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
  <Relationship Id="rId115" Type="http://schemas.openxmlformats.org/officeDocument/2006/relationships/presProps" Target="presProps.xml"/>
  <Relationship Id="rId116" Type="http://schemas.openxmlformats.org/officeDocument/2006/relationships/viewProps" Target="viewProps.xml"/>
  <Relationship Id="rId117" Type="http://schemas.openxmlformats.org/officeDocument/2006/relationships/tableStyles" Target="tableStyles.xml"/>
  <Relationship Id="rId118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7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8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0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439829919-5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9439829919-55"/>
          <p:cNvSpPr/>
          <p:nvPr/>
        </p:nvSpPr>
        <p:spPr>
          <a:xfrm>
            <a:off x="7000875" y="-714375"/>
            <a:ext cx="2714625" cy="4000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30000">
                <a:srgbClr val="D6452D">
                  <a:alpha val="0"/>
                </a:srgbClr>
              </a:gs>
              <a:gs pos="30000">
                <a:srgbClr val="D6452D">
                  <a:alpha val="6000"/>
                </a:srgbClr>
              </a:gs>
              <a:gs pos="60000">
                <a:srgbClr val="D6452D">
                  <a:alpha val="6000"/>
                </a:srgbClr>
              </a:gs>
              <a:gs pos="60000">
                <a:srgbClr val="D6452D">
                  <a:alpha val="0"/>
                </a:srgbClr>
              </a:gs>
            </a:gsLst>
            <a:lin ang="33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439829746-8"/>
          <p:cNvCxnSpPr/>
          <p:nvPr/>
        </p:nvCxnSpPr>
        <p:spPr>
          <a:xfrm>
            <a:off x="4357688" y="432197"/>
            <a:ext cx="428625" cy="914"/>
          </a:xfrm>
          <a:prstGeom prst="line">
            <a:avLst/>
          </a:prstGeom>
          <a:ln w="9525" cap="flat">
            <a:solidFill>
              <a:srgbClr val="D6452D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439829746-9"/>
          <p:cNvCxnSpPr/>
          <p:nvPr/>
        </p:nvCxnSpPr>
        <p:spPr>
          <a:xfrm>
            <a:off x="4157663" y="2944341"/>
            <a:ext cx="828675" cy="914"/>
          </a:xfrm>
          <a:prstGeom prst="line">
            <a:avLst/>
          </a:prstGeom>
          <a:ln w="28575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439829747-12"/>
          <p:cNvCxnSpPr/>
          <p:nvPr/>
        </p:nvCxnSpPr>
        <p:spPr>
          <a:xfrm>
            <a:off x="2171700" y="3247951"/>
            <a:ext cx="4800600" cy="914"/>
          </a:xfrm>
          <a:prstGeom prst="line">
            <a:avLst/>
          </a:prstGeom>
          <a:ln w="7144" cap="flat">
            <a:solidFill>
              <a:srgbClr val="FFFFFF">
                <a:alpha val="1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439829854-51"/>
          <p:cNvSpPr/>
          <p:nvPr/>
        </p:nvSpPr>
        <p:spPr>
          <a:xfrm>
            <a:off x="3066008" y="4315383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857" y="0"/>
                </a:moveTo>
                <a:lnTo>
                  <a:pt x="42857" y="0"/>
                </a:lnTo>
                <a:cubicBezTo>
                  <a:pt x="41286" y="0"/>
                  <a:pt x="40000" y="636"/>
                  <a:pt x="39000" y="1909"/>
                </a:cubicBezTo>
                <a:lnTo>
                  <a:pt x="39000" y="1909"/>
                </a:lnTo>
                <a:lnTo>
                  <a:pt x="39000" y="1909"/>
                </a:lnTo>
                <a:cubicBezTo>
                  <a:pt x="38000" y="3182"/>
                  <a:pt x="37500" y="4818"/>
                  <a:pt x="37500" y="6818"/>
                </a:cubicBezTo>
                <a:lnTo>
                  <a:pt x="37500" y="6818"/>
                </a:lnTo>
                <a:lnTo>
                  <a:pt x="37500" y="7273"/>
                </a:lnTo>
                <a:lnTo>
                  <a:pt x="37500" y="28545"/>
                </a:lnTo>
                <a:cubicBezTo>
                  <a:pt x="37405" y="29818"/>
                  <a:pt x="36857" y="30545"/>
                  <a:pt x="35857" y="30727"/>
                </a:cubicBezTo>
                <a:lnTo>
                  <a:pt x="35857" y="30727"/>
                </a:lnTo>
                <a:cubicBezTo>
                  <a:pt x="35190" y="30727"/>
                  <a:pt x="34667" y="30364"/>
                  <a:pt x="34286" y="29636"/>
                </a:cubicBezTo>
                <a:lnTo>
                  <a:pt x="34286" y="29636"/>
                </a:lnTo>
                <a:lnTo>
                  <a:pt x="26286" y="11727"/>
                </a:lnTo>
                <a:cubicBezTo>
                  <a:pt x="20048" y="15727"/>
                  <a:pt x="15024" y="21485"/>
                  <a:pt x="11214" y="29000"/>
                </a:cubicBezTo>
                <a:lnTo>
                  <a:pt x="11214" y="29000"/>
                </a:lnTo>
                <a:cubicBezTo>
                  <a:pt x="7405" y="36515"/>
                  <a:pt x="5452" y="45030"/>
                  <a:pt x="5357" y="54545"/>
                </a:cubicBezTo>
                <a:lnTo>
                  <a:pt x="5357" y="54545"/>
                </a:lnTo>
                <a:lnTo>
                  <a:pt x="5357" y="68182"/>
                </a:lnTo>
                <a:lnTo>
                  <a:pt x="91071" y="68182"/>
                </a:lnTo>
                <a:lnTo>
                  <a:pt x="91071" y="54091"/>
                </a:lnTo>
                <a:cubicBezTo>
                  <a:pt x="90833" y="44576"/>
                  <a:pt x="88881" y="36121"/>
                  <a:pt x="85214" y="28727"/>
                </a:cubicBezTo>
                <a:lnTo>
                  <a:pt x="85214" y="28727"/>
                </a:lnTo>
                <a:cubicBezTo>
                  <a:pt x="81405" y="21394"/>
                  <a:pt x="76381" y="15727"/>
                  <a:pt x="70143" y="11727"/>
                </a:cubicBezTo>
                <a:lnTo>
                  <a:pt x="70143" y="11727"/>
                </a:lnTo>
                <a:lnTo>
                  <a:pt x="62143" y="29636"/>
                </a:lnTo>
                <a:cubicBezTo>
                  <a:pt x="61810" y="30364"/>
                  <a:pt x="61286" y="30727"/>
                  <a:pt x="60571" y="30727"/>
                </a:cubicBezTo>
                <a:lnTo>
                  <a:pt x="60571" y="30727"/>
                </a:lnTo>
                <a:cubicBezTo>
                  <a:pt x="59571" y="30545"/>
                  <a:pt x="59024" y="29818"/>
                  <a:pt x="58929" y="28545"/>
                </a:cubicBezTo>
                <a:lnTo>
                  <a:pt x="58929" y="28545"/>
                </a:lnTo>
                <a:lnTo>
                  <a:pt x="58929" y="7273"/>
                </a:lnTo>
                <a:lnTo>
                  <a:pt x="58929" y="6818"/>
                </a:lnTo>
                <a:cubicBezTo>
                  <a:pt x="58929" y="4818"/>
                  <a:pt x="58429" y="3182"/>
                  <a:pt x="57429" y="1909"/>
                </a:cubicBezTo>
                <a:lnTo>
                  <a:pt x="57429" y="1909"/>
                </a:lnTo>
                <a:cubicBezTo>
                  <a:pt x="56429" y="636"/>
                  <a:pt x="55143" y="0"/>
                  <a:pt x="53571" y="0"/>
                </a:cubicBezTo>
                <a:lnTo>
                  <a:pt x="53571" y="0"/>
                </a:lnTo>
                <a:lnTo>
                  <a:pt x="42857" y="0"/>
                </a:lnTo>
                <a:moveTo>
                  <a:pt x="2857" y="75000"/>
                </a:moveTo>
                <a:lnTo>
                  <a:pt x="2857" y="75000"/>
                </a:lnTo>
                <a:cubicBezTo>
                  <a:pt x="1048" y="75121"/>
                  <a:pt x="95" y="76333"/>
                  <a:pt x="0" y="78636"/>
                </a:cubicBezTo>
                <a:lnTo>
                  <a:pt x="0" y="78636"/>
                </a:lnTo>
                <a:cubicBezTo>
                  <a:pt x="0" y="79606"/>
                  <a:pt x="333" y="80455"/>
                  <a:pt x="1000" y="81182"/>
                </a:cubicBezTo>
                <a:lnTo>
                  <a:pt x="1000" y="81182"/>
                </a:lnTo>
                <a:cubicBezTo>
                  <a:pt x="2667" y="83182"/>
                  <a:pt x="7310" y="85939"/>
                  <a:pt x="14929" y="89455"/>
                </a:cubicBezTo>
                <a:lnTo>
                  <a:pt x="14929" y="89455"/>
                </a:lnTo>
                <a:cubicBezTo>
                  <a:pt x="22500" y="93030"/>
                  <a:pt x="33595" y="95030"/>
                  <a:pt x="48214" y="95455"/>
                </a:cubicBezTo>
                <a:lnTo>
                  <a:pt x="48214" y="95455"/>
                </a:lnTo>
                <a:cubicBezTo>
                  <a:pt x="62833" y="95030"/>
                  <a:pt x="73929" y="93030"/>
                  <a:pt x="81500" y="89455"/>
                </a:cubicBezTo>
                <a:lnTo>
                  <a:pt x="81500" y="89455"/>
                </a:lnTo>
                <a:cubicBezTo>
                  <a:pt x="89119" y="85939"/>
                  <a:pt x="93762" y="83182"/>
                  <a:pt x="95429" y="81182"/>
                </a:cubicBezTo>
                <a:lnTo>
                  <a:pt x="95429" y="81182"/>
                </a:lnTo>
                <a:cubicBezTo>
                  <a:pt x="96095" y="80455"/>
                  <a:pt x="96429" y="79606"/>
                  <a:pt x="96429" y="78636"/>
                </a:cubicBezTo>
                <a:lnTo>
                  <a:pt x="96429" y="78636"/>
                </a:lnTo>
                <a:cubicBezTo>
                  <a:pt x="96333" y="76333"/>
                  <a:pt x="95381" y="75121"/>
                  <a:pt x="93571" y="75000"/>
                </a:cubicBezTo>
                <a:lnTo>
                  <a:pt x="93571" y="75000"/>
                </a:lnTo>
                <a:lnTo>
                  <a:pt x="2857" y="75000"/>
                </a:lnTo>
              </a:path>
            </a:pathLst>
          </a:custGeom>
          <a:solidFill>
            <a:srgbClr val="D6452D">
              <a:alpha val="9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29863-52"/>
          <p:cNvSpPr/>
          <p:nvPr/>
        </p:nvSpPr>
        <p:spPr>
          <a:xfrm>
            <a:off x="4161234" y="4308239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455" y="0"/>
                </a:moveTo>
                <a:lnTo>
                  <a:pt x="20455" y="0"/>
                </a:lnTo>
                <a:cubicBezTo>
                  <a:pt x="14636" y="111"/>
                  <a:pt x="9818" y="1944"/>
                  <a:pt x="6000" y="5500"/>
                </a:cubicBezTo>
                <a:lnTo>
                  <a:pt x="6000" y="5500"/>
                </a:lnTo>
                <a:lnTo>
                  <a:pt x="6000" y="5500"/>
                </a:lnTo>
                <a:cubicBezTo>
                  <a:pt x="2121" y="9000"/>
                  <a:pt x="121" y="13417"/>
                  <a:pt x="0" y="18750"/>
                </a:cubicBezTo>
                <a:lnTo>
                  <a:pt x="0" y="18750"/>
                </a:lnTo>
                <a:lnTo>
                  <a:pt x="0" y="81250"/>
                </a:lnTo>
                <a:cubicBezTo>
                  <a:pt x="121" y="86583"/>
                  <a:pt x="2121" y="91000"/>
                  <a:pt x="6000" y="94500"/>
                </a:cubicBezTo>
                <a:lnTo>
                  <a:pt x="6000" y="94500"/>
                </a:lnTo>
                <a:cubicBezTo>
                  <a:pt x="9818" y="98056"/>
                  <a:pt x="14636" y="99889"/>
                  <a:pt x="20455" y="100000"/>
                </a:cubicBezTo>
                <a:lnTo>
                  <a:pt x="20455" y="100000"/>
                </a:lnTo>
                <a:lnTo>
                  <a:pt x="81818" y="100000"/>
                </a:lnTo>
                <a:lnTo>
                  <a:pt x="88636" y="100000"/>
                </a:lnTo>
                <a:cubicBezTo>
                  <a:pt x="90636" y="100000"/>
                  <a:pt x="92273" y="99417"/>
                  <a:pt x="93545" y="98250"/>
                </a:cubicBezTo>
                <a:lnTo>
                  <a:pt x="93545" y="98250"/>
                </a:lnTo>
                <a:cubicBezTo>
                  <a:pt x="94818" y="97083"/>
                  <a:pt x="95455" y="95583"/>
                  <a:pt x="95455" y="93750"/>
                </a:cubicBezTo>
                <a:lnTo>
                  <a:pt x="95455" y="93750"/>
                </a:lnTo>
                <a:cubicBezTo>
                  <a:pt x="95455" y="91917"/>
                  <a:pt x="94818" y="90417"/>
                  <a:pt x="93545" y="89250"/>
                </a:cubicBezTo>
                <a:lnTo>
                  <a:pt x="93545" y="89250"/>
                </a:lnTo>
                <a:cubicBezTo>
                  <a:pt x="92273" y="88083"/>
                  <a:pt x="90636" y="87500"/>
                  <a:pt x="88636" y="87500"/>
                </a:cubicBezTo>
                <a:lnTo>
                  <a:pt x="88636" y="87500"/>
                </a:lnTo>
                <a:lnTo>
                  <a:pt x="88636" y="75000"/>
                </a:lnTo>
                <a:cubicBezTo>
                  <a:pt x="90636" y="75000"/>
                  <a:pt x="92273" y="74417"/>
                  <a:pt x="93545" y="73250"/>
                </a:cubicBezTo>
                <a:lnTo>
                  <a:pt x="93545" y="73250"/>
                </a:lnTo>
                <a:cubicBezTo>
                  <a:pt x="94818" y="72083"/>
                  <a:pt x="95455" y="70583"/>
                  <a:pt x="95455" y="68750"/>
                </a:cubicBezTo>
                <a:lnTo>
                  <a:pt x="95455" y="68750"/>
                </a:lnTo>
                <a:lnTo>
                  <a:pt x="95455" y="6250"/>
                </a:lnTo>
                <a:cubicBezTo>
                  <a:pt x="95455" y="4417"/>
                  <a:pt x="94818" y="2917"/>
                  <a:pt x="93545" y="1750"/>
                </a:cubicBezTo>
                <a:lnTo>
                  <a:pt x="93545" y="1750"/>
                </a:lnTo>
                <a:cubicBezTo>
                  <a:pt x="92273" y="583"/>
                  <a:pt x="90636" y="0"/>
                  <a:pt x="88636" y="0"/>
                </a:cubicBezTo>
                <a:lnTo>
                  <a:pt x="88636" y="0"/>
                </a:lnTo>
                <a:lnTo>
                  <a:pt x="81818" y="0"/>
                </a:lnTo>
                <a:lnTo>
                  <a:pt x="20455" y="0"/>
                </a:lnTo>
                <a:moveTo>
                  <a:pt x="20455" y="75000"/>
                </a:moveTo>
                <a:lnTo>
                  <a:pt x="20455" y="75000"/>
                </a:lnTo>
                <a:lnTo>
                  <a:pt x="75000" y="75000"/>
                </a:lnTo>
                <a:lnTo>
                  <a:pt x="75000" y="87500"/>
                </a:lnTo>
                <a:lnTo>
                  <a:pt x="20455" y="87500"/>
                </a:lnTo>
                <a:cubicBezTo>
                  <a:pt x="18455" y="87500"/>
                  <a:pt x="16818" y="86917"/>
                  <a:pt x="15545" y="85750"/>
                </a:cubicBezTo>
                <a:lnTo>
                  <a:pt x="15545" y="85750"/>
                </a:lnTo>
                <a:cubicBezTo>
                  <a:pt x="14273" y="84583"/>
                  <a:pt x="13636" y="83083"/>
                  <a:pt x="13636" y="81250"/>
                </a:cubicBezTo>
                <a:lnTo>
                  <a:pt x="13636" y="81250"/>
                </a:lnTo>
                <a:cubicBezTo>
                  <a:pt x="13636" y="79417"/>
                  <a:pt x="14273" y="77917"/>
                  <a:pt x="15545" y="76750"/>
                </a:cubicBezTo>
                <a:lnTo>
                  <a:pt x="15545" y="76750"/>
                </a:lnTo>
                <a:cubicBezTo>
                  <a:pt x="16818" y="75583"/>
                  <a:pt x="18455" y="75000"/>
                  <a:pt x="20455" y="75000"/>
                </a:cubicBezTo>
                <a:lnTo>
                  <a:pt x="20455" y="75000"/>
                </a:lnTo>
                <a:moveTo>
                  <a:pt x="27273" y="28167"/>
                </a:moveTo>
                <a:lnTo>
                  <a:pt x="27273" y="28167"/>
                </a:lnTo>
                <a:cubicBezTo>
                  <a:pt x="27394" y="26167"/>
                  <a:pt x="28545" y="25111"/>
                  <a:pt x="30727" y="25000"/>
                </a:cubicBezTo>
                <a:lnTo>
                  <a:pt x="30727" y="25000"/>
                </a:lnTo>
                <a:lnTo>
                  <a:pt x="71636" y="25000"/>
                </a:lnTo>
                <a:cubicBezTo>
                  <a:pt x="73758" y="25111"/>
                  <a:pt x="74879" y="26167"/>
                  <a:pt x="75000" y="28167"/>
                </a:cubicBezTo>
                <a:lnTo>
                  <a:pt x="75000" y="28167"/>
                </a:lnTo>
                <a:cubicBezTo>
                  <a:pt x="74879" y="30111"/>
                  <a:pt x="73758" y="31139"/>
                  <a:pt x="71636" y="31250"/>
                </a:cubicBezTo>
                <a:lnTo>
                  <a:pt x="71636" y="31250"/>
                </a:lnTo>
                <a:lnTo>
                  <a:pt x="30727" y="31250"/>
                </a:lnTo>
                <a:cubicBezTo>
                  <a:pt x="28545" y="31139"/>
                  <a:pt x="27394" y="30111"/>
                  <a:pt x="27273" y="28167"/>
                </a:cubicBezTo>
                <a:lnTo>
                  <a:pt x="27273" y="28167"/>
                </a:lnTo>
                <a:moveTo>
                  <a:pt x="30727" y="37500"/>
                </a:moveTo>
                <a:lnTo>
                  <a:pt x="30727" y="37500"/>
                </a:lnTo>
                <a:lnTo>
                  <a:pt x="71636" y="37500"/>
                </a:lnTo>
                <a:cubicBezTo>
                  <a:pt x="73758" y="37611"/>
                  <a:pt x="74879" y="38667"/>
                  <a:pt x="75000" y="40667"/>
                </a:cubicBezTo>
                <a:lnTo>
                  <a:pt x="75000" y="40667"/>
                </a:lnTo>
                <a:cubicBezTo>
                  <a:pt x="74879" y="42611"/>
                  <a:pt x="73758" y="43639"/>
                  <a:pt x="71636" y="43750"/>
                </a:cubicBezTo>
                <a:lnTo>
                  <a:pt x="71636" y="43750"/>
                </a:lnTo>
                <a:lnTo>
                  <a:pt x="30727" y="43750"/>
                </a:lnTo>
                <a:cubicBezTo>
                  <a:pt x="28545" y="43639"/>
                  <a:pt x="27394" y="42611"/>
                  <a:pt x="27273" y="40667"/>
                </a:cubicBezTo>
                <a:lnTo>
                  <a:pt x="27273" y="40667"/>
                </a:lnTo>
                <a:cubicBezTo>
                  <a:pt x="27394" y="38667"/>
                  <a:pt x="28545" y="37611"/>
                  <a:pt x="30727" y="37500"/>
                </a:cubicBezTo>
                <a:lnTo>
                  <a:pt x="30727" y="37500"/>
                </a:lnTo>
              </a:path>
            </a:pathLst>
          </a:custGeom>
          <a:solidFill>
            <a:srgbClr val="D6452D">
              <a:alpha val="9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29875-53"/>
          <p:cNvSpPr/>
          <p:nvPr/>
        </p:nvSpPr>
        <p:spPr>
          <a:xfrm>
            <a:off x="5463629" y="4308239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67" y="0"/>
                </a:moveTo>
                <a:lnTo>
                  <a:pt x="16667" y="0"/>
                </a:lnTo>
                <a:cubicBezTo>
                  <a:pt x="12000" y="111"/>
                  <a:pt x="8111" y="1361"/>
                  <a:pt x="5000" y="3750"/>
                </a:cubicBezTo>
                <a:lnTo>
                  <a:pt x="5000" y="3750"/>
                </a:lnTo>
                <a:lnTo>
                  <a:pt x="5000" y="3750"/>
                </a:lnTo>
                <a:cubicBezTo>
                  <a:pt x="1815" y="6083"/>
                  <a:pt x="148" y="9000"/>
                  <a:pt x="0" y="12500"/>
                </a:cubicBezTo>
                <a:lnTo>
                  <a:pt x="0" y="12500"/>
                </a:lnTo>
                <a:lnTo>
                  <a:pt x="0" y="87500"/>
                </a:lnTo>
                <a:cubicBezTo>
                  <a:pt x="148" y="91000"/>
                  <a:pt x="1815" y="93917"/>
                  <a:pt x="5000" y="96250"/>
                </a:cubicBezTo>
                <a:lnTo>
                  <a:pt x="5000" y="96250"/>
                </a:lnTo>
                <a:cubicBezTo>
                  <a:pt x="8111" y="98639"/>
                  <a:pt x="12000" y="99889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00" y="99889"/>
                  <a:pt x="91889" y="98639"/>
                  <a:pt x="95000" y="96250"/>
                </a:cubicBezTo>
                <a:lnTo>
                  <a:pt x="95000" y="96250"/>
                </a:lnTo>
                <a:cubicBezTo>
                  <a:pt x="98185" y="93917"/>
                  <a:pt x="99852" y="91000"/>
                  <a:pt x="100000" y="87500"/>
                </a:cubicBezTo>
                <a:lnTo>
                  <a:pt x="100000" y="87500"/>
                </a:lnTo>
                <a:lnTo>
                  <a:pt x="100000" y="31250"/>
                </a:lnTo>
                <a:lnTo>
                  <a:pt x="66667" y="31250"/>
                </a:lnTo>
                <a:cubicBezTo>
                  <a:pt x="64222" y="31250"/>
                  <a:pt x="62222" y="30667"/>
                  <a:pt x="60667" y="29500"/>
                </a:cubicBezTo>
                <a:lnTo>
                  <a:pt x="60667" y="29500"/>
                </a:lnTo>
                <a:cubicBezTo>
                  <a:pt x="59111" y="28333"/>
                  <a:pt x="58333" y="26833"/>
                  <a:pt x="58333" y="25000"/>
                </a:cubicBezTo>
                <a:lnTo>
                  <a:pt x="58333" y="25000"/>
                </a:lnTo>
                <a:lnTo>
                  <a:pt x="58333" y="0"/>
                </a:lnTo>
                <a:lnTo>
                  <a:pt x="16667" y="0"/>
                </a:lnTo>
                <a:moveTo>
                  <a:pt x="66667" y="0"/>
                </a:moveTo>
                <a:lnTo>
                  <a:pt x="66667" y="0"/>
                </a:lnTo>
                <a:lnTo>
                  <a:pt x="66667" y="25000"/>
                </a:lnTo>
                <a:lnTo>
                  <a:pt x="100000" y="25000"/>
                </a:lnTo>
                <a:lnTo>
                  <a:pt x="66667" y="0"/>
                </a:lnTo>
                <a:moveTo>
                  <a:pt x="29222" y="50000"/>
                </a:moveTo>
                <a:lnTo>
                  <a:pt x="29222" y="50000"/>
                </a:lnTo>
                <a:lnTo>
                  <a:pt x="70889" y="50000"/>
                </a:lnTo>
                <a:cubicBezTo>
                  <a:pt x="73481" y="50111"/>
                  <a:pt x="74852" y="51167"/>
                  <a:pt x="75000" y="53167"/>
                </a:cubicBezTo>
                <a:lnTo>
                  <a:pt x="75000" y="53167"/>
                </a:lnTo>
                <a:cubicBezTo>
                  <a:pt x="74852" y="55111"/>
                  <a:pt x="73481" y="56139"/>
                  <a:pt x="70889" y="56250"/>
                </a:cubicBezTo>
                <a:lnTo>
                  <a:pt x="70889" y="56250"/>
                </a:lnTo>
                <a:lnTo>
                  <a:pt x="29222" y="56250"/>
                </a:lnTo>
                <a:cubicBezTo>
                  <a:pt x="26556" y="56139"/>
                  <a:pt x="25148" y="55111"/>
                  <a:pt x="25000" y="53167"/>
                </a:cubicBezTo>
                <a:lnTo>
                  <a:pt x="25000" y="53167"/>
                </a:lnTo>
                <a:cubicBezTo>
                  <a:pt x="25148" y="51167"/>
                  <a:pt x="26556" y="50111"/>
                  <a:pt x="29222" y="50000"/>
                </a:cubicBezTo>
                <a:lnTo>
                  <a:pt x="29222" y="50000"/>
                </a:lnTo>
                <a:moveTo>
                  <a:pt x="29222" y="62500"/>
                </a:moveTo>
                <a:lnTo>
                  <a:pt x="29222" y="62500"/>
                </a:lnTo>
                <a:lnTo>
                  <a:pt x="70889" y="62500"/>
                </a:lnTo>
                <a:cubicBezTo>
                  <a:pt x="73481" y="62611"/>
                  <a:pt x="74852" y="63667"/>
                  <a:pt x="75000" y="65667"/>
                </a:cubicBezTo>
                <a:lnTo>
                  <a:pt x="75000" y="65667"/>
                </a:lnTo>
                <a:cubicBezTo>
                  <a:pt x="74852" y="67611"/>
                  <a:pt x="73481" y="68639"/>
                  <a:pt x="70889" y="68750"/>
                </a:cubicBezTo>
                <a:lnTo>
                  <a:pt x="70889" y="68750"/>
                </a:lnTo>
                <a:lnTo>
                  <a:pt x="29222" y="68750"/>
                </a:lnTo>
                <a:cubicBezTo>
                  <a:pt x="26556" y="68639"/>
                  <a:pt x="25148" y="67611"/>
                  <a:pt x="25000" y="65667"/>
                </a:cubicBezTo>
                <a:lnTo>
                  <a:pt x="25000" y="65667"/>
                </a:lnTo>
                <a:cubicBezTo>
                  <a:pt x="25148" y="63667"/>
                  <a:pt x="26556" y="62611"/>
                  <a:pt x="29222" y="62500"/>
                </a:cubicBezTo>
                <a:lnTo>
                  <a:pt x="29222" y="62500"/>
                </a:lnTo>
                <a:moveTo>
                  <a:pt x="29222" y="75000"/>
                </a:moveTo>
                <a:lnTo>
                  <a:pt x="29222" y="75000"/>
                </a:lnTo>
                <a:lnTo>
                  <a:pt x="70889" y="75000"/>
                </a:lnTo>
                <a:cubicBezTo>
                  <a:pt x="73481" y="75111"/>
                  <a:pt x="74852" y="76167"/>
                  <a:pt x="75000" y="78167"/>
                </a:cubicBezTo>
                <a:lnTo>
                  <a:pt x="75000" y="78167"/>
                </a:lnTo>
                <a:cubicBezTo>
                  <a:pt x="74852" y="80111"/>
                  <a:pt x="73481" y="81139"/>
                  <a:pt x="70889" y="81250"/>
                </a:cubicBezTo>
                <a:lnTo>
                  <a:pt x="70889" y="81250"/>
                </a:lnTo>
                <a:lnTo>
                  <a:pt x="29222" y="81250"/>
                </a:lnTo>
                <a:cubicBezTo>
                  <a:pt x="26556" y="81139"/>
                  <a:pt x="25148" y="80111"/>
                  <a:pt x="25000" y="78167"/>
                </a:cubicBezTo>
                <a:lnTo>
                  <a:pt x="25000" y="78167"/>
                </a:lnTo>
                <a:cubicBezTo>
                  <a:pt x="25148" y="76167"/>
                  <a:pt x="26556" y="75111"/>
                  <a:pt x="29222" y="75000"/>
                </a:cubicBezTo>
                <a:lnTo>
                  <a:pt x="29222" y="75000"/>
                </a:lnTo>
              </a:path>
            </a:pathLst>
          </a:custGeom>
          <a:solidFill>
            <a:srgbClr val="D6452D">
              <a:alpha val="9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29746-10"/>
          <p:cNvSpPr txBox="1"/>
          <p:nvPr/>
        </p:nvSpPr>
        <p:spPr>
          <a:xfrm>
            <a:off x="1245870" y="1327621"/>
            <a:ext cx="6652260" cy="1316682"/>
          </a:xfrm>
          <a:prstGeom prst="rect">
            <a:avLst/>
          </a:prstGeom>
          <a:noFill/>
          <a:ln>
            <a:noFill/>
          </a:ln>
          <a:effectLst>
            <a:outerShdw blurRad="171450" dist="28575" dir="5400000" sx="100000" sy="100000" kx="0" ky="0" algn="ctr">
              <a:srgbClr val="000000">
                <a:alpha val="25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5184"/>
              </a:lnSpc>
            </a:pPr>
            <a:r>
              <a:rPr b="1" sz="4050" spc="113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全国人防地下室</a:t>
            </a:r>
            <a:endParaRPr/>
          </a:p>
          <a:p>
            <a:pPr algn="ctr">
              <a:lnSpc>
                <a:spcPts val="5184"/>
              </a:lnSpc>
            </a:pPr>
            <a:r>
              <a:rPr b="1" sz="4050" spc="113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电气设计规范图示培训课件</a:t>
            </a:r>
            <a:endParaRPr/>
          </a:p>
        </p:txBody>
      </p:sp>
      <p:sp>
        <p:nvSpPr>
          <p:cNvPr id="11" name="el-1789439829747-11"/>
          <p:cNvSpPr txBox="1"/>
          <p:nvPr/>
        </p:nvSpPr>
        <p:spPr>
          <a:xfrm>
            <a:off x="1557909" y="3437260"/>
            <a:ext cx="602818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68">
                <a:solidFill>
                  <a:srgbClr val="B7C0CD"/>
                </a:solidFill>
                <a:latin typeface="Microsoft YaHei"/>
                <a:ea typeface="Microsoft YaHei"/>
                <a:cs typeface="Microsoft YaHei"/>
              </a:rPr>
              <a:t>依据国家建筑标准设计图集 05SFD10 编制</a:t>
            </a:r>
            <a:endParaRPr/>
          </a:p>
        </p:txBody>
      </p:sp>
      <p:sp>
        <p:nvSpPr>
          <p:cNvPr id="12" name="el-1789439829748-15"/>
          <p:cNvSpPr txBox="1"/>
          <p:nvPr/>
        </p:nvSpPr>
        <p:spPr>
          <a:xfrm>
            <a:off x="3173522" y="4290380"/>
            <a:ext cx="63150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28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  <a:cs typeface="Microsoft YaHei"/>
              </a:rPr>
              <a:t>人民防空</a:t>
            </a:r>
            <a:endParaRPr/>
          </a:p>
        </p:txBody>
      </p:sp>
      <p:sp>
        <p:nvSpPr>
          <p:cNvPr id="13" name="el-1789439829748-13"/>
          <p:cNvSpPr txBox="1"/>
          <p:nvPr/>
        </p:nvSpPr>
        <p:spPr>
          <a:xfrm>
            <a:off x="3808458" y="4290380"/>
            <a:ext cx="26755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28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|</a:t>
            </a:r>
            <a:endParaRPr/>
          </a:p>
        </p:txBody>
      </p:sp>
      <p:sp>
        <p:nvSpPr>
          <p:cNvPr id="14" name="el-1789439829749-16"/>
          <p:cNvSpPr txBox="1"/>
          <p:nvPr/>
        </p:nvSpPr>
        <p:spPr>
          <a:xfrm>
            <a:off x="4240173" y="4290380"/>
            <a:ext cx="86725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28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  <a:cs typeface="Microsoft YaHei"/>
              </a:rPr>
              <a:t>规范图示培训</a:t>
            </a:r>
            <a:endParaRPr/>
          </a:p>
        </p:txBody>
      </p:sp>
      <p:sp>
        <p:nvSpPr>
          <p:cNvPr id="15" name="el-1789439829748-14"/>
          <p:cNvSpPr txBox="1"/>
          <p:nvPr/>
        </p:nvSpPr>
        <p:spPr>
          <a:xfrm>
            <a:off x="5110853" y="4290380"/>
            <a:ext cx="26755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28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|</a:t>
            </a:r>
            <a:endParaRPr/>
          </a:p>
        </p:txBody>
      </p:sp>
      <p:sp>
        <p:nvSpPr>
          <p:cNvPr id="16" name="el-1789439829749-17"/>
          <p:cNvSpPr txBox="1"/>
          <p:nvPr/>
        </p:nvSpPr>
        <p:spPr>
          <a:xfrm>
            <a:off x="5528280" y="4290380"/>
            <a:ext cx="63150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28">
                <a:solidFill>
                  <a:srgbClr val="FFFFFF">
                    <a:alpha val="55000"/>
                  </a:srgbClr>
                </a:solidFill>
                <a:latin typeface="Microsoft YaHei"/>
                <a:ea typeface="Microsoft YaHei"/>
                <a:cs typeface="Microsoft YaHei"/>
              </a:rPr>
              <a:t>电气专业</a:t>
            </a:r>
            <a:endParaRPr/>
          </a:p>
        </p:txBody>
      </p:sp>
      <p:cxnSp>
        <p:nvCxnSpPr>
          <p:cNvPr id="17" name="el-1789439829739-4"/>
          <p:cNvCxnSpPr/>
          <p:nvPr/>
        </p:nvCxnSpPr>
        <p:spPr>
          <a:xfrm>
            <a:off x="353616" y="228600"/>
            <a:ext cx="914" cy="135731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9439829743-5"/>
          <p:cNvSpPr/>
          <p:nvPr/>
        </p:nvSpPr>
        <p:spPr>
          <a:xfrm>
            <a:off x="142875" y="514350"/>
            <a:ext cx="14288" cy="41148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6452D">
                  <a:alpha val="0"/>
                </a:srgbClr>
              </a:gs>
              <a:gs pos="33333">
                <a:srgbClr val="D6452D">
                  <a:alpha val="25000"/>
                </a:srgbClr>
              </a:gs>
              <a:gs pos="66667">
                <a:srgbClr val="D6452D">
                  <a:alpha val="10000"/>
                </a:srgbClr>
              </a:gs>
              <a:gs pos="100000">
                <a:srgbClr val="D6452D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29743-6"/>
          <p:cNvSpPr/>
          <p:nvPr/>
        </p:nvSpPr>
        <p:spPr>
          <a:xfrm>
            <a:off x="342900" y="4964906"/>
            <a:ext cx="84582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6452D">
                  <a:alpha val="40000"/>
                </a:srgbClr>
              </a:gs>
              <a:gs pos="33333">
                <a:srgbClr val="FFFFFF">
                  <a:alpha val="8000"/>
                </a:srgbClr>
              </a:gs>
              <a:gs pos="66667">
                <a:srgbClr val="FFFFFF">
                  <a:alpha val="3000"/>
                </a:srgbClr>
              </a:gs>
              <a:gs pos="100000">
                <a:srgbClr val="D6452D">
                  <a:alpha val="2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29847-50"/>
          <p:cNvSpPr/>
          <p:nvPr/>
        </p:nvSpPr>
        <p:spPr>
          <a:xfrm>
            <a:off x="8198321" y="232165"/>
            <a:ext cx="75060" cy="1000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250" y="8364"/>
                </a:moveTo>
                <a:lnTo>
                  <a:pt x="81250" y="8364"/>
                </a:lnTo>
                <a:cubicBezTo>
                  <a:pt x="82833" y="5515"/>
                  <a:pt x="82000" y="3091"/>
                  <a:pt x="78750" y="1091"/>
                </a:cubicBezTo>
                <a:lnTo>
                  <a:pt x="78750" y="1091"/>
                </a:lnTo>
                <a:cubicBezTo>
                  <a:pt x="75167" y="-485"/>
                  <a:pt x="71750" y="-364"/>
                  <a:pt x="68500" y="1455"/>
                </a:cubicBezTo>
                <a:lnTo>
                  <a:pt x="68500" y="1455"/>
                </a:lnTo>
                <a:lnTo>
                  <a:pt x="2875" y="43273"/>
                </a:lnTo>
                <a:cubicBezTo>
                  <a:pt x="125" y="45152"/>
                  <a:pt x="-667" y="47333"/>
                  <a:pt x="500" y="49818"/>
                </a:cubicBezTo>
                <a:lnTo>
                  <a:pt x="500" y="49818"/>
                </a:lnTo>
                <a:cubicBezTo>
                  <a:pt x="2083" y="52303"/>
                  <a:pt x="4667" y="53606"/>
                  <a:pt x="8250" y="53727"/>
                </a:cubicBezTo>
                <a:lnTo>
                  <a:pt x="8250" y="53727"/>
                </a:lnTo>
                <a:lnTo>
                  <a:pt x="37000" y="53727"/>
                </a:lnTo>
                <a:lnTo>
                  <a:pt x="17250" y="87091"/>
                </a:lnTo>
                <a:cubicBezTo>
                  <a:pt x="15667" y="89939"/>
                  <a:pt x="16500" y="92364"/>
                  <a:pt x="19750" y="94364"/>
                </a:cubicBezTo>
                <a:lnTo>
                  <a:pt x="19750" y="94364"/>
                </a:lnTo>
                <a:cubicBezTo>
                  <a:pt x="23333" y="95939"/>
                  <a:pt x="26750" y="95818"/>
                  <a:pt x="30000" y="94000"/>
                </a:cubicBezTo>
                <a:lnTo>
                  <a:pt x="30000" y="94000"/>
                </a:lnTo>
                <a:lnTo>
                  <a:pt x="95625" y="52182"/>
                </a:lnTo>
                <a:cubicBezTo>
                  <a:pt x="98375" y="50364"/>
                  <a:pt x="99167" y="48212"/>
                  <a:pt x="98000" y="45727"/>
                </a:cubicBezTo>
                <a:lnTo>
                  <a:pt x="98000" y="45727"/>
                </a:lnTo>
                <a:cubicBezTo>
                  <a:pt x="96583" y="43182"/>
                  <a:pt x="94000" y="41848"/>
                  <a:pt x="90250" y="41727"/>
                </a:cubicBezTo>
                <a:lnTo>
                  <a:pt x="90250" y="41727"/>
                </a:lnTo>
                <a:lnTo>
                  <a:pt x="61875" y="41727"/>
                </a:lnTo>
                <a:lnTo>
                  <a:pt x="81250" y="836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29737-1"/>
          <p:cNvSpPr txBox="1"/>
          <p:nvPr/>
        </p:nvSpPr>
        <p:spPr>
          <a:xfrm>
            <a:off x="450056" y="228600"/>
            <a:ext cx="79075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84">
                <a:solidFill>
                  <a:srgbClr val="FFFFFF">
                    <a:alpha val="45000"/>
                  </a:srgbClr>
                </a:solidFill>
                <a:latin typeface="Microsoft YaHei"/>
                <a:ea typeface="Microsoft YaHei"/>
                <a:cs typeface="Microsoft YaHei"/>
              </a:rPr>
              <a:t>05SFD10</a:t>
            </a:r>
            <a:endParaRPr/>
          </a:p>
        </p:txBody>
      </p:sp>
      <p:sp>
        <p:nvSpPr>
          <p:cNvPr id="22" name="el-1789439829744-7"/>
          <p:cNvSpPr txBox="1"/>
          <p:nvPr/>
        </p:nvSpPr>
        <p:spPr>
          <a:xfrm>
            <a:off x="8372475" y="214313"/>
            <a:ext cx="498634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电气专业</a:t>
            </a:r>
            <a:endParaRPr/>
          </a:p>
        </p:txBody>
      </p:sp>
      <p:sp>
        <p:nvSpPr>
          <p:cNvPr id="23" name="el-1789439829738-2"/>
          <p:cNvSpPr txBox="1"/>
          <p:nvPr/>
        </p:nvSpPr>
        <p:spPr>
          <a:xfrm>
            <a:off x="342900" y="4764881"/>
            <a:ext cx="108721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图集：05SFD10</a:t>
            </a:r>
            <a:endParaRPr/>
          </a:p>
        </p:txBody>
      </p:sp>
      <p:sp>
        <p:nvSpPr>
          <p:cNvPr id="24" name="el-1789439829738-3"/>
          <p:cNvSpPr txBox="1"/>
          <p:nvPr/>
        </p:nvSpPr>
        <p:spPr>
          <a:xfrm>
            <a:off x="7917731" y="4764881"/>
            <a:ext cx="104939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培训课件 · 专业精进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439829752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439829758-8"/>
          <p:cNvSpPr/>
          <p:nvPr/>
        </p:nvSpPr>
        <p:spPr>
          <a:xfrm>
            <a:off x="400050" y="157163"/>
            <a:ext cx="877119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61" y="0"/>
                </a:moveTo>
                <a:lnTo>
                  <a:pt x="96739" y="0"/>
                </a:lnTo>
                <a:lnTo>
                  <a:pt x="97054" y="50"/>
                </a:lnTo>
                <a:lnTo>
                  <a:pt x="97380" y="300"/>
                </a:lnTo>
                <a:lnTo>
                  <a:pt x="97685" y="650"/>
                </a:lnTo>
                <a:lnTo>
                  <a:pt x="97989" y="1150"/>
                </a:lnTo>
                <a:lnTo>
                  <a:pt x="98272" y="1750"/>
                </a:lnTo>
                <a:lnTo>
                  <a:pt x="98554" y="2550"/>
                </a:lnTo>
                <a:lnTo>
                  <a:pt x="98804" y="3400"/>
                </a:lnTo>
                <a:lnTo>
                  <a:pt x="99043" y="4400"/>
                </a:lnTo>
                <a:lnTo>
                  <a:pt x="99261" y="5500"/>
                </a:lnTo>
                <a:lnTo>
                  <a:pt x="99446" y="6650"/>
                </a:lnTo>
                <a:lnTo>
                  <a:pt x="99620" y="7950"/>
                </a:lnTo>
                <a:lnTo>
                  <a:pt x="99750" y="9250"/>
                </a:lnTo>
                <a:lnTo>
                  <a:pt x="99859" y="10650"/>
                </a:lnTo>
                <a:lnTo>
                  <a:pt x="99935" y="12050"/>
                </a:lnTo>
                <a:lnTo>
                  <a:pt x="99989" y="13550"/>
                </a:lnTo>
                <a:lnTo>
                  <a:pt x="100000" y="15000"/>
                </a:lnTo>
                <a:lnTo>
                  <a:pt x="100000" y="85000"/>
                </a:lnTo>
                <a:lnTo>
                  <a:pt x="99989" y="86450"/>
                </a:lnTo>
                <a:lnTo>
                  <a:pt x="99935" y="87950"/>
                </a:lnTo>
                <a:lnTo>
                  <a:pt x="99859" y="89350"/>
                </a:lnTo>
                <a:lnTo>
                  <a:pt x="99750" y="90750"/>
                </a:lnTo>
                <a:lnTo>
                  <a:pt x="99620" y="92050"/>
                </a:lnTo>
                <a:lnTo>
                  <a:pt x="99446" y="93350"/>
                </a:lnTo>
                <a:lnTo>
                  <a:pt x="99261" y="94500"/>
                </a:lnTo>
                <a:lnTo>
                  <a:pt x="99043" y="95600"/>
                </a:lnTo>
                <a:lnTo>
                  <a:pt x="98804" y="96600"/>
                </a:lnTo>
                <a:lnTo>
                  <a:pt x="98554" y="97450"/>
                </a:lnTo>
                <a:lnTo>
                  <a:pt x="98272" y="98250"/>
                </a:lnTo>
                <a:lnTo>
                  <a:pt x="97989" y="98850"/>
                </a:lnTo>
                <a:lnTo>
                  <a:pt x="97685" y="99350"/>
                </a:lnTo>
                <a:lnTo>
                  <a:pt x="97380" y="99700"/>
                </a:lnTo>
                <a:lnTo>
                  <a:pt x="97054" y="99950"/>
                </a:lnTo>
                <a:lnTo>
                  <a:pt x="96739" y="100000"/>
                </a:lnTo>
                <a:lnTo>
                  <a:pt x="3261" y="100000"/>
                </a:lnTo>
                <a:lnTo>
                  <a:pt x="2946" y="99950"/>
                </a:lnTo>
                <a:lnTo>
                  <a:pt x="2620" y="99700"/>
                </a:lnTo>
                <a:lnTo>
                  <a:pt x="2315" y="99350"/>
                </a:lnTo>
                <a:lnTo>
                  <a:pt x="2011" y="98850"/>
                </a:lnTo>
                <a:lnTo>
                  <a:pt x="1728" y="98250"/>
                </a:lnTo>
                <a:lnTo>
                  <a:pt x="1446" y="97450"/>
                </a:lnTo>
                <a:lnTo>
                  <a:pt x="1196" y="96600"/>
                </a:lnTo>
                <a:lnTo>
                  <a:pt x="957" y="95600"/>
                </a:lnTo>
                <a:lnTo>
                  <a:pt x="739" y="94500"/>
                </a:lnTo>
                <a:lnTo>
                  <a:pt x="554" y="93350"/>
                </a:lnTo>
                <a:lnTo>
                  <a:pt x="380" y="92050"/>
                </a:lnTo>
                <a:lnTo>
                  <a:pt x="250" y="90750"/>
                </a:lnTo>
                <a:lnTo>
                  <a:pt x="141" y="89350"/>
                </a:lnTo>
                <a:lnTo>
                  <a:pt x="65" y="87950"/>
                </a:lnTo>
                <a:lnTo>
                  <a:pt x="11" y="86450"/>
                </a:lnTo>
                <a:lnTo>
                  <a:pt x="0" y="85000"/>
                </a:lnTo>
                <a:lnTo>
                  <a:pt x="0" y="15000"/>
                </a:lnTo>
                <a:lnTo>
                  <a:pt x="11" y="13550"/>
                </a:lnTo>
                <a:lnTo>
                  <a:pt x="65" y="12050"/>
                </a:lnTo>
                <a:lnTo>
                  <a:pt x="141" y="10650"/>
                </a:lnTo>
                <a:lnTo>
                  <a:pt x="250" y="9250"/>
                </a:lnTo>
                <a:lnTo>
                  <a:pt x="380" y="7950"/>
                </a:lnTo>
                <a:lnTo>
                  <a:pt x="554" y="6650"/>
                </a:lnTo>
                <a:lnTo>
                  <a:pt x="739" y="5500"/>
                </a:lnTo>
                <a:lnTo>
                  <a:pt x="957" y="4400"/>
                </a:lnTo>
                <a:lnTo>
                  <a:pt x="1196" y="3400"/>
                </a:lnTo>
                <a:lnTo>
                  <a:pt x="1446" y="2550"/>
                </a:lnTo>
                <a:lnTo>
                  <a:pt x="1728" y="1750"/>
                </a:lnTo>
                <a:lnTo>
                  <a:pt x="2011" y="1150"/>
                </a:lnTo>
                <a:lnTo>
                  <a:pt x="2315" y="650"/>
                </a:lnTo>
                <a:lnTo>
                  <a:pt x="2620" y="300"/>
                </a:lnTo>
                <a:lnTo>
                  <a:pt x="2946" y="50"/>
                </a:lnTo>
                <a:lnTo>
                  <a:pt x="3261" y="0"/>
                </a:lnTo>
                <a:close/>
              </a:path>
            </a:pathLst>
          </a:custGeom>
          <a:solidFill>
            <a:srgbClr val="D6452D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9439829758-9"/>
          <p:cNvSpPr/>
          <p:nvPr/>
        </p:nvSpPr>
        <p:spPr>
          <a:xfrm>
            <a:off x="400050" y="157163"/>
            <a:ext cx="28575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71"/>
                </a:lnTo>
                <a:lnTo>
                  <a:pt x="80491" y="285"/>
                </a:lnTo>
                <a:lnTo>
                  <a:pt x="70972" y="638"/>
                </a:lnTo>
                <a:lnTo>
                  <a:pt x="61732" y="1128"/>
                </a:lnTo>
                <a:lnTo>
                  <a:pt x="52860" y="1749"/>
                </a:lnTo>
                <a:lnTo>
                  <a:pt x="44443" y="2497"/>
                </a:lnTo>
                <a:lnTo>
                  <a:pt x="36561" y="3363"/>
                </a:lnTo>
                <a:lnTo>
                  <a:pt x="29289" y="4339"/>
                </a:lnTo>
                <a:lnTo>
                  <a:pt x="22699" y="5416"/>
                </a:lnTo>
                <a:lnTo>
                  <a:pt x="16853" y="6584"/>
                </a:lnTo>
                <a:lnTo>
                  <a:pt x="11808" y="7831"/>
                </a:lnTo>
                <a:lnTo>
                  <a:pt x="7612" y="9145"/>
                </a:lnTo>
                <a:lnTo>
                  <a:pt x="4306" y="10514"/>
                </a:lnTo>
                <a:lnTo>
                  <a:pt x="1921" y="11925"/>
                </a:lnTo>
                <a:lnTo>
                  <a:pt x="482" y="13363"/>
                </a:lnTo>
                <a:lnTo>
                  <a:pt x="0" y="14815"/>
                </a:lnTo>
                <a:lnTo>
                  <a:pt x="0" y="85185"/>
                </a:lnTo>
                <a:lnTo>
                  <a:pt x="482" y="86637"/>
                </a:lnTo>
                <a:lnTo>
                  <a:pt x="1921" y="88075"/>
                </a:lnTo>
                <a:lnTo>
                  <a:pt x="4306" y="89486"/>
                </a:lnTo>
                <a:lnTo>
                  <a:pt x="7612" y="90855"/>
                </a:lnTo>
                <a:lnTo>
                  <a:pt x="11808" y="92169"/>
                </a:lnTo>
                <a:lnTo>
                  <a:pt x="16853" y="93416"/>
                </a:lnTo>
                <a:lnTo>
                  <a:pt x="22699" y="94584"/>
                </a:lnTo>
                <a:lnTo>
                  <a:pt x="29289" y="95661"/>
                </a:lnTo>
                <a:lnTo>
                  <a:pt x="36561" y="96637"/>
                </a:lnTo>
                <a:lnTo>
                  <a:pt x="44443" y="97503"/>
                </a:lnTo>
                <a:lnTo>
                  <a:pt x="52860" y="98251"/>
                </a:lnTo>
                <a:lnTo>
                  <a:pt x="61732" y="98872"/>
                </a:lnTo>
                <a:lnTo>
                  <a:pt x="70972" y="99362"/>
                </a:lnTo>
                <a:lnTo>
                  <a:pt x="80491" y="99715"/>
                </a:lnTo>
                <a:lnTo>
                  <a:pt x="90198" y="9992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29"/>
                </a:lnTo>
                <a:lnTo>
                  <a:pt x="90245" y="99715"/>
                </a:lnTo>
                <a:lnTo>
                  <a:pt x="85486" y="99362"/>
                </a:lnTo>
                <a:lnTo>
                  <a:pt x="80866" y="98872"/>
                </a:lnTo>
                <a:lnTo>
                  <a:pt x="76430" y="98251"/>
                </a:lnTo>
                <a:lnTo>
                  <a:pt x="72221" y="97503"/>
                </a:lnTo>
                <a:lnTo>
                  <a:pt x="68280" y="96637"/>
                </a:lnTo>
                <a:lnTo>
                  <a:pt x="64645" y="95661"/>
                </a:lnTo>
                <a:lnTo>
                  <a:pt x="61349" y="94584"/>
                </a:lnTo>
                <a:lnTo>
                  <a:pt x="58427" y="93416"/>
                </a:lnTo>
                <a:lnTo>
                  <a:pt x="55904" y="92169"/>
                </a:lnTo>
                <a:lnTo>
                  <a:pt x="53806" y="90855"/>
                </a:lnTo>
                <a:lnTo>
                  <a:pt x="52153" y="89486"/>
                </a:lnTo>
                <a:lnTo>
                  <a:pt x="50961" y="88075"/>
                </a:lnTo>
                <a:lnTo>
                  <a:pt x="50241" y="86637"/>
                </a:lnTo>
                <a:lnTo>
                  <a:pt x="50000" y="85185"/>
                </a:lnTo>
                <a:lnTo>
                  <a:pt x="50000" y="14815"/>
                </a:lnTo>
                <a:lnTo>
                  <a:pt x="50241" y="13363"/>
                </a:lnTo>
                <a:lnTo>
                  <a:pt x="50961" y="11925"/>
                </a:lnTo>
                <a:lnTo>
                  <a:pt x="52153" y="10514"/>
                </a:lnTo>
                <a:lnTo>
                  <a:pt x="53806" y="9145"/>
                </a:lnTo>
                <a:lnTo>
                  <a:pt x="55904" y="7831"/>
                </a:lnTo>
                <a:lnTo>
                  <a:pt x="58427" y="6584"/>
                </a:lnTo>
                <a:lnTo>
                  <a:pt x="61349" y="5416"/>
                </a:lnTo>
                <a:lnTo>
                  <a:pt x="64645" y="4339"/>
                </a:lnTo>
                <a:lnTo>
                  <a:pt x="68280" y="3363"/>
                </a:lnTo>
                <a:lnTo>
                  <a:pt x="72221" y="2497"/>
                </a:lnTo>
                <a:lnTo>
                  <a:pt x="76430" y="1749"/>
                </a:lnTo>
                <a:lnTo>
                  <a:pt x="80866" y="1128"/>
                </a:lnTo>
                <a:lnTo>
                  <a:pt x="85486" y="638"/>
                </a:lnTo>
                <a:lnTo>
                  <a:pt x="90245" y="285"/>
                </a:lnTo>
                <a:lnTo>
                  <a:pt x="95099" y="7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29969-57"/>
          <p:cNvSpPr/>
          <p:nvPr/>
        </p:nvSpPr>
        <p:spPr>
          <a:xfrm>
            <a:off x="500063" y="214145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29754-6"/>
          <p:cNvSpPr/>
          <p:nvPr/>
        </p:nvSpPr>
        <p:spPr>
          <a:xfrm>
            <a:off x="8103468" y="157163"/>
            <a:ext cx="640482" cy="192881"/>
          </a:xfrm>
          <a:prstGeom prst="roundRect">
            <a:avLst>
              <a:gd name="adj" fmla="val 50000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29762-16"/>
          <p:cNvSpPr/>
          <p:nvPr/>
        </p:nvSpPr>
        <p:spPr>
          <a:xfrm>
            <a:off x="2716969" y="885825"/>
            <a:ext cx="6026981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6452D"/>
              </a:gs>
              <a:gs pos="100000">
                <a:srgbClr val="E8EDF2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29763-17"/>
          <p:cNvSpPr/>
          <p:nvPr/>
        </p:nvSpPr>
        <p:spPr>
          <a:xfrm>
            <a:off x="400050" y="1365126"/>
            <a:ext cx="4107656" cy="728663"/>
          </a:xfrm>
          <a:prstGeom prst="roundRect">
            <a:avLst>
              <a:gd name="adj" fmla="val 1568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28575" dist="14288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9439829773-28"/>
          <p:cNvSpPr/>
          <p:nvPr/>
        </p:nvSpPr>
        <p:spPr>
          <a:xfrm>
            <a:off x="578644" y="150085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0"/>
                </a:moveTo>
                <a:lnTo>
                  <a:pt x="87500" y="0"/>
                </a:lnTo>
                <a:lnTo>
                  <a:pt x="88729" y="63"/>
                </a:lnTo>
                <a:lnTo>
                  <a:pt x="89938" y="250"/>
                </a:lnTo>
                <a:lnTo>
                  <a:pt x="91125" y="542"/>
                </a:lnTo>
                <a:lnTo>
                  <a:pt x="92292" y="958"/>
                </a:lnTo>
                <a:lnTo>
                  <a:pt x="93396" y="1479"/>
                </a:lnTo>
                <a:lnTo>
                  <a:pt x="94438" y="2104"/>
                </a:lnTo>
                <a:lnTo>
                  <a:pt x="95438" y="2833"/>
                </a:lnTo>
                <a:lnTo>
                  <a:pt x="96333" y="3667"/>
                </a:lnTo>
                <a:lnTo>
                  <a:pt x="97167" y="4563"/>
                </a:lnTo>
                <a:lnTo>
                  <a:pt x="97896" y="5563"/>
                </a:lnTo>
                <a:lnTo>
                  <a:pt x="98521" y="6604"/>
                </a:lnTo>
                <a:lnTo>
                  <a:pt x="99042" y="7708"/>
                </a:lnTo>
                <a:lnTo>
                  <a:pt x="99458" y="8875"/>
                </a:lnTo>
                <a:lnTo>
                  <a:pt x="99750" y="10063"/>
                </a:lnTo>
                <a:lnTo>
                  <a:pt x="99938" y="11271"/>
                </a:lnTo>
                <a:lnTo>
                  <a:pt x="100000" y="12500"/>
                </a:lnTo>
                <a:lnTo>
                  <a:pt x="100000" y="87500"/>
                </a:lnTo>
                <a:lnTo>
                  <a:pt x="99938" y="88729"/>
                </a:lnTo>
                <a:lnTo>
                  <a:pt x="99750" y="89938"/>
                </a:lnTo>
                <a:lnTo>
                  <a:pt x="99458" y="91125"/>
                </a:lnTo>
                <a:lnTo>
                  <a:pt x="99042" y="92292"/>
                </a:lnTo>
                <a:lnTo>
                  <a:pt x="98521" y="93396"/>
                </a:lnTo>
                <a:lnTo>
                  <a:pt x="97896" y="94438"/>
                </a:lnTo>
                <a:lnTo>
                  <a:pt x="97167" y="95438"/>
                </a:lnTo>
                <a:lnTo>
                  <a:pt x="96333" y="96333"/>
                </a:lnTo>
                <a:lnTo>
                  <a:pt x="95438" y="97167"/>
                </a:lnTo>
                <a:lnTo>
                  <a:pt x="94438" y="97896"/>
                </a:lnTo>
                <a:lnTo>
                  <a:pt x="93396" y="98521"/>
                </a:lnTo>
                <a:lnTo>
                  <a:pt x="92292" y="99042"/>
                </a:lnTo>
                <a:lnTo>
                  <a:pt x="91125" y="99458"/>
                </a:lnTo>
                <a:lnTo>
                  <a:pt x="89938" y="99750"/>
                </a:lnTo>
                <a:lnTo>
                  <a:pt x="88729" y="99938"/>
                </a:lnTo>
                <a:lnTo>
                  <a:pt x="87500" y="100000"/>
                </a:lnTo>
                <a:lnTo>
                  <a:pt x="12500" y="100000"/>
                </a:lnTo>
                <a:lnTo>
                  <a:pt x="11271" y="99938"/>
                </a:lnTo>
                <a:lnTo>
                  <a:pt x="10063" y="99750"/>
                </a:lnTo>
                <a:lnTo>
                  <a:pt x="8875" y="99458"/>
                </a:lnTo>
                <a:lnTo>
                  <a:pt x="7708" y="99042"/>
                </a:lnTo>
                <a:lnTo>
                  <a:pt x="6604" y="98521"/>
                </a:lnTo>
                <a:lnTo>
                  <a:pt x="5563" y="97896"/>
                </a:lnTo>
                <a:lnTo>
                  <a:pt x="4563" y="97167"/>
                </a:lnTo>
                <a:lnTo>
                  <a:pt x="3667" y="96333"/>
                </a:lnTo>
                <a:lnTo>
                  <a:pt x="2833" y="95438"/>
                </a:lnTo>
                <a:lnTo>
                  <a:pt x="2104" y="94438"/>
                </a:lnTo>
                <a:lnTo>
                  <a:pt x="1479" y="93396"/>
                </a:lnTo>
                <a:lnTo>
                  <a:pt x="958" y="92292"/>
                </a:lnTo>
                <a:lnTo>
                  <a:pt x="542" y="91125"/>
                </a:lnTo>
                <a:lnTo>
                  <a:pt x="250" y="89938"/>
                </a:lnTo>
                <a:lnTo>
                  <a:pt x="63" y="88729"/>
                </a:lnTo>
                <a:lnTo>
                  <a:pt x="0" y="87500"/>
                </a:lnTo>
                <a:lnTo>
                  <a:pt x="0" y="12500"/>
                </a:lnTo>
                <a:lnTo>
                  <a:pt x="63" y="11271"/>
                </a:lnTo>
                <a:lnTo>
                  <a:pt x="250" y="10063"/>
                </a:lnTo>
                <a:lnTo>
                  <a:pt x="542" y="8875"/>
                </a:lnTo>
                <a:lnTo>
                  <a:pt x="958" y="7708"/>
                </a:lnTo>
                <a:lnTo>
                  <a:pt x="1479" y="6604"/>
                </a:lnTo>
                <a:lnTo>
                  <a:pt x="2104" y="5563"/>
                </a:lnTo>
                <a:lnTo>
                  <a:pt x="2833" y="4563"/>
                </a:lnTo>
                <a:lnTo>
                  <a:pt x="3667" y="3667"/>
                </a:lnTo>
                <a:lnTo>
                  <a:pt x="4563" y="2833"/>
                </a:lnTo>
                <a:lnTo>
                  <a:pt x="5563" y="2104"/>
                </a:lnTo>
                <a:lnTo>
                  <a:pt x="6604" y="1479"/>
                </a:lnTo>
                <a:lnTo>
                  <a:pt x="7708" y="958"/>
                </a:lnTo>
                <a:lnTo>
                  <a:pt x="8875" y="542"/>
                </a:lnTo>
                <a:lnTo>
                  <a:pt x="10063" y="250"/>
                </a:lnTo>
                <a:lnTo>
                  <a:pt x="11271" y="63"/>
                </a:lnTo>
                <a:lnTo>
                  <a:pt x="12500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  <a:effectLst>
            <a:outerShdw blurRad="0" dist="14288" dir="5400000" sx="100000" sy="100000" kx="0" ky="0" algn="ctr">
              <a:srgbClr val="D6452D">
                <a:alpha val="3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9439829781-51"/>
          <p:cNvSpPr/>
          <p:nvPr/>
        </p:nvSpPr>
        <p:spPr>
          <a:xfrm>
            <a:off x="578644" y="1500857"/>
            <a:ext cx="571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0"/>
                </a:lnTo>
                <a:lnTo>
                  <a:pt x="80491" y="240"/>
                </a:lnTo>
                <a:lnTo>
                  <a:pt x="70972" y="538"/>
                </a:lnTo>
                <a:lnTo>
                  <a:pt x="61732" y="952"/>
                </a:lnTo>
                <a:lnTo>
                  <a:pt x="52860" y="1476"/>
                </a:lnTo>
                <a:lnTo>
                  <a:pt x="44443" y="2107"/>
                </a:lnTo>
                <a:lnTo>
                  <a:pt x="36561" y="2837"/>
                </a:lnTo>
                <a:lnTo>
                  <a:pt x="29289" y="3661"/>
                </a:lnTo>
                <a:lnTo>
                  <a:pt x="22699" y="4570"/>
                </a:lnTo>
                <a:lnTo>
                  <a:pt x="16853" y="5555"/>
                </a:lnTo>
                <a:lnTo>
                  <a:pt x="11808" y="6608"/>
                </a:lnTo>
                <a:lnTo>
                  <a:pt x="7612" y="7716"/>
                </a:lnTo>
                <a:lnTo>
                  <a:pt x="4306" y="8871"/>
                </a:lnTo>
                <a:lnTo>
                  <a:pt x="1921" y="10061"/>
                </a:lnTo>
                <a:lnTo>
                  <a:pt x="482" y="11275"/>
                </a:lnTo>
                <a:lnTo>
                  <a:pt x="0" y="12500"/>
                </a:lnTo>
                <a:lnTo>
                  <a:pt x="0" y="87500"/>
                </a:lnTo>
                <a:lnTo>
                  <a:pt x="482" y="88725"/>
                </a:lnTo>
                <a:lnTo>
                  <a:pt x="1921" y="89939"/>
                </a:lnTo>
                <a:lnTo>
                  <a:pt x="4306" y="91129"/>
                </a:lnTo>
                <a:lnTo>
                  <a:pt x="7612" y="92284"/>
                </a:lnTo>
                <a:lnTo>
                  <a:pt x="11808" y="93392"/>
                </a:lnTo>
                <a:lnTo>
                  <a:pt x="16853" y="94445"/>
                </a:lnTo>
                <a:lnTo>
                  <a:pt x="22699" y="95430"/>
                </a:lnTo>
                <a:lnTo>
                  <a:pt x="29289" y="96339"/>
                </a:lnTo>
                <a:lnTo>
                  <a:pt x="36561" y="97163"/>
                </a:lnTo>
                <a:lnTo>
                  <a:pt x="44443" y="97893"/>
                </a:lnTo>
                <a:lnTo>
                  <a:pt x="52860" y="98524"/>
                </a:lnTo>
                <a:lnTo>
                  <a:pt x="61732" y="99048"/>
                </a:lnTo>
                <a:lnTo>
                  <a:pt x="70972" y="99462"/>
                </a:lnTo>
                <a:lnTo>
                  <a:pt x="80491" y="99760"/>
                </a:lnTo>
                <a:lnTo>
                  <a:pt x="90198" y="9994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40"/>
                </a:lnTo>
                <a:lnTo>
                  <a:pt x="90245" y="99760"/>
                </a:lnTo>
                <a:lnTo>
                  <a:pt x="85486" y="99462"/>
                </a:lnTo>
                <a:lnTo>
                  <a:pt x="80866" y="99048"/>
                </a:lnTo>
                <a:lnTo>
                  <a:pt x="76430" y="98524"/>
                </a:lnTo>
                <a:lnTo>
                  <a:pt x="72221" y="97893"/>
                </a:lnTo>
                <a:lnTo>
                  <a:pt x="68280" y="97163"/>
                </a:lnTo>
                <a:lnTo>
                  <a:pt x="64645" y="96339"/>
                </a:lnTo>
                <a:lnTo>
                  <a:pt x="61349" y="95430"/>
                </a:lnTo>
                <a:lnTo>
                  <a:pt x="58427" y="94445"/>
                </a:lnTo>
                <a:lnTo>
                  <a:pt x="55904" y="93392"/>
                </a:lnTo>
                <a:lnTo>
                  <a:pt x="53806" y="92284"/>
                </a:lnTo>
                <a:lnTo>
                  <a:pt x="52153" y="91129"/>
                </a:lnTo>
                <a:lnTo>
                  <a:pt x="50961" y="89939"/>
                </a:lnTo>
                <a:lnTo>
                  <a:pt x="50241" y="88725"/>
                </a:lnTo>
                <a:lnTo>
                  <a:pt x="50000" y="87500"/>
                </a:lnTo>
                <a:lnTo>
                  <a:pt x="50000" y="12500"/>
                </a:lnTo>
                <a:lnTo>
                  <a:pt x="50241" y="11275"/>
                </a:lnTo>
                <a:lnTo>
                  <a:pt x="50961" y="10061"/>
                </a:lnTo>
                <a:lnTo>
                  <a:pt x="52153" y="8871"/>
                </a:lnTo>
                <a:lnTo>
                  <a:pt x="53806" y="7716"/>
                </a:lnTo>
                <a:lnTo>
                  <a:pt x="55904" y="6608"/>
                </a:lnTo>
                <a:lnTo>
                  <a:pt x="58427" y="5555"/>
                </a:lnTo>
                <a:lnTo>
                  <a:pt x="61349" y="4570"/>
                </a:lnTo>
                <a:lnTo>
                  <a:pt x="64645" y="3661"/>
                </a:lnTo>
                <a:lnTo>
                  <a:pt x="68280" y="2837"/>
                </a:lnTo>
                <a:lnTo>
                  <a:pt x="72221" y="2107"/>
                </a:lnTo>
                <a:lnTo>
                  <a:pt x="76430" y="1476"/>
                </a:lnTo>
                <a:lnTo>
                  <a:pt x="80866" y="952"/>
                </a:lnTo>
                <a:lnTo>
                  <a:pt x="85486" y="538"/>
                </a:lnTo>
                <a:lnTo>
                  <a:pt x="90245" y="240"/>
                </a:lnTo>
                <a:lnTo>
                  <a:pt x="95099" y="6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29764-18"/>
          <p:cNvSpPr/>
          <p:nvPr/>
        </p:nvSpPr>
        <p:spPr>
          <a:xfrm>
            <a:off x="4636294" y="1365126"/>
            <a:ext cx="4107656" cy="728663"/>
          </a:xfrm>
          <a:prstGeom prst="roundRect">
            <a:avLst>
              <a:gd name="adj" fmla="val 1568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28575" dist="14288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9439829774-31"/>
          <p:cNvSpPr/>
          <p:nvPr/>
        </p:nvSpPr>
        <p:spPr>
          <a:xfrm>
            <a:off x="4814888" y="150085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0"/>
                </a:moveTo>
                <a:lnTo>
                  <a:pt x="87500" y="0"/>
                </a:lnTo>
                <a:lnTo>
                  <a:pt x="88729" y="63"/>
                </a:lnTo>
                <a:lnTo>
                  <a:pt x="89938" y="250"/>
                </a:lnTo>
                <a:lnTo>
                  <a:pt x="91125" y="542"/>
                </a:lnTo>
                <a:lnTo>
                  <a:pt x="92292" y="958"/>
                </a:lnTo>
                <a:lnTo>
                  <a:pt x="93396" y="1479"/>
                </a:lnTo>
                <a:lnTo>
                  <a:pt x="94438" y="2104"/>
                </a:lnTo>
                <a:lnTo>
                  <a:pt x="95438" y="2833"/>
                </a:lnTo>
                <a:lnTo>
                  <a:pt x="96333" y="3667"/>
                </a:lnTo>
                <a:lnTo>
                  <a:pt x="97167" y="4563"/>
                </a:lnTo>
                <a:lnTo>
                  <a:pt x="97896" y="5563"/>
                </a:lnTo>
                <a:lnTo>
                  <a:pt x="98521" y="6604"/>
                </a:lnTo>
                <a:lnTo>
                  <a:pt x="99042" y="7708"/>
                </a:lnTo>
                <a:lnTo>
                  <a:pt x="99458" y="8875"/>
                </a:lnTo>
                <a:lnTo>
                  <a:pt x="99750" y="10063"/>
                </a:lnTo>
                <a:lnTo>
                  <a:pt x="99938" y="11271"/>
                </a:lnTo>
                <a:lnTo>
                  <a:pt x="100000" y="12500"/>
                </a:lnTo>
                <a:lnTo>
                  <a:pt x="100000" y="87500"/>
                </a:lnTo>
                <a:lnTo>
                  <a:pt x="99938" y="88729"/>
                </a:lnTo>
                <a:lnTo>
                  <a:pt x="99750" y="89938"/>
                </a:lnTo>
                <a:lnTo>
                  <a:pt x="99458" y="91125"/>
                </a:lnTo>
                <a:lnTo>
                  <a:pt x="99042" y="92292"/>
                </a:lnTo>
                <a:lnTo>
                  <a:pt x="98521" y="93396"/>
                </a:lnTo>
                <a:lnTo>
                  <a:pt x="97896" y="94438"/>
                </a:lnTo>
                <a:lnTo>
                  <a:pt x="97167" y="95438"/>
                </a:lnTo>
                <a:lnTo>
                  <a:pt x="96333" y="96333"/>
                </a:lnTo>
                <a:lnTo>
                  <a:pt x="95438" y="97167"/>
                </a:lnTo>
                <a:lnTo>
                  <a:pt x="94438" y="97896"/>
                </a:lnTo>
                <a:lnTo>
                  <a:pt x="93396" y="98521"/>
                </a:lnTo>
                <a:lnTo>
                  <a:pt x="92292" y="99042"/>
                </a:lnTo>
                <a:lnTo>
                  <a:pt x="91125" y="99458"/>
                </a:lnTo>
                <a:lnTo>
                  <a:pt x="89938" y="99750"/>
                </a:lnTo>
                <a:lnTo>
                  <a:pt x="88729" y="99938"/>
                </a:lnTo>
                <a:lnTo>
                  <a:pt x="87500" y="100000"/>
                </a:lnTo>
                <a:lnTo>
                  <a:pt x="12500" y="100000"/>
                </a:lnTo>
                <a:lnTo>
                  <a:pt x="11271" y="99938"/>
                </a:lnTo>
                <a:lnTo>
                  <a:pt x="10063" y="99750"/>
                </a:lnTo>
                <a:lnTo>
                  <a:pt x="8875" y="99458"/>
                </a:lnTo>
                <a:lnTo>
                  <a:pt x="7708" y="99042"/>
                </a:lnTo>
                <a:lnTo>
                  <a:pt x="6604" y="98521"/>
                </a:lnTo>
                <a:lnTo>
                  <a:pt x="5563" y="97896"/>
                </a:lnTo>
                <a:lnTo>
                  <a:pt x="4563" y="97167"/>
                </a:lnTo>
                <a:lnTo>
                  <a:pt x="3667" y="96333"/>
                </a:lnTo>
                <a:lnTo>
                  <a:pt x="2833" y="95438"/>
                </a:lnTo>
                <a:lnTo>
                  <a:pt x="2104" y="94438"/>
                </a:lnTo>
                <a:lnTo>
                  <a:pt x="1479" y="93396"/>
                </a:lnTo>
                <a:lnTo>
                  <a:pt x="958" y="92292"/>
                </a:lnTo>
                <a:lnTo>
                  <a:pt x="542" y="91125"/>
                </a:lnTo>
                <a:lnTo>
                  <a:pt x="250" y="89938"/>
                </a:lnTo>
                <a:lnTo>
                  <a:pt x="63" y="88729"/>
                </a:lnTo>
                <a:lnTo>
                  <a:pt x="0" y="87500"/>
                </a:lnTo>
                <a:lnTo>
                  <a:pt x="0" y="12500"/>
                </a:lnTo>
                <a:lnTo>
                  <a:pt x="63" y="11271"/>
                </a:lnTo>
                <a:lnTo>
                  <a:pt x="250" y="10063"/>
                </a:lnTo>
                <a:lnTo>
                  <a:pt x="542" y="8875"/>
                </a:lnTo>
                <a:lnTo>
                  <a:pt x="958" y="7708"/>
                </a:lnTo>
                <a:lnTo>
                  <a:pt x="1479" y="6604"/>
                </a:lnTo>
                <a:lnTo>
                  <a:pt x="2104" y="5563"/>
                </a:lnTo>
                <a:lnTo>
                  <a:pt x="2833" y="4563"/>
                </a:lnTo>
                <a:lnTo>
                  <a:pt x="3667" y="3667"/>
                </a:lnTo>
                <a:lnTo>
                  <a:pt x="4563" y="2833"/>
                </a:lnTo>
                <a:lnTo>
                  <a:pt x="5563" y="2104"/>
                </a:lnTo>
                <a:lnTo>
                  <a:pt x="6604" y="1479"/>
                </a:lnTo>
                <a:lnTo>
                  <a:pt x="7708" y="958"/>
                </a:lnTo>
                <a:lnTo>
                  <a:pt x="8875" y="542"/>
                </a:lnTo>
                <a:lnTo>
                  <a:pt x="10063" y="250"/>
                </a:lnTo>
                <a:lnTo>
                  <a:pt x="11271" y="63"/>
                </a:lnTo>
                <a:lnTo>
                  <a:pt x="12500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  <a:effectLst>
            <a:outerShdw blurRad="0" dist="14288" dir="5400000" sx="100000" sy="100000" kx="0" ky="0" algn="ctr">
              <a:srgbClr val="D6452D">
                <a:alpha val="3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9439829781-52"/>
          <p:cNvSpPr/>
          <p:nvPr/>
        </p:nvSpPr>
        <p:spPr>
          <a:xfrm>
            <a:off x="4814888" y="1500857"/>
            <a:ext cx="571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0"/>
                </a:lnTo>
                <a:lnTo>
                  <a:pt x="80491" y="240"/>
                </a:lnTo>
                <a:lnTo>
                  <a:pt x="70972" y="538"/>
                </a:lnTo>
                <a:lnTo>
                  <a:pt x="61732" y="952"/>
                </a:lnTo>
                <a:lnTo>
                  <a:pt x="52860" y="1476"/>
                </a:lnTo>
                <a:lnTo>
                  <a:pt x="44443" y="2107"/>
                </a:lnTo>
                <a:lnTo>
                  <a:pt x="36561" y="2837"/>
                </a:lnTo>
                <a:lnTo>
                  <a:pt x="29289" y="3661"/>
                </a:lnTo>
                <a:lnTo>
                  <a:pt x="22699" y="4570"/>
                </a:lnTo>
                <a:lnTo>
                  <a:pt x="16853" y="5555"/>
                </a:lnTo>
                <a:lnTo>
                  <a:pt x="11808" y="6608"/>
                </a:lnTo>
                <a:lnTo>
                  <a:pt x="7612" y="7716"/>
                </a:lnTo>
                <a:lnTo>
                  <a:pt x="4306" y="8871"/>
                </a:lnTo>
                <a:lnTo>
                  <a:pt x="1921" y="10061"/>
                </a:lnTo>
                <a:lnTo>
                  <a:pt x="482" y="11275"/>
                </a:lnTo>
                <a:lnTo>
                  <a:pt x="0" y="12500"/>
                </a:lnTo>
                <a:lnTo>
                  <a:pt x="0" y="87500"/>
                </a:lnTo>
                <a:lnTo>
                  <a:pt x="482" y="88725"/>
                </a:lnTo>
                <a:lnTo>
                  <a:pt x="1921" y="89939"/>
                </a:lnTo>
                <a:lnTo>
                  <a:pt x="4306" y="91129"/>
                </a:lnTo>
                <a:lnTo>
                  <a:pt x="7612" y="92284"/>
                </a:lnTo>
                <a:lnTo>
                  <a:pt x="11808" y="93392"/>
                </a:lnTo>
                <a:lnTo>
                  <a:pt x="16853" y="94445"/>
                </a:lnTo>
                <a:lnTo>
                  <a:pt x="22699" y="95430"/>
                </a:lnTo>
                <a:lnTo>
                  <a:pt x="29289" y="96339"/>
                </a:lnTo>
                <a:lnTo>
                  <a:pt x="36561" y="97163"/>
                </a:lnTo>
                <a:lnTo>
                  <a:pt x="44443" y="97893"/>
                </a:lnTo>
                <a:lnTo>
                  <a:pt x="52860" y="98524"/>
                </a:lnTo>
                <a:lnTo>
                  <a:pt x="61732" y="99048"/>
                </a:lnTo>
                <a:lnTo>
                  <a:pt x="70972" y="99462"/>
                </a:lnTo>
                <a:lnTo>
                  <a:pt x="80491" y="99760"/>
                </a:lnTo>
                <a:lnTo>
                  <a:pt x="90198" y="9994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40"/>
                </a:lnTo>
                <a:lnTo>
                  <a:pt x="90245" y="99760"/>
                </a:lnTo>
                <a:lnTo>
                  <a:pt x="85486" y="99462"/>
                </a:lnTo>
                <a:lnTo>
                  <a:pt x="80866" y="99048"/>
                </a:lnTo>
                <a:lnTo>
                  <a:pt x="76430" y="98524"/>
                </a:lnTo>
                <a:lnTo>
                  <a:pt x="72221" y="97893"/>
                </a:lnTo>
                <a:lnTo>
                  <a:pt x="68280" y="97163"/>
                </a:lnTo>
                <a:lnTo>
                  <a:pt x="64645" y="96339"/>
                </a:lnTo>
                <a:lnTo>
                  <a:pt x="61349" y="95430"/>
                </a:lnTo>
                <a:lnTo>
                  <a:pt x="58427" y="94445"/>
                </a:lnTo>
                <a:lnTo>
                  <a:pt x="55904" y="93392"/>
                </a:lnTo>
                <a:lnTo>
                  <a:pt x="53806" y="92284"/>
                </a:lnTo>
                <a:lnTo>
                  <a:pt x="52153" y="91129"/>
                </a:lnTo>
                <a:lnTo>
                  <a:pt x="50961" y="89939"/>
                </a:lnTo>
                <a:lnTo>
                  <a:pt x="50241" y="88725"/>
                </a:lnTo>
                <a:lnTo>
                  <a:pt x="50000" y="87500"/>
                </a:lnTo>
                <a:lnTo>
                  <a:pt x="50000" y="12500"/>
                </a:lnTo>
                <a:lnTo>
                  <a:pt x="50241" y="11275"/>
                </a:lnTo>
                <a:lnTo>
                  <a:pt x="50961" y="10061"/>
                </a:lnTo>
                <a:lnTo>
                  <a:pt x="52153" y="8871"/>
                </a:lnTo>
                <a:lnTo>
                  <a:pt x="53806" y="7716"/>
                </a:lnTo>
                <a:lnTo>
                  <a:pt x="55904" y="6608"/>
                </a:lnTo>
                <a:lnTo>
                  <a:pt x="58427" y="5555"/>
                </a:lnTo>
                <a:lnTo>
                  <a:pt x="61349" y="4570"/>
                </a:lnTo>
                <a:lnTo>
                  <a:pt x="64645" y="3661"/>
                </a:lnTo>
                <a:lnTo>
                  <a:pt x="68280" y="2837"/>
                </a:lnTo>
                <a:lnTo>
                  <a:pt x="72221" y="2107"/>
                </a:lnTo>
                <a:lnTo>
                  <a:pt x="76430" y="1476"/>
                </a:lnTo>
                <a:lnTo>
                  <a:pt x="80866" y="952"/>
                </a:lnTo>
                <a:lnTo>
                  <a:pt x="85486" y="538"/>
                </a:lnTo>
                <a:lnTo>
                  <a:pt x="90245" y="240"/>
                </a:lnTo>
                <a:lnTo>
                  <a:pt x="95099" y="6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29765-19"/>
          <p:cNvSpPr/>
          <p:nvPr/>
        </p:nvSpPr>
        <p:spPr>
          <a:xfrm>
            <a:off x="400050" y="2222376"/>
            <a:ext cx="4107656" cy="728663"/>
          </a:xfrm>
          <a:prstGeom prst="roundRect">
            <a:avLst>
              <a:gd name="adj" fmla="val 1568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28575" dist="14288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9439829776-34"/>
          <p:cNvSpPr/>
          <p:nvPr/>
        </p:nvSpPr>
        <p:spPr>
          <a:xfrm>
            <a:off x="578644" y="235810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0"/>
                </a:moveTo>
                <a:lnTo>
                  <a:pt x="87500" y="0"/>
                </a:lnTo>
                <a:lnTo>
                  <a:pt x="88729" y="63"/>
                </a:lnTo>
                <a:lnTo>
                  <a:pt x="89938" y="250"/>
                </a:lnTo>
                <a:lnTo>
                  <a:pt x="91125" y="542"/>
                </a:lnTo>
                <a:lnTo>
                  <a:pt x="92292" y="958"/>
                </a:lnTo>
                <a:lnTo>
                  <a:pt x="93396" y="1479"/>
                </a:lnTo>
                <a:lnTo>
                  <a:pt x="94438" y="2104"/>
                </a:lnTo>
                <a:lnTo>
                  <a:pt x="95438" y="2833"/>
                </a:lnTo>
                <a:lnTo>
                  <a:pt x="96333" y="3667"/>
                </a:lnTo>
                <a:lnTo>
                  <a:pt x="97167" y="4563"/>
                </a:lnTo>
                <a:lnTo>
                  <a:pt x="97896" y="5563"/>
                </a:lnTo>
                <a:lnTo>
                  <a:pt x="98521" y="6604"/>
                </a:lnTo>
                <a:lnTo>
                  <a:pt x="99042" y="7708"/>
                </a:lnTo>
                <a:lnTo>
                  <a:pt x="99458" y="8875"/>
                </a:lnTo>
                <a:lnTo>
                  <a:pt x="99750" y="10063"/>
                </a:lnTo>
                <a:lnTo>
                  <a:pt x="99938" y="11271"/>
                </a:lnTo>
                <a:lnTo>
                  <a:pt x="100000" y="12500"/>
                </a:lnTo>
                <a:lnTo>
                  <a:pt x="100000" y="87500"/>
                </a:lnTo>
                <a:lnTo>
                  <a:pt x="99938" y="88729"/>
                </a:lnTo>
                <a:lnTo>
                  <a:pt x="99750" y="89938"/>
                </a:lnTo>
                <a:lnTo>
                  <a:pt x="99458" y="91125"/>
                </a:lnTo>
                <a:lnTo>
                  <a:pt x="99042" y="92292"/>
                </a:lnTo>
                <a:lnTo>
                  <a:pt x="98521" y="93396"/>
                </a:lnTo>
                <a:lnTo>
                  <a:pt x="97896" y="94438"/>
                </a:lnTo>
                <a:lnTo>
                  <a:pt x="97167" y="95438"/>
                </a:lnTo>
                <a:lnTo>
                  <a:pt x="96333" y="96333"/>
                </a:lnTo>
                <a:lnTo>
                  <a:pt x="95438" y="97167"/>
                </a:lnTo>
                <a:lnTo>
                  <a:pt x="94438" y="97896"/>
                </a:lnTo>
                <a:lnTo>
                  <a:pt x="93396" y="98521"/>
                </a:lnTo>
                <a:lnTo>
                  <a:pt x="92292" y="99042"/>
                </a:lnTo>
                <a:lnTo>
                  <a:pt x="91125" y="99458"/>
                </a:lnTo>
                <a:lnTo>
                  <a:pt x="89938" y="99750"/>
                </a:lnTo>
                <a:lnTo>
                  <a:pt x="88729" y="99938"/>
                </a:lnTo>
                <a:lnTo>
                  <a:pt x="87500" y="100000"/>
                </a:lnTo>
                <a:lnTo>
                  <a:pt x="12500" y="100000"/>
                </a:lnTo>
                <a:lnTo>
                  <a:pt x="11271" y="99938"/>
                </a:lnTo>
                <a:lnTo>
                  <a:pt x="10063" y="99750"/>
                </a:lnTo>
                <a:lnTo>
                  <a:pt x="8875" y="99458"/>
                </a:lnTo>
                <a:lnTo>
                  <a:pt x="7708" y="99042"/>
                </a:lnTo>
                <a:lnTo>
                  <a:pt x="6604" y="98521"/>
                </a:lnTo>
                <a:lnTo>
                  <a:pt x="5563" y="97896"/>
                </a:lnTo>
                <a:lnTo>
                  <a:pt x="4563" y="97167"/>
                </a:lnTo>
                <a:lnTo>
                  <a:pt x="3667" y="96333"/>
                </a:lnTo>
                <a:lnTo>
                  <a:pt x="2833" y="95438"/>
                </a:lnTo>
                <a:lnTo>
                  <a:pt x="2104" y="94438"/>
                </a:lnTo>
                <a:lnTo>
                  <a:pt x="1479" y="93396"/>
                </a:lnTo>
                <a:lnTo>
                  <a:pt x="958" y="92292"/>
                </a:lnTo>
                <a:lnTo>
                  <a:pt x="542" y="91125"/>
                </a:lnTo>
                <a:lnTo>
                  <a:pt x="250" y="89938"/>
                </a:lnTo>
                <a:lnTo>
                  <a:pt x="63" y="88729"/>
                </a:lnTo>
                <a:lnTo>
                  <a:pt x="0" y="87500"/>
                </a:lnTo>
                <a:lnTo>
                  <a:pt x="0" y="12500"/>
                </a:lnTo>
                <a:lnTo>
                  <a:pt x="63" y="11271"/>
                </a:lnTo>
                <a:lnTo>
                  <a:pt x="250" y="10063"/>
                </a:lnTo>
                <a:lnTo>
                  <a:pt x="542" y="8875"/>
                </a:lnTo>
                <a:lnTo>
                  <a:pt x="958" y="7708"/>
                </a:lnTo>
                <a:lnTo>
                  <a:pt x="1479" y="6604"/>
                </a:lnTo>
                <a:lnTo>
                  <a:pt x="2104" y="5563"/>
                </a:lnTo>
                <a:lnTo>
                  <a:pt x="2833" y="4563"/>
                </a:lnTo>
                <a:lnTo>
                  <a:pt x="3667" y="3667"/>
                </a:lnTo>
                <a:lnTo>
                  <a:pt x="4563" y="2833"/>
                </a:lnTo>
                <a:lnTo>
                  <a:pt x="5563" y="2104"/>
                </a:lnTo>
                <a:lnTo>
                  <a:pt x="6604" y="1479"/>
                </a:lnTo>
                <a:lnTo>
                  <a:pt x="7708" y="958"/>
                </a:lnTo>
                <a:lnTo>
                  <a:pt x="8875" y="542"/>
                </a:lnTo>
                <a:lnTo>
                  <a:pt x="10063" y="250"/>
                </a:lnTo>
                <a:lnTo>
                  <a:pt x="11271" y="63"/>
                </a:lnTo>
                <a:lnTo>
                  <a:pt x="12500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  <a:effectLst>
            <a:outerShdw blurRad="0" dist="14288" dir="5400000" sx="100000" sy="100000" kx="0" ky="0" algn="ctr">
              <a:srgbClr val="D6452D">
                <a:alpha val="3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9439829781-53"/>
          <p:cNvSpPr/>
          <p:nvPr/>
        </p:nvSpPr>
        <p:spPr>
          <a:xfrm>
            <a:off x="578644" y="2358107"/>
            <a:ext cx="571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0"/>
                </a:lnTo>
                <a:lnTo>
                  <a:pt x="80491" y="240"/>
                </a:lnTo>
                <a:lnTo>
                  <a:pt x="70972" y="538"/>
                </a:lnTo>
                <a:lnTo>
                  <a:pt x="61732" y="952"/>
                </a:lnTo>
                <a:lnTo>
                  <a:pt x="52860" y="1476"/>
                </a:lnTo>
                <a:lnTo>
                  <a:pt x="44443" y="2107"/>
                </a:lnTo>
                <a:lnTo>
                  <a:pt x="36561" y="2837"/>
                </a:lnTo>
                <a:lnTo>
                  <a:pt x="29289" y="3661"/>
                </a:lnTo>
                <a:lnTo>
                  <a:pt x="22699" y="4570"/>
                </a:lnTo>
                <a:lnTo>
                  <a:pt x="16853" y="5555"/>
                </a:lnTo>
                <a:lnTo>
                  <a:pt x="11808" y="6608"/>
                </a:lnTo>
                <a:lnTo>
                  <a:pt x="7612" y="7716"/>
                </a:lnTo>
                <a:lnTo>
                  <a:pt x="4306" y="8871"/>
                </a:lnTo>
                <a:lnTo>
                  <a:pt x="1921" y="10061"/>
                </a:lnTo>
                <a:lnTo>
                  <a:pt x="482" y="11275"/>
                </a:lnTo>
                <a:lnTo>
                  <a:pt x="0" y="12500"/>
                </a:lnTo>
                <a:lnTo>
                  <a:pt x="0" y="87500"/>
                </a:lnTo>
                <a:lnTo>
                  <a:pt x="482" y="88725"/>
                </a:lnTo>
                <a:lnTo>
                  <a:pt x="1921" y="89939"/>
                </a:lnTo>
                <a:lnTo>
                  <a:pt x="4306" y="91129"/>
                </a:lnTo>
                <a:lnTo>
                  <a:pt x="7612" y="92284"/>
                </a:lnTo>
                <a:lnTo>
                  <a:pt x="11808" y="93392"/>
                </a:lnTo>
                <a:lnTo>
                  <a:pt x="16853" y="94445"/>
                </a:lnTo>
                <a:lnTo>
                  <a:pt x="22699" y="95430"/>
                </a:lnTo>
                <a:lnTo>
                  <a:pt x="29289" y="96339"/>
                </a:lnTo>
                <a:lnTo>
                  <a:pt x="36561" y="97163"/>
                </a:lnTo>
                <a:lnTo>
                  <a:pt x="44443" y="97893"/>
                </a:lnTo>
                <a:lnTo>
                  <a:pt x="52860" y="98524"/>
                </a:lnTo>
                <a:lnTo>
                  <a:pt x="61732" y="99048"/>
                </a:lnTo>
                <a:lnTo>
                  <a:pt x="70972" y="99462"/>
                </a:lnTo>
                <a:lnTo>
                  <a:pt x="80491" y="99760"/>
                </a:lnTo>
                <a:lnTo>
                  <a:pt x="90198" y="9994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40"/>
                </a:lnTo>
                <a:lnTo>
                  <a:pt x="90245" y="99760"/>
                </a:lnTo>
                <a:lnTo>
                  <a:pt x="85486" y="99462"/>
                </a:lnTo>
                <a:lnTo>
                  <a:pt x="80866" y="99048"/>
                </a:lnTo>
                <a:lnTo>
                  <a:pt x="76430" y="98524"/>
                </a:lnTo>
                <a:lnTo>
                  <a:pt x="72221" y="97893"/>
                </a:lnTo>
                <a:lnTo>
                  <a:pt x="68280" y="97163"/>
                </a:lnTo>
                <a:lnTo>
                  <a:pt x="64645" y="96339"/>
                </a:lnTo>
                <a:lnTo>
                  <a:pt x="61349" y="95430"/>
                </a:lnTo>
                <a:lnTo>
                  <a:pt x="58427" y="94445"/>
                </a:lnTo>
                <a:lnTo>
                  <a:pt x="55904" y="93392"/>
                </a:lnTo>
                <a:lnTo>
                  <a:pt x="53806" y="92284"/>
                </a:lnTo>
                <a:lnTo>
                  <a:pt x="52153" y="91129"/>
                </a:lnTo>
                <a:lnTo>
                  <a:pt x="50961" y="89939"/>
                </a:lnTo>
                <a:lnTo>
                  <a:pt x="50241" y="88725"/>
                </a:lnTo>
                <a:lnTo>
                  <a:pt x="50000" y="87500"/>
                </a:lnTo>
                <a:lnTo>
                  <a:pt x="50000" y="12500"/>
                </a:lnTo>
                <a:lnTo>
                  <a:pt x="50241" y="11275"/>
                </a:lnTo>
                <a:lnTo>
                  <a:pt x="50961" y="10061"/>
                </a:lnTo>
                <a:lnTo>
                  <a:pt x="52153" y="8871"/>
                </a:lnTo>
                <a:lnTo>
                  <a:pt x="53806" y="7716"/>
                </a:lnTo>
                <a:lnTo>
                  <a:pt x="55904" y="6608"/>
                </a:lnTo>
                <a:lnTo>
                  <a:pt x="58427" y="5555"/>
                </a:lnTo>
                <a:lnTo>
                  <a:pt x="61349" y="4570"/>
                </a:lnTo>
                <a:lnTo>
                  <a:pt x="64645" y="3661"/>
                </a:lnTo>
                <a:lnTo>
                  <a:pt x="68280" y="2837"/>
                </a:lnTo>
                <a:lnTo>
                  <a:pt x="72221" y="2107"/>
                </a:lnTo>
                <a:lnTo>
                  <a:pt x="76430" y="1476"/>
                </a:lnTo>
                <a:lnTo>
                  <a:pt x="80866" y="952"/>
                </a:lnTo>
                <a:lnTo>
                  <a:pt x="85486" y="538"/>
                </a:lnTo>
                <a:lnTo>
                  <a:pt x="90245" y="240"/>
                </a:lnTo>
                <a:lnTo>
                  <a:pt x="95099" y="6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29766-20"/>
          <p:cNvSpPr/>
          <p:nvPr/>
        </p:nvSpPr>
        <p:spPr>
          <a:xfrm>
            <a:off x="4636294" y="2222376"/>
            <a:ext cx="4107656" cy="728663"/>
          </a:xfrm>
          <a:prstGeom prst="roundRect">
            <a:avLst>
              <a:gd name="adj" fmla="val 1568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28575" dist="14288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9439829777-37"/>
          <p:cNvSpPr/>
          <p:nvPr/>
        </p:nvSpPr>
        <p:spPr>
          <a:xfrm>
            <a:off x="4814888" y="235810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0"/>
                </a:moveTo>
                <a:lnTo>
                  <a:pt x="87500" y="0"/>
                </a:lnTo>
                <a:lnTo>
                  <a:pt x="88729" y="63"/>
                </a:lnTo>
                <a:lnTo>
                  <a:pt x="89938" y="250"/>
                </a:lnTo>
                <a:lnTo>
                  <a:pt x="91125" y="542"/>
                </a:lnTo>
                <a:lnTo>
                  <a:pt x="92292" y="958"/>
                </a:lnTo>
                <a:lnTo>
                  <a:pt x="93396" y="1479"/>
                </a:lnTo>
                <a:lnTo>
                  <a:pt x="94438" y="2104"/>
                </a:lnTo>
                <a:lnTo>
                  <a:pt x="95438" y="2833"/>
                </a:lnTo>
                <a:lnTo>
                  <a:pt x="96333" y="3667"/>
                </a:lnTo>
                <a:lnTo>
                  <a:pt x="97167" y="4563"/>
                </a:lnTo>
                <a:lnTo>
                  <a:pt x="97896" y="5563"/>
                </a:lnTo>
                <a:lnTo>
                  <a:pt x="98521" y="6604"/>
                </a:lnTo>
                <a:lnTo>
                  <a:pt x="99042" y="7708"/>
                </a:lnTo>
                <a:lnTo>
                  <a:pt x="99458" y="8875"/>
                </a:lnTo>
                <a:lnTo>
                  <a:pt x="99750" y="10063"/>
                </a:lnTo>
                <a:lnTo>
                  <a:pt x="99938" y="11271"/>
                </a:lnTo>
                <a:lnTo>
                  <a:pt x="100000" y="12500"/>
                </a:lnTo>
                <a:lnTo>
                  <a:pt x="100000" y="87500"/>
                </a:lnTo>
                <a:lnTo>
                  <a:pt x="99938" y="88729"/>
                </a:lnTo>
                <a:lnTo>
                  <a:pt x="99750" y="89938"/>
                </a:lnTo>
                <a:lnTo>
                  <a:pt x="99458" y="91125"/>
                </a:lnTo>
                <a:lnTo>
                  <a:pt x="99042" y="92292"/>
                </a:lnTo>
                <a:lnTo>
                  <a:pt x="98521" y="93396"/>
                </a:lnTo>
                <a:lnTo>
                  <a:pt x="97896" y="94438"/>
                </a:lnTo>
                <a:lnTo>
                  <a:pt x="97167" y="95438"/>
                </a:lnTo>
                <a:lnTo>
                  <a:pt x="96333" y="96333"/>
                </a:lnTo>
                <a:lnTo>
                  <a:pt x="95438" y="97167"/>
                </a:lnTo>
                <a:lnTo>
                  <a:pt x="94438" y="97896"/>
                </a:lnTo>
                <a:lnTo>
                  <a:pt x="93396" y="98521"/>
                </a:lnTo>
                <a:lnTo>
                  <a:pt x="92292" y="99042"/>
                </a:lnTo>
                <a:lnTo>
                  <a:pt x="91125" y="99458"/>
                </a:lnTo>
                <a:lnTo>
                  <a:pt x="89938" y="99750"/>
                </a:lnTo>
                <a:lnTo>
                  <a:pt x="88729" y="99938"/>
                </a:lnTo>
                <a:lnTo>
                  <a:pt x="87500" y="100000"/>
                </a:lnTo>
                <a:lnTo>
                  <a:pt x="12500" y="100000"/>
                </a:lnTo>
                <a:lnTo>
                  <a:pt x="11271" y="99938"/>
                </a:lnTo>
                <a:lnTo>
                  <a:pt x="10063" y="99750"/>
                </a:lnTo>
                <a:lnTo>
                  <a:pt x="8875" y="99458"/>
                </a:lnTo>
                <a:lnTo>
                  <a:pt x="7708" y="99042"/>
                </a:lnTo>
                <a:lnTo>
                  <a:pt x="6604" y="98521"/>
                </a:lnTo>
                <a:lnTo>
                  <a:pt x="5563" y="97896"/>
                </a:lnTo>
                <a:lnTo>
                  <a:pt x="4563" y="97167"/>
                </a:lnTo>
                <a:lnTo>
                  <a:pt x="3667" y="96333"/>
                </a:lnTo>
                <a:lnTo>
                  <a:pt x="2833" y="95438"/>
                </a:lnTo>
                <a:lnTo>
                  <a:pt x="2104" y="94438"/>
                </a:lnTo>
                <a:lnTo>
                  <a:pt x="1479" y="93396"/>
                </a:lnTo>
                <a:lnTo>
                  <a:pt x="958" y="92292"/>
                </a:lnTo>
                <a:lnTo>
                  <a:pt x="542" y="91125"/>
                </a:lnTo>
                <a:lnTo>
                  <a:pt x="250" y="89938"/>
                </a:lnTo>
                <a:lnTo>
                  <a:pt x="63" y="88729"/>
                </a:lnTo>
                <a:lnTo>
                  <a:pt x="0" y="87500"/>
                </a:lnTo>
                <a:lnTo>
                  <a:pt x="0" y="12500"/>
                </a:lnTo>
                <a:lnTo>
                  <a:pt x="63" y="11271"/>
                </a:lnTo>
                <a:lnTo>
                  <a:pt x="250" y="10063"/>
                </a:lnTo>
                <a:lnTo>
                  <a:pt x="542" y="8875"/>
                </a:lnTo>
                <a:lnTo>
                  <a:pt x="958" y="7708"/>
                </a:lnTo>
                <a:lnTo>
                  <a:pt x="1479" y="6604"/>
                </a:lnTo>
                <a:lnTo>
                  <a:pt x="2104" y="5563"/>
                </a:lnTo>
                <a:lnTo>
                  <a:pt x="2833" y="4563"/>
                </a:lnTo>
                <a:lnTo>
                  <a:pt x="3667" y="3667"/>
                </a:lnTo>
                <a:lnTo>
                  <a:pt x="4563" y="2833"/>
                </a:lnTo>
                <a:lnTo>
                  <a:pt x="5563" y="2104"/>
                </a:lnTo>
                <a:lnTo>
                  <a:pt x="6604" y="1479"/>
                </a:lnTo>
                <a:lnTo>
                  <a:pt x="7708" y="958"/>
                </a:lnTo>
                <a:lnTo>
                  <a:pt x="8875" y="542"/>
                </a:lnTo>
                <a:lnTo>
                  <a:pt x="10063" y="250"/>
                </a:lnTo>
                <a:lnTo>
                  <a:pt x="11271" y="63"/>
                </a:lnTo>
                <a:lnTo>
                  <a:pt x="12500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  <a:effectLst>
            <a:outerShdw blurRad="0" dist="14288" dir="5400000" sx="100000" sy="100000" kx="0" ky="0" algn="ctr">
              <a:srgbClr val="D6452D">
                <a:alpha val="3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29781-54"/>
          <p:cNvSpPr/>
          <p:nvPr/>
        </p:nvSpPr>
        <p:spPr>
          <a:xfrm>
            <a:off x="4814888" y="2358107"/>
            <a:ext cx="571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0"/>
                </a:lnTo>
                <a:lnTo>
                  <a:pt x="80491" y="240"/>
                </a:lnTo>
                <a:lnTo>
                  <a:pt x="70972" y="538"/>
                </a:lnTo>
                <a:lnTo>
                  <a:pt x="61732" y="952"/>
                </a:lnTo>
                <a:lnTo>
                  <a:pt x="52860" y="1476"/>
                </a:lnTo>
                <a:lnTo>
                  <a:pt x="44443" y="2107"/>
                </a:lnTo>
                <a:lnTo>
                  <a:pt x="36561" y="2837"/>
                </a:lnTo>
                <a:lnTo>
                  <a:pt x="29289" y="3661"/>
                </a:lnTo>
                <a:lnTo>
                  <a:pt x="22699" y="4570"/>
                </a:lnTo>
                <a:lnTo>
                  <a:pt x="16853" y="5555"/>
                </a:lnTo>
                <a:lnTo>
                  <a:pt x="11808" y="6608"/>
                </a:lnTo>
                <a:lnTo>
                  <a:pt x="7612" y="7716"/>
                </a:lnTo>
                <a:lnTo>
                  <a:pt x="4306" y="8871"/>
                </a:lnTo>
                <a:lnTo>
                  <a:pt x="1921" y="10061"/>
                </a:lnTo>
                <a:lnTo>
                  <a:pt x="482" y="11275"/>
                </a:lnTo>
                <a:lnTo>
                  <a:pt x="0" y="12500"/>
                </a:lnTo>
                <a:lnTo>
                  <a:pt x="0" y="87500"/>
                </a:lnTo>
                <a:lnTo>
                  <a:pt x="482" y="88725"/>
                </a:lnTo>
                <a:lnTo>
                  <a:pt x="1921" y="89939"/>
                </a:lnTo>
                <a:lnTo>
                  <a:pt x="4306" y="91129"/>
                </a:lnTo>
                <a:lnTo>
                  <a:pt x="7612" y="92284"/>
                </a:lnTo>
                <a:lnTo>
                  <a:pt x="11808" y="93392"/>
                </a:lnTo>
                <a:lnTo>
                  <a:pt x="16853" y="94445"/>
                </a:lnTo>
                <a:lnTo>
                  <a:pt x="22699" y="95430"/>
                </a:lnTo>
                <a:lnTo>
                  <a:pt x="29289" y="96339"/>
                </a:lnTo>
                <a:lnTo>
                  <a:pt x="36561" y="97163"/>
                </a:lnTo>
                <a:lnTo>
                  <a:pt x="44443" y="97893"/>
                </a:lnTo>
                <a:lnTo>
                  <a:pt x="52860" y="98524"/>
                </a:lnTo>
                <a:lnTo>
                  <a:pt x="61732" y="99048"/>
                </a:lnTo>
                <a:lnTo>
                  <a:pt x="70972" y="99462"/>
                </a:lnTo>
                <a:lnTo>
                  <a:pt x="80491" y="99760"/>
                </a:lnTo>
                <a:lnTo>
                  <a:pt x="90198" y="9994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40"/>
                </a:lnTo>
                <a:lnTo>
                  <a:pt x="90245" y="99760"/>
                </a:lnTo>
                <a:lnTo>
                  <a:pt x="85486" y="99462"/>
                </a:lnTo>
                <a:lnTo>
                  <a:pt x="80866" y="99048"/>
                </a:lnTo>
                <a:lnTo>
                  <a:pt x="76430" y="98524"/>
                </a:lnTo>
                <a:lnTo>
                  <a:pt x="72221" y="97893"/>
                </a:lnTo>
                <a:lnTo>
                  <a:pt x="68280" y="97163"/>
                </a:lnTo>
                <a:lnTo>
                  <a:pt x="64645" y="96339"/>
                </a:lnTo>
                <a:lnTo>
                  <a:pt x="61349" y="95430"/>
                </a:lnTo>
                <a:lnTo>
                  <a:pt x="58427" y="94445"/>
                </a:lnTo>
                <a:lnTo>
                  <a:pt x="55904" y="93392"/>
                </a:lnTo>
                <a:lnTo>
                  <a:pt x="53806" y="92284"/>
                </a:lnTo>
                <a:lnTo>
                  <a:pt x="52153" y="91129"/>
                </a:lnTo>
                <a:lnTo>
                  <a:pt x="50961" y="89939"/>
                </a:lnTo>
                <a:lnTo>
                  <a:pt x="50241" y="88725"/>
                </a:lnTo>
                <a:lnTo>
                  <a:pt x="50000" y="87500"/>
                </a:lnTo>
                <a:lnTo>
                  <a:pt x="50000" y="12500"/>
                </a:lnTo>
                <a:lnTo>
                  <a:pt x="50241" y="11275"/>
                </a:lnTo>
                <a:lnTo>
                  <a:pt x="50961" y="10061"/>
                </a:lnTo>
                <a:lnTo>
                  <a:pt x="52153" y="8871"/>
                </a:lnTo>
                <a:lnTo>
                  <a:pt x="53806" y="7716"/>
                </a:lnTo>
                <a:lnTo>
                  <a:pt x="55904" y="6608"/>
                </a:lnTo>
                <a:lnTo>
                  <a:pt x="58427" y="5555"/>
                </a:lnTo>
                <a:lnTo>
                  <a:pt x="61349" y="4570"/>
                </a:lnTo>
                <a:lnTo>
                  <a:pt x="64645" y="3661"/>
                </a:lnTo>
                <a:lnTo>
                  <a:pt x="68280" y="2837"/>
                </a:lnTo>
                <a:lnTo>
                  <a:pt x="72221" y="2107"/>
                </a:lnTo>
                <a:lnTo>
                  <a:pt x="76430" y="1476"/>
                </a:lnTo>
                <a:lnTo>
                  <a:pt x="80866" y="952"/>
                </a:lnTo>
                <a:lnTo>
                  <a:pt x="85486" y="538"/>
                </a:lnTo>
                <a:lnTo>
                  <a:pt x="90245" y="240"/>
                </a:lnTo>
                <a:lnTo>
                  <a:pt x="95099" y="6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29766-21"/>
          <p:cNvSpPr/>
          <p:nvPr/>
        </p:nvSpPr>
        <p:spPr>
          <a:xfrm>
            <a:off x="400050" y="3079626"/>
            <a:ext cx="4107656" cy="728663"/>
          </a:xfrm>
          <a:prstGeom prst="roundRect">
            <a:avLst>
              <a:gd name="adj" fmla="val 1568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28575" dist="14288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9439829778-40"/>
          <p:cNvSpPr/>
          <p:nvPr/>
        </p:nvSpPr>
        <p:spPr>
          <a:xfrm>
            <a:off x="578644" y="321535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0"/>
                </a:moveTo>
                <a:lnTo>
                  <a:pt x="87500" y="0"/>
                </a:lnTo>
                <a:lnTo>
                  <a:pt x="88729" y="63"/>
                </a:lnTo>
                <a:lnTo>
                  <a:pt x="89938" y="250"/>
                </a:lnTo>
                <a:lnTo>
                  <a:pt x="91125" y="542"/>
                </a:lnTo>
                <a:lnTo>
                  <a:pt x="92292" y="958"/>
                </a:lnTo>
                <a:lnTo>
                  <a:pt x="93396" y="1479"/>
                </a:lnTo>
                <a:lnTo>
                  <a:pt x="94438" y="2104"/>
                </a:lnTo>
                <a:lnTo>
                  <a:pt x="95438" y="2833"/>
                </a:lnTo>
                <a:lnTo>
                  <a:pt x="96333" y="3667"/>
                </a:lnTo>
                <a:lnTo>
                  <a:pt x="97167" y="4563"/>
                </a:lnTo>
                <a:lnTo>
                  <a:pt x="97896" y="5563"/>
                </a:lnTo>
                <a:lnTo>
                  <a:pt x="98521" y="6604"/>
                </a:lnTo>
                <a:lnTo>
                  <a:pt x="99042" y="7708"/>
                </a:lnTo>
                <a:lnTo>
                  <a:pt x="99458" y="8875"/>
                </a:lnTo>
                <a:lnTo>
                  <a:pt x="99750" y="10063"/>
                </a:lnTo>
                <a:lnTo>
                  <a:pt x="99938" y="11271"/>
                </a:lnTo>
                <a:lnTo>
                  <a:pt x="100000" y="12500"/>
                </a:lnTo>
                <a:lnTo>
                  <a:pt x="100000" y="87500"/>
                </a:lnTo>
                <a:lnTo>
                  <a:pt x="99938" y="88729"/>
                </a:lnTo>
                <a:lnTo>
                  <a:pt x="99750" y="89938"/>
                </a:lnTo>
                <a:lnTo>
                  <a:pt x="99458" y="91125"/>
                </a:lnTo>
                <a:lnTo>
                  <a:pt x="99042" y="92292"/>
                </a:lnTo>
                <a:lnTo>
                  <a:pt x="98521" y="93396"/>
                </a:lnTo>
                <a:lnTo>
                  <a:pt x="97896" y="94438"/>
                </a:lnTo>
                <a:lnTo>
                  <a:pt x="97167" y="95438"/>
                </a:lnTo>
                <a:lnTo>
                  <a:pt x="96333" y="96333"/>
                </a:lnTo>
                <a:lnTo>
                  <a:pt x="95438" y="97167"/>
                </a:lnTo>
                <a:lnTo>
                  <a:pt x="94438" y="97896"/>
                </a:lnTo>
                <a:lnTo>
                  <a:pt x="93396" y="98521"/>
                </a:lnTo>
                <a:lnTo>
                  <a:pt x="92292" y="99042"/>
                </a:lnTo>
                <a:lnTo>
                  <a:pt x="91125" y="99458"/>
                </a:lnTo>
                <a:lnTo>
                  <a:pt x="89938" y="99750"/>
                </a:lnTo>
                <a:lnTo>
                  <a:pt x="88729" y="99938"/>
                </a:lnTo>
                <a:lnTo>
                  <a:pt x="87500" y="100000"/>
                </a:lnTo>
                <a:lnTo>
                  <a:pt x="12500" y="100000"/>
                </a:lnTo>
                <a:lnTo>
                  <a:pt x="11271" y="99938"/>
                </a:lnTo>
                <a:lnTo>
                  <a:pt x="10063" y="99750"/>
                </a:lnTo>
                <a:lnTo>
                  <a:pt x="8875" y="99458"/>
                </a:lnTo>
                <a:lnTo>
                  <a:pt x="7708" y="99042"/>
                </a:lnTo>
                <a:lnTo>
                  <a:pt x="6604" y="98521"/>
                </a:lnTo>
                <a:lnTo>
                  <a:pt x="5563" y="97896"/>
                </a:lnTo>
                <a:lnTo>
                  <a:pt x="4563" y="97167"/>
                </a:lnTo>
                <a:lnTo>
                  <a:pt x="3667" y="96333"/>
                </a:lnTo>
                <a:lnTo>
                  <a:pt x="2833" y="95438"/>
                </a:lnTo>
                <a:lnTo>
                  <a:pt x="2104" y="94438"/>
                </a:lnTo>
                <a:lnTo>
                  <a:pt x="1479" y="93396"/>
                </a:lnTo>
                <a:lnTo>
                  <a:pt x="958" y="92292"/>
                </a:lnTo>
                <a:lnTo>
                  <a:pt x="542" y="91125"/>
                </a:lnTo>
                <a:lnTo>
                  <a:pt x="250" y="89938"/>
                </a:lnTo>
                <a:lnTo>
                  <a:pt x="63" y="88729"/>
                </a:lnTo>
                <a:lnTo>
                  <a:pt x="0" y="87500"/>
                </a:lnTo>
                <a:lnTo>
                  <a:pt x="0" y="12500"/>
                </a:lnTo>
                <a:lnTo>
                  <a:pt x="63" y="11271"/>
                </a:lnTo>
                <a:lnTo>
                  <a:pt x="250" y="10063"/>
                </a:lnTo>
                <a:lnTo>
                  <a:pt x="542" y="8875"/>
                </a:lnTo>
                <a:lnTo>
                  <a:pt x="958" y="7708"/>
                </a:lnTo>
                <a:lnTo>
                  <a:pt x="1479" y="6604"/>
                </a:lnTo>
                <a:lnTo>
                  <a:pt x="2104" y="5563"/>
                </a:lnTo>
                <a:lnTo>
                  <a:pt x="2833" y="4563"/>
                </a:lnTo>
                <a:lnTo>
                  <a:pt x="3667" y="3667"/>
                </a:lnTo>
                <a:lnTo>
                  <a:pt x="4563" y="2833"/>
                </a:lnTo>
                <a:lnTo>
                  <a:pt x="5563" y="2104"/>
                </a:lnTo>
                <a:lnTo>
                  <a:pt x="6604" y="1479"/>
                </a:lnTo>
                <a:lnTo>
                  <a:pt x="7708" y="958"/>
                </a:lnTo>
                <a:lnTo>
                  <a:pt x="8875" y="542"/>
                </a:lnTo>
                <a:lnTo>
                  <a:pt x="10063" y="250"/>
                </a:lnTo>
                <a:lnTo>
                  <a:pt x="11271" y="63"/>
                </a:lnTo>
                <a:lnTo>
                  <a:pt x="12500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  <a:effectLst>
            <a:outerShdw blurRad="0" dist="14288" dir="5400000" sx="100000" sy="100000" kx="0" ky="0" algn="ctr">
              <a:srgbClr val="D6452D">
                <a:alpha val="3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el-1789439829781-55"/>
          <p:cNvSpPr/>
          <p:nvPr/>
        </p:nvSpPr>
        <p:spPr>
          <a:xfrm>
            <a:off x="578644" y="3215357"/>
            <a:ext cx="571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0"/>
                </a:lnTo>
                <a:lnTo>
                  <a:pt x="80491" y="240"/>
                </a:lnTo>
                <a:lnTo>
                  <a:pt x="70972" y="538"/>
                </a:lnTo>
                <a:lnTo>
                  <a:pt x="61732" y="952"/>
                </a:lnTo>
                <a:lnTo>
                  <a:pt x="52860" y="1476"/>
                </a:lnTo>
                <a:lnTo>
                  <a:pt x="44443" y="2107"/>
                </a:lnTo>
                <a:lnTo>
                  <a:pt x="36561" y="2837"/>
                </a:lnTo>
                <a:lnTo>
                  <a:pt x="29289" y="3661"/>
                </a:lnTo>
                <a:lnTo>
                  <a:pt x="22699" y="4570"/>
                </a:lnTo>
                <a:lnTo>
                  <a:pt x="16853" y="5555"/>
                </a:lnTo>
                <a:lnTo>
                  <a:pt x="11808" y="6608"/>
                </a:lnTo>
                <a:lnTo>
                  <a:pt x="7612" y="7716"/>
                </a:lnTo>
                <a:lnTo>
                  <a:pt x="4306" y="8871"/>
                </a:lnTo>
                <a:lnTo>
                  <a:pt x="1921" y="10061"/>
                </a:lnTo>
                <a:lnTo>
                  <a:pt x="482" y="11275"/>
                </a:lnTo>
                <a:lnTo>
                  <a:pt x="0" y="12500"/>
                </a:lnTo>
                <a:lnTo>
                  <a:pt x="0" y="87500"/>
                </a:lnTo>
                <a:lnTo>
                  <a:pt x="482" y="88725"/>
                </a:lnTo>
                <a:lnTo>
                  <a:pt x="1921" y="89939"/>
                </a:lnTo>
                <a:lnTo>
                  <a:pt x="4306" y="91129"/>
                </a:lnTo>
                <a:lnTo>
                  <a:pt x="7612" y="92284"/>
                </a:lnTo>
                <a:lnTo>
                  <a:pt x="11808" y="93392"/>
                </a:lnTo>
                <a:lnTo>
                  <a:pt x="16853" y="94445"/>
                </a:lnTo>
                <a:lnTo>
                  <a:pt x="22699" y="95430"/>
                </a:lnTo>
                <a:lnTo>
                  <a:pt x="29289" y="96339"/>
                </a:lnTo>
                <a:lnTo>
                  <a:pt x="36561" y="97163"/>
                </a:lnTo>
                <a:lnTo>
                  <a:pt x="44443" y="97893"/>
                </a:lnTo>
                <a:lnTo>
                  <a:pt x="52860" y="98524"/>
                </a:lnTo>
                <a:lnTo>
                  <a:pt x="61732" y="99048"/>
                </a:lnTo>
                <a:lnTo>
                  <a:pt x="70972" y="99462"/>
                </a:lnTo>
                <a:lnTo>
                  <a:pt x="80491" y="99760"/>
                </a:lnTo>
                <a:lnTo>
                  <a:pt x="90198" y="9994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40"/>
                </a:lnTo>
                <a:lnTo>
                  <a:pt x="90245" y="99760"/>
                </a:lnTo>
                <a:lnTo>
                  <a:pt x="85486" y="99462"/>
                </a:lnTo>
                <a:lnTo>
                  <a:pt x="80866" y="99048"/>
                </a:lnTo>
                <a:lnTo>
                  <a:pt x="76430" y="98524"/>
                </a:lnTo>
                <a:lnTo>
                  <a:pt x="72221" y="97893"/>
                </a:lnTo>
                <a:lnTo>
                  <a:pt x="68280" y="97163"/>
                </a:lnTo>
                <a:lnTo>
                  <a:pt x="64645" y="96339"/>
                </a:lnTo>
                <a:lnTo>
                  <a:pt x="61349" y="95430"/>
                </a:lnTo>
                <a:lnTo>
                  <a:pt x="58427" y="94445"/>
                </a:lnTo>
                <a:lnTo>
                  <a:pt x="55904" y="93392"/>
                </a:lnTo>
                <a:lnTo>
                  <a:pt x="53806" y="92284"/>
                </a:lnTo>
                <a:lnTo>
                  <a:pt x="52153" y="91129"/>
                </a:lnTo>
                <a:lnTo>
                  <a:pt x="50961" y="89939"/>
                </a:lnTo>
                <a:lnTo>
                  <a:pt x="50241" y="88725"/>
                </a:lnTo>
                <a:lnTo>
                  <a:pt x="50000" y="87500"/>
                </a:lnTo>
                <a:lnTo>
                  <a:pt x="50000" y="12500"/>
                </a:lnTo>
                <a:lnTo>
                  <a:pt x="50241" y="11275"/>
                </a:lnTo>
                <a:lnTo>
                  <a:pt x="50961" y="10061"/>
                </a:lnTo>
                <a:lnTo>
                  <a:pt x="52153" y="8871"/>
                </a:lnTo>
                <a:lnTo>
                  <a:pt x="53806" y="7716"/>
                </a:lnTo>
                <a:lnTo>
                  <a:pt x="55904" y="6608"/>
                </a:lnTo>
                <a:lnTo>
                  <a:pt x="58427" y="5555"/>
                </a:lnTo>
                <a:lnTo>
                  <a:pt x="61349" y="4570"/>
                </a:lnTo>
                <a:lnTo>
                  <a:pt x="64645" y="3661"/>
                </a:lnTo>
                <a:lnTo>
                  <a:pt x="68280" y="2837"/>
                </a:lnTo>
                <a:lnTo>
                  <a:pt x="72221" y="2107"/>
                </a:lnTo>
                <a:lnTo>
                  <a:pt x="76430" y="1476"/>
                </a:lnTo>
                <a:lnTo>
                  <a:pt x="80866" y="952"/>
                </a:lnTo>
                <a:lnTo>
                  <a:pt x="85486" y="538"/>
                </a:lnTo>
                <a:lnTo>
                  <a:pt x="90245" y="240"/>
                </a:lnTo>
                <a:lnTo>
                  <a:pt x="95099" y="6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29767-22"/>
          <p:cNvSpPr/>
          <p:nvPr/>
        </p:nvSpPr>
        <p:spPr>
          <a:xfrm>
            <a:off x="4636294" y="3079626"/>
            <a:ext cx="4107656" cy="728663"/>
          </a:xfrm>
          <a:prstGeom prst="roundRect">
            <a:avLst>
              <a:gd name="adj" fmla="val 1568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28575" dist="14288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el-1789439829779-43"/>
          <p:cNvSpPr/>
          <p:nvPr/>
        </p:nvSpPr>
        <p:spPr>
          <a:xfrm>
            <a:off x="4814888" y="321535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0"/>
                </a:moveTo>
                <a:lnTo>
                  <a:pt x="87500" y="0"/>
                </a:lnTo>
                <a:lnTo>
                  <a:pt x="88729" y="63"/>
                </a:lnTo>
                <a:lnTo>
                  <a:pt x="89938" y="250"/>
                </a:lnTo>
                <a:lnTo>
                  <a:pt x="91125" y="542"/>
                </a:lnTo>
                <a:lnTo>
                  <a:pt x="92292" y="958"/>
                </a:lnTo>
                <a:lnTo>
                  <a:pt x="93396" y="1479"/>
                </a:lnTo>
                <a:lnTo>
                  <a:pt x="94438" y="2104"/>
                </a:lnTo>
                <a:lnTo>
                  <a:pt x="95438" y="2833"/>
                </a:lnTo>
                <a:lnTo>
                  <a:pt x="96333" y="3667"/>
                </a:lnTo>
                <a:lnTo>
                  <a:pt x="97167" y="4563"/>
                </a:lnTo>
                <a:lnTo>
                  <a:pt x="97896" y="5563"/>
                </a:lnTo>
                <a:lnTo>
                  <a:pt x="98521" y="6604"/>
                </a:lnTo>
                <a:lnTo>
                  <a:pt x="99042" y="7708"/>
                </a:lnTo>
                <a:lnTo>
                  <a:pt x="99458" y="8875"/>
                </a:lnTo>
                <a:lnTo>
                  <a:pt x="99750" y="10063"/>
                </a:lnTo>
                <a:lnTo>
                  <a:pt x="99938" y="11271"/>
                </a:lnTo>
                <a:lnTo>
                  <a:pt x="100000" y="12500"/>
                </a:lnTo>
                <a:lnTo>
                  <a:pt x="100000" y="87500"/>
                </a:lnTo>
                <a:lnTo>
                  <a:pt x="99938" y="88729"/>
                </a:lnTo>
                <a:lnTo>
                  <a:pt x="99750" y="89938"/>
                </a:lnTo>
                <a:lnTo>
                  <a:pt x="99458" y="91125"/>
                </a:lnTo>
                <a:lnTo>
                  <a:pt x="99042" y="92292"/>
                </a:lnTo>
                <a:lnTo>
                  <a:pt x="98521" y="93396"/>
                </a:lnTo>
                <a:lnTo>
                  <a:pt x="97896" y="94438"/>
                </a:lnTo>
                <a:lnTo>
                  <a:pt x="97167" y="95438"/>
                </a:lnTo>
                <a:lnTo>
                  <a:pt x="96333" y="96333"/>
                </a:lnTo>
                <a:lnTo>
                  <a:pt x="95438" y="97167"/>
                </a:lnTo>
                <a:lnTo>
                  <a:pt x="94438" y="97896"/>
                </a:lnTo>
                <a:lnTo>
                  <a:pt x="93396" y="98521"/>
                </a:lnTo>
                <a:lnTo>
                  <a:pt x="92292" y="99042"/>
                </a:lnTo>
                <a:lnTo>
                  <a:pt x="91125" y="99458"/>
                </a:lnTo>
                <a:lnTo>
                  <a:pt x="89938" y="99750"/>
                </a:lnTo>
                <a:lnTo>
                  <a:pt x="88729" y="99938"/>
                </a:lnTo>
                <a:lnTo>
                  <a:pt x="87500" y="100000"/>
                </a:lnTo>
                <a:lnTo>
                  <a:pt x="12500" y="100000"/>
                </a:lnTo>
                <a:lnTo>
                  <a:pt x="11271" y="99938"/>
                </a:lnTo>
                <a:lnTo>
                  <a:pt x="10063" y="99750"/>
                </a:lnTo>
                <a:lnTo>
                  <a:pt x="8875" y="99458"/>
                </a:lnTo>
                <a:lnTo>
                  <a:pt x="7708" y="99042"/>
                </a:lnTo>
                <a:lnTo>
                  <a:pt x="6604" y="98521"/>
                </a:lnTo>
                <a:lnTo>
                  <a:pt x="5563" y="97896"/>
                </a:lnTo>
                <a:lnTo>
                  <a:pt x="4563" y="97167"/>
                </a:lnTo>
                <a:lnTo>
                  <a:pt x="3667" y="96333"/>
                </a:lnTo>
                <a:lnTo>
                  <a:pt x="2833" y="95438"/>
                </a:lnTo>
                <a:lnTo>
                  <a:pt x="2104" y="94438"/>
                </a:lnTo>
                <a:lnTo>
                  <a:pt x="1479" y="93396"/>
                </a:lnTo>
                <a:lnTo>
                  <a:pt x="958" y="92292"/>
                </a:lnTo>
                <a:lnTo>
                  <a:pt x="542" y="91125"/>
                </a:lnTo>
                <a:lnTo>
                  <a:pt x="250" y="89938"/>
                </a:lnTo>
                <a:lnTo>
                  <a:pt x="63" y="88729"/>
                </a:lnTo>
                <a:lnTo>
                  <a:pt x="0" y="87500"/>
                </a:lnTo>
                <a:lnTo>
                  <a:pt x="0" y="12500"/>
                </a:lnTo>
                <a:lnTo>
                  <a:pt x="63" y="11271"/>
                </a:lnTo>
                <a:lnTo>
                  <a:pt x="250" y="10063"/>
                </a:lnTo>
                <a:lnTo>
                  <a:pt x="542" y="8875"/>
                </a:lnTo>
                <a:lnTo>
                  <a:pt x="958" y="7708"/>
                </a:lnTo>
                <a:lnTo>
                  <a:pt x="1479" y="6604"/>
                </a:lnTo>
                <a:lnTo>
                  <a:pt x="2104" y="5563"/>
                </a:lnTo>
                <a:lnTo>
                  <a:pt x="2833" y="4563"/>
                </a:lnTo>
                <a:lnTo>
                  <a:pt x="3667" y="3667"/>
                </a:lnTo>
                <a:lnTo>
                  <a:pt x="4563" y="2833"/>
                </a:lnTo>
                <a:lnTo>
                  <a:pt x="5563" y="2104"/>
                </a:lnTo>
                <a:lnTo>
                  <a:pt x="6604" y="1479"/>
                </a:lnTo>
                <a:lnTo>
                  <a:pt x="7708" y="958"/>
                </a:lnTo>
                <a:lnTo>
                  <a:pt x="8875" y="542"/>
                </a:lnTo>
                <a:lnTo>
                  <a:pt x="10063" y="250"/>
                </a:lnTo>
                <a:lnTo>
                  <a:pt x="11271" y="63"/>
                </a:lnTo>
                <a:lnTo>
                  <a:pt x="12500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  <a:effectLst>
            <a:outerShdw blurRad="0" dist="14288" dir="5400000" sx="100000" sy="100000" kx="0" ky="0" algn="ctr">
              <a:srgbClr val="D6452D">
                <a:alpha val="3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9439829782-56"/>
          <p:cNvSpPr/>
          <p:nvPr/>
        </p:nvSpPr>
        <p:spPr>
          <a:xfrm>
            <a:off x="4814888" y="3215357"/>
            <a:ext cx="571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0"/>
                </a:lnTo>
                <a:lnTo>
                  <a:pt x="80491" y="240"/>
                </a:lnTo>
                <a:lnTo>
                  <a:pt x="70972" y="538"/>
                </a:lnTo>
                <a:lnTo>
                  <a:pt x="61732" y="952"/>
                </a:lnTo>
                <a:lnTo>
                  <a:pt x="52860" y="1476"/>
                </a:lnTo>
                <a:lnTo>
                  <a:pt x="44443" y="2107"/>
                </a:lnTo>
                <a:lnTo>
                  <a:pt x="36561" y="2837"/>
                </a:lnTo>
                <a:lnTo>
                  <a:pt x="29289" y="3661"/>
                </a:lnTo>
                <a:lnTo>
                  <a:pt x="22699" y="4570"/>
                </a:lnTo>
                <a:lnTo>
                  <a:pt x="16853" y="5555"/>
                </a:lnTo>
                <a:lnTo>
                  <a:pt x="11808" y="6608"/>
                </a:lnTo>
                <a:lnTo>
                  <a:pt x="7612" y="7716"/>
                </a:lnTo>
                <a:lnTo>
                  <a:pt x="4306" y="8871"/>
                </a:lnTo>
                <a:lnTo>
                  <a:pt x="1921" y="10061"/>
                </a:lnTo>
                <a:lnTo>
                  <a:pt x="482" y="11275"/>
                </a:lnTo>
                <a:lnTo>
                  <a:pt x="0" y="12500"/>
                </a:lnTo>
                <a:lnTo>
                  <a:pt x="0" y="87500"/>
                </a:lnTo>
                <a:lnTo>
                  <a:pt x="482" y="88725"/>
                </a:lnTo>
                <a:lnTo>
                  <a:pt x="1921" y="89939"/>
                </a:lnTo>
                <a:lnTo>
                  <a:pt x="4306" y="91129"/>
                </a:lnTo>
                <a:lnTo>
                  <a:pt x="7612" y="92284"/>
                </a:lnTo>
                <a:lnTo>
                  <a:pt x="11808" y="93392"/>
                </a:lnTo>
                <a:lnTo>
                  <a:pt x="16853" y="94445"/>
                </a:lnTo>
                <a:lnTo>
                  <a:pt x="22699" y="95430"/>
                </a:lnTo>
                <a:lnTo>
                  <a:pt x="29289" y="96339"/>
                </a:lnTo>
                <a:lnTo>
                  <a:pt x="36561" y="97163"/>
                </a:lnTo>
                <a:lnTo>
                  <a:pt x="44443" y="97893"/>
                </a:lnTo>
                <a:lnTo>
                  <a:pt x="52860" y="98524"/>
                </a:lnTo>
                <a:lnTo>
                  <a:pt x="61732" y="99048"/>
                </a:lnTo>
                <a:lnTo>
                  <a:pt x="70972" y="99462"/>
                </a:lnTo>
                <a:lnTo>
                  <a:pt x="80491" y="99760"/>
                </a:lnTo>
                <a:lnTo>
                  <a:pt x="90198" y="9994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40"/>
                </a:lnTo>
                <a:lnTo>
                  <a:pt x="90245" y="99760"/>
                </a:lnTo>
                <a:lnTo>
                  <a:pt x="85486" y="99462"/>
                </a:lnTo>
                <a:lnTo>
                  <a:pt x="80866" y="99048"/>
                </a:lnTo>
                <a:lnTo>
                  <a:pt x="76430" y="98524"/>
                </a:lnTo>
                <a:lnTo>
                  <a:pt x="72221" y="97893"/>
                </a:lnTo>
                <a:lnTo>
                  <a:pt x="68280" y="97163"/>
                </a:lnTo>
                <a:lnTo>
                  <a:pt x="64645" y="96339"/>
                </a:lnTo>
                <a:lnTo>
                  <a:pt x="61349" y="95430"/>
                </a:lnTo>
                <a:lnTo>
                  <a:pt x="58427" y="94445"/>
                </a:lnTo>
                <a:lnTo>
                  <a:pt x="55904" y="93392"/>
                </a:lnTo>
                <a:lnTo>
                  <a:pt x="53806" y="92284"/>
                </a:lnTo>
                <a:lnTo>
                  <a:pt x="52153" y="91129"/>
                </a:lnTo>
                <a:lnTo>
                  <a:pt x="50961" y="89939"/>
                </a:lnTo>
                <a:lnTo>
                  <a:pt x="50241" y="88725"/>
                </a:lnTo>
                <a:lnTo>
                  <a:pt x="50000" y="87500"/>
                </a:lnTo>
                <a:lnTo>
                  <a:pt x="50000" y="12500"/>
                </a:lnTo>
                <a:lnTo>
                  <a:pt x="50241" y="11275"/>
                </a:lnTo>
                <a:lnTo>
                  <a:pt x="50961" y="10061"/>
                </a:lnTo>
                <a:lnTo>
                  <a:pt x="52153" y="8871"/>
                </a:lnTo>
                <a:lnTo>
                  <a:pt x="53806" y="7716"/>
                </a:lnTo>
                <a:lnTo>
                  <a:pt x="55904" y="6608"/>
                </a:lnTo>
                <a:lnTo>
                  <a:pt x="58427" y="5555"/>
                </a:lnTo>
                <a:lnTo>
                  <a:pt x="61349" y="4570"/>
                </a:lnTo>
                <a:lnTo>
                  <a:pt x="64645" y="3661"/>
                </a:lnTo>
                <a:lnTo>
                  <a:pt x="68280" y="2837"/>
                </a:lnTo>
                <a:lnTo>
                  <a:pt x="72221" y="2107"/>
                </a:lnTo>
                <a:lnTo>
                  <a:pt x="76430" y="1476"/>
                </a:lnTo>
                <a:lnTo>
                  <a:pt x="80866" y="952"/>
                </a:lnTo>
                <a:lnTo>
                  <a:pt x="85486" y="538"/>
                </a:lnTo>
                <a:lnTo>
                  <a:pt x="90245" y="240"/>
                </a:lnTo>
                <a:lnTo>
                  <a:pt x="95099" y="6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29768-23"/>
          <p:cNvSpPr/>
          <p:nvPr/>
        </p:nvSpPr>
        <p:spPr>
          <a:xfrm>
            <a:off x="400050" y="3936876"/>
            <a:ext cx="4107656" cy="728663"/>
          </a:xfrm>
          <a:prstGeom prst="roundRect">
            <a:avLst>
              <a:gd name="adj" fmla="val 1568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28575" dist="14288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9439829780-46"/>
          <p:cNvSpPr/>
          <p:nvPr/>
        </p:nvSpPr>
        <p:spPr>
          <a:xfrm>
            <a:off x="578644" y="407260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0"/>
                </a:moveTo>
                <a:lnTo>
                  <a:pt x="87500" y="0"/>
                </a:lnTo>
                <a:lnTo>
                  <a:pt x="88729" y="63"/>
                </a:lnTo>
                <a:lnTo>
                  <a:pt x="89938" y="250"/>
                </a:lnTo>
                <a:lnTo>
                  <a:pt x="91125" y="542"/>
                </a:lnTo>
                <a:lnTo>
                  <a:pt x="92292" y="958"/>
                </a:lnTo>
                <a:lnTo>
                  <a:pt x="93396" y="1479"/>
                </a:lnTo>
                <a:lnTo>
                  <a:pt x="94438" y="2104"/>
                </a:lnTo>
                <a:lnTo>
                  <a:pt x="95438" y="2833"/>
                </a:lnTo>
                <a:lnTo>
                  <a:pt x="96333" y="3667"/>
                </a:lnTo>
                <a:lnTo>
                  <a:pt x="97167" y="4563"/>
                </a:lnTo>
                <a:lnTo>
                  <a:pt x="97896" y="5563"/>
                </a:lnTo>
                <a:lnTo>
                  <a:pt x="98521" y="6604"/>
                </a:lnTo>
                <a:lnTo>
                  <a:pt x="99042" y="7708"/>
                </a:lnTo>
                <a:lnTo>
                  <a:pt x="99458" y="8875"/>
                </a:lnTo>
                <a:lnTo>
                  <a:pt x="99750" y="10063"/>
                </a:lnTo>
                <a:lnTo>
                  <a:pt x="99938" y="11271"/>
                </a:lnTo>
                <a:lnTo>
                  <a:pt x="100000" y="12500"/>
                </a:lnTo>
                <a:lnTo>
                  <a:pt x="100000" y="87500"/>
                </a:lnTo>
                <a:lnTo>
                  <a:pt x="99938" y="88729"/>
                </a:lnTo>
                <a:lnTo>
                  <a:pt x="99750" y="89938"/>
                </a:lnTo>
                <a:lnTo>
                  <a:pt x="99458" y="91125"/>
                </a:lnTo>
                <a:lnTo>
                  <a:pt x="99042" y="92292"/>
                </a:lnTo>
                <a:lnTo>
                  <a:pt x="98521" y="93396"/>
                </a:lnTo>
                <a:lnTo>
                  <a:pt x="97896" y="94438"/>
                </a:lnTo>
                <a:lnTo>
                  <a:pt x="97167" y="95438"/>
                </a:lnTo>
                <a:lnTo>
                  <a:pt x="96333" y="96333"/>
                </a:lnTo>
                <a:lnTo>
                  <a:pt x="95438" y="97167"/>
                </a:lnTo>
                <a:lnTo>
                  <a:pt x="94438" y="97896"/>
                </a:lnTo>
                <a:lnTo>
                  <a:pt x="93396" y="98521"/>
                </a:lnTo>
                <a:lnTo>
                  <a:pt x="92292" y="99042"/>
                </a:lnTo>
                <a:lnTo>
                  <a:pt x="91125" y="99458"/>
                </a:lnTo>
                <a:lnTo>
                  <a:pt x="89938" y="99750"/>
                </a:lnTo>
                <a:lnTo>
                  <a:pt x="88729" y="99938"/>
                </a:lnTo>
                <a:lnTo>
                  <a:pt x="87500" y="100000"/>
                </a:lnTo>
                <a:lnTo>
                  <a:pt x="12500" y="100000"/>
                </a:lnTo>
                <a:lnTo>
                  <a:pt x="11271" y="99938"/>
                </a:lnTo>
                <a:lnTo>
                  <a:pt x="10063" y="99750"/>
                </a:lnTo>
                <a:lnTo>
                  <a:pt x="8875" y="99458"/>
                </a:lnTo>
                <a:lnTo>
                  <a:pt x="7708" y="99042"/>
                </a:lnTo>
                <a:lnTo>
                  <a:pt x="6604" y="98521"/>
                </a:lnTo>
                <a:lnTo>
                  <a:pt x="5563" y="97896"/>
                </a:lnTo>
                <a:lnTo>
                  <a:pt x="4563" y="97167"/>
                </a:lnTo>
                <a:lnTo>
                  <a:pt x="3667" y="96333"/>
                </a:lnTo>
                <a:lnTo>
                  <a:pt x="2833" y="95438"/>
                </a:lnTo>
                <a:lnTo>
                  <a:pt x="2104" y="94438"/>
                </a:lnTo>
                <a:lnTo>
                  <a:pt x="1479" y="93396"/>
                </a:lnTo>
                <a:lnTo>
                  <a:pt x="958" y="92292"/>
                </a:lnTo>
                <a:lnTo>
                  <a:pt x="542" y="91125"/>
                </a:lnTo>
                <a:lnTo>
                  <a:pt x="250" y="89938"/>
                </a:lnTo>
                <a:lnTo>
                  <a:pt x="63" y="88729"/>
                </a:lnTo>
                <a:lnTo>
                  <a:pt x="0" y="87500"/>
                </a:lnTo>
                <a:lnTo>
                  <a:pt x="0" y="12500"/>
                </a:lnTo>
                <a:lnTo>
                  <a:pt x="63" y="11271"/>
                </a:lnTo>
                <a:lnTo>
                  <a:pt x="250" y="10063"/>
                </a:lnTo>
                <a:lnTo>
                  <a:pt x="542" y="8875"/>
                </a:lnTo>
                <a:lnTo>
                  <a:pt x="958" y="7708"/>
                </a:lnTo>
                <a:lnTo>
                  <a:pt x="1479" y="6604"/>
                </a:lnTo>
                <a:lnTo>
                  <a:pt x="2104" y="5563"/>
                </a:lnTo>
                <a:lnTo>
                  <a:pt x="2833" y="4563"/>
                </a:lnTo>
                <a:lnTo>
                  <a:pt x="3667" y="3667"/>
                </a:lnTo>
                <a:lnTo>
                  <a:pt x="4563" y="2833"/>
                </a:lnTo>
                <a:lnTo>
                  <a:pt x="5563" y="2104"/>
                </a:lnTo>
                <a:lnTo>
                  <a:pt x="6604" y="1479"/>
                </a:lnTo>
                <a:lnTo>
                  <a:pt x="7708" y="958"/>
                </a:lnTo>
                <a:lnTo>
                  <a:pt x="8875" y="542"/>
                </a:lnTo>
                <a:lnTo>
                  <a:pt x="10063" y="250"/>
                </a:lnTo>
                <a:lnTo>
                  <a:pt x="11271" y="63"/>
                </a:lnTo>
                <a:lnTo>
                  <a:pt x="12500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  <a:effectLst>
            <a:outerShdw blurRad="0" dist="14288" dir="5400000" sx="100000" sy="100000" kx="0" ky="0" algn="ctr">
              <a:srgbClr val="D6452D">
                <a:alpha val="3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8" name="el-1789439829782-57"/>
          <p:cNvSpPr/>
          <p:nvPr/>
        </p:nvSpPr>
        <p:spPr>
          <a:xfrm>
            <a:off x="578644" y="4072607"/>
            <a:ext cx="571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0"/>
                </a:lnTo>
                <a:lnTo>
                  <a:pt x="80491" y="240"/>
                </a:lnTo>
                <a:lnTo>
                  <a:pt x="70972" y="538"/>
                </a:lnTo>
                <a:lnTo>
                  <a:pt x="61732" y="952"/>
                </a:lnTo>
                <a:lnTo>
                  <a:pt x="52860" y="1476"/>
                </a:lnTo>
                <a:lnTo>
                  <a:pt x="44443" y="2107"/>
                </a:lnTo>
                <a:lnTo>
                  <a:pt x="36561" y="2837"/>
                </a:lnTo>
                <a:lnTo>
                  <a:pt x="29289" y="3661"/>
                </a:lnTo>
                <a:lnTo>
                  <a:pt x="22699" y="4570"/>
                </a:lnTo>
                <a:lnTo>
                  <a:pt x="16853" y="5555"/>
                </a:lnTo>
                <a:lnTo>
                  <a:pt x="11808" y="6608"/>
                </a:lnTo>
                <a:lnTo>
                  <a:pt x="7612" y="7716"/>
                </a:lnTo>
                <a:lnTo>
                  <a:pt x="4306" y="8871"/>
                </a:lnTo>
                <a:lnTo>
                  <a:pt x="1921" y="10061"/>
                </a:lnTo>
                <a:lnTo>
                  <a:pt x="482" y="11275"/>
                </a:lnTo>
                <a:lnTo>
                  <a:pt x="0" y="12500"/>
                </a:lnTo>
                <a:lnTo>
                  <a:pt x="0" y="87500"/>
                </a:lnTo>
                <a:lnTo>
                  <a:pt x="482" y="88725"/>
                </a:lnTo>
                <a:lnTo>
                  <a:pt x="1921" y="89939"/>
                </a:lnTo>
                <a:lnTo>
                  <a:pt x="4306" y="91129"/>
                </a:lnTo>
                <a:lnTo>
                  <a:pt x="7612" y="92284"/>
                </a:lnTo>
                <a:lnTo>
                  <a:pt x="11808" y="93392"/>
                </a:lnTo>
                <a:lnTo>
                  <a:pt x="16853" y="94445"/>
                </a:lnTo>
                <a:lnTo>
                  <a:pt x="22699" y="95430"/>
                </a:lnTo>
                <a:lnTo>
                  <a:pt x="29289" y="96339"/>
                </a:lnTo>
                <a:lnTo>
                  <a:pt x="36561" y="97163"/>
                </a:lnTo>
                <a:lnTo>
                  <a:pt x="44443" y="97893"/>
                </a:lnTo>
                <a:lnTo>
                  <a:pt x="52860" y="98524"/>
                </a:lnTo>
                <a:lnTo>
                  <a:pt x="61732" y="99048"/>
                </a:lnTo>
                <a:lnTo>
                  <a:pt x="70972" y="99462"/>
                </a:lnTo>
                <a:lnTo>
                  <a:pt x="80491" y="99760"/>
                </a:lnTo>
                <a:lnTo>
                  <a:pt x="90198" y="9994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40"/>
                </a:lnTo>
                <a:lnTo>
                  <a:pt x="90245" y="99760"/>
                </a:lnTo>
                <a:lnTo>
                  <a:pt x="85486" y="99462"/>
                </a:lnTo>
                <a:lnTo>
                  <a:pt x="80866" y="99048"/>
                </a:lnTo>
                <a:lnTo>
                  <a:pt x="76430" y="98524"/>
                </a:lnTo>
                <a:lnTo>
                  <a:pt x="72221" y="97893"/>
                </a:lnTo>
                <a:lnTo>
                  <a:pt x="68280" y="97163"/>
                </a:lnTo>
                <a:lnTo>
                  <a:pt x="64645" y="96339"/>
                </a:lnTo>
                <a:lnTo>
                  <a:pt x="61349" y="95430"/>
                </a:lnTo>
                <a:lnTo>
                  <a:pt x="58427" y="94445"/>
                </a:lnTo>
                <a:lnTo>
                  <a:pt x="55904" y="93392"/>
                </a:lnTo>
                <a:lnTo>
                  <a:pt x="53806" y="92284"/>
                </a:lnTo>
                <a:lnTo>
                  <a:pt x="52153" y="91129"/>
                </a:lnTo>
                <a:lnTo>
                  <a:pt x="50961" y="89939"/>
                </a:lnTo>
                <a:lnTo>
                  <a:pt x="50241" y="88725"/>
                </a:lnTo>
                <a:lnTo>
                  <a:pt x="50000" y="87500"/>
                </a:lnTo>
                <a:lnTo>
                  <a:pt x="50000" y="12500"/>
                </a:lnTo>
                <a:lnTo>
                  <a:pt x="50241" y="11275"/>
                </a:lnTo>
                <a:lnTo>
                  <a:pt x="50961" y="10061"/>
                </a:lnTo>
                <a:lnTo>
                  <a:pt x="52153" y="8871"/>
                </a:lnTo>
                <a:lnTo>
                  <a:pt x="53806" y="7716"/>
                </a:lnTo>
                <a:lnTo>
                  <a:pt x="55904" y="6608"/>
                </a:lnTo>
                <a:lnTo>
                  <a:pt x="58427" y="5555"/>
                </a:lnTo>
                <a:lnTo>
                  <a:pt x="61349" y="4570"/>
                </a:lnTo>
                <a:lnTo>
                  <a:pt x="64645" y="3661"/>
                </a:lnTo>
                <a:lnTo>
                  <a:pt x="68280" y="2837"/>
                </a:lnTo>
                <a:lnTo>
                  <a:pt x="72221" y="2107"/>
                </a:lnTo>
                <a:lnTo>
                  <a:pt x="76430" y="1476"/>
                </a:lnTo>
                <a:lnTo>
                  <a:pt x="80866" y="952"/>
                </a:lnTo>
                <a:lnTo>
                  <a:pt x="85486" y="538"/>
                </a:lnTo>
                <a:lnTo>
                  <a:pt x="90245" y="240"/>
                </a:lnTo>
                <a:lnTo>
                  <a:pt x="95099" y="6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29768-24"/>
          <p:cNvSpPr/>
          <p:nvPr/>
        </p:nvSpPr>
        <p:spPr>
          <a:xfrm>
            <a:off x="4636294" y="3936876"/>
            <a:ext cx="4107656" cy="728663"/>
          </a:xfrm>
          <a:prstGeom prst="roundRect">
            <a:avLst>
              <a:gd name="adj" fmla="val 1568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28575" dist="14288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el-1789439829781-49"/>
          <p:cNvSpPr/>
          <p:nvPr/>
        </p:nvSpPr>
        <p:spPr>
          <a:xfrm>
            <a:off x="4814888" y="407260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0"/>
                </a:moveTo>
                <a:lnTo>
                  <a:pt x="87500" y="0"/>
                </a:lnTo>
                <a:lnTo>
                  <a:pt x="88729" y="63"/>
                </a:lnTo>
                <a:lnTo>
                  <a:pt x="89938" y="250"/>
                </a:lnTo>
                <a:lnTo>
                  <a:pt x="91125" y="542"/>
                </a:lnTo>
                <a:lnTo>
                  <a:pt x="92292" y="958"/>
                </a:lnTo>
                <a:lnTo>
                  <a:pt x="93396" y="1479"/>
                </a:lnTo>
                <a:lnTo>
                  <a:pt x="94438" y="2104"/>
                </a:lnTo>
                <a:lnTo>
                  <a:pt x="95438" y="2833"/>
                </a:lnTo>
                <a:lnTo>
                  <a:pt x="96333" y="3667"/>
                </a:lnTo>
                <a:lnTo>
                  <a:pt x="97167" y="4563"/>
                </a:lnTo>
                <a:lnTo>
                  <a:pt x="97896" y="5563"/>
                </a:lnTo>
                <a:lnTo>
                  <a:pt x="98521" y="6604"/>
                </a:lnTo>
                <a:lnTo>
                  <a:pt x="99042" y="7708"/>
                </a:lnTo>
                <a:lnTo>
                  <a:pt x="99458" y="8875"/>
                </a:lnTo>
                <a:lnTo>
                  <a:pt x="99750" y="10063"/>
                </a:lnTo>
                <a:lnTo>
                  <a:pt x="99938" y="11271"/>
                </a:lnTo>
                <a:lnTo>
                  <a:pt x="100000" y="12500"/>
                </a:lnTo>
                <a:lnTo>
                  <a:pt x="100000" y="87500"/>
                </a:lnTo>
                <a:lnTo>
                  <a:pt x="99938" y="88729"/>
                </a:lnTo>
                <a:lnTo>
                  <a:pt x="99750" y="89938"/>
                </a:lnTo>
                <a:lnTo>
                  <a:pt x="99458" y="91125"/>
                </a:lnTo>
                <a:lnTo>
                  <a:pt x="99042" y="92292"/>
                </a:lnTo>
                <a:lnTo>
                  <a:pt x="98521" y="93396"/>
                </a:lnTo>
                <a:lnTo>
                  <a:pt x="97896" y="94438"/>
                </a:lnTo>
                <a:lnTo>
                  <a:pt x="97167" y="95438"/>
                </a:lnTo>
                <a:lnTo>
                  <a:pt x="96333" y="96333"/>
                </a:lnTo>
                <a:lnTo>
                  <a:pt x="95438" y="97167"/>
                </a:lnTo>
                <a:lnTo>
                  <a:pt x="94438" y="97896"/>
                </a:lnTo>
                <a:lnTo>
                  <a:pt x="93396" y="98521"/>
                </a:lnTo>
                <a:lnTo>
                  <a:pt x="92292" y="99042"/>
                </a:lnTo>
                <a:lnTo>
                  <a:pt x="91125" y="99458"/>
                </a:lnTo>
                <a:lnTo>
                  <a:pt x="89938" y="99750"/>
                </a:lnTo>
                <a:lnTo>
                  <a:pt x="88729" y="99938"/>
                </a:lnTo>
                <a:lnTo>
                  <a:pt x="87500" y="100000"/>
                </a:lnTo>
                <a:lnTo>
                  <a:pt x="12500" y="100000"/>
                </a:lnTo>
                <a:lnTo>
                  <a:pt x="11271" y="99938"/>
                </a:lnTo>
                <a:lnTo>
                  <a:pt x="10063" y="99750"/>
                </a:lnTo>
                <a:lnTo>
                  <a:pt x="8875" y="99458"/>
                </a:lnTo>
                <a:lnTo>
                  <a:pt x="7708" y="99042"/>
                </a:lnTo>
                <a:lnTo>
                  <a:pt x="6604" y="98521"/>
                </a:lnTo>
                <a:lnTo>
                  <a:pt x="5563" y="97896"/>
                </a:lnTo>
                <a:lnTo>
                  <a:pt x="4563" y="97167"/>
                </a:lnTo>
                <a:lnTo>
                  <a:pt x="3667" y="96333"/>
                </a:lnTo>
                <a:lnTo>
                  <a:pt x="2833" y="95438"/>
                </a:lnTo>
                <a:lnTo>
                  <a:pt x="2104" y="94438"/>
                </a:lnTo>
                <a:lnTo>
                  <a:pt x="1479" y="93396"/>
                </a:lnTo>
                <a:lnTo>
                  <a:pt x="958" y="92292"/>
                </a:lnTo>
                <a:lnTo>
                  <a:pt x="542" y="91125"/>
                </a:lnTo>
                <a:lnTo>
                  <a:pt x="250" y="89938"/>
                </a:lnTo>
                <a:lnTo>
                  <a:pt x="63" y="88729"/>
                </a:lnTo>
                <a:lnTo>
                  <a:pt x="0" y="87500"/>
                </a:lnTo>
                <a:lnTo>
                  <a:pt x="0" y="12500"/>
                </a:lnTo>
                <a:lnTo>
                  <a:pt x="63" y="11271"/>
                </a:lnTo>
                <a:lnTo>
                  <a:pt x="250" y="10063"/>
                </a:lnTo>
                <a:lnTo>
                  <a:pt x="542" y="8875"/>
                </a:lnTo>
                <a:lnTo>
                  <a:pt x="958" y="7708"/>
                </a:lnTo>
                <a:lnTo>
                  <a:pt x="1479" y="6604"/>
                </a:lnTo>
                <a:lnTo>
                  <a:pt x="2104" y="5563"/>
                </a:lnTo>
                <a:lnTo>
                  <a:pt x="2833" y="4563"/>
                </a:lnTo>
                <a:lnTo>
                  <a:pt x="3667" y="3667"/>
                </a:lnTo>
                <a:lnTo>
                  <a:pt x="4563" y="2833"/>
                </a:lnTo>
                <a:lnTo>
                  <a:pt x="5563" y="2104"/>
                </a:lnTo>
                <a:lnTo>
                  <a:pt x="6604" y="1479"/>
                </a:lnTo>
                <a:lnTo>
                  <a:pt x="7708" y="958"/>
                </a:lnTo>
                <a:lnTo>
                  <a:pt x="8875" y="542"/>
                </a:lnTo>
                <a:lnTo>
                  <a:pt x="10063" y="250"/>
                </a:lnTo>
                <a:lnTo>
                  <a:pt x="11271" y="63"/>
                </a:lnTo>
                <a:lnTo>
                  <a:pt x="12500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  <a:effectLst>
            <a:outerShdw blurRad="0" dist="14288" dir="5400000" sx="100000" sy="100000" kx="0" ky="0" algn="ctr">
              <a:srgbClr val="D6452D">
                <a:alpha val="3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9439829782-58"/>
          <p:cNvSpPr/>
          <p:nvPr/>
        </p:nvSpPr>
        <p:spPr>
          <a:xfrm>
            <a:off x="4814888" y="4072607"/>
            <a:ext cx="5715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0"/>
                </a:lnTo>
                <a:lnTo>
                  <a:pt x="80491" y="240"/>
                </a:lnTo>
                <a:lnTo>
                  <a:pt x="70972" y="538"/>
                </a:lnTo>
                <a:lnTo>
                  <a:pt x="61732" y="952"/>
                </a:lnTo>
                <a:lnTo>
                  <a:pt x="52860" y="1476"/>
                </a:lnTo>
                <a:lnTo>
                  <a:pt x="44443" y="2107"/>
                </a:lnTo>
                <a:lnTo>
                  <a:pt x="36561" y="2837"/>
                </a:lnTo>
                <a:lnTo>
                  <a:pt x="29289" y="3661"/>
                </a:lnTo>
                <a:lnTo>
                  <a:pt x="22699" y="4570"/>
                </a:lnTo>
                <a:lnTo>
                  <a:pt x="16853" y="5555"/>
                </a:lnTo>
                <a:lnTo>
                  <a:pt x="11808" y="6608"/>
                </a:lnTo>
                <a:lnTo>
                  <a:pt x="7612" y="7716"/>
                </a:lnTo>
                <a:lnTo>
                  <a:pt x="4306" y="8871"/>
                </a:lnTo>
                <a:lnTo>
                  <a:pt x="1921" y="10061"/>
                </a:lnTo>
                <a:lnTo>
                  <a:pt x="482" y="11275"/>
                </a:lnTo>
                <a:lnTo>
                  <a:pt x="0" y="12500"/>
                </a:lnTo>
                <a:lnTo>
                  <a:pt x="0" y="87500"/>
                </a:lnTo>
                <a:lnTo>
                  <a:pt x="482" y="88725"/>
                </a:lnTo>
                <a:lnTo>
                  <a:pt x="1921" y="89939"/>
                </a:lnTo>
                <a:lnTo>
                  <a:pt x="4306" y="91129"/>
                </a:lnTo>
                <a:lnTo>
                  <a:pt x="7612" y="92284"/>
                </a:lnTo>
                <a:lnTo>
                  <a:pt x="11808" y="93392"/>
                </a:lnTo>
                <a:lnTo>
                  <a:pt x="16853" y="94445"/>
                </a:lnTo>
                <a:lnTo>
                  <a:pt x="22699" y="95430"/>
                </a:lnTo>
                <a:lnTo>
                  <a:pt x="29289" y="96339"/>
                </a:lnTo>
                <a:lnTo>
                  <a:pt x="36561" y="97163"/>
                </a:lnTo>
                <a:lnTo>
                  <a:pt x="44443" y="97893"/>
                </a:lnTo>
                <a:lnTo>
                  <a:pt x="52860" y="98524"/>
                </a:lnTo>
                <a:lnTo>
                  <a:pt x="61732" y="99048"/>
                </a:lnTo>
                <a:lnTo>
                  <a:pt x="70972" y="99462"/>
                </a:lnTo>
                <a:lnTo>
                  <a:pt x="80491" y="99760"/>
                </a:lnTo>
                <a:lnTo>
                  <a:pt x="90198" y="9994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40"/>
                </a:lnTo>
                <a:lnTo>
                  <a:pt x="90245" y="99760"/>
                </a:lnTo>
                <a:lnTo>
                  <a:pt x="85486" y="99462"/>
                </a:lnTo>
                <a:lnTo>
                  <a:pt x="80866" y="99048"/>
                </a:lnTo>
                <a:lnTo>
                  <a:pt x="76430" y="98524"/>
                </a:lnTo>
                <a:lnTo>
                  <a:pt x="72221" y="97893"/>
                </a:lnTo>
                <a:lnTo>
                  <a:pt x="68280" y="97163"/>
                </a:lnTo>
                <a:lnTo>
                  <a:pt x="64645" y="96339"/>
                </a:lnTo>
                <a:lnTo>
                  <a:pt x="61349" y="95430"/>
                </a:lnTo>
                <a:lnTo>
                  <a:pt x="58427" y="94445"/>
                </a:lnTo>
                <a:lnTo>
                  <a:pt x="55904" y="93392"/>
                </a:lnTo>
                <a:lnTo>
                  <a:pt x="53806" y="92284"/>
                </a:lnTo>
                <a:lnTo>
                  <a:pt x="52153" y="91129"/>
                </a:lnTo>
                <a:lnTo>
                  <a:pt x="50961" y="89939"/>
                </a:lnTo>
                <a:lnTo>
                  <a:pt x="50241" y="88725"/>
                </a:lnTo>
                <a:lnTo>
                  <a:pt x="50000" y="87500"/>
                </a:lnTo>
                <a:lnTo>
                  <a:pt x="50000" y="12500"/>
                </a:lnTo>
                <a:lnTo>
                  <a:pt x="50241" y="11275"/>
                </a:lnTo>
                <a:lnTo>
                  <a:pt x="50961" y="10061"/>
                </a:lnTo>
                <a:lnTo>
                  <a:pt x="52153" y="8871"/>
                </a:lnTo>
                <a:lnTo>
                  <a:pt x="53806" y="7716"/>
                </a:lnTo>
                <a:lnTo>
                  <a:pt x="55904" y="6608"/>
                </a:lnTo>
                <a:lnTo>
                  <a:pt x="58427" y="5555"/>
                </a:lnTo>
                <a:lnTo>
                  <a:pt x="61349" y="4570"/>
                </a:lnTo>
                <a:lnTo>
                  <a:pt x="64645" y="3661"/>
                </a:lnTo>
                <a:lnTo>
                  <a:pt x="68280" y="2837"/>
                </a:lnTo>
                <a:lnTo>
                  <a:pt x="72221" y="2107"/>
                </a:lnTo>
                <a:lnTo>
                  <a:pt x="76430" y="1476"/>
                </a:lnTo>
                <a:lnTo>
                  <a:pt x="80866" y="952"/>
                </a:lnTo>
                <a:lnTo>
                  <a:pt x="85486" y="538"/>
                </a:lnTo>
                <a:lnTo>
                  <a:pt x="90245" y="240"/>
                </a:lnTo>
                <a:lnTo>
                  <a:pt x="95099" y="6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29752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9439829753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9439829935-56"/>
          <p:cNvSpPr/>
          <p:nvPr/>
        </p:nvSpPr>
        <p:spPr>
          <a:xfrm>
            <a:off x="400050" y="4938117"/>
            <a:ext cx="96441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000" y="0"/>
                </a:moveTo>
                <a:lnTo>
                  <a:pt x="45000" y="0"/>
                </a:lnTo>
                <a:cubicBezTo>
                  <a:pt x="43333" y="0"/>
                  <a:pt x="42000" y="667"/>
                  <a:pt x="41000" y="2000"/>
                </a:cubicBezTo>
                <a:lnTo>
                  <a:pt x="41000" y="2000"/>
                </a:lnTo>
                <a:lnTo>
                  <a:pt x="41000" y="2000"/>
                </a:lnTo>
                <a:cubicBezTo>
                  <a:pt x="39933" y="3333"/>
                  <a:pt x="39400" y="5000"/>
                  <a:pt x="39400" y="7000"/>
                </a:cubicBezTo>
                <a:lnTo>
                  <a:pt x="39400" y="7000"/>
                </a:lnTo>
                <a:lnTo>
                  <a:pt x="39400" y="7500"/>
                </a:lnTo>
                <a:lnTo>
                  <a:pt x="39400" y="29500"/>
                </a:lnTo>
                <a:cubicBezTo>
                  <a:pt x="39267" y="30750"/>
                  <a:pt x="38667" y="31458"/>
                  <a:pt x="37600" y="31625"/>
                </a:cubicBezTo>
                <a:lnTo>
                  <a:pt x="37600" y="31625"/>
                </a:lnTo>
                <a:cubicBezTo>
                  <a:pt x="36933" y="31625"/>
                  <a:pt x="36400" y="31250"/>
                  <a:pt x="36000" y="30500"/>
                </a:cubicBezTo>
                <a:lnTo>
                  <a:pt x="36000" y="30500"/>
                </a:lnTo>
                <a:lnTo>
                  <a:pt x="27600" y="12125"/>
                </a:lnTo>
                <a:cubicBezTo>
                  <a:pt x="21067" y="16208"/>
                  <a:pt x="15800" y="22125"/>
                  <a:pt x="11800" y="29875"/>
                </a:cubicBezTo>
                <a:lnTo>
                  <a:pt x="11800" y="29875"/>
                </a:lnTo>
                <a:cubicBezTo>
                  <a:pt x="7800" y="37625"/>
                  <a:pt x="5733" y="46417"/>
                  <a:pt x="5600" y="56250"/>
                </a:cubicBezTo>
                <a:lnTo>
                  <a:pt x="5600" y="56250"/>
                </a:lnTo>
                <a:lnTo>
                  <a:pt x="5600" y="70375"/>
                </a:lnTo>
                <a:lnTo>
                  <a:pt x="95600" y="70375"/>
                </a:lnTo>
                <a:lnTo>
                  <a:pt x="95600" y="55750"/>
                </a:lnTo>
                <a:cubicBezTo>
                  <a:pt x="95400" y="46000"/>
                  <a:pt x="93367" y="37292"/>
                  <a:pt x="89500" y="29625"/>
                </a:cubicBezTo>
                <a:lnTo>
                  <a:pt x="89500" y="29625"/>
                </a:lnTo>
                <a:cubicBezTo>
                  <a:pt x="85500" y="22042"/>
                  <a:pt x="80233" y="16208"/>
                  <a:pt x="73700" y="12125"/>
                </a:cubicBezTo>
                <a:lnTo>
                  <a:pt x="73700" y="12125"/>
                </a:lnTo>
                <a:lnTo>
                  <a:pt x="65200" y="30500"/>
                </a:lnTo>
                <a:cubicBezTo>
                  <a:pt x="64867" y="31250"/>
                  <a:pt x="64333" y="31625"/>
                  <a:pt x="63600" y="31625"/>
                </a:cubicBezTo>
                <a:lnTo>
                  <a:pt x="63600" y="31625"/>
                </a:lnTo>
                <a:cubicBezTo>
                  <a:pt x="62600" y="31458"/>
                  <a:pt x="62033" y="30750"/>
                  <a:pt x="61900" y="29500"/>
                </a:cubicBezTo>
                <a:lnTo>
                  <a:pt x="61900" y="29500"/>
                </a:lnTo>
                <a:lnTo>
                  <a:pt x="61900" y="7500"/>
                </a:lnTo>
                <a:lnTo>
                  <a:pt x="61900" y="7000"/>
                </a:lnTo>
                <a:cubicBezTo>
                  <a:pt x="61900" y="5000"/>
                  <a:pt x="61367" y="3333"/>
                  <a:pt x="60300" y="2000"/>
                </a:cubicBezTo>
                <a:lnTo>
                  <a:pt x="60300" y="2000"/>
                </a:lnTo>
                <a:cubicBezTo>
                  <a:pt x="59233" y="667"/>
                  <a:pt x="57900" y="0"/>
                  <a:pt x="56300" y="0"/>
                </a:cubicBezTo>
                <a:lnTo>
                  <a:pt x="56300" y="0"/>
                </a:lnTo>
                <a:lnTo>
                  <a:pt x="45000" y="0"/>
                </a:lnTo>
                <a:moveTo>
                  <a:pt x="3000" y="77375"/>
                </a:moveTo>
                <a:lnTo>
                  <a:pt x="3000" y="77375"/>
                </a:lnTo>
                <a:cubicBezTo>
                  <a:pt x="1133" y="77542"/>
                  <a:pt x="133" y="78792"/>
                  <a:pt x="0" y="81125"/>
                </a:cubicBezTo>
                <a:lnTo>
                  <a:pt x="0" y="81125"/>
                </a:lnTo>
                <a:cubicBezTo>
                  <a:pt x="0" y="82125"/>
                  <a:pt x="367" y="83000"/>
                  <a:pt x="1100" y="83750"/>
                </a:cubicBezTo>
                <a:lnTo>
                  <a:pt x="1100" y="83750"/>
                </a:lnTo>
                <a:cubicBezTo>
                  <a:pt x="2833" y="85750"/>
                  <a:pt x="7667" y="88583"/>
                  <a:pt x="15600" y="92250"/>
                </a:cubicBezTo>
                <a:lnTo>
                  <a:pt x="15600" y="92250"/>
                </a:lnTo>
                <a:cubicBezTo>
                  <a:pt x="23600" y="95917"/>
                  <a:pt x="35267" y="98000"/>
                  <a:pt x="50600" y="98500"/>
                </a:cubicBezTo>
                <a:lnTo>
                  <a:pt x="50600" y="98500"/>
                </a:lnTo>
                <a:cubicBezTo>
                  <a:pt x="66000" y="98000"/>
                  <a:pt x="77667" y="95917"/>
                  <a:pt x="85600" y="92250"/>
                </a:cubicBezTo>
                <a:lnTo>
                  <a:pt x="85600" y="92250"/>
                </a:lnTo>
                <a:cubicBezTo>
                  <a:pt x="93600" y="88583"/>
                  <a:pt x="98467" y="85750"/>
                  <a:pt x="100200" y="83750"/>
                </a:cubicBezTo>
                <a:lnTo>
                  <a:pt x="100200" y="83750"/>
                </a:lnTo>
                <a:cubicBezTo>
                  <a:pt x="100933" y="83000"/>
                  <a:pt x="101300" y="82125"/>
                  <a:pt x="101300" y="81125"/>
                </a:cubicBezTo>
                <a:lnTo>
                  <a:pt x="101300" y="81125"/>
                </a:lnTo>
                <a:cubicBezTo>
                  <a:pt x="101167" y="78792"/>
                  <a:pt x="100167" y="77542"/>
                  <a:pt x="98300" y="77375"/>
                </a:cubicBezTo>
                <a:lnTo>
                  <a:pt x="98300" y="77375"/>
                </a:lnTo>
                <a:lnTo>
                  <a:pt x="3000" y="7737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29760-12"/>
          <p:cNvSpPr/>
          <p:nvPr/>
        </p:nvSpPr>
        <p:spPr>
          <a:xfrm>
            <a:off x="8034598" y="4893469"/>
            <a:ext cx="709352" cy="164306"/>
          </a:xfrm>
          <a:prstGeom prst="roundRect">
            <a:avLst>
              <a:gd name="adj" fmla="val 50000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29982-58"/>
          <p:cNvSpPr/>
          <p:nvPr/>
        </p:nvSpPr>
        <p:spPr>
          <a:xfrm>
            <a:off x="8120323" y="4943475"/>
            <a:ext cx="64294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556"/>
                </a:moveTo>
                <a:lnTo>
                  <a:pt x="0" y="12556"/>
                </a:lnTo>
                <a:cubicBezTo>
                  <a:pt x="190" y="9000"/>
                  <a:pt x="1762" y="6037"/>
                  <a:pt x="4714" y="3667"/>
                </a:cubicBezTo>
                <a:lnTo>
                  <a:pt x="4714" y="3667"/>
                </a:lnTo>
                <a:lnTo>
                  <a:pt x="4714" y="3667"/>
                </a:lnTo>
                <a:cubicBezTo>
                  <a:pt x="7762" y="1370"/>
                  <a:pt x="11571" y="148"/>
                  <a:pt x="16143" y="0"/>
                </a:cubicBezTo>
                <a:lnTo>
                  <a:pt x="16143" y="0"/>
                </a:lnTo>
                <a:lnTo>
                  <a:pt x="56286" y="0"/>
                </a:lnTo>
                <a:lnTo>
                  <a:pt x="56286" y="25000"/>
                </a:lnTo>
                <a:cubicBezTo>
                  <a:pt x="56286" y="26852"/>
                  <a:pt x="57048" y="28333"/>
                  <a:pt x="58571" y="29444"/>
                </a:cubicBezTo>
                <a:lnTo>
                  <a:pt x="58571" y="29444"/>
                </a:lnTo>
                <a:cubicBezTo>
                  <a:pt x="60000" y="30630"/>
                  <a:pt x="61905" y="31222"/>
                  <a:pt x="64286" y="31222"/>
                </a:cubicBezTo>
                <a:lnTo>
                  <a:pt x="64286" y="31222"/>
                </a:lnTo>
                <a:lnTo>
                  <a:pt x="96429" y="31222"/>
                </a:lnTo>
                <a:lnTo>
                  <a:pt x="96429" y="87556"/>
                </a:lnTo>
                <a:cubicBezTo>
                  <a:pt x="96238" y="91037"/>
                  <a:pt x="94667" y="93963"/>
                  <a:pt x="91714" y="96333"/>
                </a:cubicBezTo>
                <a:lnTo>
                  <a:pt x="91714" y="96333"/>
                </a:lnTo>
                <a:cubicBezTo>
                  <a:pt x="88667" y="98630"/>
                  <a:pt x="84905" y="99852"/>
                  <a:pt x="80429" y="100000"/>
                </a:cubicBezTo>
                <a:lnTo>
                  <a:pt x="80429" y="100000"/>
                </a:lnTo>
                <a:lnTo>
                  <a:pt x="16143" y="100000"/>
                </a:lnTo>
                <a:cubicBezTo>
                  <a:pt x="11571" y="99852"/>
                  <a:pt x="7762" y="98630"/>
                  <a:pt x="4714" y="96333"/>
                </a:cubicBezTo>
                <a:lnTo>
                  <a:pt x="4714" y="96333"/>
                </a:lnTo>
                <a:cubicBezTo>
                  <a:pt x="1762" y="93963"/>
                  <a:pt x="190" y="91037"/>
                  <a:pt x="0" y="87556"/>
                </a:cubicBezTo>
                <a:lnTo>
                  <a:pt x="0" y="87556"/>
                </a:lnTo>
                <a:lnTo>
                  <a:pt x="0" y="12556"/>
                </a:lnTo>
                <a:moveTo>
                  <a:pt x="96429" y="25000"/>
                </a:moveTo>
                <a:lnTo>
                  <a:pt x="96429" y="25000"/>
                </a:lnTo>
                <a:lnTo>
                  <a:pt x="64286" y="25000"/>
                </a:lnTo>
                <a:lnTo>
                  <a:pt x="64286" y="0"/>
                </a:lnTo>
                <a:lnTo>
                  <a:pt x="96429" y="25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29757-7"/>
          <p:cNvSpPr txBox="1"/>
          <p:nvPr/>
        </p:nvSpPr>
        <p:spPr>
          <a:xfrm>
            <a:off x="500063" y="185738"/>
            <a:ext cx="1071143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2520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</a:t>
            </a:r>
            <a:endParaRPr/>
          </a:p>
        </p:txBody>
      </p:sp>
      <p:sp>
        <p:nvSpPr>
          <p:cNvPr id="38" name="el-1789439829759-10"/>
          <p:cNvSpPr txBox="1"/>
          <p:nvPr/>
        </p:nvSpPr>
        <p:spPr>
          <a:xfrm>
            <a:off x="1391469" y="185738"/>
            <a:ext cx="202094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人民防空地下室设计规范 · 电气专业图示</a:t>
            </a:r>
            <a:endParaRPr/>
          </a:p>
        </p:txBody>
      </p:sp>
      <p:sp>
        <p:nvSpPr>
          <p:cNvPr id="39" name="el-1789439829753-5"/>
          <p:cNvSpPr txBox="1"/>
          <p:nvPr/>
        </p:nvSpPr>
        <p:spPr>
          <a:xfrm>
            <a:off x="8203481" y="185738"/>
            <a:ext cx="6104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7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课程目录</a:t>
            </a:r>
            <a:endParaRPr/>
          </a:p>
        </p:txBody>
      </p:sp>
      <p:sp>
        <p:nvSpPr>
          <p:cNvPr id="40" name="el-1789439829771-25"/>
          <p:cNvSpPr txBox="1"/>
          <p:nvPr/>
        </p:nvSpPr>
        <p:spPr>
          <a:xfrm>
            <a:off x="400050" y="649412"/>
            <a:ext cx="2239767" cy="3085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 spc="11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课程目录</a:t>
            </a:r>
            <a:endParaRPr/>
          </a:p>
        </p:txBody>
      </p:sp>
      <p:sp>
        <p:nvSpPr>
          <p:cNvPr id="41" name="el-1789439829771-26"/>
          <p:cNvSpPr txBox="1"/>
          <p:nvPr/>
        </p:nvSpPr>
        <p:spPr>
          <a:xfrm>
            <a:off x="400050" y="986507"/>
            <a:ext cx="224948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八章内容 · 系统掌握人防电气设计要点</a:t>
            </a:r>
            <a:endParaRPr/>
          </a:p>
        </p:txBody>
      </p:sp>
      <p:sp>
        <p:nvSpPr>
          <p:cNvPr id="42" name="el-1789439829772-27"/>
          <p:cNvSpPr txBox="1"/>
          <p:nvPr/>
        </p:nvSpPr>
        <p:spPr>
          <a:xfrm>
            <a:off x="377476" y="1618729"/>
            <a:ext cx="873824" cy="221456"/>
          </a:xfrm>
          <a:prstGeom prst="rect">
            <a:avLst/>
          </a:prstGeom>
          <a:noFill/>
          <a:ln>
            <a:noFill/>
          </a:ln>
          <a:effectLst>
            <a:outerShdw blurRad="0" dist="14288" dir="5400000" sx="100000" sy="100000" kx="0" ky="0" algn="ctr">
              <a:srgbClr val="D6452D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43" name="el-1789439829773-29"/>
          <p:cNvSpPr txBox="1"/>
          <p:nvPr/>
        </p:nvSpPr>
        <p:spPr>
          <a:xfrm>
            <a:off x="1178719" y="1520168"/>
            <a:ext cx="2147268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总则与术语</a:t>
            </a:r>
            <a:endParaRPr/>
          </a:p>
        </p:txBody>
      </p:sp>
      <p:sp>
        <p:nvSpPr>
          <p:cNvPr id="44" name="el-1789439829782-59"/>
          <p:cNvSpPr txBox="1"/>
          <p:nvPr/>
        </p:nvSpPr>
        <p:spPr>
          <a:xfrm>
            <a:off x="1178719" y="1771538"/>
            <a:ext cx="2041630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Chapter 01 · 基础概念</a:t>
            </a:r>
            <a:endParaRPr/>
          </a:p>
        </p:txBody>
      </p:sp>
      <p:sp>
        <p:nvSpPr>
          <p:cNvPr id="45" name="el-1789439829773-30"/>
          <p:cNvSpPr txBox="1"/>
          <p:nvPr/>
        </p:nvSpPr>
        <p:spPr>
          <a:xfrm>
            <a:off x="4613719" y="1618729"/>
            <a:ext cx="873824" cy="221456"/>
          </a:xfrm>
          <a:prstGeom prst="rect">
            <a:avLst/>
          </a:prstGeom>
          <a:noFill/>
          <a:ln>
            <a:noFill/>
          </a:ln>
          <a:effectLst>
            <a:outerShdw blurRad="0" dist="14288" dir="5400000" sx="100000" sy="100000" kx="0" ky="0" algn="ctr">
              <a:srgbClr val="D6452D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46" name="el-1789439829774-32"/>
          <p:cNvSpPr txBox="1"/>
          <p:nvPr/>
        </p:nvSpPr>
        <p:spPr>
          <a:xfrm>
            <a:off x="5414963" y="1520168"/>
            <a:ext cx="1972247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电源系统</a:t>
            </a:r>
            <a:endParaRPr/>
          </a:p>
        </p:txBody>
      </p:sp>
      <p:sp>
        <p:nvSpPr>
          <p:cNvPr id="47" name="el-1789439829782-60"/>
          <p:cNvSpPr txBox="1"/>
          <p:nvPr/>
        </p:nvSpPr>
        <p:spPr>
          <a:xfrm>
            <a:off x="5414963" y="1771538"/>
            <a:ext cx="2041630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Chapter 02 · 电源保障</a:t>
            </a:r>
            <a:endParaRPr/>
          </a:p>
        </p:txBody>
      </p:sp>
      <p:sp>
        <p:nvSpPr>
          <p:cNvPr id="48" name="el-1789439829774-33"/>
          <p:cNvSpPr txBox="1"/>
          <p:nvPr/>
        </p:nvSpPr>
        <p:spPr>
          <a:xfrm>
            <a:off x="377476" y="2475979"/>
            <a:ext cx="873824" cy="221456"/>
          </a:xfrm>
          <a:prstGeom prst="rect">
            <a:avLst/>
          </a:prstGeom>
          <a:noFill/>
          <a:ln>
            <a:noFill/>
          </a:ln>
          <a:effectLst>
            <a:outerShdw blurRad="0" dist="14288" dir="5400000" sx="100000" sy="100000" kx="0" ky="0" algn="ctr">
              <a:srgbClr val="D6452D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49" name="el-1789439829776-35"/>
          <p:cNvSpPr txBox="1"/>
          <p:nvPr/>
        </p:nvSpPr>
        <p:spPr>
          <a:xfrm>
            <a:off x="1178719" y="2377418"/>
            <a:ext cx="1972247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配电系统</a:t>
            </a:r>
            <a:endParaRPr/>
          </a:p>
        </p:txBody>
      </p:sp>
      <p:sp>
        <p:nvSpPr>
          <p:cNvPr id="50" name="el-1789439829782-61"/>
          <p:cNvSpPr txBox="1"/>
          <p:nvPr/>
        </p:nvSpPr>
        <p:spPr>
          <a:xfrm>
            <a:off x="1178719" y="2628788"/>
            <a:ext cx="2041630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Chapter 03 · 配电方案</a:t>
            </a:r>
            <a:endParaRPr/>
          </a:p>
        </p:txBody>
      </p:sp>
      <p:sp>
        <p:nvSpPr>
          <p:cNvPr id="51" name="el-1789439829776-36"/>
          <p:cNvSpPr txBox="1"/>
          <p:nvPr/>
        </p:nvSpPr>
        <p:spPr>
          <a:xfrm>
            <a:off x="4613719" y="2475979"/>
            <a:ext cx="873824" cy="221456"/>
          </a:xfrm>
          <a:prstGeom prst="rect">
            <a:avLst/>
          </a:prstGeom>
          <a:noFill/>
          <a:ln>
            <a:noFill/>
          </a:ln>
          <a:effectLst>
            <a:outerShdw blurRad="0" dist="14288" dir="5400000" sx="100000" sy="100000" kx="0" ky="0" algn="ctr">
              <a:srgbClr val="D6452D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52" name="el-1789439829777-38"/>
          <p:cNvSpPr txBox="1"/>
          <p:nvPr/>
        </p:nvSpPr>
        <p:spPr>
          <a:xfrm>
            <a:off x="5414963" y="2377418"/>
            <a:ext cx="1972247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线路敷设</a:t>
            </a:r>
            <a:endParaRPr/>
          </a:p>
        </p:txBody>
      </p:sp>
      <p:sp>
        <p:nvSpPr>
          <p:cNvPr id="53" name="el-1789439829783-62"/>
          <p:cNvSpPr txBox="1"/>
          <p:nvPr/>
        </p:nvSpPr>
        <p:spPr>
          <a:xfrm>
            <a:off x="5414963" y="2628788"/>
            <a:ext cx="2041630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Chapter 04 · 穿墙防护</a:t>
            </a:r>
            <a:endParaRPr/>
          </a:p>
        </p:txBody>
      </p:sp>
      <p:sp>
        <p:nvSpPr>
          <p:cNvPr id="54" name="el-1789439829777-39"/>
          <p:cNvSpPr txBox="1"/>
          <p:nvPr/>
        </p:nvSpPr>
        <p:spPr>
          <a:xfrm>
            <a:off x="377476" y="3333229"/>
            <a:ext cx="873824" cy="221456"/>
          </a:xfrm>
          <a:prstGeom prst="rect">
            <a:avLst/>
          </a:prstGeom>
          <a:noFill/>
          <a:ln>
            <a:noFill/>
          </a:ln>
          <a:effectLst>
            <a:outerShdw blurRad="0" dist="14288" dir="5400000" sx="100000" sy="100000" kx="0" ky="0" algn="ctr">
              <a:srgbClr val="D6452D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/>
          </a:p>
        </p:txBody>
      </p:sp>
      <p:sp>
        <p:nvSpPr>
          <p:cNvPr id="55" name="el-1789439829778-41"/>
          <p:cNvSpPr txBox="1"/>
          <p:nvPr/>
        </p:nvSpPr>
        <p:spPr>
          <a:xfrm>
            <a:off x="1178719" y="3234668"/>
            <a:ext cx="1972247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照明系统</a:t>
            </a:r>
            <a:endParaRPr/>
          </a:p>
        </p:txBody>
      </p:sp>
      <p:sp>
        <p:nvSpPr>
          <p:cNvPr id="56" name="el-1789439829783-63"/>
          <p:cNvSpPr txBox="1"/>
          <p:nvPr/>
        </p:nvSpPr>
        <p:spPr>
          <a:xfrm>
            <a:off x="1178719" y="3486038"/>
            <a:ext cx="2041630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Chapter 05 · 应急照明</a:t>
            </a:r>
            <a:endParaRPr/>
          </a:p>
        </p:txBody>
      </p:sp>
      <p:sp>
        <p:nvSpPr>
          <p:cNvPr id="57" name="el-1789439829778-42"/>
          <p:cNvSpPr txBox="1"/>
          <p:nvPr/>
        </p:nvSpPr>
        <p:spPr>
          <a:xfrm>
            <a:off x="4613719" y="3333229"/>
            <a:ext cx="873824" cy="221456"/>
          </a:xfrm>
          <a:prstGeom prst="rect">
            <a:avLst/>
          </a:prstGeom>
          <a:noFill/>
          <a:ln>
            <a:noFill/>
          </a:ln>
          <a:effectLst>
            <a:outerShdw blurRad="0" dist="14288" dir="5400000" sx="100000" sy="100000" kx="0" ky="0" algn="ctr">
              <a:srgbClr val="D6452D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/>
          </a:p>
        </p:txBody>
      </p:sp>
      <p:sp>
        <p:nvSpPr>
          <p:cNvPr id="58" name="el-1789439829779-44"/>
          <p:cNvSpPr txBox="1"/>
          <p:nvPr/>
        </p:nvSpPr>
        <p:spPr>
          <a:xfrm>
            <a:off x="5414963" y="3234668"/>
            <a:ext cx="1972247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接地系统</a:t>
            </a:r>
            <a:endParaRPr/>
          </a:p>
        </p:txBody>
      </p:sp>
      <p:sp>
        <p:nvSpPr>
          <p:cNvPr id="59" name="el-1789439829783-64"/>
          <p:cNvSpPr txBox="1"/>
          <p:nvPr/>
        </p:nvSpPr>
        <p:spPr>
          <a:xfrm>
            <a:off x="5414963" y="3486038"/>
            <a:ext cx="1909471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Chapter 06 · 等电位</a:t>
            </a:r>
            <a:endParaRPr/>
          </a:p>
        </p:txBody>
      </p:sp>
      <p:sp>
        <p:nvSpPr>
          <p:cNvPr id="60" name="el-1789439829779-45"/>
          <p:cNvSpPr txBox="1"/>
          <p:nvPr/>
        </p:nvSpPr>
        <p:spPr>
          <a:xfrm>
            <a:off x="377476" y="4190479"/>
            <a:ext cx="873824" cy="221456"/>
          </a:xfrm>
          <a:prstGeom prst="rect">
            <a:avLst/>
          </a:prstGeom>
          <a:noFill/>
          <a:ln>
            <a:noFill/>
          </a:ln>
          <a:effectLst>
            <a:outerShdw blurRad="0" dist="14288" dir="5400000" sx="100000" sy="100000" kx="0" ky="0" algn="ctr">
              <a:srgbClr val="D6452D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/>
          </a:p>
        </p:txBody>
      </p:sp>
      <p:sp>
        <p:nvSpPr>
          <p:cNvPr id="61" name="el-1789439829780-47"/>
          <p:cNvSpPr txBox="1"/>
          <p:nvPr/>
        </p:nvSpPr>
        <p:spPr>
          <a:xfrm>
            <a:off x="1178719" y="4091918"/>
            <a:ext cx="1972247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柴油电站</a:t>
            </a:r>
            <a:endParaRPr/>
          </a:p>
        </p:txBody>
      </p:sp>
      <p:sp>
        <p:nvSpPr>
          <p:cNvPr id="62" name="el-1789439829783-65"/>
          <p:cNvSpPr txBox="1"/>
          <p:nvPr/>
        </p:nvSpPr>
        <p:spPr>
          <a:xfrm>
            <a:off x="1178719" y="4343288"/>
            <a:ext cx="2041630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Chapter 07 · 电站布置</a:t>
            </a:r>
            <a:endParaRPr/>
          </a:p>
        </p:txBody>
      </p:sp>
      <p:sp>
        <p:nvSpPr>
          <p:cNvPr id="63" name="el-1789439829780-48"/>
          <p:cNvSpPr txBox="1"/>
          <p:nvPr/>
        </p:nvSpPr>
        <p:spPr>
          <a:xfrm>
            <a:off x="4613719" y="4190479"/>
            <a:ext cx="873824" cy="221456"/>
          </a:xfrm>
          <a:prstGeom prst="rect">
            <a:avLst/>
          </a:prstGeom>
          <a:noFill/>
          <a:ln>
            <a:noFill/>
          </a:ln>
          <a:effectLst>
            <a:outerShdw blurRad="0" dist="14288" dir="5400000" sx="100000" sy="100000" kx="0" ky="0" algn="ctr">
              <a:srgbClr val="D6452D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/>
          </a:p>
        </p:txBody>
      </p:sp>
      <p:sp>
        <p:nvSpPr>
          <p:cNvPr id="64" name="el-1789439829781-50"/>
          <p:cNvSpPr txBox="1"/>
          <p:nvPr/>
        </p:nvSpPr>
        <p:spPr>
          <a:xfrm>
            <a:off x="5414963" y="4091918"/>
            <a:ext cx="1972247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通信系统</a:t>
            </a:r>
            <a:endParaRPr/>
          </a:p>
        </p:txBody>
      </p:sp>
      <p:sp>
        <p:nvSpPr>
          <p:cNvPr id="65" name="el-1789439829783-66"/>
          <p:cNvSpPr txBox="1"/>
          <p:nvPr/>
        </p:nvSpPr>
        <p:spPr>
          <a:xfrm>
            <a:off x="5414963" y="4343288"/>
            <a:ext cx="2041630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Chapter 08 · 通信保障</a:t>
            </a:r>
            <a:endParaRPr/>
          </a:p>
        </p:txBody>
      </p:sp>
      <p:sp>
        <p:nvSpPr>
          <p:cNvPr id="66" name="el-1789439829760-13"/>
          <p:cNvSpPr txBox="1"/>
          <p:nvPr/>
        </p:nvSpPr>
        <p:spPr>
          <a:xfrm>
            <a:off x="610791" y="4907756"/>
            <a:ext cx="144944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人民防空 · 电气专业培训课件</a:t>
            </a:r>
            <a:endParaRPr/>
          </a:p>
        </p:txBody>
      </p:sp>
      <p:sp>
        <p:nvSpPr>
          <p:cNvPr id="67" name="el-1789439829760-14"/>
          <p:cNvSpPr txBox="1"/>
          <p:nvPr/>
        </p:nvSpPr>
        <p:spPr>
          <a:xfrm>
            <a:off x="2008510" y="4907756"/>
            <a:ext cx="129025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endParaRPr/>
          </a:p>
        </p:txBody>
      </p:sp>
      <p:sp>
        <p:nvSpPr>
          <p:cNvPr id="68" name="el-1789439829760-15"/>
          <p:cNvSpPr txBox="1"/>
          <p:nvPr/>
        </p:nvSpPr>
        <p:spPr>
          <a:xfrm>
            <a:off x="2149822" y="4907756"/>
            <a:ext cx="131581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依据05SFD10图集编制</a:t>
            </a:r>
            <a:endParaRPr/>
          </a:p>
        </p:txBody>
      </p:sp>
      <p:sp>
        <p:nvSpPr>
          <p:cNvPr id="69" name="el-1789439829759-11"/>
          <p:cNvSpPr txBox="1"/>
          <p:nvPr/>
        </p:nvSpPr>
        <p:spPr>
          <a:xfrm>
            <a:off x="8120323" y="4907756"/>
            <a:ext cx="94966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2869">
              <a:lnSpc>
                <a:spcPct val="100000"/>
              </a:lnSpc>
            </a:pPr>
            <a:r>
              <a:rPr b="1" sz="78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02 / 113</a:t>
            </a:r>
            <a:endParaRPr/>
          </a:p>
        </p:txBody>
      </p:sp>
      <p:cxnSp>
        <p:nvCxnSpPr>
          <p:cNvPr id="70" name="el-1789439829751-1"/>
          <p:cNvCxnSpPr/>
          <p:nvPr/>
        </p:nvCxnSpPr>
        <p:spPr>
          <a:xfrm>
            <a:off x="185738" y="0"/>
            <a:ext cx="914" cy="5143500"/>
          </a:xfrm>
          <a:prstGeom prst="line">
            <a:avLst/>
          </a:prstGeom>
          <a:ln w="28575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29786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29786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29789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29790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29792-15"/>
          <p:cNvSpPr/>
          <p:nvPr/>
        </p:nvSpPr>
        <p:spPr>
          <a:xfrm>
            <a:off x="400050" y="1092324"/>
            <a:ext cx="1957388" cy="2215902"/>
          </a:xfrm>
          <a:prstGeom prst="roundRect">
            <a:avLst>
              <a:gd name="adj" fmla="val 194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29794-20"/>
          <p:cNvSpPr/>
          <p:nvPr/>
        </p:nvSpPr>
        <p:spPr>
          <a:xfrm>
            <a:off x="400050" y="1092324"/>
            <a:ext cx="195738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7" y="90198"/>
                </a:lnTo>
                <a:lnTo>
                  <a:pt x="28" y="80491"/>
                </a:lnTo>
                <a:lnTo>
                  <a:pt x="63" y="70972"/>
                </a:lnTo>
                <a:lnTo>
                  <a:pt x="111" y="61732"/>
                </a:lnTo>
                <a:lnTo>
                  <a:pt x="172" y="52860"/>
                </a:lnTo>
                <a:lnTo>
                  <a:pt x="246" y="44443"/>
                </a:lnTo>
                <a:lnTo>
                  <a:pt x="331" y="36561"/>
                </a:lnTo>
                <a:lnTo>
                  <a:pt x="428" y="29289"/>
                </a:lnTo>
                <a:lnTo>
                  <a:pt x="534" y="22699"/>
                </a:lnTo>
                <a:lnTo>
                  <a:pt x="649" y="16853"/>
                </a:lnTo>
                <a:lnTo>
                  <a:pt x="772" y="11808"/>
                </a:lnTo>
                <a:lnTo>
                  <a:pt x="901" y="7612"/>
                </a:lnTo>
                <a:lnTo>
                  <a:pt x="1036" y="4306"/>
                </a:lnTo>
                <a:lnTo>
                  <a:pt x="1175" y="1921"/>
                </a:lnTo>
                <a:lnTo>
                  <a:pt x="1317" y="482"/>
                </a:lnTo>
                <a:lnTo>
                  <a:pt x="1460" y="0"/>
                </a:lnTo>
                <a:lnTo>
                  <a:pt x="98540" y="0"/>
                </a:lnTo>
                <a:lnTo>
                  <a:pt x="98683" y="482"/>
                </a:lnTo>
                <a:lnTo>
                  <a:pt x="98825" y="1921"/>
                </a:lnTo>
                <a:lnTo>
                  <a:pt x="98964" y="4306"/>
                </a:lnTo>
                <a:lnTo>
                  <a:pt x="99099" y="7612"/>
                </a:lnTo>
                <a:lnTo>
                  <a:pt x="99228" y="11808"/>
                </a:lnTo>
                <a:lnTo>
                  <a:pt x="99351" y="16853"/>
                </a:lnTo>
                <a:lnTo>
                  <a:pt x="99466" y="22699"/>
                </a:lnTo>
                <a:lnTo>
                  <a:pt x="99572" y="29289"/>
                </a:lnTo>
                <a:lnTo>
                  <a:pt x="99669" y="36561"/>
                </a:lnTo>
                <a:lnTo>
                  <a:pt x="99754" y="44443"/>
                </a:lnTo>
                <a:lnTo>
                  <a:pt x="99828" y="52860"/>
                </a:lnTo>
                <a:lnTo>
                  <a:pt x="99889" y="61732"/>
                </a:lnTo>
                <a:lnTo>
                  <a:pt x="99937" y="70972"/>
                </a:lnTo>
                <a:lnTo>
                  <a:pt x="99972" y="80491"/>
                </a:lnTo>
                <a:lnTo>
                  <a:pt x="99993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540" y="100000"/>
                </a:lnTo>
                <a:lnTo>
                  <a:pt x="1460" y="100000"/>
                </a:lnTo>
                <a:lnTo>
                  <a:pt x="146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29798-34"/>
          <p:cNvSpPr/>
          <p:nvPr/>
        </p:nvSpPr>
        <p:spPr>
          <a:xfrm>
            <a:off x="564356" y="1320924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0008-61"/>
          <p:cNvSpPr/>
          <p:nvPr/>
        </p:nvSpPr>
        <p:spPr>
          <a:xfrm>
            <a:off x="607219" y="1394020"/>
            <a:ext cx="257175" cy="1967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407" y="98238"/>
                </a:moveTo>
                <a:lnTo>
                  <a:pt x="43407" y="98238"/>
                </a:lnTo>
                <a:cubicBezTo>
                  <a:pt x="44321" y="98524"/>
                  <a:pt x="45185" y="98286"/>
                  <a:pt x="46000" y="97524"/>
                </a:cubicBezTo>
                <a:lnTo>
                  <a:pt x="46000" y="97524"/>
                </a:lnTo>
                <a:lnTo>
                  <a:pt x="46000" y="97524"/>
                </a:lnTo>
                <a:cubicBezTo>
                  <a:pt x="46815" y="96952"/>
                  <a:pt x="47222" y="96000"/>
                  <a:pt x="47222" y="94667"/>
                </a:cubicBezTo>
                <a:lnTo>
                  <a:pt x="47222" y="94667"/>
                </a:lnTo>
                <a:lnTo>
                  <a:pt x="47222" y="10476"/>
                </a:lnTo>
                <a:cubicBezTo>
                  <a:pt x="47222" y="9460"/>
                  <a:pt x="46938" y="8651"/>
                  <a:pt x="46370" y="8048"/>
                </a:cubicBezTo>
                <a:lnTo>
                  <a:pt x="46370" y="8048"/>
                </a:lnTo>
                <a:cubicBezTo>
                  <a:pt x="44617" y="6111"/>
                  <a:pt x="41889" y="4317"/>
                  <a:pt x="38185" y="2667"/>
                </a:cubicBezTo>
                <a:lnTo>
                  <a:pt x="38185" y="2667"/>
                </a:lnTo>
                <a:cubicBezTo>
                  <a:pt x="34481" y="1048"/>
                  <a:pt x="30086" y="159"/>
                  <a:pt x="25000" y="0"/>
                </a:cubicBezTo>
                <a:lnTo>
                  <a:pt x="25000" y="0"/>
                </a:lnTo>
                <a:cubicBezTo>
                  <a:pt x="20605" y="0"/>
                  <a:pt x="16494" y="603"/>
                  <a:pt x="12667" y="1810"/>
                </a:cubicBezTo>
                <a:lnTo>
                  <a:pt x="12667" y="1810"/>
                </a:lnTo>
                <a:cubicBezTo>
                  <a:pt x="8864" y="2984"/>
                  <a:pt x="5679" y="4175"/>
                  <a:pt x="3111" y="5381"/>
                </a:cubicBezTo>
                <a:lnTo>
                  <a:pt x="3111" y="5381"/>
                </a:lnTo>
                <a:cubicBezTo>
                  <a:pt x="1160" y="6556"/>
                  <a:pt x="123" y="8635"/>
                  <a:pt x="0" y="11619"/>
                </a:cubicBezTo>
                <a:lnTo>
                  <a:pt x="0" y="11619"/>
                </a:lnTo>
                <a:lnTo>
                  <a:pt x="0" y="94190"/>
                </a:lnTo>
                <a:cubicBezTo>
                  <a:pt x="0" y="95524"/>
                  <a:pt x="469" y="96571"/>
                  <a:pt x="1407" y="97333"/>
                </a:cubicBezTo>
                <a:lnTo>
                  <a:pt x="1407" y="97333"/>
                </a:lnTo>
                <a:cubicBezTo>
                  <a:pt x="2198" y="98063"/>
                  <a:pt x="3123" y="98286"/>
                  <a:pt x="4185" y="98000"/>
                </a:cubicBezTo>
                <a:lnTo>
                  <a:pt x="4185" y="98000"/>
                </a:lnTo>
                <a:cubicBezTo>
                  <a:pt x="7074" y="96667"/>
                  <a:pt x="10370" y="95476"/>
                  <a:pt x="14074" y="94429"/>
                </a:cubicBezTo>
                <a:lnTo>
                  <a:pt x="14074" y="94429"/>
                </a:lnTo>
                <a:cubicBezTo>
                  <a:pt x="17877" y="93381"/>
                  <a:pt x="21519" y="92857"/>
                  <a:pt x="25000" y="92857"/>
                </a:cubicBezTo>
                <a:lnTo>
                  <a:pt x="25000" y="92857"/>
                </a:lnTo>
                <a:cubicBezTo>
                  <a:pt x="28012" y="93016"/>
                  <a:pt x="31259" y="93619"/>
                  <a:pt x="34741" y="94667"/>
                </a:cubicBezTo>
                <a:lnTo>
                  <a:pt x="34741" y="94667"/>
                </a:lnTo>
                <a:cubicBezTo>
                  <a:pt x="38074" y="95841"/>
                  <a:pt x="40963" y="97032"/>
                  <a:pt x="43407" y="98238"/>
                </a:cubicBezTo>
                <a:lnTo>
                  <a:pt x="43407" y="98238"/>
                </a:lnTo>
                <a:moveTo>
                  <a:pt x="56593" y="98238"/>
                </a:moveTo>
                <a:lnTo>
                  <a:pt x="56593" y="98238"/>
                </a:lnTo>
                <a:cubicBezTo>
                  <a:pt x="59037" y="97032"/>
                  <a:pt x="61938" y="95841"/>
                  <a:pt x="65296" y="94667"/>
                </a:cubicBezTo>
                <a:lnTo>
                  <a:pt x="65296" y="94667"/>
                </a:lnTo>
                <a:lnTo>
                  <a:pt x="65296" y="94667"/>
                </a:lnTo>
                <a:cubicBezTo>
                  <a:pt x="68753" y="93619"/>
                  <a:pt x="71988" y="93016"/>
                  <a:pt x="75000" y="92857"/>
                </a:cubicBezTo>
                <a:lnTo>
                  <a:pt x="75000" y="92857"/>
                </a:lnTo>
                <a:cubicBezTo>
                  <a:pt x="78481" y="92857"/>
                  <a:pt x="82123" y="93381"/>
                  <a:pt x="85926" y="94429"/>
                </a:cubicBezTo>
                <a:lnTo>
                  <a:pt x="85926" y="94429"/>
                </a:lnTo>
                <a:cubicBezTo>
                  <a:pt x="89630" y="95476"/>
                  <a:pt x="92938" y="96667"/>
                  <a:pt x="95852" y="98000"/>
                </a:cubicBezTo>
                <a:lnTo>
                  <a:pt x="95852" y="98000"/>
                </a:lnTo>
                <a:cubicBezTo>
                  <a:pt x="96889" y="98286"/>
                  <a:pt x="97815" y="98063"/>
                  <a:pt x="98630" y="97333"/>
                </a:cubicBezTo>
                <a:lnTo>
                  <a:pt x="98630" y="97333"/>
                </a:lnTo>
                <a:cubicBezTo>
                  <a:pt x="99543" y="96571"/>
                  <a:pt x="100000" y="95524"/>
                  <a:pt x="100000" y="94190"/>
                </a:cubicBezTo>
                <a:lnTo>
                  <a:pt x="100000" y="94190"/>
                </a:lnTo>
                <a:lnTo>
                  <a:pt x="100000" y="11619"/>
                </a:lnTo>
                <a:cubicBezTo>
                  <a:pt x="99877" y="8635"/>
                  <a:pt x="98840" y="6556"/>
                  <a:pt x="96889" y="5381"/>
                </a:cubicBezTo>
                <a:lnTo>
                  <a:pt x="96889" y="5381"/>
                </a:lnTo>
                <a:cubicBezTo>
                  <a:pt x="94346" y="4175"/>
                  <a:pt x="91160" y="2984"/>
                  <a:pt x="87333" y="1810"/>
                </a:cubicBezTo>
                <a:lnTo>
                  <a:pt x="87333" y="1810"/>
                </a:lnTo>
                <a:cubicBezTo>
                  <a:pt x="83506" y="603"/>
                  <a:pt x="79395" y="0"/>
                  <a:pt x="75000" y="0"/>
                </a:cubicBezTo>
                <a:lnTo>
                  <a:pt x="75000" y="0"/>
                </a:lnTo>
                <a:cubicBezTo>
                  <a:pt x="69914" y="159"/>
                  <a:pt x="65519" y="1048"/>
                  <a:pt x="61815" y="2667"/>
                </a:cubicBezTo>
                <a:lnTo>
                  <a:pt x="61815" y="2667"/>
                </a:lnTo>
                <a:cubicBezTo>
                  <a:pt x="58111" y="4317"/>
                  <a:pt x="55383" y="6111"/>
                  <a:pt x="53630" y="8048"/>
                </a:cubicBezTo>
                <a:lnTo>
                  <a:pt x="53630" y="8048"/>
                </a:lnTo>
                <a:cubicBezTo>
                  <a:pt x="53062" y="8651"/>
                  <a:pt x="52778" y="9460"/>
                  <a:pt x="52778" y="10476"/>
                </a:cubicBezTo>
                <a:lnTo>
                  <a:pt x="52778" y="10476"/>
                </a:lnTo>
                <a:lnTo>
                  <a:pt x="52778" y="94667"/>
                </a:lnTo>
                <a:cubicBezTo>
                  <a:pt x="52778" y="96000"/>
                  <a:pt x="53185" y="96952"/>
                  <a:pt x="54000" y="97524"/>
                </a:cubicBezTo>
                <a:lnTo>
                  <a:pt x="54000" y="97524"/>
                </a:lnTo>
                <a:cubicBezTo>
                  <a:pt x="54815" y="98286"/>
                  <a:pt x="55679" y="98524"/>
                  <a:pt x="56593" y="98238"/>
                </a:cubicBezTo>
                <a:lnTo>
                  <a:pt x="56593" y="9823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439829797-30"/>
          <p:cNvCxnSpPr/>
          <p:nvPr/>
        </p:nvCxnSpPr>
        <p:spPr>
          <a:xfrm>
            <a:off x="578644" y="1806699"/>
            <a:ext cx="914" cy="222796"/>
          </a:xfrm>
          <a:prstGeom prst="line">
            <a:avLst/>
          </a:prstGeom>
          <a:ln w="28575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439830034-65"/>
          <p:cNvSpPr/>
          <p:nvPr/>
        </p:nvSpPr>
        <p:spPr>
          <a:xfrm>
            <a:off x="564356" y="216522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0038-66"/>
          <p:cNvSpPr/>
          <p:nvPr/>
        </p:nvSpPr>
        <p:spPr>
          <a:xfrm>
            <a:off x="564356" y="245097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0044-67"/>
          <p:cNvSpPr/>
          <p:nvPr/>
        </p:nvSpPr>
        <p:spPr>
          <a:xfrm>
            <a:off x="564356" y="295103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29793-16"/>
          <p:cNvSpPr/>
          <p:nvPr/>
        </p:nvSpPr>
        <p:spPr>
          <a:xfrm>
            <a:off x="2528888" y="1092324"/>
            <a:ext cx="1957388" cy="2215902"/>
          </a:xfrm>
          <a:prstGeom prst="roundRect">
            <a:avLst>
              <a:gd name="adj" fmla="val 194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9439829795-21"/>
          <p:cNvSpPr/>
          <p:nvPr/>
        </p:nvSpPr>
        <p:spPr>
          <a:xfrm>
            <a:off x="2528888" y="1092324"/>
            <a:ext cx="195738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7" y="90198"/>
                </a:lnTo>
                <a:lnTo>
                  <a:pt x="28" y="80491"/>
                </a:lnTo>
                <a:lnTo>
                  <a:pt x="63" y="70972"/>
                </a:lnTo>
                <a:lnTo>
                  <a:pt x="111" y="61732"/>
                </a:lnTo>
                <a:lnTo>
                  <a:pt x="172" y="52860"/>
                </a:lnTo>
                <a:lnTo>
                  <a:pt x="246" y="44443"/>
                </a:lnTo>
                <a:lnTo>
                  <a:pt x="331" y="36561"/>
                </a:lnTo>
                <a:lnTo>
                  <a:pt x="428" y="29289"/>
                </a:lnTo>
                <a:lnTo>
                  <a:pt x="534" y="22699"/>
                </a:lnTo>
                <a:lnTo>
                  <a:pt x="649" y="16853"/>
                </a:lnTo>
                <a:lnTo>
                  <a:pt x="772" y="11808"/>
                </a:lnTo>
                <a:lnTo>
                  <a:pt x="901" y="7612"/>
                </a:lnTo>
                <a:lnTo>
                  <a:pt x="1036" y="4306"/>
                </a:lnTo>
                <a:lnTo>
                  <a:pt x="1175" y="1921"/>
                </a:lnTo>
                <a:lnTo>
                  <a:pt x="1317" y="482"/>
                </a:lnTo>
                <a:lnTo>
                  <a:pt x="1460" y="0"/>
                </a:lnTo>
                <a:lnTo>
                  <a:pt x="98540" y="0"/>
                </a:lnTo>
                <a:lnTo>
                  <a:pt x="98683" y="482"/>
                </a:lnTo>
                <a:lnTo>
                  <a:pt x="98825" y="1921"/>
                </a:lnTo>
                <a:lnTo>
                  <a:pt x="98964" y="4306"/>
                </a:lnTo>
                <a:lnTo>
                  <a:pt x="99099" y="7612"/>
                </a:lnTo>
                <a:lnTo>
                  <a:pt x="99228" y="11808"/>
                </a:lnTo>
                <a:lnTo>
                  <a:pt x="99351" y="16853"/>
                </a:lnTo>
                <a:lnTo>
                  <a:pt x="99466" y="22699"/>
                </a:lnTo>
                <a:lnTo>
                  <a:pt x="99572" y="29289"/>
                </a:lnTo>
                <a:lnTo>
                  <a:pt x="99669" y="36561"/>
                </a:lnTo>
                <a:lnTo>
                  <a:pt x="99754" y="44443"/>
                </a:lnTo>
                <a:lnTo>
                  <a:pt x="99828" y="52860"/>
                </a:lnTo>
                <a:lnTo>
                  <a:pt x="99889" y="61732"/>
                </a:lnTo>
                <a:lnTo>
                  <a:pt x="99937" y="70972"/>
                </a:lnTo>
                <a:lnTo>
                  <a:pt x="99972" y="80491"/>
                </a:lnTo>
                <a:lnTo>
                  <a:pt x="99993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540" y="100000"/>
                </a:lnTo>
                <a:lnTo>
                  <a:pt x="1460" y="100000"/>
                </a:lnTo>
                <a:lnTo>
                  <a:pt x="146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29799-35"/>
          <p:cNvSpPr/>
          <p:nvPr/>
        </p:nvSpPr>
        <p:spPr>
          <a:xfrm>
            <a:off x="2693194" y="1320924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0017-62"/>
          <p:cNvSpPr/>
          <p:nvPr/>
        </p:nvSpPr>
        <p:spPr>
          <a:xfrm>
            <a:off x="2726234" y="1382092"/>
            <a:ext cx="276820" cy="220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310" y="48913"/>
                </a:moveTo>
                <a:lnTo>
                  <a:pt x="86310" y="48913"/>
                </a:lnTo>
                <a:lnTo>
                  <a:pt x="86310" y="49522"/>
                </a:lnTo>
                <a:lnTo>
                  <a:pt x="97621" y="35478"/>
                </a:lnTo>
                <a:cubicBezTo>
                  <a:pt x="99345" y="33014"/>
                  <a:pt x="100207" y="30290"/>
                  <a:pt x="100207" y="27304"/>
                </a:cubicBezTo>
                <a:lnTo>
                  <a:pt x="100207" y="27304"/>
                </a:lnTo>
                <a:cubicBezTo>
                  <a:pt x="100207" y="24319"/>
                  <a:pt x="99345" y="21609"/>
                  <a:pt x="97621" y="19174"/>
                </a:cubicBezTo>
                <a:lnTo>
                  <a:pt x="97621" y="19174"/>
                </a:lnTo>
                <a:lnTo>
                  <a:pt x="85034" y="3261"/>
                </a:lnTo>
                <a:cubicBezTo>
                  <a:pt x="83080" y="1087"/>
                  <a:pt x="80920" y="0"/>
                  <a:pt x="78552" y="0"/>
                </a:cubicBezTo>
                <a:lnTo>
                  <a:pt x="78552" y="0"/>
                </a:lnTo>
                <a:cubicBezTo>
                  <a:pt x="76184" y="0"/>
                  <a:pt x="74034" y="1087"/>
                  <a:pt x="72103" y="3261"/>
                </a:cubicBezTo>
                <a:lnTo>
                  <a:pt x="72103" y="3261"/>
                </a:lnTo>
                <a:lnTo>
                  <a:pt x="65621" y="11609"/>
                </a:lnTo>
                <a:cubicBezTo>
                  <a:pt x="65184" y="11493"/>
                  <a:pt x="64759" y="11435"/>
                  <a:pt x="64345" y="11435"/>
                </a:cubicBezTo>
                <a:lnTo>
                  <a:pt x="64345" y="11435"/>
                </a:lnTo>
                <a:lnTo>
                  <a:pt x="46241" y="11435"/>
                </a:lnTo>
                <a:cubicBezTo>
                  <a:pt x="43207" y="11551"/>
                  <a:pt x="40621" y="12841"/>
                  <a:pt x="38483" y="15304"/>
                </a:cubicBezTo>
                <a:lnTo>
                  <a:pt x="38483" y="15304"/>
                </a:lnTo>
                <a:cubicBezTo>
                  <a:pt x="36322" y="17594"/>
                  <a:pt x="35023" y="20652"/>
                  <a:pt x="34586" y="24478"/>
                </a:cubicBezTo>
                <a:lnTo>
                  <a:pt x="34586" y="24478"/>
                </a:lnTo>
                <a:lnTo>
                  <a:pt x="34586" y="24478"/>
                </a:lnTo>
                <a:lnTo>
                  <a:pt x="34586" y="48913"/>
                </a:lnTo>
                <a:cubicBezTo>
                  <a:pt x="34586" y="51232"/>
                  <a:pt x="35230" y="53130"/>
                  <a:pt x="36517" y="54609"/>
                </a:cubicBezTo>
                <a:lnTo>
                  <a:pt x="36517" y="54609"/>
                </a:lnTo>
                <a:cubicBezTo>
                  <a:pt x="37713" y="56261"/>
                  <a:pt x="39230" y="57087"/>
                  <a:pt x="41069" y="57087"/>
                </a:cubicBezTo>
                <a:lnTo>
                  <a:pt x="41069" y="57087"/>
                </a:lnTo>
                <a:cubicBezTo>
                  <a:pt x="42885" y="57087"/>
                  <a:pt x="44391" y="56261"/>
                  <a:pt x="45586" y="54609"/>
                </a:cubicBezTo>
                <a:lnTo>
                  <a:pt x="45586" y="54609"/>
                </a:lnTo>
                <a:cubicBezTo>
                  <a:pt x="46874" y="53130"/>
                  <a:pt x="47517" y="51232"/>
                  <a:pt x="47517" y="48913"/>
                </a:cubicBezTo>
                <a:lnTo>
                  <a:pt x="47517" y="48913"/>
                </a:lnTo>
                <a:lnTo>
                  <a:pt x="47517" y="34261"/>
                </a:lnTo>
                <a:cubicBezTo>
                  <a:pt x="47517" y="34261"/>
                  <a:pt x="47517" y="34261"/>
                  <a:pt x="47517" y="34261"/>
                </a:cubicBezTo>
                <a:lnTo>
                  <a:pt x="47517" y="34261"/>
                </a:lnTo>
                <a:cubicBezTo>
                  <a:pt x="47517" y="34261"/>
                  <a:pt x="47517" y="34261"/>
                  <a:pt x="47517" y="34261"/>
                </a:cubicBezTo>
                <a:lnTo>
                  <a:pt x="47517" y="34261"/>
                </a:lnTo>
                <a:lnTo>
                  <a:pt x="47517" y="31000"/>
                </a:lnTo>
                <a:lnTo>
                  <a:pt x="50103" y="31000"/>
                </a:lnTo>
                <a:lnTo>
                  <a:pt x="72103" y="31000"/>
                </a:lnTo>
                <a:cubicBezTo>
                  <a:pt x="72103" y="31000"/>
                  <a:pt x="72103" y="31000"/>
                  <a:pt x="72103" y="31000"/>
                </a:cubicBezTo>
                <a:lnTo>
                  <a:pt x="72103" y="31000"/>
                </a:lnTo>
                <a:cubicBezTo>
                  <a:pt x="72103" y="31000"/>
                  <a:pt x="72103" y="31000"/>
                  <a:pt x="72103" y="31000"/>
                </a:cubicBezTo>
                <a:lnTo>
                  <a:pt x="72103" y="31000"/>
                </a:lnTo>
                <a:lnTo>
                  <a:pt x="73379" y="31000"/>
                </a:lnTo>
                <a:cubicBezTo>
                  <a:pt x="77057" y="31116"/>
                  <a:pt x="80126" y="32667"/>
                  <a:pt x="82586" y="35652"/>
                </a:cubicBezTo>
                <a:lnTo>
                  <a:pt x="82586" y="35652"/>
                </a:lnTo>
                <a:cubicBezTo>
                  <a:pt x="84954" y="38783"/>
                  <a:pt x="86195" y="42667"/>
                  <a:pt x="86310" y="47304"/>
                </a:cubicBezTo>
                <a:lnTo>
                  <a:pt x="86310" y="47304"/>
                </a:lnTo>
                <a:lnTo>
                  <a:pt x="86310" y="48913"/>
                </a:lnTo>
                <a:moveTo>
                  <a:pt x="52690" y="37522"/>
                </a:moveTo>
                <a:lnTo>
                  <a:pt x="52690" y="37522"/>
                </a:lnTo>
                <a:lnTo>
                  <a:pt x="52690" y="48913"/>
                </a:lnTo>
                <a:cubicBezTo>
                  <a:pt x="52575" y="53116"/>
                  <a:pt x="51448" y="56580"/>
                  <a:pt x="49310" y="59304"/>
                </a:cubicBezTo>
                <a:lnTo>
                  <a:pt x="49310" y="59304"/>
                </a:lnTo>
                <a:cubicBezTo>
                  <a:pt x="47149" y="62029"/>
                  <a:pt x="44402" y="63464"/>
                  <a:pt x="41069" y="63609"/>
                </a:cubicBezTo>
                <a:lnTo>
                  <a:pt x="41069" y="63609"/>
                </a:lnTo>
                <a:cubicBezTo>
                  <a:pt x="37713" y="63464"/>
                  <a:pt x="34966" y="62029"/>
                  <a:pt x="32828" y="59304"/>
                </a:cubicBezTo>
                <a:lnTo>
                  <a:pt x="32828" y="59304"/>
                </a:lnTo>
                <a:cubicBezTo>
                  <a:pt x="30667" y="56580"/>
                  <a:pt x="29529" y="53116"/>
                  <a:pt x="29414" y="48913"/>
                </a:cubicBezTo>
                <a:lnTo>
                  <a:pt x="29414" y="48913"/>
                </a:lnTo>
                <a:lnTo>
                  <a:pt x="29414" y="24652"/>
                </a:lnTo>
                <a:cubicBezTo>
                  <a:pt x="26517" y="25348"/>
                  <a:pt x="23931" y="26913"/>
                  <a:pt x="21655" y="29348"/>
                </a:cubicBezTo>
                <a:lnTo>
                  <a:pt x="21655" y="29348"/>
                </a:lnTo>
                <a:cubicBezTo>
                  <a:pt x="19494" y="31783"/>
                  <a:pt x="17989" y="34913"/>
                  <a:pt x="17138" y="38739"/>
                </a:cubicBezTo>
                <a:lnTo>
                  <a:pt x="17138" y="38739"/>
                </a:lnTo>
                <a:lnTo>
                  <a:pt x="14552" y="50348"/>
                </a:lnTo>
                <a:lnTo>
                  <a:pt x="2586" y="65217"/>
                </a:lnTo>
                <a:cubicBezTo>
                  <a:pt x="862" y="67652"/>
                  <a:pt x="0" y="70377"/>
                  <a:pt x="0" y="73391"/>
                </a:cubicBezTo>
                <a:lnTo>
                  <a:pt x="0" y="73391"/>
                </a:lnTo>
                <a:cubicBezTo>
                  <a:pt x="0" y="76377"/>
                  <a:pt x="862" y="79087"/>
                  <a:pt x="2586" y="81522"/>
                </a:cubicBezTo>
                <a:lnTo>
                  <a:pt x="2586" y="81522"/>
                </a:lnTo>
                <a:lnTo>
                  <a:pt x="15207" y="97435"/>
                </a:lnTo>
                <a:cubicBezTo>
                  <a:pt x="17138" y="99609"/>
                  <a:pt x="19287" y="100696"/>
                  <a:pt x="21655" y="100696"/>
                </a:cubicBezTo>
                <a:lnTo>
                  <a:pt x="21655" y="100696"/>
                </a:lnTo>
                <a:cubicBezTo>
                  <a:pt x="24023" y="100696"/>
                  <a:pt x="26184" y="99609"/>
                  <a:pt x="28138" y="97435"/>
                </a:cubicBezTo>
                <a:lnTo>
                  <a:pt x="28138" y="97435"/>
                </a:lnTo>
                <a:lnTo>
                  <a:pt x="34103" y="89696"/>
                </a:lnTo>
                <a:cubicBezTo>
                  <a:pt x="34218" y="89696"/>
                  <a:pt x="34322" y="89696"/>
                  <a:pt x="34414" y="89696"/>
                </a:cubicBezTo>
                <a:lnTo>
                  <a:pt x="34414" y="89696"/>
                </a:lnTo>
                <a:cubicBezTo>
                  <a:pt x="34414" y="89696"/>
                  <a:pt x="34471" y="89696"/>
                  <a:pt x="34586" y="89696"/>
                </a:cubicBezTo>
                <a:lnTo>
                  <a:pt x="34586" y="89696"/>
                </a:lnTo>
                <a:lnTo>
                  <a:pt x="60448" y="89696"/>
                </a:lnTo>
                <a:cubicBezTo>
                  <a:pt x="62609" y="89696"/>
                  <a:pt x="64448" y="88739"/>
                  <a:pt x="65966" y="86826"/>
                </a:cubicBezTo>
                <a:lnTo>
                  <a:pt x="65966" y="86826"/>
                </a:lnTo>
                <a:cubicBezTo>
                  <a:pt x="67345" y="84913"/>
                  <a:pt x="68092" y="82609"/>
                  <a:pt x="68207" y="79913"/>
                </a:cubicBezTo>
                <a:lnTo>
                  <a:pt x="68207" y="79913"/>
                </a:lnTo>
                <a:cubicBezTo>
                  <a:pt x="68207" y="78812"/>
                  <a:pt x="68046" y="77725"/>
                  <a:pt x="67724" y="76652"/>
                </a:cubicBezTo>
                <a:lnTo>
                  <a:pt x="67724" y="76652"/>
                </a:lnTo>
                <a:lnTo>
                  <a:pt x="68207" y="76652"/>
                </a:lnTo>
                <a:cubicBezTo>
                  <a:pt x="70368" y="76652"/>
                  <a:pt x="72207" y="75696"/>
                  <a:pt x="73724" y="73783"/>
                </a:cubicBezTo>
                <a:lnTo>
                  <a:pt x="73724" y="73783"/>
                </a:lnTo>
                <a:cubicBezTo>
                  <a:pt x="75103" y="71870"/>
                  <a:pt x="75851" y="69565"/>
                  <a:pt x="75966" y="66870"/>
                </a:cubicBezTo>
                <a:lnTo>
                  <a:pt x="75966" y="66870"/>
                </a:lnTo>
                <a:cubicBezTo>
                  <a:pt x="75966" y="64145"/>
                  <a:pt x="75264" y="61899"/>
                  <a:pt x="73862" y="60130"/>
                </a:cubicBezTo>
                <a:lnTo>
                  <a:pt x="73862" y="60130"/>
                </a:lnTo>
                <a:cubicBezTo>
                  <a:pt x="75908" y="59580"/>
                  <a:pt x="77632" y="58290"/>
                  <a:pt x="79034" y="56261"/>
                </a:cubicBezTo>
                <a:lnTo>
                  <a:pt x="79034" y="56261"/>
                </a:lnTo>
                <a:cubicBezTo>
                  <a:pt x="80437" y="54203"/>
                  <a:pt x="81138" y="51754"/>
                  <a:pt x="81138" y="48913"/>
                </a:cubicBezTo>
                <a:lnTo>
                  <a:pt x="81138" y="48913"/>
                </a:lnTo>
                <a:lnTo>
                  <a:pt x="81138" y="48913"/>
                </a:lnTo>
                <a:cubicBezTo>
                  <a:pt x="81023" y="45667"/>
                  <a:pt x="80161" y="42957"/>
                  <a:pt x="78552" y="40783"/>
                </a:cubicBezTo>
                <a:lnTo>
                  <a:pt x="78552" y="40783"/>
                </a:lnTo>
                <a:cubicBezTo>
                  <a:pt x="76828" y="38725"/>
                  <a:pt x="74678" y="37638"/>
                  <a:pt x="72103" y="37522"/>
                </a:cubicBezTo>
                <a:lnTo>
                  <a:pt x="72103" y="37522"/>
                </a:lnTo>
                <a:cubicBezTo>
                  <a:pt x="72103" y="37522"/>
                  <a:pt x="72103" y="37522"/>
                  <a:pt x="72103" y="37522"/>
                </a:cubicBezTo>
                <a:lnTo>
                  <a:pt x="72103" y="37522"/>
                </a:lnTo>
                <a:cubicBezTo>
                  <a:pt x="72103" y="37522"/>
                  <a:pt x="72103" y="37522"/>
                  <a:pt x="72103" y="37522"/>
                </a:cubicBezTo>
                <a:lnTo>
                  <a:pt x="72103" y="37522"/>
                </a:lnTo>
                <a:lnTo>
                  <a:pt x="52690" y="3752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439829797-31"/>
          <p:cNvCxnSpPr/>
          <p:nvPr/>
        </p:nvCxnSpPr>
        <p:spPr>
          <a:xfrm>
            <a:off x="2707481" y="1806699"/>
            <a:ext cx="914" cy="222796"/>
          </a:xfrm>
          <a:prstGeom prst="line">
            <a:avLst/>
          </a:prstGeom>
          <a:ln w="28575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439830048-68"/>
          <p:cNvSpPr/>
          <p:nvPr/>
        </p:nvSpPr>
        <p:spPr>
          <a:xfrm>
            <a:off x="2693194" y="216522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0055-69"/>
          <p:cNvSpPr/>
          <p:nvPr/>
        </p:nvSpPr>
        <p:spPr>
          <a:xfrm>
            <a:off x="2693194" y="245097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0062-70"/>
          <p:cNvSpPr/>
          <p:nvPr/>
        </p:nvSpPr>
        <p:spPr>
          <a:xfrm>
            <a:off x="2693194" y="273672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29793-17"/>
          <p:cNvSpPr/>
          <p:nvPr/>
        </p:nvSpPr>
        <p:spPr>
          <a:xfrm>
            <a:off x="4657725" y="1092324"/>
            <a:ext cx="1957388" cy="2215902"/>
          </a:xfrm>
          <a:prstGeom prst="roundRect">
            <a:avLst>
              <a:gd name="adj" fmla="val 194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9439829795-22"/>
          <p:cNvSpPr/>
          <p:nvPr/>
        </p:nvSpPr>
        <p:spPr>
          <a:xfrm>
            <a:off x="4657725" y="1092324"/>
            <a:ext cx="195738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7" y="90198"/>
                </a:lnTo>
                <a:lnTo>
                  <a:pt x="28" y="80491"/>
                </a:lnTo>
                <a:lnTo>
                  <a:pt x="63" y="70972"/>
                </a:lnTo>
                <a:lnTo>
                  <a:pt x="111" y="61732"/>
                </a:lnTo>
                <a:lnTo>
                  <a:pt x="172" y="52860"/>
                </a:lnTo>
                <a:lnTo>
                  <a:pt x="246" y="44443"/>
                </a:lnTo>
                <a:lnTo>
                  <a:pt x="331" y="36561"/>
                </a:lnTo>
                <a:lnTo>
                  <a:pt x="428" y="29289"/>
                </a:lnTo>
                <a:lnTo>
                  <a:pt x="534" y="22699"/>
                </a:lnTo>
                <a:lnTo>
                  <a:pt x="649" y="16853"/>
                </a:lnTo>
                <a:lnTo>
                  <a:pt x="772" y="11808"/>
                </a:lnTo>
                <a:lnTo>
                  <a:pt x="901" y="7612"/>
                </a:lnTo>
                <a:lnTo>
                  <a:pt x="1036" y="4306"/>
                </a:lnTo>
                <a:lnTo>
                  <a:pt x="1175" y="1921"/>
                </a:lnTo>
                <a:lnTo>
                  <a:pt x="1317" y="482"/>
                </a:lnTo>
                <a:lnTo>
                  <a:pt x="1460" y="0"/>
                </a:lnTo>
                <a:lnTo>
                  <a:pt x="98540" y="0"/>
                </a:lnTo>
                <a:lnTo>
                  <a:pt x="98683" y="482"/>
                </a:lnTo>
                <a:lnTo>
                  <a:pt x="98825" y="1921"/>
                </a:lnTo>
                <a:lnTo>
                  <a:pt x="98964" y="4306"/>
                </a:lnTo>
                <a:lnTo>
                  <a:pt x="99099" y="7612"/>
                </a:lnTo>
                <a:lnTo>
                  <a:pt x="99228" y="11808"/>
                </a:lnTo>
                <a:lnTo>
                  <a:pt x="99351" y="16853"/>
                </a:lnTo>
                <a:lnTo>
                  <a:pt x="99466" y="22699"/>
                </a:lnTo>
                <a:lnTo>
                  <a:pt x="99572" y="29289"/>
                </a:lnTo>
                <a:lnTo>
                  <a:pt x="99669" y="36561"/>
                </a:lnTo>
                <a:lnTo>
                  <a:pt x="99754" y="44443"/>
                </a:lnTo>
                <a:lnTo>
                  <a:pt x="99828" y="52860"/>
                </a:lnTo>
                <a:lnTo>
                  <a:pt x="99889" y="61732"/>
                </a:lnTo>
                <a:lnTo>
                  <a:pt x="99937" y="70972"/>
                </a:lnTo>
                <a:lnTo>
                  <a:pt x="99972" y="80491"/>
                </a:lnTo>
                <a:lnTo>
                  <a:pt x="99993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540" y="100000"/>
                </a:lnTo>
                <a:lnTo>
                  <a:pt x="1460" y="100000"/>
                </a:lnTo>
                <a:lnTo>
                  <a:pt x="146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29799-36"/>
          <p:cNvSpPr/>
          <p:nvPr/>
        </p:nvSpPr>
        <p:spPr>
          <a:xfrm>
            <a:off x="4822031" y="1320924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0022-63"/>
          <p:cNvSpPr/>
          <p:nvPr/>
        </p:nvSpPr>
        <p:spPr>
          <a:xfrm>
            <a:off x="4880297" y="1392362"/>
            <a:ext cx="226368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42" y="0"/>
                </a:moveTo>
                <a:lnTo>
                  <a:pt x="49042" y="0"/>
                </a:lnTo>
                <a:cubicBezTo>
                  <a:pt x="52014" y="159"/>
                  <a:pt x="54292" y="1651"/>
                  <a:pt x="55875" y="4476"/>
                </a:cubicBezTo>
                <a:lnTo>
                  <a:pt x="55875" y="4476"/>
                </a:lnTo>
                <a:lnTo>
                  <a:pt x="98042" y="86619"/>
                </a:lnTo>
                <a:cubicBezTo>
                  <a:pt x="99347" y="89603"/>
                  <a:pt x="99347" y="92571"/>
                  <a:pt x="98042" y="95524"/>
                </a:cubicBezTo>
                <a:lnTo>
                  <a:pt x="98042" y="95524"/>
                </a:lnTo>
                <a:cubicBezTo>
                  <a:pt x="96486" y="98349"/>
                  <a:pt x="94208" y="99841"/>
                  <a:pt x="91208" y="100000"/>
                </a:cubicBezTo>
                <a:lnTo>
                  <a:pt x="91208" y="100000"/>
                </a:lnTo>
                <a:lnTo>
                  <a:pt x="6833" y="100000"/>
                </a:lnTo>
                <a:cubicBezTo>
                  <a:pt x="3833" y="99841"/>
                  <a:pt x="1556" y="98349"/>
                  <a:pt x="0" y="95524"/>
                </a:cubicBezTo>
                <a:lnTo>
                  <a:pt x="0" y="95524"/>
                </a:lnTo>
                <a:cubicBezTo>
                  <a:pt x="-1306" y="92571"/>
                  <a:pt x="-1306" y="89603"/>
                  <a:pt x="0" y="86619"/>
                </a:cubicBezTo>
                <a:lnTo>
                  <a:pt x="0" y="86619"/>
                </a:lnTo>
                <a:lnTo>
                  <a:pt x="42375" y="4476"/>
                </a:lnTo>
                <a:cubicBezTo>
                  <a:pt x="43931" y="1651"/>
                  <a:pt x="46153" y="159"/>
                  <a:pt x="49042" y="0"/>
                </a:cubicBezTo>
                <a:lnTo>
                  <a:pt x="49042" y="0"/>
                </a:lnTo>
                <a:moveTo>
                  <a:pt x="49042" y="28571"/>
                </a:moveTo>
                <a:lnTo>
                  <a:pt x="49042" y="28571"/>
                </a:lnTo>
                <a:cubicBezTo>
                  <a:pt x="46153" y="28857"/>
                  <a:pt x="44583" y="30651"/>
                  <a:pt x="44333" y="33952"/>
                </a:cubicBezTo>
                <a:lnTo>
                  <a:pt x="44333" y="33952"/>
                </a:lnTo>
                <a:lnTo>
                  <a:pt x="44333" y="58952"/>
                </a:lnTo>
                <a:cubicBezTo>
                  <a:pt x="44583" y="62222"/>
                  <a:pt x="46153" y="64000"/>
                  <a:pt x="49042" y="64286"/>
                </a:cubicBezTo>
                <a:lnTo>
                  <a:pt x="49042" y="64286"/>
                </a:lnTo>
                <a:cubicBezTo>
                  <a:pt x="51903" y="64000"/>
                  <a:pt x="53458" y="62222"/>
                  <a:pt x="53708" y="58952"/>
                </a:cubicBezTo>
                <a:lnTo>
                  <a:pt x="53708" y="58952"/>
                </a:lnTo>
                <a:lnTo>
                  <a:pt x="53708" y="33952"/>
                </a:lnTo>
                <a:cubicBezTo>
                  <a:pt x="53458" y="30651"/>
                  <a:pt x="51903" y="28857"/>
                  <a:pt x="49042" y="28571"/>
                </a:cubicBezTo>
                <a:lnTo>
                  <a:pt x="49042" y="28571"/>
                </a:lnTo>
                <a:moveTo>
                  <a:pt x="55292" y="78571"/>
                </a:moveTo>
                <a:lnTo>
                  <a:pt x="55292" y="78571"/>
                </a:lnTo>
                <a:cubicBezTo>
                  <a:pt x="55292" y="76476"/>
                  <a:pt x="54694" y="74762"/>
                  <a:pt x="53500" y="73429"/>
                </a:cubicBezTo>
                <a:lnTo>
                  <a:pt x="53500" y="73429"/>
                </a:lnTo>
                <a:lnTo>
                  <a:pt x="53500" y="73429"/>
                </a:lnTo>
                <a:cubicBezTo>
                  <a:pt x="52333" y="72095"/>
                  <a:pt x="50847" y="71429"/>
                  <a:pt x="49042" y="71429"/>
                </a:cubicBezTo>
                <a:lnTo>
                  <a:pt x="49042" y="71429"/>
                </a:lnTo>
                <a:cubicBezTo>
                  <a:pt x="47208" y="71429"/>
                  <a:pt x="45708" y="72095"/>
                  <a:pt x="44542" y="73429"/>
                </a:cubicBezTo>
                <a:lnTo>
                  <a:pt x="44542" y="73429"/>
                </a:lnTo>
                <a:cubicBezTo>
                  <a:pt x="43375" y="74762"/>
                  <a:pt x="42792" y="76476"/>
                  <a:pt x="42792" y="78571"/>
                </a:cubicBezTo>
                <a:lnTo>
                  <a:pt x="42792" y="78571"/>
                </a:lnTo>
                <a:cubicBezTo>
                  <a:pt x="42792" y="80667"/>
                  <a:pt x="43375" y="82381"/>
                  <a:pt x="44542" y="83714"/>
                </a:cubicBezTo>
                <a:lnTo>
                  <a:pt x="44542" y="83714"/>
                </a:lnTo>
                <a:cubicBezTo>
                  <a:pt x="45708" y="85048"/>
                  <a:pt x="47208" y="85714"/>
                  <a:pt x="49042" y="85714"/>
                </a:cubicBezTo>
                <a:lnTo>
                  <a:pt x="49042" y="85714"/>
                </a:lnTo>
                <a:cubicBezTo>
                  <a:pt x="50847" y="85714"/>
                  <a:pt x="52333" y="85048"/>
                  <a:pt x="53500" y="83714"/>
                </a:cubicBezTo>
                <a:lnTo>
                  <a:pt x="53500" y="83714"/>
                </a:lnTo>
                <a:cubicBezTo>
                  <a:pt x="54694" y="82381"/>
                  <a:pt x="55292" y="80667"/>
                  <a:pt x="55292" y="78571"/>
                </a:cubicBezTo>
                <a:lnTo>
                  <a:pt x="55292" y="78571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9439829797-32"/>
          <p:cNvCxnSpPr/>
          <p:nvPr/>
        </p:nvCxnSpPr>
        <p:spPr>
          <a:xfrm>
            <a:off x="4836319" y="1806699"/>
            <a:ext cx="914" cy="222796"/>
          </a:xfrm>
          <a:prstGeom prst="line">
            <a:avLst/>
          </a:prstGeom>
          <a:ln w="28575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9439830067-71"/>
          <p:cNvSpPr/>
          <p:nvPr/>
        </p:nvSpPr>
        <p:spPr>
          <a:xfrm>
            <a:off x="4822031" y="216522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0080-72"/>
          <p:cNvSpPr/>
          <p:nvPr/>
        </p:nvSpPr>
        <p:spPr>
          <a:xfrm>
            <a:off x="4822031" y="266528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0086-73"/>
          <p:cNvSpPr/>
          <p:nvPr/>
        </p:nvSpPr>
        <p:spPr>
          <a:xfrm>
            <a:off x="4822031" y="295103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29794-18"/>
          <p:cNvSpPr/>
          <p:nvPr/>
        </p:nvSpPr>
        <p:spPr>
          <a:xfrm>
            <a:off x="6786563" y="1092324"/>
            <a:ext cx="1957388" cy="2215902"/>
          </a:xfrm>
          <a:prstGeom prst="roundRect">
            <a:avLst>
              <a:gd name="adj" fmla="val 194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9439829795-23"/>
          <p:cNvSpPr/>
          <p:nvPr/>
        </p:nvSpPr>
        <p:spPr>
          <a:xfrm>
            <a:off x="6786563" y="1092324"/>
            <a:ext cx="195738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7" y="90198"/>
                </a:lnTo>
                <a:lnTo>
                  <a:pt x="28" y="80491"/>
                </a:lnTo>
                <a:lnTo>
                  <a:pt x="63" y="70972"/>
                </a:lnTo>
                <a:lnTo>
                  <a:pt x="111" y="61732"/>
                </a:lnTo>
                <a:lnTo>
                  <a:pt x="172" y="52860"/>
                </a:lnTo>
                <a:lnTo>
                  <a:pt x="246" y="44443"/>
                </a:lnTo>
                <a:lnTo>
                  <a:pt x="331" y="36561"/>
                </a:lnTo>
                <a:lnTo>
                  <a:pt x="428" y="29289"/>
                </a:lnTo>
                <a:lnTo>
                  <a:pt x="534" y="22699"/>
                </a:lnTo>
                <a:lnTo>
                  <a:pt x="649" y="16853"/>
                </a:lnTo>
                <a:lnTo>
                  <a:pt x="772" y="11808"/>
                </a:lnTo>
                <a:lnTo>
                  <a:pt x="901" y="7612"/>
                </a:lnTo>
                <a:lnTo>
                  <a:pt x="1036" y="4306"/>
                </a:lnTo>
                <a:lnTo>
                  <a:pt x="1175" y="1921"/>
                </a:lnTo>
                <a:lnTo>
                  <a:pt x="1317" y="482"/>
                </a:lnTo>
                <a:lnTo>
                  <a:pt x="1460" y="0"/>
                </a:lnTo>
                <a:lnTo>
                  <a:pt x="98540" y="0"/>
                </a:lnTo>
                <a:lnTo>
                  <a:pt x="98683" y="482"/>
                </a:lnTo>
                <a:lnTo>
                  <a:pt x="98825" y="1921"/>
                </a:lnTo>
                <a:lnTo>
                  <a:pt x="98964" y="4306"/>
                </a:lnTo>
                <a:lnTo>
                  <a:pt x="99099" y="7612"/>
                </a:lnTo>
                <a:lnTo>
                  <a:pt x="99228" y="11808"/>
                </a:lnTo>
                <a:lnTo>
                  <a:pt x="99351" y="16853"/>
                </a:lnTo>
                <a:lnTo>
                  <a:pt x="99466" y="22699"/>
                </a:lnTo>
                <a:lnTo>
                  <a:pt x="99572" y="29289"/>
                </a:lnTo>
                <a:lnTo>
                  <a:pt x="99669" y="36561"/>
                </a:lnTo>
                <a:lnTo>
                  <a:pt x="99754" y="44443"/>
                </a:lnTo>
                <a:lnTo>
                  <a:pt x="99828" y="52860"/>
                </a:lnTo>
                <a:lnTo>
                  <a:pt x="99889" y="61732"/>
                </a:lnTo>
                <a:lnTo>
                  <a:pt x="99937" y="70972"/>
                </a:lnTo>
                <a:lnTo>
                  <a:pt x="99972" y="80491"/>
                </a:lnTo>
                <a:lnTo>
                  <a:pt x="99993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540" y="100000"/>
                </a:lnTo>
                <a:lnTo>
                  <a:pt x="1460" y="100000"/>
                </a:lnTo>
                <a:lnTo>
                  <a:pt x="146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29800-37"/>
          <p:cNvSpPr/>
          <p:nvPr/>
        </p:nvSpPr>
        <p:spPr>
          <a:xfrm>
            <a:off x="6950869" y="1320924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0028-64"/>
          <p:cNvSpPr/>
          <p:nvPr/>
        </p:nvSpPr>
        <p:spPr>
          <a:xfrm>
            <a:off x="7008019" y="1395925"/>
            <a:ext cx="228600" cy="1928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708" y="1400"/>
                </a:moveTo>
                <a:lnTo>
                  <a:pt x="29708" y="1400"/>
                </a:lnTo>
                <a:cubicBezTo>
                  <a:pt x="31653" y="3900"/>
                  <a:pt x="31778" y="6567"/>
                  <a:pt x="30083" y="9400"/>
                </a:cubicBezTo>
                <a:lnTo>
                  <a:pt x="30083" y="9400"/>
                </a:lnTo>
                <a:lnTo>
                  <a:pt x="16000" y="28150"/>
                </a:lnTo>
                <a:cubicBezTo>
                  <a:pt x="15111" y="29383"/>
                  <a:pt x="14014" y="30000"/>
                  <a:pt x="12708" y="30000"/>
                </a:cubicBezTo>
                <a:lnTo>
                  <a:pt x="12708" y="30000"/>
                </a:lnTo>
                <a:cubicBezTo>
                  <a:pt x="11264" y="30000"/>
                  <a:pt x="10083" y="29450"/>
                  <a:pt x="9167" y="28350"/>
                </a:cubicBezTo>
                <a:lnTo>
                  <a:pt x="9167" y="28350"/>
                </a:lnTo>
                <a:lnTo>
                  <a:pt x="1375" y="19000"/>
                </a:lnTo>
                <a:cubicBezTo>
                  <a:pt x="-458" y="16333"/>
                  <a:pt x="-458" y="13667"/>
                  <a:pt x="1375" y="11000"/>
                </a:cubicBezTo>
                <a:lnTo>
                  <a:pt x="1375" y="11000"/>
                </a:lnTo>
                <a:cubicBezTo>
                  <a:pt x="3597" y="8833"/>
                  <a:pt x="5806" y="8833"/>
                  <a:pt x="8000" y="11000"/>
                </a:cubicBezTo>
                <a:lnTo>
                  <a:pt x="8000" y="11000"/>
                </a:lnTo>
                <a:lnTo>
                  <a:pt x="12292" y="16200"/>
                </a:lnTo>
                <a:lnTo>
                  <a:pt x="23042" y="1900"/>
                </a:lnTo>
                <a:cubicBezTo>
                  <a:pt x="25125" y="-467"/>
                  <a:pt x="27347" y="-633"/>
                  <a:pt x="29708" y="1400"/>
                </a:cubicBezTo>
                <a:lnTo>
                  <a:pt x="29708" y="1400"/>
                </a:lnTo>
                <a:moveTo>
                  <a:pt x="29708" y="38900"/>
                </a:moveTo>
                <a:lnTo>
                  <a:pt x="29708" y="38900"/>
                </a:lnTo>
                <a:cubicBezTo>
                  <a:pt x="31653" y="41400"/>
                  <a:pt x="31778" y="44067"/>
                  <a:pt x="30083" y="46900"/>
                </a:cubicBezTo>
                <a:lnTo>
                  <a:pt x="30083" y="46900"/>
                </a:lnTo>
                <a:lnTo>
                  <a:pt x="16000" y="65650"/>
                </a:lnTo>
                <a:cubicBezTo>
                  <a:pt x="15111" y="66883"/>
                  <a:pt x="14014" y="67500"/>
                  <a:pt x="12708" y="67500"/>
                </a:cubicBezTo>
                <a:lnTo>
                  <a:pt x="12708" y="67500"/>
                </a:lnTo>
                <a:cubicBezTo>
                  <a:pt x="11264" y="67500"/>
                  <a:pt x="10083" y="66950"/>
                  <a:pt x="9167" y="65850"/>
                </a:cubicBezTo>
                <a:lnTo>
                  <a:pt x="9167" y="65850"/>
                </a:lnTo>
                <a:lnTo>
                  <a:pt x="1375" y="56500"/>
                </a:lnTo>
                <a:cubicBezTo>
                  <a:pt x="-458" y="53833"/>
                  <a:pt x="-458" y="51167"/>
                  <a:pt x="1375" y="48500"/>
                </a:cubicBezTo>
                <a:lnTo>
                  <a:pt x="1375" y="48500"/>
                </a:lnTo>
                <a:cubicBezTo>
                  <a:pt x="3597" y="46333"/>
                  <a:pt x="5806" y="46333"/>
                  <a:pt x="8000" y="48500"/>
                </a:cubicBezTo>
                <a:lnTo>
                  <a:pt x="8000" y="48500"/>
                </a:lnTo>
                <a:lnTo>
                  <a:pt x="12292" y="53700"/>
                </a:lnTo>
                <a:lnTo>
                  <a:pt x="23042" y="39400"/>
                </a:lnTo>
                <a:cubicBezTo>
                  <a:pt x="25125" y="37033"/>
                  <a:pt x="27347" y="36867"/>
                  <a:pt x="29708" y="38900"/>
                </a:cubicBezTo>
                <a:lnTo>
                  <a:pt x="29708" y="38900"/>
                </a:lnTo>
                <a:moveTo>
                  <a:pt x="43750" y="15000"/>
                </a:moveTo>
                <a:lnTo>
                  <a:pt x="43750" y="15000"/>
                </a:lnTo>
                <a:cubicBezTo>
                  <a:pt x="43750" y="12833"/>
                  <a:pt x="44333" y="11033"/>
                  <a:pt x="45500" y="9600"/>
                </a:cubicBezTo>
                <a:lnTo>
                  <a:pt x="45500" y="9600"/>
                </a:lnTo>
                <a:lnTo>
                  <a:pt x="45500" y="9600"/>
                </a:lnTo>
                <a:cubicBezTo>
                  <a:pt x="46667" y="8200"/>
                  <a:pt x="48167" y="7500"/>
                  <a:pt x="50000" y="7500"/>
                </a:cubicBezTo>
                <a:lnTo>
                  <a:pt x="50000" y="7500"/>
                </a:lnTo>
                <a:lnTo>
                  <a:pt x="93750" y="7500"/>
                </a:lnTo>
                <a:cubicBezTo>
                  <a:pt x="95583" y="7500"/>
                  <a:pt x="97083" y="8200"/>
                  <a:pt x="98250" y="9600"/>
                </a:cubicBezTo>
                <a:lnTo>
                  <a:pt x="98250" y="9600"/>
                </a:lnTo>
                <a:cubicBezTo>
                  <a:pt x="99417" y="11033"/>
                  <a:pt x="100000" y="12833"/>
                  <a:pt x="100000" y="15000"/>
                </a:cubicBezTo>
                <a:lnTo>
                  <a:pt x="100000" y="15000"/>
                </a:lnTo>
                <a:cubicBezTo>
                  <a:pt x="100000" y="17200"/>
                  <a:pt x="99417" y="19000"/>
                  <a:pt x="98250" y="20400"/>
                </a:cubicBezTo>
                <a:lnTo>
                  <a:pt x="98250" y="20400"/>
                </a:lnTo>
                <a:cubicBezTo>
                  <a:pt x="97083" y="21800"/>
                  <a:pt x="95583" y="22500"/>
                  <a:pt x="93750" y="22500"/>
                </a:cubicBezTo>
                <a:lnTo>
                  <a:pt x="93750" y="22500"/>
                </a:lnTo>
                <a:lnTo>
                  <a:pt x="50000" y="22500"/>
                </a:lnTo>
                <a:cubicBezTo>
                  <a:pt x="48167" y="22500"/>
                  <a:pt x="46667" y="21800"/>
                  <a:pt x="45500" y="20400"/>
                </a:cubicBezTo>
                <a:lnTo>
                  <a:pt x="45500" y="20400"/>
                </a:lnTo>
                <a:cubicBezTo>
                  <a:pt x="44333" y="19000"/>
                  <a:pt x="43750" y="17200"/>
                  <a:pt x="43750" y="15000"/>
                </a:cubicBezTo>
                <a:lnTo>
                  <a:pt x="43750" y="15000"/>
                </a:lnTo>
                <a:moveTo>
                  <a:pt x="43750" y="52500"/>
                </a:moveTo>
                <a:lnTo>
                  <a:pt x="43750" y="52500"/>
                </a:lnTo>
                <a:cubicBezTo>
                  <a:pt x="43750" y="50333"/>
                  <a:pt x="44333" y="48533"/>
                  <a:pt x="45500" y="47100"/>
                </a:cubicBezTo>
                <a:lnTo>
                  <a:pt x="45500" y="47100"/>
                </a:lnTo>
                <a:lnTo>
                  <a:pt x="45500" y="47100"/>
                </a:lnTo>
                <a:cubicBezTo>
                  <a:pt x="46667" y="45700"/>
                  <a:pt x="48167" y="45000"/>
                  <a:pt x="50000" y="45000"/>
                </a:cubicBezTo>
                <a:lnTo>
                  <a:pt x="50000" y="45000"/>
                </a:lnTo>
                <a:lnTo>
                  <a:pt x="93750" y="45000"/>
                </a:lnTo>
                <a:cubicBezTo>
                  <a:pt x="95583" y="45000"/>
                  <a:pt x="97083" y="45700"/>
                  <a:pt x="98250" y="47100"/>
                </a:cubicBezTo>
                <a:lnTo>
                  <a:pt x="98250" y="47100"/>
                </a:lnTo>
                <a:cubicBezTo>
                  <a:pt x="99417" y="48533"/>
                  <a:pt x="100000" y="50333"/>
                  <a:pt x="100000" y="52500"/>
                </a:cubicBezTo>
                <a:lnTo>
                  <a:pt x="100000" y="52500"/>
                </a:lnTo>
                <a:cubicBezTo>
                  <a:pt x="100000" y="54700"/>
                  <a:pt x="99417" y="56500"/>
                  <a:pt x="98250" y="57900"/>
                </a:cubicBezTo>
                <a:lnTo>
                  <a:pt x="98250" y="57900"/>
                </a:lnTo>
                <a:cubicBezTo>
                  <a:pt x="97083" y="59300"/>
                  <a:pt x="95583" y="60000"/>
                  <a:pt x="93750" y="60000"/>
                </a:cubicBezTo>
                <a:lnTo>
                  <a:pt x="93750" y="60000"/>
                </a:lnTo>
                <a:lnTo>
                  <a:pt x="50000" y="60000"/>
                </a:lnTo>
                <a:cubicBezTo>
                  <a:pt x="48167" y="60000"/>
                  <a:pt x="46667" y="59300"/>
                  <a:pt x="45500" y="57900"/>
                </a:cubicBezTo>
                <a:lnTo>
                  <a:pt x="45500" y="57900"/>
                </a:lnTo>
                <a:cubicBezTo>
                  <a:pt x="44333" y="56500"/>
                  <a:pt x="43750" y="54700"/>
                  <a:pt x="43750" y="52500"/>
                </a:cubicBezTo>
                <a:lnTo>
                  <a:pt x="43750" y="52500"/>
                </a:lnTo>
                <a:moveTo>
                  <a:pt x="31250" y="90000"/>
                </a:moveTo>
                <a:lnTo>
                  <a:pt x="31250" y="90000"/>
                </a:lnTo>
                <a:cubicBezTo>
                  <a:pt x="31250" y="87833"/>
                  <a:pt x="31833" y="86033"/>
                  <a:pt x="33000" y="84600"/>
                </a:cubicBezTo>
                <a:lnTo>
                  <a:pt x="33000" y="84600"/>
                </a:lnTo>
                <a:lnTo>
                  <a:pt x="33000" y="84600"/>
                </a:lnTo>
                <a:cubicBezTo>
                  <a:pt x="34167" y="83200"/>
                  <a:pt x="35667" y="82500"/>
                  <a:pt x="37500" y="82500"/>
                </a:cubicBezTo>
                <a:lnTo>
                  <a:pt x="37500" y="82500"/>
                </a:lnTo>
                <a:lnTo>
                  <a:pt x="93750" y="82500"/>
                </a:lnTo>
                <a:cubicBezTo>
                  <a:pt x="95583" y="82500"/>
                  <a:pt x="97083" y="83200"/>
                  <a:pt x="98250" y="84600"/>
                </a:cubicBezTo>
                <a:lnTo>
                  <a:pt x="98250" y="84600"/>
                </a:lnTo>
                <a:cubicBezTo>
                  <a:pt x="99417" y="86033"/>
                  <a:pt x="100000" y="87833"/>
                  <a:pt x="100000" y="90000"/>
                </a:cubicBezTo>
                <a:lnTo>
                  <a:pt x="100000" y="90000"/>
                </a:lnTo>
                <a:cubicBezTo>
                  <a:pt x="100000" y="92200"/>
                  <a:pt x="99417" y="94000"/>
                  <a:pt x="98250" y="95400"/>
                </a:cubicBezTo>
                <a:lnTo>
                  <a:pt x="98250" y="95400"/>
                </a:lnTo>
                <a:cubicBezTo>
                  <a:pt x="97083" y="96800"/>
                  <a:pt x="95583" y="97500"/>
                  <a:pt x="93750" y="97500"/>
                </a:cubicBezTo>
                <a:lnTo>
                  <a:pt x="93750" y="97500"/>
                </a:lnTo>
                <a:lnTo>
                  <a:pt x="37500" y="97500"/>
                </a:lnTo>
                <a:cubicBezTo>
                  <a:pt x="35667" y="97500"/>
                  <a:pt x="34167" y="96800"/>
                  <a:pt x="33000" y="95400"/>
                </a:cubicBezTo>
                <a:lnTo>
                  <a:pt x="33000" y="95400"/>
                </a:lnTo>
                <a:cubicBezTo>
                  <a:pt x="31833" y="94000"/>
                  <a:pt x="31250" y="92200"/>
                  <a:pt x="31250" y="90000"/>
                </a:cubicBezTo>
                <a:lnTo>
                  <a:pt x="31250" y="90000"/>
                </a:lnTo>
                <a:moveTo>
                  <a:pt x="9375" y="78750"/>
                </a:moveTo>
                <a:lnTo>
                  <a:pt x="9375" y="78750"/>
                </a:lnTo>
                <a:cubicBezTo>
                  <a:pt x="12903" y="78917"/>
                  <a:pt x="15639" y="80800"/>
                  <a:pt x="17583" y="84400"/>
                </a:cubicBezTo>
                <a:lnTo>
                  <a:pt x="17583" y="84400"/>
                </a:lnTo>
                <a:cubicBezTo>
                  <a:pt x="19139" y="88133"/>
                  <a:pt x="19139" y="91883"/>
                  <a:pt x="17583" y="95650"/>
                </a:cubicBezTo>
                <a:lnTo>
                  <a:pt x="17583" y="95650"/>
                </a:lnTo>
                <a:cubicBezTo>
                  <a:pt x="15639" y="99217"/>
                  <a:pt x="12903" y="101083"/>
                  <a:pt x="9375" y="101250"/>
                </a:cubicBezTo>
                <a:lnTo>
                  <a:pt x="9375" y="101250"/>
                </a:lnTo>
                <a:cubicBezTo>
                  <a:pt x="5847" y="101083"/>
                  <a:pt x="3111" y="99217"/>
                  <a:pt x="1167" y="95650"/>
                </a:cubicBezTo>
                <a:lnTo>
                  <a:pt x="1167" y="95650"/>
                </a:lnTo>
                <a:cubicBezTo>
                  <a:pt x="-389" y="91883"/>
                  <a:pt x="-389" y="88133"/>
                  <a:pt x="1167" y="84400"/>
                </a:cubicBezTo>
                <a:lnTo>
                  <a:pt x="1167" y="84400"/>
                </a:lnTo>
                <a:cubicBezTo>
                  <a:pt x="3111" y="80800"/>
                  <a:pt x="5847" y="78917"/>
                  <a:pt x="9375" y="78750"/>
                </a:cubicBezTo>
                <a:lnTo>
                  <a:pt x="9375" y="7875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9439829798-33"/>
          <p:cNvCxnSpPr/>
          <p:nvPr/>
        </p:nvCxnSpPr>
        <p:spPr>
          <a:xfrm>
            <a:off x="6965156" y="1806699"/>
            <a:ext cx="914" cy="222796"/>
          </a:xfrm>
          <a:prstGeom prst="line">
            <a:avLst/>
          </a:prstGeom>
          <a:ln w="28575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9439830090-74"/>
          <p:cNvSpPr/>
          <p:nvPr/>
        </p:nvSpPr>
        <p:spPr>
          <a:xfrm>
            <a:off x="6950869" y="216522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0095-75"/>
          <p:cNvSpPr/>
          <p:nvPr/>
        </p:nvSpPr>
        <p:spPr>
          <a:xfrm>
            <a:off x="6950869" y="266528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0101-76"/>
          <p:cNvSpPr/>
          <p:nvPr/>
        </p:nvSpPr>
        <p:spPr>
          <a:xfrm>
            <a:off x="6950869" y="295103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29791-13"/>
          <p:cNvSpPr/>
          <p:nvPr/>
        </p:nvSpPr>
        <p:spPr>
          <a:xfrm>
            <a:off x="400050" y="3593976"/>
            <a:ext cx="8343900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5"/>
                </a:lnTo>
                <a:lnTo>
                  <a:pt x="99725" y="91"/>
                </a:lnTo>
                <a:lnTo>
                  <a:pt x="99757" y="197"/>
                </a:lnTo>
                <a:lnTo>
                  <a:pt x="99789" y="348"/>
                </a:lnTo>
                <a:lnTo>
                  <a:pt x="99818" y="530"/>
                </a:lnTo>
                <a:lnTo>
                  <a:pt x="99848" y="773"/>
                </a:lnTo>
                <a:lnTo>
                  <a:pt x="99874" y="1030"/>
                </a:lnTo>
                <a:lnTo>
                  <a:pt x="99900" y="1333"/>
                </a:lnTo>
                <a:lnTo>
                  <a:pt x="99922" y="1667"/>
                </a:lnTo>
                <a:lnTo>
                  <a:pt x="99942" y="2015"/>
                </a:lnTo>
                <a:lnTo>
                  <a:pt x="99960" y="2409"/>
                </a:lnTo>
                <a:lnTo>
                  <a:pt x="99974" y="2803"/>
                </a:lnTo>
                <a:lnTo>
                  <a:pt x="99985" y="3227"/>
                </a:lnTo>
                <a:lnTo>
                  <a:pt x="99993" y="3652"/>
                </a:lnTo>
                <a:lnTo>
                  <a:pt x="99999" y="4106"/>
                </a:lnTo>
                <a:lnTo>
                  <a:pt x="100000" y="4545"/>
                </a:lnTo>
                <a:lnTo>
                  <a:pt x="100000" y="95455"/>
                </a:lnTo>
                <a:lnTo>
                  <a:pt x="99999" y="95894"/>
                </a:lnTo>
                <a:lnTo>
                  <a:pt x="99993" y="96348"/>
                </a:lnTo>
                <a:lnTo>
                  <a:pt x="99985" y="96773"/>
                </a:lnTo>
                <a:lnTo>
                  <a:pt x="99974" y="97197"/>
                </a:lnTo>
                <a:lnTo>
                  <a:pt x="99960" y="97591"/>
                </a:lnTo>
                <a:lnTo>
                  <a:pt x="99942" y="97985"/>
                </a:lnTo>
                <a:lnTo>
                  <a:pt x="99922" y="98333"/>
                </a:lnTo>
                <a:lnTo>
                  <a:pt x="99900" y="98667"/>
                </a:lnTo>
                <a:lnTo>
                  <a:pt x="99874" y="98970"/>
                </a:lnTo>
                <a:lnTo>
                  <a:pt x="99848" y="99227"/>
                </a:lnTo>
                <a:lnTo>
                  <a:pt x="99818" y="99470"/>
                </a:lnTo>
                <a:lnTo>
                  <a:pt x="99789" y="99652"/>
                </a:lnTo>
                <a:lnTo>
                  <a:pt x="99757" y="99803"/>
                </a:lnTo>
                <a:lnTo>
                  <a:pt x="99725" y="99909"/>
                </a:lnTo>
                <a:lnTo>
                  <a:pt x="99691" y="9998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5"/>
                </a:lnTo>
                <a:lnTo>
                  <a:pt x="275" y="99909"/>
                </a:lnTo>
                <a:lnTo>
                  <a:pt x="243" y="99803"/>
                </a:lnTo>
                <a:lnTo>
                  <a:pt x="211" y="99652"/>
                </a:lnTo>
                <a:lnTo>
                  <a:pt x="182" y="99470"/>
                </a:lnTo>
                <a:lnTo>
                  <a:pt x="152" y="99227"/>
                </a:lnTo>
                <a:lnTo>
                  <a:pt x="126" y="98970"/>
                </a:lnTo>
                <a:lnTo>
                  <a:pt x="100" y="98667"/>
                </a:lnTo>
                <a:lnTo>
                  <a:pt x="78" y="98333"/>
                </a:lnTo>
                <a:lnTo>
                  <a:pt x="58" y="97985"/>
                </a:lnTo>
                <a:lnTo>
                  <a:pt x="40" y="97591"/>
                </a:lnTo>
                <a:lnTo>
                  <a:pt x="26" y="97197"/>
                </a:lnTo>
                <a:lnTo>
                  <a:pt x="15" y="96773"/>
                </a:lnTo>
                <a:lnTo>
                  <a:pt x="7" y="96348"/>
                </a:lnTo>
                <a:lnTo>
                  <a:pt x="1" y="95894"/>
                </a:lnTo>
                <a:lnTo>
                  <a:pt x="0" y="95455"/>
                </a:lnTo>
                <a:lnTo>
                  <a:pt x="0" y="4545"/>
                </a:lnTo>
                <a:lnTo>
                  <a:pt x="1" y="4106"/>
                </a:lnTo>
                <a:lnTo>
                  <a:pt x="7" y="3652"/>
                </a:lnTo>
                <a:lnTo>
                  <a:pt x="15" y="3227"/>
                </a:lnTo>
                <a:lnTo>
                  <a:pt x="26" y="2803"/>
                </a:lnTo>
                <a:lnTo>
                  <a:pt x="40" y="2409"/>
                </a:lnTo>
                <a:lnTo>
                  <a:pt x="58" y="2015"/>
                </a:lnTo>
                <a:lnTo>
                  <a:pt x="78" y="1667"/>
                </a:lnTo>
                <a:lnTo>
                  <a:pt x="100" y="1333"/>
                </a:lnTo>
                <a:lnTo>
                  <a:pt x="126" y="1030"/>
                </a:lnTo>
                <a:lnTo>
                  <a:pt x="152" y="773"/>
                </a:lnTo>
                <a:lnTo>
                  <a:pt x="182" y="530"/>
                </a:lnTo>
                <a:lnTo>
                  <a:pt x="211" y="348"/>
                </a:lnTo>
                <a:lnTo>
                  <a:pt x="243" y="197"/>
                </a:lnTo>
                <a:lnTo>
                  <a:pt x="275" y="91"/>
                </a:lnTo>
                <a:lnTo>
                  <a:pt x="309" y="15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29791-14"/>
          <p:cNvSpPr/>
          <p:nvPr/>
        </p:nvSpPr>
        <p:spPr>
          <a:xfrm>
            <a:off x="400050" y="3593976"/>
            <a:ext cx="42863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7"/>
                </a:lnTo>
                <a:lnTo>
                  <a:pt x="47314" y="196"/>
                </a:lnTo>
                <a:lnTo>
                  <a:pt x="41154" y="346"/>
                </a:lnTo>
                <a:lnTo>
                  <a:pt x="35240" y="537"/>
                </a:lnTo>
                <a:lnTo>
                  <a:pt x="29629" y="766"/>
                </a:lnTo>
                <a:lnTo>
                  <a:pt x="24374" y="1032"/>
                </a:lnTo>
                <a:lnTo>
                  <a:pt x="19526" y="1331"/>
                </a:lnTo>
                <a:lnTo>
                  <a:pt x="15133" y="1662"/>
                </a:lnTo>
                <a:lnTo>
                  <a:pt x="11235" y="2020"/>
                </a:lnTo>
                <a:lnTo>
                  <a:pt x="7872" y="2403"/>
                </a:lnTo>
                <a:lnTo>
                  <a:pt x="5075" y="2806"/>
                </a:lnTo>
                <a:lnTo>
                  <a:pt x="2871" y="3226"/>
                </a:lnTo>
                <a:lnTo>
                  <a:pt x="1281" y="3659"/>
                </a:lnTo>
                <a:lnTo>
                  <a:pt x="321" y="4100"/>
                </a:lnTo>
                <a:lnTo>
                  <a:pt x="0" y="4545"/>
                </a:lnTo>
                <a:lnTo>
                  <a:pt x="0" y="95455"/>
                </a:lnTo>
                <a:lnTo>
                  <a:pt x="321" y="95900"/>
                </a:lnTo>
                <a:lnTo>
                  <a:pt x="1281" y="96341"/>
                </a:lnTo>
                <a:lnTo>
                  <a:pt x="2871" y="96774"/>
                </a:lnTo>
                <a:lnTo>
                  <a:pt x="5075" y="97194"/>
                </a:lnTo>
                <a:lnTo>
                  <a:pt x="7872" y="97597"/>
                </a:lnTo>
                <a:lnTo>
                  <a:pt x="11235" y="97980"/>
                </a:lnTo>
                <a:lnTo>
                  <a:pt x="15133" y="98338"/>
                </a:lnTo>
                <a:lnTo>
                  <a:pt x="19526" y="98669"/>
                </a:lnTo>
                <a:lnTo>
                  <a:pt x="24374" y="98968"/>
                </a:lnTo>
                <a:lnTo>
                  <a:pt x="29629" y="99234"/>
                </a:lnTo>
                <a:lnTo>
                  <a:pt x="35240" y="99463"/>
                </a:lnTo>
                <a:lnTo>
                  <a:pt x="41154" y="99654"/>
                </a:lnTo>
                <a:lnTo>
                  <a:pt x="47314" y="99804"/>
                </a:lnTo>
                <a:lnTo>
                  <a:pt x="53661" y="99913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455"/>
                </a:lnTo>
                <a:lnTo>
                  <a:pt x="100000" y="4545"/>
                </a:lnTo>
                <a:lnTo>
                  <a:pt x="100000" y="4545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29794-19"/>
          <p:cNvSpPr/>
          <p:nvPr/>
        </p:nvSpPr>
        <p:spPr>
          <a:xfrm>
            <a:off x="642938" y="3751138"/>
            <a:ext cx="314325" cy="314325"/>
          </a:xfrm>
          <a:prstGeom prst="ellipse">
            <a:avLst/>
          </a:prstGeom>
          <a:solidFill>
            <a:srgbClr val="FFFFFF"/>
          </a:solidFill>
          <a:ln w="7144" algn="in">
            <a:solidFill>
              <a:srgbClr val="F1C4B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el-1789439830000-60"/>
          <p:cNvSpPr/>
          <p:nvPr/>
        </p:nvSpPr>
        <p:spPr>
          <a:xfrm>
            <a:off x="718823" y="3815432"/>
            <a:ext cx="16255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176" y="0"/>
                </a:moveTo>
                <a:lnTo>
                  <a:pt x="50176" y="0"/>
                </a:lnTo>
                <a:cubicBezTo>
                  <a:pt x="48098" y="0"/>
                  <a:pt x="46392" y="567"/>
                  <a:pt x="45059" y="1700"/>
                </a:cubicBezTo>
                <a:lnTo>
                  <a:pt x="45059" y="1700"/>
                </a:lnTo>
                <a:lnTo>
                  <a:pt x="45059" y="1700"/>
                </a:lnTo>
                <a:cubicBezTo>
                  <a:pt x="43686" y="2867"/>
                  <a:pt x="43000" y="4333"/>
                  <a:pt x="43000" y="6100"/>
                </a:cubicBezTo>
                <a:lnTo>
                  <a:pt x="43000" y="6100"/>
                </a:lnTo>
                <a:lnTo>
                  <a:pt x="43000" y="9700"/>
                </a:lnTo>
                <a:cubicBezTo>
                  <a:pt x="34647" y="11233"/>
                  <a:pt x="27863" y="14733"/>
                  <a:pt x="22647" y="20200"/>
                </a:cubicBezTo>
                <a:lnTo>
                  <a:pt x="22647" y="20200"/>
                </a:lnTo>
                <a:cubicBezTo>
                  <a:pt x="17275" y="25633"/>
                  <a:pt x="14510" y="32100"/>
                  <a:pt x="14353" y="39600"/>
                </a:cubicBezTo>
                <a:lnTo>
                  <a:pt x="14353" y="39600"/>
                </a:lnTo>
                <a:lnTo>
                  <a:pt x="14353" y="43250"/>
                </a:lnTo>
                <a:cubicBezTo>
                  <a:pt x="14196" y="52383"/>
                  <a:pt x="10608" y="60433"/>
                  <a:pt x="3588" y="67400"/>
                </a:cubicBezTo>
                <a:lnTo>
                  <a:pt x="3588" y="67400"/>
                </a:lnTo>
                <a:lnTo>
                  <a:pt x="1824" y="69150"/>
                </a:lnTo>
                <a:cubicBezTo>
                  <a:pt x="-137" y="71050"/>
                  <a:pt x="-510" y="73200"/>
                  <a:pt x="706" y="75600"/>
                </a:cubicBezTo>
                <a:lnTo>
                  <a:pt x="706" y="75600"/>
                </a:lnTo>
                <a:cubicBezTo>
                  <a:pt x="2039" y="77900"/>
                  <a:pt x="4196" y="79100"/>
                  <a:pt x="7176" y="79200"/>
                </a:cubicBezTo>
                <a:lnTo>
                  <a:pt x="7176" y="79200"/>
                </a:lnTo>
                <a:lnTo>
                  <a:pt x="93235" y="79200"/>
                </a:lnTo>
                <a:cubicBezTo>
                  <a:pt x="96216" y="79100"/>
                  <a:pt x="98373" y="77900"/>
                  <a:pt x="99706" y="75600"/>
                </a:cubicBezTo>
                <a:lnTo>
                  <a:pt x="99706" y="75600"/>
                </a:lnTo>
                <a:cubicBezTo>
                  <a:pt x="100882" y="73200"/>
                  <a:pt x="100510" y="71050"/>
                  <a:pt x="98588" y="69150"/>
                </a:cubicBezTo>
                <a:lnTo>
                  <a:pt x="98588" y="69150"/>
                </a:lnTo>
                <a:lnTo>
                  <a:pt x="97000" y="67400"/>
                </a:lnTo>
                <a:cubicBezTo>
                  <a:pt x="89824" y="60567"/>
                  <a:pt x="86176" y="52517"/>
                  <a:pt x="86059" y="43250"/>
                </a:cubicBezTo>
                <a:lnTo>
                  <a:pt x="86059" y="43250"/>
                </a:lnTo>
                <a:lnTo>
                  <a:pt x="86059" y="39600"/>
                </a:lnTo>
                <a:cubicBezTo>
                  <a:pt x="85902" y="32100"/>
                  <a:pt x="83137" y="25633"/>
                  <a:pt x="77765" y="20200"/>
                </a:cubicBezTo>
                <a:lnTo>
                  <a:pt x="77765" y="20200"/>
                </a:lnTo>
                <a:cubicBezTo>
                  <a:pt x="72510" y="14733"/>
                  <a:pt x="65706" y="11233"/>
                  <a:pt x="57353" y="9700"/>
                </a:cubicBezTo>
                <a:lnTo>
                  <a:pt x="57353" y="9700"/>
                </a:lnTo>
                <a:lnTo>
                  <a:pt x="57353" y="6100"/>
                </a:lnTo>
                <a:cubicBezTo>
                  <a:pt x="57353" y="4333"/>
                  <a:pt x="56686" y="2867"/>
                  <a:pt x="55353" y="1700"/>
                </a:cubicBezTo>
                <a:lnTo>
                  <a:pt x="55353" y="1700"/>
                </a:lnTo>
                <a:cubicBezTo>
                  <a:pt x="54020" y="567"/>
                  <a:pt x="52294" y="0"/>
                  <a:pt x="50176" y="0"/>
                </a:cubicBezTo>
                <a:lnTo>
                  <a:pt x="50176" y="0"/>
                </a:lnTo>
                <a:moveTo>
                  <a:pt x="60294" y="93900"/>
                </a:moveTo>
                <a:lnTo>
                  <a:pt x="60294" y="93900"/>
                </a:lnTo>
                <a:cubicBezTo>
                  <a:pt x="63118" y="91467"/>
                  <a:pt x="64529" y="88600"/>
                  <a:pt x="64529" y="85300"/>
                </a:cubicBezTo>
                <a:lnTo>
                  <a:pt x="64529" y="85300"/>
                </a:lnTo>
                <a:lnTo>
                  <a:pt x="50176" y="85300"/>
                </a:lnTo>
                <a:lnTo>
                  <a:pt x="35882" y="85300"/>
                </a:lnTo>
                <a:cubicBezTo>
                  <a:pt x="35882" y="88600"/>
                  <a:pt x="37294" y="91467"/>
                  <a:pt x="40118" y="93900"/>
                </a:cubicBezTo>
                <a:lnTo>
                  <a:pt x="40118" y="93900"/>
                </a:lnTo>
                <a:cubicBezTo>
                  <a:pt x="42941" y="96300"/>
                  <a:pt x="46294" y="97500"/>
                  <a:pt x="50176" y="97500"/>
                </a:cubicBezTo>
                <a:lnTo>
                  <a:pt x="50176" y="97500"/>
                </a:lnTo>
                <a:cubicBezTo>
                  <a:pt x="54059" y="97500"/>
                  <a:pt x="57431" y="96300"/>
                  <a:pt x="60294" y="93900"/>
                </a:cubicBezTo>
                <a:lnTo>
                  <a:pt x="60294" y="939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9439829996-59"/>
          <p:cNvSpPr/>
          <p:nvPr/>
        </p:nvSpPr>
        <p:spPr>
          <a:xfrm>
            <a:off x="7506519" y="3768998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2978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4" name="el-1789439829786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9439829787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46" name="el-1789439829789-8"/>
          <p:cNvSpPr txBox="1"/>
          <p:nvPr/>
        </p:nvSpPr>
        <p:spPr>
          <a:xfrm>
            <a:off x="4389946" y="157163"/>
            <a:ext cx="10001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课件使用说明</a:t>
            </a:r>
            <a:endParaRPr/>
          </a:p>
        </p:txBody>
      </p:sp>
      <p:sp>
        <p:nvSpPr>
          <p:cNvPr id="47" name="el-1789439829789-9"/>
          <p:cNvSpPr txBox="1"/>
          <p:nvPr/>
        </p:nvSpPr>
        <p:spPr>
          <a:xfrm>
            <a:off x="8343900" y="182166"/>
            <a:ext cx="47005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使用指南</a:t>
            </a:r>
            <a:endParaRPr/>
          </a:p>
        </p:txBody>
      </p:sp>
      <p:sp>
        <p:nvSpPr>
          <p:cNvPr id="48" name="el-1789439829797-26"/>
          <p:cNvSpPr txBox="1"/>
          <p:nvPr/>
        </p:nvSpPr>
        <p:spPr>
          <a:xfrm>
            <a:off x="678656" y="1806699"/>
            <a:ext cx="1634490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编制依据</a:t>
            </a:r>
            <a:endParaRPr/>
          </a:p>
        </p:txBody>
      </p:sp>
      <p:sp>
        <p:nvSpPr>
          <p:cNvPr id="49" name="el-1789439829808-38"/>
          <p:cNvSpPr txBox="1"/>
          <p:nvPr/>
        </p:nvSpPr>
        <p:spPr>
          <a:xfrm>
            <a:off x="735806" y="2129507"/>
            <a:ext cx="179881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依据 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图集</a:t>
            </a:r>
            <a:endParaRPr/>
          </a:p>
        </p:txBody>
      </p:sp>
      <p:sp>
        <p:nvSpPr>
          <p:cNvPr id="50" name="el-1789439829810-42"/>
          <p:cNvSpPr txBox="1"/>
          <p:nvPr/>
        </p:nvSpPr>
        <p:spPr>
          <a:xfrm>
            <a:off x="735806" y="2415257"/>
            <a:ext cx="1457325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《人防地下室设计规范》图示—电气专业</a:t>
            </a:r>
            <a:endParaRPr/>
          </a:p>
        </p:txBody>
      </p:sp>
      <p:sp>
        <p:nvSpPr>
          <p:cNvPr id="51" name="el-1789439829810-43"/>
          <p:cNvSpPr txBox="1"/>
          <p:nvPr/>
        </p:nvSpPr>
        <p:spPr>
          <a:xfrm>
            <a:off x="735806" y="2915320"/>
            <a:ext cx="15287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国家建筑标准设计图集</a:t>
            </a:r>
            <a:endParaRPr/>
          </a:p>
        </p:txBody>
      </p:sp>
      <p:sp>
        <p:nvSpPr>
          <p:cNvPr id="52" name="el-1789439829797-27"/>
          <p:cNvSpPr txBox="1"/>
          <p:nvPr/>
        </p:nvSpPr>
        <p:spPr>
          <a:xfrm>
            <a:off x="2807494" y="1806699"/>
            <a:ext cx="1634490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对照学习</a:t>
            </a:r>
            <a:endParaRPr/>
          </a:p>
        </p:txBody>
      </p:sp>
      <p:sp>
        <p:nvSpPr>
          <p:cNvPr id="53" name="el-1789439829809-39"/>
          <p:cNvSpPr txBox="1"/>
          <p:nvPr/>
        </p:nvSpPr>
        <p:spPr>
          <a:xfrm>
            <a:off x="2864644" y="2129507"/>
            <a:ext cx="141906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结合 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图集原文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对照</a:t>
            </a:r>
            <a:endParaRPr/>
          </a:p>
        </p:txBody>
      </p:sp>
      <p:sp>
        <p:nvSpPr>
          <p:cNvPr id="54" name="el-1789439829810-44"/>
          <p:cNvSpPr txBox="1"/>
          <p:nvPr/>
        </p:nvSpPr>
        <p:spPr>
          <a:xfrm>
            <a:off x="2864644" y="2415257"/>
            <a:ext cx="1385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边看边读，理解图示</a:t>
            </a:r>
            <a:endParaRPr/>
          </a:p>
        </p:txBody>
      </p:sp>
      <p:sp>
        <p:nvSpPr>
          <p:cNvPr id="55" name="el-1789439829810-45"/>
          <p:cNvSpPr txBox="1"/>
          <p:nvPr/>
        </p:nvSpPr>
        <p:spPr>
          <a:xfrm>
            <a:off x="2864644" y="2701007"/>
            <a:ext cx="12430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提升规范条文理解</a:t>
            </a:r>
            <a:endParaRPr/>
          </a:p>
        </p:txBody>
      </p:sp>
      <p:sp>
        <p:nvSpPr>
          <p:cNvPr id="56" name="el-1789439829797-28"/>
          <p:cNvSpPr txBox="1"/>
          <p:nvPr/>
        </p:nvSpPr>
        <p:spPr>
          <a:xfrm>
            <a:off x="4936331" y="1806699"/>
            <a:ext cx="1634490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红色标注</a:t>
            </a:r>
            <a:endParaRPr/>
          </a:p>
        </p:txBody>
      </p:sp>
      <p:sp>
        <p:nvSpPr>
          <p:cNvPr id="57" name="el-1789439829809-40"/>
          <p:cNvSpPr txBox="1"/>
          <p:nvPr/>
        </p:nvSpPr>
        <p:spPr>
          <a:xfrm>
            <a:off x="4993481" y="2129507"/>
            <a:ext cx="1457325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红色文字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= 强制性条文</a:t>
            </a:r>
            <a:endParaRPr/>
          </a:p>
        </p:txBody>
      </p:sp>
      <p:sp>
        <p:nvSpPr>
          <p:cNvPr id="58" name="el-1789439829810-46"/>
          <p:cNvSpPr txBox="1"/>
          <p:nvPr/>
        </p:nvSpPr>
        <p:spPr>
          <a:xfrm>
            <a:off x="4993481" y="2629570"/>
            <a:ext cx="157071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红色边框 = 安全要点</a:t>
            </a:r>
            <a:endParaRPr/>
          </a:p>
        </p:txBody>
      </p:sp>
      <p:sp>
        <p:nvSpPr>
          <p:cNvPr id="59" name="el-1789439829810-47"/>
          <p:cNvSpPr txBox="1"/>
          <p:nvPr/>
        </p:nvSpPr>
        <p:spPr>
          <a:xfrm>
            <a:off x="4993481" y="2915320"/>
            <a:ext cx="1385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重点记忆，不可忽略</a:t>
            </a:r>
            <a:endParaRPr/>
          </a:p>
        </p:txBody>
      </p:sp>
      <p:sp>
        <p:nvSpPr>
          <p:cNvPr id="60" name="el-1789439829797-29"/>
          <p:cNvSpPr txBox="1"/>
          <p:nvPr/>
        </p:nvSpPr>
        <p:spPr>
          <a:xfrm>
            <a:off x="7065169" y="1806699"/>
            <a:ext cx="1634490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章节总结</a:t>
            </a:r>
            <a:endParaRPr/>
          </a:p>
        </p:txBody>
      </p:sp>
      <p:sp>
        <p:nvSpPr>
          <p:cNvPr id="61" name="el-1789439829809-41"/>
          <p:cNvSpPr txBox="1"/>
          <p:nvPr/>
        </p:nvSpPr>
        <p:spPr>
          <a:xfrm>
            <a:off x="7122319" y="2129507"/>
            <a:ext cx="1457325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每章末尾设置 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要点总结</a:t>
            </a:r>
            <a:endParaRPr/>
          </a:p>
        </p:txBody>
      </p:sp>
      <p:sp>
        <p:nvSpPr>
          <p:cNvPr id="62" name="el-1789439829810-48"/>
          <p:cNvSpPr txBox="1"/>
          <p:nvPr/>
        </p:nvSpPr>
        <p:spPr>
          <a:xfrm>
            <a:off x="7122319" y="2629570"/>
            <a:ext cx="9572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常见问题解析</a:t>
            </a:r>
            <a:endParaRPr/>
          </a:p>
        </p:txBody>
      </p:sp>
      <p:sp>
        <p:nvSpPr>
          <p:cNvPr id="63" name="el-1789439829810-49"/>
          <p:cNvSpPr txBox="1"/>
          <p:nvPr/>
        </p:nvSpPr>
        <p:spPr>
          <a:xfrm>
            <a:off x="7122319" y="2915320"/>
            <a:ext cx="11001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加强记忆与应用</a:t>
            </a:r>
            <a:endParaRPr/>
          </a:p>
        </p:txBody>
      </p:sp>
      <p:sp>
        <p:nvSpPr>
          <p:cNvPr id="64" name="el-1789439829796-24"/>
          <p:cNvSpPr txBox="1"/>
          <p:nvPr/>
        </p:nvSpPr>
        <p:spPr>
          <a:xfrm>
            <a:off x="1071563" y="3722563"/>
            <a:ext cx="691787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建议搭配图集 05SFD10 原文使用，红色标注条文请务必重点掌握，并依据图集实际图示辅助理解。</a:t>
            </a:r>
            <a:endParaRPr/>
          </a:p>
        </p:txBody>
      </p:sp>
      <p:sp>
        <p:nvSpPr>
          <p:cNvPr id="65" name="el-1789439829796-25"/>
          <p:cNvSpPr txBox="1"/>
          <p:nvPr/>
        </p:nvSpPr>
        <p:spPr>
          <a:xfrm>
            <a:off x="1071563" y="3722563"/>
            <a:ext cx="7460307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本课件适用于电气专业人员培训学习。</a:t>
            </a:r>
            <a:endParaRPr/>
          </a:p>
        </p:txBody>
      </p:sp>
      <p:sp>
        <p:nvSpPr>
          <p:cNvPr id="66" name="el-1789439829789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67" name="el-1789439829787-5"/>
          <p:cNvSpPr txBox="1"/>
          <p:nvPr/>
        </p:nvSpPr>
        <p:spPr>
          <a:xfrm>
            <a:off x="7781218" y="4900613"/>
            <a:ext cx="119276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说明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68" name="el-1789439829789-11"/>
          <p:cNvSpPr/>
          <p:nvPr/>
        </p:nvSpPr>
        <p:spPr>
          <a:xfrm>
            <a:off x="8511555" y="4900613"/>
            <a:ext cx="232395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9439829789-11__text"/>
          <p:cNvSpPr txBox="1"/>
          <p:nvPr/>
        </p:nvSpPr>
        <p:spPr>
          <a:xfrm>
            <a:off x="8511555" y="4900613"/>
            <a:ext cx="23239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0230-8"/>
          <p:cNvSpPr/>
          <p:nvPr/>
        </p:nvSpPr>
        <p:spPr>
          <a:xfrm rot="599999">
            <a:off x="7345928" y="3531636"/>
            <a:ext cx="1909632" cy="17912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32"/>
                </a:moveTo>
                <a:lnTo>
                  <a:pt x="0" y="0"/>
                </a:lnTo>
                <a:lnTo>
                  <a:pt x="86780" y="0"/>
                </a:lnTo>
                <a:lnTo>
                  <a:pt x="100245" y="8122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0716" algn="in">
            <a:solidFill>
              <a:srgbClr val="D6452D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el-1789439830230-9"/>
          <p:cNvSpPr/>
          <p:nvPr/>
        </p:nvSpPr>
        <p:spPr>
          <a:xfrm rot="599999">
            <a:off x="-139434" y="596801"/>
            <a:ext cx="1208783" cy="1500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244" y="0"/>
                </a:lnTo>
                <a:lnTo>
                  <a:pt x="100244" y="100000"/>
                </a:lnTo>
                <a:lnTo>
                  <a:pt x="21937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FFFFFF">
                <a:alpha val="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9439830227-4"/>
          <p:cNvSpPr txBox="1"/>
          <p:nvPr/>
        </p:nvSpPr>
        <p:spPr>
          <a:xfrm>
            <a:off x="285750" y="2786063"/>
            <a:ext cx="5964741" cy="2428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120" spc="-1125">
                <a:solidFill>
                  <a:srgbClr val="FFFFFF">
                    <a:alpha val="2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cxnSp>
        <p:nvCxnSpPr>
          <p:cNvPr id="5" name="el-1789439830231-10"/>
          <p:cNvCxnSpPr/>
          <p:nvPr/>
        </p:nvCxnSpPr>
        <p:spPr>
          <a:xfrm>
            <a:off x="1378744" y="0"/>
            <a:ext cx="914" cy="5143500"/>
          </a:xfrm>
          <a:prstGeom prst="line">
            <a:avLst/>
          </a:prstGeom>
          <a:ln w="14288" cap="flat">
            <a:solidFill>
              <a:srgbClr val="FFFFFF">
                <a:alpha val="3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439830231-11"/>
          <p:cNvCxnSpPr/>
          <p:nvPr/>
        </p:nvCxnSpPr>
        <p:spPr>
          <a:xfrm>
            <a:off x="7779544" y="0"/>
            <a:ext cx="914" cy="5143500"/>
          </a:xfrm>
          <a:prstGeom prst="line">
            <a:avLst/>
          </a:prstGeom>
          <a:ln w="14288" cap="flat">
            <a:solidFill>
              <a:srgbClr val="FFFFFF">
                <a:alpha val="3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439830231-12"/>
          <p:cNvCxnSpPr/>
          <p:nvPr/>
        </p:nvCxnSpPr>
        <p:spPr>
          <a:xfrm>
            <a:off x="4575572" y="0"/>
            <a:ext cx="914" cy="5143500"/>
          </a:xfrm>
          <a:prstGeom prst="line">
            <a:avLst/>
          </a:prstGeom>
          <a:ln w="9525" cap="flat">
            <a:solidFill>
              <a:srgbClr val="FFFFFF">
                <a:alpha val="4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439830232-16"/>
          <p:cNvCxnSpPr/>
          <p:nvPr/>
        </p:nvCxnSpPr>
        <p:spPr>
          <a:xfrm>
            <a:off x="2847901" y="3222501"/>
            <a:ext cx="3448199" cy="914"/>
          </a:xfrm>
          <a:prstGeom prst="line">
            <a:avLst/>
          </a:prstGeom>
          <a:ln w="21431" cap="flat">
            <a:solidFill>
              <a:srgbClr val="D6452D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0233-18"/>
          <p:cNvSpPr/>
          <p:nvPr/>
        </p:nvSpPr>
        <p:spPr>
          <a:xfrm>
            <a:off x="3636169" y="3940448"/>
            <a:ext cx="500063" cy="28575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0233-19"/>
          <p:cNvSpPr/>
          <p:nvPr/>
        </p:nvSpPr>
        <p:spPr>
          <a:xfrm>
            <a:off x="4250531" y="3926160"/>
            <a:ext cx="57150" cy="571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9439830232-17"/>
          <p:cNvCxnSpPr/>
          <p:nvPr/>
        </p:nvCxnSpPr>
        <p:spPr>
          <a:xfrm>
            <a:off x="4421981" y="3954735"/>
            <a:ext cx="300038" cy="914"/>
          </a:xfrm>
          <a:prstGeom prst="line">
            <a:avLst/>
          </a:prstGeom>
          <a:ln w="14288" cap="flat">
            <a:solidFill>
              <a:srgbClr val="D6452D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0234-20"/>
          <p:cNvSpPr/>
          <p:nvPr/>
        </p:nvSpPr>
        <p:spPr>
          <a:xfrm>
            <a:off x="4836319" y="3926160"/>
            <a:ext cx="57150" cy="571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0234-21"/>
          <p:cNvSpPr/>
          <p:nvPr/>
        </p:nvSpPr>
        <p:spPr>
          <a:xfrm>
            <a:off x="5007769" y="3940448"/>
            <a:ext cx="500063" cy="28575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0231-13"/>
          <p:cNvSpPr txBox="1"/>
          <p:nvPr/>
        </p:nvSpPr>
        <p:spPr>
          <a:xfrm>
            <a:off x="3807507" y="1160190"/>
            <a:ext cx="3251947" cy="1285875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sx="100000" sy="100000" kx="0" ky="0" algn="ctr">
              <a:srgbClr val="D6452D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20" spc="-225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15" name="el-1789439830231-14"/>
          <p:cNvSpPr txBox="1"/>
          <p:nvPr/>
        </p:nvSpPr>
        <p:spPr>
          <a:xfrm>
            <a:off x="2439850" y="2588940"/>
            <a:ext cx="4264301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150" spc="113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第一章 总则与术语</a:t>
            </a:r>
            <a:endParaRPr/>
          </a:p>
        </p:txBody>
      </p:sp>
      <p:sp>
        <p:nvSpPr>
          <p:cNvPr id="16" name="el-1789439830231-15"/>
          <p:cNvSpPr txBox="1"/>
          <p:nvPr/>
        </p:nvSpPr>
        <p:spPr>
          <a:xfrm>
            <a:off x="2372439" y="3404667"/>
            <a:ext cx="4399121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28">
                <a:solidFill>
                  <a:srgbClr val="FFFFFF">
                    <a:alpha val="72000"/>
                  </a:srgbClr>
                </a:solidFill>
                <a:latin typeface="Microsoft YaHei"/>
                <a:ea typeface="Microsoft YaHei"/>
                <a:cs typeface="Microsoft YaHei"/>
              </a:rPr>
              <a:t>本章将介绍人防地下室设计的基本总则要求和核心术语定义</a:t>
            </a:r>
            <a:endParaRPr/>
          </a:p>
        </p:txBody>
      </p:sp>
      <p:cxnSp>
        <p:nvCxnSpPr>
          <p:cNvPr id="17" name="el-1789439830227-5"/>
          <p:cNvCxnSpPr/>
          <p:nvPr/>
        </p:nvCxnSpPr>
        <p:spPr>
          <a:xfrm>
            <a:off x="239316" y="171450"/>
            <a:ext cx="914" cy="119993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9439830228-7"/>
          <p:cNvSpPr/>
          <p:nvPr/>
        </p:nvSpPr>
        <p:spPr>
          <a:xfrm>
            <a:off x="7929563" y="171450"/>
            <a:ext cx="957263" cy="192881"/>
          </a:xfrm>
          <a:prstGeom prst="roundRect">
            <a:avLst>
              <a:gd name="adj" fmla="val 50000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9439830227-3"/>
          <p:cNvSpPr/>
          <p:nvPr/>
        </p:nvSpPr>
        <p:spPr>
          <a:xfrm>
            <a:off x="7412980" y="4736306"/>
            <a:ext cx="1473845" cy="235744"/>
          </a:xfrm>
          <a:prstGeom prst="roundRect">
            <a:avLst>
              <a:gd name="adj" fmla="val 50000"/>
            </a:avLst>
          </a:prstGeom>
          <a:solidFill>
            <a:srgbClr val="000000">
              <a:alpha val="0"/>
            </a:srgbClr>
          </a:solidFill>
          <a:ln w="7144" algn="in">
            <a:solidFill>
              <a:srgbClr val="FFFFFF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9439830236-22"/>
          <p:cNvSpPr/>
          <p:nvPr/>
        </p:nvSpPr>
        <p:spPr>
          <a:xfrm>
            <a:off x="7534424" y="4822031"/>
            <a:ext cx="75009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25" y="0"/>
                </a:moveTo>
                <a:lnTo>
                  <a:pt x="21125" y="0"/>
                </a:lnTo>
                <a:cubicBezTo>
                  <a:pt x="15125" y="148"/>
                  <a:pt x="10125" y="1963"/>
                  <a:pt x="6125" y="5444"/>
                </a:cubicBezTo>
                <a:lnTo>
                  <a:pt x="6125" y="5444"/>
                </a:lnTo>
                <a:lnTo>
                  <a:pt x="6125" y="5444"/>
                </a:lnTo>
                <a:cubicBezTo>
                  <a:pt x="2208" y="9000"/>
                  <a:pt x="167" y="13444"/>
                  <a:pt x="0" y="18778"/>
                </a:cubicBezTo>
                <a:lnTo>
                  <a:pt x="0" y="18778"/>
                </a:lnTo>
                <a:lnTo>
                  <a:pt x="0" y="81222"/>
                </a:lnTo>
                <a:cubicBezTo>
                  <a:pt x="167" y="86556"/>
                  <a:pt x="2208" y="91000"/>
                  <a:pt x="6125" y="94556"/>
                </a:cubicBezTo>
                <a:lnTo>
                  <a:pt x="6125" y="94556"/>
                </a:lnTo>
                <a:cubicBezTo>
                  <a:pt x="10125" y="98037"/>
                  <a:pt x="15125" y="99852"/>
                  <a:pt x="21125" y="100000"/>
                </a:cubicBezTo>
                <a:lnTo>
                  <a:pt x="21125" y="100000"/>
                </a:lnTo>
                <a:lnTo>
                  <a:pt x="84375" y="100000"/>
                </a:lnTo>
                <a:lnTo>
                  <a:pt x="91375" y="100000"/>
                </a:lnTo>
                <a:cubicBezTo>
                  <a:pt x="93458" y="100000"/>
                  <a:pt x="95167" y="99407"/>
                  <a:pt x="96500" y="98222"/>
                </a:cubicBezTo>
                <a:lnTo>
                  <a:pt x="96500" y="98222"/>
                </a:lnTo>
                <a:cubicBezTo>
                  <a:pt x="97833" y="97037"/>
                  <a:pt x="98500" y="95556"/>
                  <a:pt x="98500" y="93778"/>
                </a:cubicBezTo>
                <a:lnTo>
                  <a:pt x="98500" y="93778"/>
                </a:lnTo>
                <a:cubicBezTo>
                  <a:pt x="98500" y="91926"/>
                  <a:pt x="97833" y="90407"/>
                  <a:pt x="96500" y="89222"/>
                </a:cubicBezTo>
                <a:lnTo>
                  <a:pt x="96500" y="89222"/>
                </a:lnTo>
                <a:cubicBezTo>
                  <a:pt x="95167" y="88111"/>
                  <a:pt x="93458" y="87556"/>
                  <a:pt x="91375" y="87556"/>
                </a:cubicBezTo>
                <a:lnTo>
                  <a:pt x="91375" y="87556"/>
                </a:lnTo>
                <a:lnTo>
                  <a:pt x="91375" y="75000"/>
                </a:lnTo>
                <a:cubicBezTo>
                  <a:pt x="93458" y="75000"/>
                  <a:pt x="95167" y="74407"/>
                  <a:pt x="96500" y="73222"/>
                </a:cubicBezTo>
                <a:lnTo>
                  <a:pt x="96500" y="73222"/>
                </a:lnTo>
                <a:cubicBezTo>
                  <a:pt x="97833" y="72037"/>
                  <a:pt x="98500" y="70556"/>
                  <a:pt x="98500" y="68778"/>
                </a:cubicBezTo>
                <a:lnTo>
                  <a:pt x="98500" y="68778"/>
                </a:lnTo>
                <a:lnTo>
                  <a:pt x="98500" y="6222"/>
                </a:lnTo>
                <a:cubicBezTo>
                  <a:pt x="98500" y="4444"/>
                  <a:pt x="97833" y="2963"/>
                  <a:pt x="96500" y="1778"/>
                </a:cubicBezTo>
                <a:lnTo>
                  <a:pt x="96500" y="1778"/>
                </a:lnTo>
                <a:cubicBezTo>
                  <a:pt x="95167" y="593"/>
                  <a:pt x="93458" y="0"/>
                  <a:pt x="91375" y="0"/>
                </a:cubicBezTo>
                <a:lnTo>
                  <a:pt x="91375" y="0"/>
                </a:lnTo>
                <a:lnTo>
                  <a:pt x="84375" y="0"/>
                </a:lnTo>
                <a:lnTo>
                  <a:pt x="21125" y="0"/>
                </a:lnTo>
                <a:moveTo>
                  <a:pt x="21125" y="75000"/>
                </a:moveTo>
                <a:lnTo>
                  <a:pt x="21125" y="75000"/>
                </a:lnTo>
                <a:lnTo>
                  <a:pt x="77375" y="75000"/>
                </a:lnTo>
                <a:lnTo>
                  <a:pt x="77375" y="87556"/>
                </a:lnTo>
                <a:lnTo>
                  <a:pt x="21125" y="87556"/>
                </a:lnTo>
                <a:cubicBezTo>
                  <a:pt x="19042" y="87556"/>
                  <a:pt x="17333" y="86963"/>
                  <a:pt x="16000" y="85778"/>
                </a:cubicBezTo>
                <a:lnTo>
                  <a:pt x="16000" y="85778"/>
                </a:lnTo>
                <a:cubicBezTo>
                  <a:pt x="14750" y="84593"/>
                  <a:pt x="14125" y="83074"/>
                  <a:pt x="14125" y="81222"/>
                </a:cubicBezTo>
                <a:lnTo>
                  <a:pt x="14125" y="81222"/>
                </a:lnTo>
                <a:cubicBezTo>
                  <a:pt x="14125" y="79444"/>
                  <a:pt x="14750" y="77963"/>
                  <a:pt x="16000" y="76778"/>
                </a:cubicBezTo>
                <a:lnTo>
                  <a:pt x="16000" y="76778"/>
                </a:lnTo>
                <a:cubicBezTo>
                  <a:pt x="17333" y="75593"/>
                  <a:pt x="19042" y="75000"/>
                  <a:pt x="21125" y="75000"/>
                </a:cubicBezTo>
                <a:lnTo>
                  <a:pt x="21125" y="75000"/>
                </a:lnTo>
                <a:moveTo>
                  <a:pt x="28125" y="28111"/>
                </a:moveTo>
                <a:lnTo>
                  <a:pt x="28125" y="28111"/>
                </a:lnTo>
                <a:cubicBezTo>
                  <a:pt x="28292" y="26185"/>
                  <a:pt x="29458" y="25148"/>
                  <a:pt x="31625" y="25000"/>
                </a:cubicBezTo>
                <a:lnTo>
                  <a:pt x="31625" y="25000"/>
                </a:lnTo>
                <a:lnTo>
                  <a:pt x="73875" y="25000"/>
                </a:lnTo>
                <a:cubicBezTo>
                  <a:pt x="76042" y="25148"/>
                  <a:pt x="77208" y="26185"/>
                  <a:pt x="77375" y="28111"/>
                </a:cubicBezTo>
                <a:lnTo>
                  <a:pt x="77375" y="28111"/>
                </a:lnTo>
                <a:cubicBezTo>
                  <a:pt x="77208" y="30037"/>
                  <a:pt x="76042" y="31074"/>
                  <a:pt x="73875" y="31222"/>
                </a:cubicBezTo>
                <a:lnTo>
                  <a:pt x="73875" y="31222"/>
                </a:lnTo>
                <a:lnTo>
                  <a:pt x="31625" y="31222"/>
                </a:lnTo>
                <a:cubicBezTo>
                  <a:pt x="29458" y="31074"/>
                  <a:pt x="28292" y="30037"/>
                  <a:pt x="28125" y="28111"/>
                </a:cubicBezTo>
                <a:lnTo>
                  <a:pt x="28125" y="28111"/>
                </a:lnTo>
                <a:moveTo>
                  <a:pt x="31625" y="37556"/>
                </a:moveTo>
                <a:lnTo>
                  <a:pt x="31625" y="37556"/>
                </a:lnTo>
                <a:lnTo>
                  <a:pt x="73875" y="37556"/>
                </a:lnTo>
                <a:cubicBezTo>
                  <a:pt x="76042" y="37630"/>
                  <a:pt x="77208" y="38667"/>
                  <a:pt x="77375" y="40667"/>
                </a:cubicBezTo>
                <a:lnTo>
                  <a:pt x="77375" y="40667"/>
                </a:lnTo>
                <a:cubicBezTo>
                  <a:pt x="77208" y="42593"/>
                  <a:pt x="76042" y="43630"/>
                  <a:pt x="73875" y="43778"/>
                </a:cubicBezTo>
                <a:lnTo>
                  <a:pt x="73875" y="43778"/>
                </a:lnTo>
                <a:lnTo>
                  <a:pt x="31625" y="43778"/>
                </a:lnTo>
                <a:cubicBezTo>
                  <a:pt x="29458" y="43630"/>
                  <a:pt x="28292" y="42593"/>
                  <a:pt x="28125" y="40667"/>
                </a:cubicBezTo>
                <a:lnTo>
                  <a:pt x="28125" y="40667"/>
                </a:lnTo>
                <a:cubicBezTo>
                  <a:pt x="28292" y="38667"/>
                  <a:pt x="29458" y="37630"/>
                  <a:pt x="31625" y="37556"/>
                </a:cubicBezTo>
                <a:lnTo>
                  <a:pt x="31625" y="3755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0226-1"/>
          <p:cNvSpPr txBox="1"/>
          <p:nvPr/>
        </p:nvSpPr>
        <p:spPr>
          <a:xfrm>
            <a:off x="335756" y="171450"/>
            <a:ext cx="1283415" cy="1199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FFFFFF">
                    <a:alpha val="35000"/>
                  </a:srgbClr>
                </a:solidFill>
                <a:latin typeface="Microsoft YaHei"/>
                <a:ea typeface="Microsoft YaHei"/>
                <a:cs typeface="Microsoft YaHei"/>
              </a:rPr>
              <a:t>图集编号 </a:t>
            </a: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</a:t>
            </a:r>
            <a:endParaRPr/>
          </a:p>
        </p:txBody>
      </p:sp>
      <p:sp>
        <p:nvSpPr>
          <p:cNvPr id="22" name="el-1789439830227-6"/>
          <p:cNvSpPr txBox="1"/>
          <p:nvPr/>
        </p:nvSpPr>
        <p:spPr>
          <a:xfrm>
            <a:off x="8036719" y="207169"/>
            <a:ext cx="91511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FFFFFF">
                    <a:alpha val="35000"/>
                  </a:srgbClr>
                </a:solidFill>
                <a:latin typeface="Microsoft YaHei"/>
                <a:ea typeface="Microsoft YaHei"/>
                <a:cs typeface="Microsoft YaHei"/>
              </a:rPr>
              <a:t>人防电气设计规范</a:t>
            </a:r>
            <a:endParaRPr/>
          </a:p>
        </p:txBody>
      </p:sp>
      <p:sp>
        <p:nvSpPr>
          <p:cNvPr id="23" name="el-1789439830226-2"/>
          <p:cNvSpPr txBox="1"/>
          <p:nvPr/>
        </p:nvSpPr>
        <p:spPr>
          <a:xfrm>
            <a:off x="7534424" y="4786313"/>
            <a:ext cx="1518422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6447">
              <a:lnSpc>
                <a:spcPct val="100000"/>
              </a:lnSpc>
            </a:pPr>
            <a:r>
              <a:rPr sz="780" spc="113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第一章 · 总则与术语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0263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0263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0265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0266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0268-16"/>
          <p:cNvSpPr/>
          <p:nvPr/>
        </p:nvSpPr>
        <p:spPr>
          <a:xfrm>
            <a:off x="400050" y="1108063"/>
            <a:ext cx="3701690" cy="2463031"/>
          </a:xfrm>
          <a:prstGeom prst="roundRect">
            <a:avLst>
              <a:gd name="adj" fmla="val 154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0269-18"/>
          <p:cNvSpPr/>
          <p:nvPr/>
        </p:nvSpPr>
        <p:spPr>
          <a:xfrm>
            <a:off x="400050" y="1108063"/>
            <a:ext cx="370169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4" y="90198"/>
                </a:lnTo>
                <a:lnTo>
                  <a:pt x="15" y="80491"/>
                </a:lnTo>
                <a:lnTo>
                  <a:pt x="33" y="70972"/>
                </a:lnTo>
                <a:lnTo>
                  <a:pt x="59" y="61732"/>
                </a:lnTo>
                <a:lnTo>
                  <a:pt x="91" y="52860"/>
                </a:lnTo>
                <a:lnTo>
                  <a:pt x="130" y="44443"/>
                </a:lnTo>
                <a:lnTo>
                  <a:pt x="175" y="36561"/>
                </a:lnTo>
                <a:lnTo>
                  <a:pt x="226" y="29289"/>
                </a:lnTo>
                <a:lnTo>
                  <a:pt x="282" y="22699"/>
                </a:lnTo>
                <a:lnTo>
                  <a:pt x="343" y="16853"/>
                </a:lnTo>
                <a:lnTo>
                  <a:pt x="408" y="11808"/>
                </a:lnTo>
                <a:lnTo>
                  <a:pt x="477" y="7612"/>
                </a:lnTo>
                <a:lnTo>
                  <a:pt x="548" y="4306"/>
                </a:lnTo>
                <a:lnTo>
                  <a:pt x="621" y="1921"/>
                </a:lnTo>
                <a:lnTo>
                  <a:pt x="696" y="482"/>
                </a:lnTo>
                <a:lnTo>
                  <a:pt x="772" y="0"/>
                </a:lnTo>
                <a:lnTo>
                  <a:pt x="99228" y="0"/>
                </a:lnTo>
                <a:lnTo>
                  <a:pt x="99304" y="482"/>
                </a:lnTo>
                <a:lnTo>
                  <a:pt x="99379" y="1921"/>
                </a:lnTo>
                <a:lnTo>
                  <a:pt x="99452" y="4306"/>
                </a:lnTo>
                <a:lnTo>
                  <a:pt x="99523" y="7612"/>
                </a:lnTo>
                <a:lnTo>
                  <a:pt x="99592" y="11808"/>
                </a:lnTo>
                <a:lnTo>
                  <a:pt x="99657" y="16853"/>
                </a:lnTo>
                <a:lnTo>
                  <a:pt x="99718" y="22699"/>
                </a:lnTo>
                <a:lnTo>
                  <a:pt x="99774" y="29289"/>
                </a:lnTo>
                <a:lnTo>
                  <a:pt x="99825" y="36561"/>
                </a:lnTo>
                <a:lnTo>
                  <a:pt x="99870" y="44443"/>
                </a:lnTo>
                <a:lnTo>
                  <a:pt x="99909" y="52860"/>
                </a:lnTo>
                <a:lnTo>
                  <a:pt x="99941" y="61732"/>
                </a:lnTo>
                <a:lnTo>
                  <a:pt x="99967" y="70972"/>
                </a:lnTo>
                <a:lnTo>
                  <a:pt x="99985" y="80491"/>
                </a:lnTo>
                <a:lnTo>
                  <a:pt x="99996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28" y="100000"/>
                </a:lnTo>
                <a:lnTo>
                  <a:pt x="772" y="100000"/>
                </a:lnTo>
                <a:lnTo>
                  <a:pt x="77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0271-20"/>
          <p:cNvCxnSpPr/>
          <p:nvPr/>
        </p:nvCxnSpPr>
        <p:spPr>
          <a:xfrm>
            <a:off x="607219" y="1754572"/>
            <a:ext cx="3287353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0273-24"/>
          <p:cNvSpPr/>
          <p:nvPr/>
        </p:nvSpPr>
        <p:spPr>
          <a:xfrm>
            <a:off x="607219" y="1336663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0325-67"/>
          <p:cNvSpPr/>
          <p:nvPr/>
        </p:nvSpPr>
        <p:spPr>
          <a:xfrm>
            <a:off x="705445" y="1415244"/>
            <a:ext cx="117872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167" y="0"/>
                </a:moveTo>
                <a:lnTo>
                  <a:pt x="17167" y="0"/>
                </a:lnTo>
                <a:cubicBezTo>
                  <a:pt x="12333" y="118"/>
                  <a:pt x="8306" y="1314"/>
                  <a:pt x="5083" y="3588"/>
                </a:cubicBezTo>
                <a:lnTo>
                  <a:pt x="5083" y="3588"/>
                </a:lnTo>
                <a:lnTo>
                  <a:pt x="5083" y="3588"/>
                </a:lnTo>
                <a:cubicBezTo>
                  <a:pt x="1861" y="5863"/>
                  <a:pt x="167" y="8706"/>
                  <a:pt x="0" y="12118"/>
                </a:cubicBezTo>
                <a:lnTo>
                  <a:pt x="0" y="12118"/>
                </a:lnTo>
                <a:lnTo>
                  <a:pt x="0" y="84941"/>
                </a:lnTo>
                <a:cubicBezTo>
                  <a:pt x="167" y="88353"/>
                  <a:pt x="1861" y="91196"/>
                  <a:pt x="5083" y="93471"/>
                </a:cubicBezTo>
                <a:lnTo>
                  <a:pt x="5083" y="93471"/>
                </a:lnTo>
                <a:cubicBezTo>
                  <a:pt x="8306" y="95745"/>
                  <a:pt x="12333" y="96941"/>
                  <a:pt x="17167" y="97059"/>
                </a:cubicBezTo>
                <a:lnTo>
                  <a:pt x="17167" y="97059"/>
                </a:lnTo>
                <a:lnTo>
                  <a:pt x="85917" y="97059"/>
                </a:lnTo>
                <a:cubicBezTo>
                  <a:pt x="90750" y="96941"/>
                  <a:pt x="94778" y="95745"/>
                  <a:pt x="98000" y="93471"/>
                </a:cubicBezTo>
                <a:lnTo>
                  <a:pt x="98000" y="93471"/>
                </a:lnTo>
                <a:cubicBezTo>
                  <a:pt x="101222" y="91196"/>
                  <a:pt x="102944" y="88353"/>
                  <a:pt x="103167" y="84941"/>
                </a:cubicBezTo>
                <a:lnTo>
                  <a:pt x="103167" y="84941"/>
                </a:lnTo>
                <a:lnTo>
                  <a:pt x="103167" y="30353"/>
                </a:lnTo>
                <a:lnTo>
                  <a:pt x="68750" y="30353"/>
                </a:lnTo>
                <a:cubicBezTo>
                  <a:pt x="66250" y="30353"/>
                  <a:pt x="64194" y="29784"/>
                  <a:pt x="62583" y="28647"/>
                </a:cubicBezTo>
                <a:lnTo>
                  <a:pt x="62583" y="28647"/>
                </a:lnTo>
                <a:cubicBezTo>
                  <a:pt x="60972" y="27510"/>
                  <a:pt x="60167" y="26059"/>
                  <a:pt x="60167" y="24294"/>
                </a:cubicBezTo>
                <a:lnTo>
                  <a:pt x="60167" y="24294"/>
                </a:lnTo>
                <a:lnTo>
                  <a:pt x="60167" y="0"/>
                </a:lnTo>
                <a:lnTo>
                  <a:pt x="17167" y="0"/>
                </a:lnTo>
                <a:moveTo>
                  <a:pt x="68750" y="0"/>
                </a:moveTo>
                <a:lnTo>
                  <a:pt x="68750" y="0"/>
                </a:lnTo>
                <a:lnTo>
                  <a:pt x="68750" y="24294"/>
                </a:lnTo>
                <a:lnTo>
                  <a:pt x="103167" y="24294"/>
                </a:lnTo>
                <a:lnTo>
                  <a:pt x="68750" y="0"/>
                </a:lnTo>
                <a:moveTo>
                  <a:pt x="21500" y="12118"/>
                </a:moveTo>
                <a:lnTo>
                  <a:pt x="21500" y="12118"/>
                </a:lnTo>
                <a:lnTo>
                  <a:pt x="38667" y="12118"/>
                </a:lnTo>
                <a:cubicBezTo>
                  <a:pt x="41333" y="12235"/>
                  <a:pt x="42778" y="13255"/>
                  <a:pt x="43000" y="15176"/>
                </a:cubicBezTo>
                <a:lnTo>
                  <a:pt x="43000" y="15176"/>
                </a:lnTo>
                <a:cubicBezTo>
                  <a:pt x="42778" y="17059"/>
                  <a:pt x="41333" y="18059"/>
                  <a:pt x="38667" y="18176"/>
                </a:cubicBezTo>
                <a:lnTo>
                  <a:pt x="38667" y="18176"/>
                </a:lnTo>
                <a:lnTo>
                  <a:pt x="21500" y="18176"/>
                </a:lnTo>
                <a:cubicBezTo>
                  <a:pt x="18778" y="18059"/>
                  <a:pt x="17333" y="17059"/>
                  <a:pt x="17167" y="15176"/>
                </a:cubicBezTo>
                <a:lnTo>
                  <a:pt x="17167" y="15176"/>
                </a:lnTo>
                <a:cubicBezTo>
                  <a:pt x="17333" y="13255"/>
                  <a:pt x="18778" y="12235"/>
                  <a:pt x="21500" y="12118"/>
                </a:cubicBezTo>
                <a:lnTo>
                  <a:pt x="21500" y="12118"/>
                </a:lnTo>
                <a:moveTo>
                  <a:pt x="21500" y="24294"/>
                </a:moveTo>
                <a:lnTo>
                  <a:pt x="21500" y="24294"/>
                </a:lnTo>
                <a:lnTo>
                  <a:pt x="38667" y="24294"/>
                </a:lnTo>
                <a:cubicBezTo>
                  <a:pt x="41333" y="24412"/>
                  <a:pt x="42778" y="25412"/>
                  <a:pt x="43000" y="27294"/>
                </a:cubicBezTo>
                <a:lnTo>
                  <a:pt x="43000" y="27294"/>
                </a:lnTo>
                <a:cubicBezTo>
                  <a:pt x="42778" y="29176"/>
                  <a:pt x="41333" y="30196"/>
                  <a:pt x="38667" y="30353"/>
                </a:cubicBezTo>
                <a:lnTo>
                  <a:pt x="38667" y="30353"/>
                </a:lnTo>
                <a:lnTo>
                  <a:pt x="21500" y="30353"/>
                </a:lnTo>
                <a:cubicBezTo>
                  <a:pt x="18778" y="30196"/>
                  <a:pt x="17333" y="29176"/>
                  <a:pt x="17167" y="27294"/>
                </a:cubicBezTo>
                <a:lnTo>
                  <a:pt x="17167" y="27294"/>
                </a:lnTo>
                <a:cubicBezTo>
                  <a:pt x="17333" y="25412"/>
                  <a:pt x="18778" y="24412"/>
                  <a:pt x="21500" y="24294"/>
                </a:cubicBezTo>
                <a:lnTo>
                  <a:pt x="21500" y="24294"/>
                </a:lnTo>
                <a:moveTo>
                  <a:pt x="36000" y="72412"/>
                </a:moveTo>
                <a:lnTo>
                  <a:pt x="36000" y="72412"/>
                </a:lnTo>
                <a:cubicBezTo>
                  <a:pt x="34000" y="76451"/>
                  <a:pt x="29889" y="78608"/>
                  <a:pt x="23667" y="78882"/>
                </a:cubicBezTo>
                <a:lnTo>
                  <a:pt x="23667" y="78882"/>
                </a:lnTo>
                <a:lnTo>
                  <a:pt x="21500" y="78882"/>
                </a:lnTo>
                <a:cubicBezTo>
                  <a:pt x="18778" y="78725"/>
                  <a:pt x="17333" y="77706"/>
                  <a:pt x="17167" y="75824"/>
                </a:cubicBezTo>
                <a:lnTo>
                  <a:pt x="17167" y="75824"/>
                </a:lnTo>
                <a:cubicBezTo>
                  <a:pt x="17333" y="73941"/>
                  <a:pt x="18778" y="72941"/>
                  <a:pt x="21500" y="72824"/>
                </a:cubicBezTo>
                <a:lnTo>
                  <a:pt x="21500" y="72824"/>
                </a:lnTo>
                <a:lnTo>
                  <a:pt x="23667" y="72824"/>
                </a:lnTo>
                <a:cubicBezTo>
                  <a:pt x="25778" y="72667"/>
                  <a:pt x="27194" y="71961"/>
                  <a:pt x="27917" y="70706"/>
                </a:cubicBezTo>
                <a:lnTo>
                  <a:pt x="27917" y="70706"/>
                </a:lnTo>
                <a:lnTo>
                  <a:pt x="31667" y="61235"/>
                </a:lnTo>
                <a:cubicBezTo>
                  <a:pt x="32944" y="58961"/>
                  <a:pt x="35278" y="57765"/>
                  <a:pt x="38667" y="57647"/>
                </a:cubicBezTo>
                <a:lnTo>
                  <a:pt x="38667" y="57647"/>
                </a:lnTo>
                <a:cubicBezTo>
                  <a:pt x="42056" y="57765"/>
                  <a:pt x="44389" y="58961"/>
                  <a:pt x="45667" y="61235"/>
                </a:cubicBezTo>
                <a:lnTo>
                  <a:pt x="45667" y="61235"/>
                </a:lnTo>
                <a:lnTo>
                  <a:pt x="48583" y="68647"/>
                </a:lnTo>
                <a:cubicBezTo>
                  <a:pt x="50750" y="67353"/>
                  <a:pt x="53167" y="66706"/>
                  <a:pt x="55833" y="66706"/>
                </a:cubicBezTo>
                <a:lnTo>
                  <a:pt x="55833" y="66706"/>
                </a:lnTo>
                <a:cubicBezTo>
                  <a:pt x="60333" y="66863"/>
                  <a:pt x="63750" y="68314"/>
                  <a:pt x="66083" y="71059"/>
                </a:cubicBezTo>
                <a:lnTo>
                  <a:pt x="66083" y="71059"/>
                </a:lnTo>
                <a:lnTo>
                  <a:pt x="67167" y="72824"/>
                </a:lnTo>
                <a:lnTo>
                  <a:pt x="81667" y="72824"/>
                </a:lnTo>
                <a:cubicBezTo>
                  <a:pt x="84333" y="72941"/>
                  <a:pt x="85750" y="73941"/>
                  <a:pt x="85917" y="75824"/>
                </a:cubicBezTo>
                <a:lnTo>
                  <a:pt x="85917" y="75824"/>
                </a:lnTo>
                <a:cubicBezTo>
                  <a:pt x="85750" y="77706"/>
                  <a:pt x="84333" y="78725"/>
                  <a:pt x="81667" y="78882"/>
                </a:cubicBezTo>
                <a:lnTo>
                  <a:pt x="81667" y="78882"/>
                </a:lnTo>
                <a:lnTo>
                  <a:pt x="64417" y="78882"/>
                </a:lnTo>
                <a:cubicBezTo>
                  <a:pt x="62639" y="78882"/>
                  <a:pt x="61389" y="78314"/>
                  <a:pt x="60667" y="77176"/>
                </a:cubicBezTo>
                <a:lnTo>
                  <a:pt x="60667" y="77176"/>
                </a:lnTo>
                <a:lnTo>
                  <a:pt x="58250" y="73941"/>
                </a:lnTo>
                <a:cubicBezTo>
                  <a:pt x="57750" y="73196"/>
                  <a:pt x="56944" y="72824"/>
                  <a:pt x="55833" y="72824"/>
                </a:cubicBezTo>
                <a:lnTo>
                  <a:pt x="55833" y="72824"/>
                </a:lnTo>
                <a:cubicBezTo>
                  <a:pt x="54778" y="72824"/>
                  <a:pt x="53972" y="73196"/>
                  <a:pt x="53417" y="73941"/>
                </a:cubicBezTo>
                <a:lnTo>
                  <a:pt x="53417" y="73941"/>
                </a:lnTo>
                <a:lnTo>
                  <a:pt x="51000" y="77176"/>
                </a:lnTo>
                <a:cubicBezTo>
                  <a:pt x="50111" y="78314"/>
                  <a:pt x="48778" y="78882"/>
                  <a:pt x="47000" y="78882"/>
                </a:cubicBezTo>
                <a:lnTo>
                  <a:pt x="47000" y="78882"/>
                </a:lnTo>
                <a:cubicBezTo>
                  <a:pt x="45056" y="78725"/>
                  <a:pt x="43806" y="78020"/>
                  <a:pt x="43250" y="76765"/>
                </a:cubicBezTo>
                <a:lnTo>
                  <a:pt x="43250" y="76765"/>
                </a:lnTo>
                <a:lnTo>
                  <a:pt x="38667" y="66176"/>
                </a:lnTo>
                <a:lnTo>
                  <a:pt x="36000" y="7241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0275-25"/>
          <p:cNvSpPr/>
          <p:nvPr/>
        </p:nvSpPr>
        <p:spPr>
          <a:xfrm>
            <a:off x="607219" y="1929594"/>
            <a:ext cx="3287353" cy="4114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130" y="0"/>
                </a:lnTo>
                <a:lnTo>
                  <a:pt x="99214" y="23"/>
                </a:lnTo>
                <a:lnTo>
                  <a:pt x="99301" y="140"/>
                </a:lnTo>
                <a:lnTo>
                  <a:pt x="99383" y="302"/>
                </a:lnTo>
                <a:lnTo>
                  <a:pt x="99464" y="535"/>
                </a:lnTo>
                <a:lnTo>
                  <a:pt x="99539" y="814"/>
                </a:lnTo>
                <a:lnTo>
                  <a:pt x="99614" y="1186"/>
                </a:lnTo>
                <a:lnTo>
                  <a:pt x="99681" y="1581"/>
                </a:lnTo>
                <a:lnTo>
                  <a:pt x="99745" y="2047"/>
                </a:lnTo>
                <a:lnTo>
                  <a:pt x="99803" y="2558"/>
                </a:lnTo>
                <a:lnTo>
                  <a:pt x="99852" y="3093"/>
                </a:lnTo>
                <a:lnTo>
                  <a:pt x="99899" y="3698"/>
                </a:lnTo>
                <a:lnTo>
                  <a:pt x="99933" y="4302"/>
                </a:lnTo>
                <a:lnTo>
                  <a:pt x="99962" y="4953"/>
                </a:lnTo>
                <a:lnTo>
                  <a:pt x="99983" y="5605"/>
                </a:lnTo>
                <a:lnTo>
                  <a:pt x="99997" y="6302"/>
                </a:lnTo>
                <a:lnTo>
                  <a:pt x="100000" y="6977"/>
                </a:lnTo>
                <a:lnTo>
                  <a:pt x="100000" y="93023"/>
                </a:lnTo>
                <a:lnTo>
                  <a:pt x="99997" y="93698"/>
                </a:lnTo>
                <a:lnTo>
                  <a:pt x="99983" y="94395"/>
                </a:lnTo>
                <a:lnTo>
                  <a:pt x="99962" y="95047"/>
                </a:lnTo>
                <a:lnTo>
                  <a:pt x="99933" y="95698"/>
                </a:lnTo>
                <a:lnTo>
                  <a:pt x="99899" y="96302"/>
                </a:lnTo>
                <a:lnTo>
                  <a:pt x="99852" y="96907"/>
                </a:lnTo>
                <a:lnTo>
                  <a:pt x="99803" y="97442"/>
                </a:lnTo>
                <a:lnTo>
                  <a:pt x="99745" y="97953"/>
                </a:lnTo>
                <a:lnTo>
                  <a:pt x="99681" y="98419"/>
                </a:lnTo>
                <a:lnTo>
                  <a:pt x="99614" y="98814"/>
                </a:lnTo>
                <a:lnTo>
                  <a:pt x="99539" y="99186"/>
                </a:lnTo>
                <a:lnTo>
                  <a:pt x="99464" y="99465"/>
                </a:lnTo>
                <a:lnTo>
                  <a:pt x="99383" y="99698"/>
                </a:lnTo>
                <a:lnTo>
                  <a:pt x="99301" y="99860"/>
                </a:lnTo>
                <a:lnTo>
                  <a:pt x="99214" y="99977"/>
                </a:lnTo>
                <a:lnTo>
                  <a:pt x="99130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DF1EF"/>
              </a:gs>
              <a:gs pos="30000">
                <a:srgbClr val="FDF1E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0278-29"/>
          <p:cNvSpPr/>
          <p:nvPr/>
        </p:nvSpPr>
        <p:spPr>
          <a:xfrm>
            <a:off x="607219" y="1929594"/>
            <a:ext cx="3287353" cy="4114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D6452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9439830275-26"/>
          <p:cNvSpPr/>
          <p:nvPr/>
        </p:nvSpPr>
        <p:spPr>
          <a:xfrm>
            <a:off x="607219" y="2455329"/>
            <a:ext cx="3287353" cy="4114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130" y="0"/>
                </a:lnTo>
                <a:lnTo>
                  <a:pt x="99214" y="23"/>
                </a:lnTo>
                <a:lnTo>
                  <a:pt x="99301" y="140"/>
                </a:lnTo>
                <a:lnTo>
                  <a:pt x="99383" y="302"/>
                </a:lnTo>
                <a:lnTo>
                  <a:pt x="99464" y="535"/>
                </a:lnTo>
                <a:lnTo>
                  <a:pt x="99539" y="814"/>
                </a:lnTo>
                <a:lnTo>
                  <a:pt x="99614" y="1186"/>
                </a:lnTo>
                <a:lnTo>
                  <a:pt x="99681" y="1581"/>
                </a:lnTo>
                <a:lnTo>
                  <a:pt x="99745" y="2047"/>
                </a:lnTo>
                <a:lnTo>
                  <a:pt x="99803" y="2558"/>
                </a:lnTo>
                <a:lnTo>
                  <a:pt x="99852" y="3093"/>
                </a:lnTo>
                <a:lnTo>
                  <a:pt x="99899" y="3698"/>
                </a:lnTo>
                <a:lnTo>
                  <a:pt x="99933" y="4302"/>
                </a:lnTo>
                <a:lnTo>
                  <a:pt x="99962" y="4953"/>
                </a:lnTo>
                <a:lnTo>
                  <a:pt x="99983" y="5605"/>
                </a:lnTo>
                <a:lnTo>
                  <a:pt x="99997" y="6302"/>
                </a:lnTo>
                <a:lnTo>
                  <a:pt x="100000" y="6977"/>
                </a:lnTo>
                <a:lnTo>
                  <a:pt x="100000" y="93023"/>
                </a:lnTo>
                <a:lnTo>
                  <a:pt x="99997" y="93698"/>
                </a:lnTo>
                <a:lnTo>
                  <a:pt x="99983" y="94395"/>
                </a:lnTo>
                <a:lnTo>
                  <a:pt x="99962" y="95047"/>
                </a:lnTo>
                <a:lnTo>
                  <a:pt x="99933" y="95698"/>
                </a:lnTo>
                <a:lnTo>
                  <a:pt x="99899" y="96302"/>
                </a:lnTo>
                <a:lnTo>
                  <a:pt x="99852" y="96907"/>
                </a:lnTo>
                <a:lnTo>
                  <a:pt x="99803" y="97442"/>
                </a:lnTo>
                <a:lnTo>
                  <a:pt x="99745" y="97953"/>
                </a:lnTo>
                <a:lnTo>
                  <a:pt x="99681" y="98419"/>
                </a:lnTo>
                <a:lnTo>
                  <a:pt x="99614" y="98814"/>
                </a:lnTo>
                <a:lnTo>
                  <a:pt x="99539" y="99186"/>
                </a:lnTo>
                <a:lnTo>
                  <a:pt x="99464" y="99465"/>
                </a:lnTo>
                <a:lnTo>
                  <a:pt x="99383" y="99698"/>
                </a:lnTo>
                <a:lnTo>
                  <a:pt x="99301" y="99860"/>
                </a:lnTo>
                <a:lnTo>
                  <a:pt x="99214" y="99977"/>
                </a:lnTo>
                <a:lnTo>
                  <a:pt x="99130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DF1EF"/>
              </a:gs>
              <a:gs pos="30000">
                <a:srgbClr val="FDF1E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0278-30"/>
          <p:cNvSpPr/>
          <p:nvPr/>
        </p:nvSpPr>
        <p:spPr>
          <a:xfrm>
            <a:off x="607219" y="2455329"/>
            <a:ext cx="3287353" cy="4114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D6452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9439830276-27"/>
          <p:cNvSpPr/>
          <p:nvPr/>
        </p:nvSpPr>
        <p:spPr>
          <a:xfrm>
            <a:off x="607219" y="2981065"/>
            <a:ext cx="3287353" cy="4114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130" y="0"/>
                </a:lnTo>
                <a:lnTo>
                  <a:pt x="99214" y="23"/>
                </a:lnTo>
                <a:lnTo>
                  <a:pt x="99301" y="140"/>
                </a:lnTo>
                <a:lnTo>
                  <a:pt x="99383" y="302"/>
                </a:lnTo>
                <a:lnTo>
                  <a:pt x="99464" y="535"/>
                </a:lnTo>
                <a:lnTo>
                  <a:pt x="99539" y="814"/>
                </a:lnTo>
                <a:lnTo>
                  <a:pt x="99614" y="1186"/>
                </a:lnTo>
                <a:lnTo>
                  <a:pt x="99681" y="1581"/>
                </a:lnTo>
                <a:lnTo>
                  <a:pt x="99745" y="2047"/>
                </a:lnTo>
                <a:lnTo>
                  <a:pt x="99803" y="2558"/>
                </a:lnTo>
                <a:lnTo>
                  <a:pt x="99852" y="3093"/>
                </a:lnTo>
                <a:lnTo>
                  <a:pt x="99899" y="3698"/>
                </a:lnTo>
                <a:lnTo>
                  <a:pt x="99933" y="4302"/>
                </a:lnTo>
                <a:lnTo>
                  <a:pt x="99962" y="4953"/>
                </a:lnTo>
                <a:lnTo>
                  <a:pt x="99983" y="5605"/>
                </a:lnTo>
                <a:lnTo>
                  <a:pt x="99997" y="6302"/>
                </a:lnTo>
                <a:lnTo>
                  <a:pt x="100000" y="6977"/>
                </a:lnTo>
                <a:lnTo>
                  <a:pt x="100000" y="93023"/>
                </a:lnTo>
                <a:lnTo>
                  <a:pt x="99997" y="93698"/>
                </a:lnTo>
                <a:lnTo>
                  <a:pt x="99983" y="94395"/>
                </a:lnTo>
                <a:lnTo>
                  <a:pt x="99962" y="95047"/>
                </a:lnTo>
                <a:lnTo>
                  <a:pt x="99933" y="95698"/>
                </a:lnTo>
                <a:lnTo>
                  <a:pt x="99899" y="96302"/>
                </a:lnTo>
                <a:lnTo>
                  <a:pt x="99852" y="96907"/>
                </a:lnTo>
                <a:lnTo>
                  <a:pt x="99803" y="97442"/>
                </a:lnTo>
                <a:lnTo>
                  <a:pt x="99745" y="97953"/>
                </a:lnTo>
                <a:lnTo>
                  <a:pt x="99681" y="98419"/>
                </a:lnTo>
                <a:lnTo>
                  <a:pt x="99614" y="98814"/>
                </a:lnTo>
                <a:lnTo>
                  <a:pt x="99539" y="99186"/>
                </a:lnTo>
                <a:lnTo>
                  <a:pt x="99464" y="99465"/>
                </a:lnTo>
                <a:lnTo>
                  <a:pt x="99383" y="99698"/>
                </a:lnTo>
                <a:lnTo>
                  <a:pt x="99301" y="99860"/>
                </a:lnTo>
                <a:lnTo>
                  <a:pt x="99214" y="99977"/>
                </a:lnTo>
                <a:lnTo>
                  <a:pt x="99130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DF1EF"/>
              </a:gs>
              <a:gs pos="30000">
                <a:srgbClr val="FDF1E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0279-31"/>
          <p:cNvSpPr/>
          <p:nvPr/>
        </p:nvSpPr>
        <p:spPr>
          <a:xfrm>
            <a:off x="607219" y="2981065"/>
            <a:ext cx="3287353" cy="4114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D6452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9439830267-13"/>
          <p:cNvSpPr/>
          <p:nvPr/>
        </p:nvSpPr>
        <p:spPr>
          <a:xfrm>
            <a:off x="400050" y="3799694"/>
            <a:ext cx="8343900" cy="407194"/>
          </a:xfrm>
          <a:prstGeom prst="roundRect">
            <a:avLst>
              <a:gd name="adj" fmla="val 935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57150" dist="14288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9439830267-14"/>
          <p:cNvSpPr/>
          <p:nvPr/>
        </p:nvSpPr>
        <p:spPr>
          <a:xfrm>
            <a:off x="400050" y="3799694"/>
            <a:ext cx="42863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4"/>
                </a:lnTo>
                <a:lnTo>
                  <a:pt x="53661" y="135"/>
                </a:lnTo>
                <a:lnTo>
                  <a:pt x="47314" y="302"/>
                </a:lnTo>
                <a:lnTo>
                  <a:pt x="41154" y="534"/>
                </a:lnTo>
                <a:lnTo>
                  <a:pt x="35240" y="829"/>
                </a:lnTo>
                <a:lnTo>
                  <a:pt x="29629" y="1183"/>
                </a:lnTo>
                <a:lnTo>
                  <a:pt x="24374" y="1593"/>
                </a:lnTo>
                <a:lnTo>
                  <a:pt x="19526" y="2055"/>
                </a:lnTo>
                <a:lnTo>
                  <a:pt x="15133" y="2566"/>
                </a:lnTo>
                <a:lnTo>
                  <a:pt x="11235" y="3119"/>
                </a:lnTo>
                <a:lnTo>
                  <a:pt x="7872" y="3709"/>
                </a:lnTo>
                <a:lnTo>
                  <a:pt x="5075" y="4332"/>
                </a:lnTo>
                <a:lnTo>
                  <a:pt x="2871" y="4980"/>
                </a:lnTo>
                <a:lnTo>
                  <a:pt x="1281" y="5648"/>
                </a:lnTo>
                <a:lnTo>
                  <a:pt x="321" y="6330"/>
                </a:lnTo>
                <a:lnTo>
                  <a:pt x="0" y="7018"/>
                </a:lnTo>
                <a:lnTo>
                  <a:pt x="0" y="92982"/>
                </a:lnTo>
                <a:lnTo>
                  <a:pt x="321" y="93670"/>
                </a:lnTo>
                <a:lnTo>
                  <a:pt x="1281" y="94352"/>
                </a:lnTo>
                <a:lnTo>
                  <a:pt x="2871" y="95020"/>
                </a:lnTo>
                <a:lnTo>
                  <a:pt x="5075" y="95668"/>
                </a:lnTo>
                <a:lnTo>
                  <a:pt x="7872" y="96291"/>
                </a:lnTo>
                <a:lnTo>
                  <a:pt x="11235" y="96881"/>
                </a:lnTo>
                <a:lnTo>
                  <a:pt x="15133" y="97434"/>
                </a:lnTo>
                <a:lnTo>
                  <a:pt x="19526" y="97945"/>
                </a:lnTo>
                <a:lnTo>
                  <a:pt x="24374" y="98407"/>
                </a:lnTo>
                <a:lnTo>
                  <a:pt x="29629" y="98817"/>
                </a:lnTo>
                <a:lnTo>
                  <a:pt x="35240" y="99171"/>
                </a:lnTo>
                <a:lnTo>
                  <a:pt x="41154" y="99466"/>
                </a:lnTo>
                <a:lnTo>
                  <a:pt x="47314" y="99698"/>
                </a:lnTo>
                <a:lnTo>
                  <a:pt x="53661" y="99865"/>
                </a:lnTo>
                <a:lnTo>
                  <a:pt x="60132" y="99966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982"/>
                </a:lnTo>
                <a:lnTo>
                  <a:pt x="100000" y="7018"/>
                </a:lnTo>
                <a:lnTo>
                  <a:pt x="100000" y="7018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0323-65"/>
          <p:cNvSpPr/>
          <p:nvPr/>
        </p:nvSpPr>
        <p:spPr>
          <a:xfrm>
            <a:off x="642938" y="3938997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231" y="0"/>
                </a:moveTo>
                <a:lnTo>
                  <a:pt x="7231" y="0"/>
                </a:lnTo>
                <a:cubicBezTo>
                  <a:pt x="9333" y="0"/>
                  <a:pt x="11051" y="578"/>
                  <a:pt x="12385" y="1733"/>
                </a:cubicBezTo>
                <a:lnTo>
                  <a:pt x="12385" y="1733"/>
                </a:lnTo>
                <a:lnTo>
                  <a:pt x="12385" y="1733"/>
                </a:lnTo>
                <a:cubicBezTo>
                  <a:pt x="13769" y="2933"/>
                  <a:pt x="14462" y="4444"/>
                  <a:pt x="14462" y="6267"/>
                </a:cubicBezTo>
                <a:lnTo>
                  <a:pt x="14462" y="6267"/>
                </a:lnTo>
                <a:lnTo>
                  <a:pt x="14462" y="9400"/>
                </a:lnTo>
                <a:lnTo>
                  <a:pt x="30000" y="6067"/>
                </a:lnTo>
                <a:cubicBezTo>
                  <a:pt x="38872" y="4244"/>
                  <a:pt x="47436" y="5022"/>
                  <a:pt x="55692" y="8400"/>
                </a:cubicBezTo>
                <a:lnTo>
                  <a:pt x="55692" y="8400"/>
                </a:lnTo>
                <a:cubicBezTo>
                  <a:pt x="60923" y="10756"/>
                  <a:pt x="66410" y="11933"/>
                  <a:pt x="72154" y="11933"/>
                </a:cubicBezTo>
                <a:lnTo>
                  <a:pt x="72154" y="11933"/>
                </a:lnTo>
                <a:cubicBezTo>
                  <a:pt x="77846" y="11933"/>
                  <a:pt x="83385" y="10756"/>
                  <a:pt x="88769" y="8400"/>
                </a:cubicBezTo>
                <a:lnTo>
                  <a:pt x="88769" y="8400"/>
                </a:lnTo>
                <a:lnTo>
                  <a:pt x="90846" y="7600"/>
                </a:lnTo>
                <a:cubicBezTo>
                  <a:pt x="93359" y="6578"/>
                  <a:pt x="95615" y="6644"/>
                  <a:pt x="97615" y="7800"/>
                </a:cubicBezTo>
                <a:lnTo>
                  <a:pt x="97615" y="7800"/>
                </a:lnTo>
                <a:cubicBezTo>
                  <a:pt x="99718" y="8867"/>
                  <a:pt x="100846" y="10556"/>
                  <a:pt x="101000" y="12867"/>
                </a:cubicBezTo>
                <a:lnTo>
                  <a:pt x="101000" y="12867"/>
                </a:lnTo>
                <a:lnTo>
                  <a:pt x="101000" y="67600"/>
                </a:lnTo>
                <a:cubicBezTo>
                  <a:pt x="100846" y="70311"/>
                  <a:pt x="99256" y="72267"/>
                  <a:pt x="96231" y="73467"/>
                </a:cubicBezTo>
                <a:lnTo>
                  <a:pt x="96231" y="73467"/>
                </a:lnTo>
                <a:lnTo>
                  <a:pt x="88538" y="76000"/>
                </a:lnTo>
                <a:cubicBezTo>
                  <a:pt x="77615" y="79378"/>
                  <a:pt x="66949" y="78844"/>
                  <a:pt x="56538" y="74400"/>
                </a:cubicBezTo>
                <a:lnTo>
                  <a:pt x="56538" y="74400"/>
                </a:lnTo>
                <a:cubicBezTo>
                  <a:pt x="47718" y="70756"/>
                  <a:pt x="38487" y="69911"/>
                  <a:pt x="28846" y="71867"/>
                </a:cubicBezTo>
                <a:lnTo>
                  <a:pt x="28846" y="71867"/>
                </a:lnTo>
                <a:lnTo>
                  <a:pt x="14462" y="75000"/>
                </a:lnTo>
                <a:lnTo>
                  <a:pt x="14462" y="93733"/>
                </a:lnTo>
                <a:cubicBezTo>
                  <a:pt x="14462" y="95556"/>
                  <a:pt x="13769" y="97067"/>
                  <a:pt x="12385" y="98267"/>
                </a:cubicBezTo>
                <a:lnTo>
                  <a:pt x="12385" y="98267"/>
                </a:lnTo>
                <a:cubicBezTo>
                  <a:pt x="11051" y="99422"/>
                  <a:pt x="9333" y="100000"/>
                  <a:pt x="7231" y="100000"/>
                </a:cubicBezTo>
                <a:lnTo>
                  <a:pt x="7231" y="100000"/>
                </a:lnTo>
                <a:cubicBezTo>
                  <a:pt x="5128" y="100000"/>
                  <a:pt x="3385" y="99422"/>
                  <a:pt x="2000" y="98267"/>
                </a:cubicBezTo>
                <a:lnTo>
                  <a:pt x="2000" y="98267"/>
                </a:lnTo>
                <a:cubicBezTo>
                  <a:pt x="667" y="97067"/>
                  <a:pt x="0" y="95556"/>
                  <a:pt x="0" y="93733"/>
                </a:cubicBezTo>
                <a:lnTo>
                  <a:pt x="0" y="93733"/>
                </a:lnTo>
                <a:lnTo>
                  <a:pt x="0" y="78133"/>
                </a:lnTo>
                <a:lnTo>
                  <a:pt x="0" y="65267"/>
                </a:lnTo>
                <a:lnTo>
                  <a:pt x="0" y="12533"/>
                </a:lnTo>
                <a:lnTo>
                  <a:pt x="0" y="6267"/>
                </a:lnTo>
                <a:cubicBezTo>
                  <a:pt x="0" y="4444"/>
                  <a:pt x="667" y="2933"/>
                  <a:pt x="2000" y="1733"/>
                </a:cubicBezTo>
                <a:lnTo>
                  <a:pt x="2000" y="1733"/>
                </a:lnTo>
                <a:cubicBezTo>
                  <a:pt x="3385" y="578"/>
                  <a:pt x="5128" y="0"/>
                  <a:pt x="7231" y="0"/>
                </a:cubicBezTo>
                <a:lnTo>
                  <a:pt x="7231" y="0"/>
                </a:lnTo>
                <a:moveTo>
                  <a:pt x="14462" y="36533"/>
                </a:moveTo>
                <a:lnTo>
                  <a:pt x="14462" y="36533"/>
                </a:lnTo>
                <a:lnTo>
                  <a:pt x="28846" y="33800"/>
                </a:lnTo>
                <a:lnTo>
                  <a:pt x="28846" y="46667"/>
                </a:lnTo>
                <a:lnTo>
                  <a:pt x="14462" y="49400"/>
                </a:lnTo>
                <a:lnTo>
                  <a:pt x="14462" y="62133"/>
                </a:lnTo>
                <a:lnTo>
                  <a:pt x="25462" y="59733"/>
                </a:lnTo>
                <a:cubicBezTo>
                  <a:pt x="26538" y="59511"/>
                  <a:pt x="27667" y="59333"/>
                  <a:pt x="28846" y="59200"/>
                </a:cubicBezTo>
                <a:lnTo>
                  <a:pt x="28846" y="59200"/>
                </a:lnTo>
                <a:lnTo>
                  <a:pt x="28846" y="46667"/>
                </a:lnTo>
                <a:lnTo>
                  <a:pt x="37615" y="44933"/>
                </a:lnTo>
                <a:cubicBezTo>
                  <a:pt x="39410" y="44667"/>
                  <a:pt x="41308" y="44533"/>
                  <a:pt x="43308" y="44533"/>
                </a:cubicBezTo>
                <a:lnTo>
                  <a:pt x="43308" y="44533"/>
                </a:lnTo>
                <a:lnTo>
                  <a:pt x="43308" y="32000"/>
                </a:lnTo>
                <a:cubicBezTo>
                  <a:pt x="46436" y="32133"/>
                  <a:pt x="49436" y="32600"/>
                  <a:pt x="52308" y="33400"/>
                </a:cubicBezTo>
                <a:lnTo>
                  <a:pt x="52308" y="33400"/>
                </a:lnTo>
                <a:lnTo>
                  <a:pt x="57692" y="34600"/>
                </a:lnTo>
                <a:lnTo>
                  <a:pt x="57692" y="47667"/>
                </a:lnTo>
                <a:lnTo>
                  <a:pt x="48231" y="45333"/>
                </a:lnTo>
                <a:cubicBezTo>
                  <a:pt x="46590" y="44933"/>
                  <a:pt x="44949" y="44667"/>
                  <a:pt x="43308" y="44533"/>
                </a:cubicBezTo>
                <a:lnTo>
                  <a:pt x="43308" y="44533"/>
                </a:lnTo>
                <a:lnTo>
                  <a:pt x="43308" y="58400"/>
                </a:lnTo>
                <a:cubicBezTo>
                  <a:pt x="48231" y="58800"/>
                  <a:pt x="53026" y="59778"/>
                  <a:pt x="57692" y="61333"/>
                </a:cubicBezTo>
                <a:lnTo>
                  <a:pt x="57692" y="61333"/>
                </a:lnTo>
                <a:lnTo>
                  <a:pt x="57692" y="47667"/>
                </a:lnTo>
                <a:lnTo>
                  <a:pt x="62846" y="49000"/>
                </a:lnTo>
                <a:cubicBezTo>
                  <a:pt x="65872" y="49800"/>
                  <a:pt x="68974" y="50267"/>
                  <a:pt x="72154" y="50400"/>
                </a:cubicBezTo>
                <a:lnTo>
                  <a:pt x="72154" y="50400"/>
                </a:lnTo>
                <a:lnTo>
                  <a:pt x="72154" y="37867"/>
                </a:lnTo>
                <a:cubicBezTo>
                  <a:pt x="70308" y="37733"/>
                  <a:pt x="68564" y="37489"/>
                  <a:pt x="66923" y="37133"/>
                </a:cubicBezTo>
                <a:lnTo>
                  <a:pt x="66923" y="37133"/>
                </a:lnTo>
                <a:lnTo>
                  <a:pt x="57692" y="34733"/>
                </a:lnTo>
                <a:lnTo>
                  <a:pt x="57692" y="22667"/>
                </a:lnTo>
                <a:cubicBezTo>
                  <a:pt x="54667" y="21867"/>
                  <a:pt x="51821" y="20889"/>
                  <a:pt x="49154" y="19733"/>
                </a:cubicBezTo>
                <a:lnTo>
                  <a:pt x="49154" y="19733"/>
                </a:lnTo>
                <a:cubicBezTo>
                  <a:pt x="47205" y="18800"/>
                  <a:pt x="45256" y="18222"/>
                  <a:pt x="43308" y="18000"/>
                </a:cubicBezTo>
                <a:lnTo>
                  <a:pt x="43308" y="18000"/>
                </a:lnTo>
                <a:lnTo>
                  <a:pt x="43308" y="32000"/>
                </a:lnTo>
                <a:cubicBezTo>
                  <a:pt x="40282" y="32000"/>
                  <a:pt x="37333" y="32267"/>
                  <a:pt x="34462" y="32800"/>
                </a:cubicBezTo>
                <a:lnTo>
                  <a:pt x="34462" y="32800"/>
                </a:lnTo>
                <a:lnTo>
                  <a:pt x="28846" y="33800"/>
                </a:lnTo>
                <a:lnTo>
                  <a:pt x="28846" y="19133"/>
                </a:lnTo>
                <a:lnTo>
                  <a:pt x="14462" y="22267"/>
                </a:lnTo>
                <a:lnTo>
                  <a:pt x="14462" y="36533"/>
                </a:lnTo>
                <a:moveTo>
                  <a:pt x="72154" y="65600"/>
                </a:moveTo>
                <a:lnTo>
                  <a:pt x="72154" y="65600"/>
                </a:lnTo>
                <a:cubicBezTo>
                  <a:pt x="76051" y="65867"/>
                  <a:pt x="79795" y="65422"/>
                  <a:pt x="83385" y="64267"/>
                </a:cubicBezTo>
                <a:lnTo>
                  <a:pt x="83385" y="64267"/>
                </a:lnTo>
                <a:lnTo>
                  <a:pt x="86538" y="63267"/>
                </a:lnTo>
                <a:lnTo>
                  <a:pt x="86538" y="49200"/>
                </a:lnTo>
                <a:lnTo>
                  <a:pt x="84769" y="49600"/>
                </a:lnTo>
                <a:cubicBezTo>
                  <a:pt x="80564" y="50400"/>
                  <a:pt x="76359" y="50667"/>
                  <a:pt x="72154" y="50400"/>
                </a:cubicBezTo>
                <a:lnTo>
                  <a:pt x="72154" y="50400"/>
                </a:lnTo>
                <a:lnTo>
                  <a:pt x="72154" y="65600"/>
                </a:lnTo>
                <a:moveTo>
                  <a:pt x="86538" y="36333"/>
                </a:moveTo>
                <a:lnTo>
                  <a:pt x="86538" y="36333"/>
                </a:lnTo>
                <a:lnTo>
                  <a:pt x="86538" y="22467"/>
                </a:lnTo>
                <a:cubicBezTo>
                  <a:pt x="81872" y="23756"/>
                  <a:pt x="77077" y="24400"/>
                  <a:pt x="72154" y="24400"/>
                </a:cubicBezTo>
                <a:lnTo>
                  <a:pt x="72154" y="24400"/>
                </a:lnTo>
                <a:lnTo>
                  <a:pt x="72154" y="37867"/>
                </a:lnTo>
                <a:cubicBezTo>
                  <a:pt x="75282" y="38133"/>
                  <a:pt x="78436" y="37956"/>
                  <a:pt x="81615" y="37333"/>
                </a:cubicBezTo>
                <a:lnTo>
                  <a:pt x="81615" y="37333"/>
                </a:lnTo>
                <a:lnTo>
                  <a:pt x="86538" y="363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0263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9439830263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9439830264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3" name="el-1789439830265-8"/>
          <p:cNvSpPr txBox="1"/>
          <p:nvPr/>
        </p:nvSpPr>
        <p:spPr>
          <a:xfrm>
            <a:off x="4073277" y="157163"/>
            <a:ext cx="115014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编制依据与目的</a:t>
            </a:r>
            <a:endParaRPr/>
          </a:p>
        </p:txBody>
      </p:sp>
      <p:sp>
        <p:nvSpPr>
          <p:cNvPr id="24" name="el-1789439830265-9"/>
          <p:cNvSpPr txBox="1"/>
          <p:nvPr/>
        </p:nvSpPr>
        <p:spPr>
          <a:xfrm>
            <a:off x="7860581" y="182166"/>
            <a:ext cx="104939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· 总则与术语</a:t>
            </a:r>
            <a:endParaRPr/>
          </a:p>
        </p:txBody>
      </p:sp>
      <p:sp>
        <p:nvSpPr>
          <p:cNvPr id="25" name="el-1789439830272-22"/>
          <p:cNvSpPr txBox="1"/>
          <p:nvPr/>
        </p:nvSpPr>
        <p:spPr>
          <a:xfrm>
            <a:off x="1021556" y="1383097"/>
            <a:ext cx="82010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编制依据</a:t>
            </a:r>
            <a:endParaRPr/>
          </a:p>
        </p:txBody>
      </p:sp>
      <p:sp>
        <p:nvSpPr>
          <p:cNvPr id="26" name="el-1789439830280-32"/>
          <p:cNvSpPr txBox="1"/>
          <p:nvPr/>
        </p:nvSpPr>
        <p:spPr>
          <a:xfrm>
            <a:off x="735806" y="1965313"/>
            <a:ext cx="40448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27" name="el-1789439830289-43"/>
          <p:cNvSpPr txBox="1"/>
          <p:nvPr/>
        </p:nvSpPr>
        <p:spPr>
          <a:xfrm>
            <a:off x="1015417" y="1958169"/>
            <a:ext cx="1859518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《人民防空地下室设计规范》</a:t>
            </a:r>
            <a:endParaRPr/>
          </a:p>
        </p:txBody>
      </p:sp>
      <p:sp>
        <p:nvSpPr>
          <p:cNvPr id="28" name="el-1789439830289-44"/>
          <p:cNvSpPr txBox="1"/>
          <p:nvPr/>
        </p:nvSpPr>
        <p:spPr>
          <a:xfrm>
            <a:off x="1015417" y="2162435"/>
            <a:ext cx="228342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7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GB50038-2005</a:t>
            </a:r>
            <a:endParaRPr/>
          </a:p>
        </p:txBody>
      </p:sp>
      <p:sp>
        <p:nvSpPr>
          <p:cNvPr id="29" name="el-1789439830280-33"/>
          <p:cNvSpPr txBox="1"/>
          <p:nvPr/>
        </p:nvSpPr>
        <p:spPr>
          <a:xfrm>
            <a:off x="735806" y="2491048"/>
            <a:ext cx="40448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30" name="el-1789439830289-45"/>
          <p:cNvSpPr txBox="1"/>
          <p:nvPr/>
        </p:nvSpPr>
        <p:spPr>
          <a:xfrm>
            <a:off x="1015417" y="2483904"/>
            <a:ext cx="1995249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《人民防空工程设计防火规范》</a:t>
            </a:r>
            <a:endParaRPr/>
          </a:p>
        </p:txBody>
      </p:sp>
      <p:sp>
        <p:nvSpPr>
          <p:cNvPr id="31" name="el-1789439830289-46"/>
          <p:cNvSpPr txBox="1"/>
          <p:nvPr/>
        </p:nvSpPr>
        <p:spPr>
          <a:xfrm>
            <a:off x="1015417" y="2688171"/>
            <a:ext cx="249231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7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GB50098-98（2001年版）</a:t>
            </a:r>
            <a:endParaRPr/>
          </a:p>
        </p:txBody>
      </p:sp>
      <p:sp>
        <p:nvSpPr>
          <p:cNvPr id="32" name="el-1789439830280-34"/>
          <p:cNvSpPr txBox="1"/>
          <p:nvPr/>
        </p:nvSpPr>
        <p:spPr>
          <a:xfrm>
            <a:off x="735806" y="3016783"/>
            <a:ext cx="40448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33" name="el-1789439830289-47"/>
          <p:cNvSpPr txBox="1"/>
          <p:nvPr/>
        </p:nvSpPr>
        <p:spPr>
          <a:xfrm>
            <a:off x="1015417" y="3009640"/>
            <a:ext cx="1452324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《民用建筑设计通则》</a:t>
            </a:r>
            <a:endParaRPr/>
          </a:p>
        </p:txBody>
      </p:sp>
      <p:sp>
        <p:nvSpPr>
          <p:cNvPr id="34" name="el-1789439830289-48"/>
          <p:cNvSpPr txBox="1"/>
          <p:nvPr/>
        </p:nvSpPr>
        <p:spPr>
          <a:xfrm>
            <a:off x="1015417" y="3213906"/>
            <a:ext cx="187623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7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GB50352-2005</a:t>
            </a:r>
            <a:endParaRPr/>
          </a:p>
        </p:txBody>
      </p:sp>
      <p:sp>
        <p:nvSpPr>
          <p:cNvPr id="35" name="el-1789439830268-15"/>
          <p:cNvSpPr txBox="1"/>
          <p:nvPr/>
        </p:nvSpPr>
        <p:spPr>
          <a:xfrm>
            <a:off x="882253" y="3906850"/>
            <a:ext cx="48477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本图集依据三部国家标准编制，以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图示化解文字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，助您快速掌握人防电气设计精髓。</a:t>
            </a:r>
            <a:endParaRPr/>
          </a:p>
        </p:txBody>
      </p:sp>
      <p:sp>
        <p:nvSpPr>
          <p:cNvPr id="36" name="el-1789439830265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37" name="el-1789439830264-5"/>
          <p:cNvSpPr txBox="1"/>
          <p:nvPr/>
        </p:nvSpPr>
        <p:spPr>
          <a:xfrm>
            <a:off x="7481181" y="4900613"/>
            <a:ext cx="14927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总则与术语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38" name="el-1789439830266-11"/>
          <p:cNvSpPr/>
          <p:nvPr/>
        </p:nvSpPr>
        <p:spPr>
          <a:xfrm>
            <a:off x="8511555" y="4900613"/>
            <a:ext cx="232395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30266-11__text"/>
          <p:cNvSpPr txBox="1"/>
          <p:nvPr/>
        </p:nvSpPr>
        <p:spPr>
          <a:xfrm>
            <a:off x="8511555" y="4900613"/>
            <a:ext cx="23239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</a:t>
            </a:r>
            <a:endParaRPr/>
          </a:p>
        </p:txBody>
      </p:sp>
      <p:sp>
        <p:nvSpPr>
          <p:cNvPr id="40" name="el-1789439830269-17"/>
          <p:cNvSpPr/>
          <p:nvPr/>
        </p:nvSpPr>
        <p:spPr>
          <a:xfrm>
            <a:off x="4301765" y="1108063"/>
            <a:ext cx="4442185" cy="2463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44" y="0"/>
                </a:moveTo>
                <a:lnTo>
                  <a:pt x="99356" y="0"/>
                </a:lnTo>
                <a:lnTo>
                  <a:pt x="99418" y="4"/>
                </a:lnTo>
                <a:lnTo>
                  <a:pt x="99483" y="23"/>
                </a:lnTo>
                <a:lnTo>
                  <a:pt x="99543" y="50"/>
                </a:lnTo>
                <a:lnTo>
                  <a:pt x="99603" y="89"/>
                </a:lnTo>
                <a:lnTo>
                  <a:pt x="99659" y="135"/>
                </a:lnTo>
                <a:lnTo>
                  <a:pt x="99715" y="197"/>
                </a:lnTo>
                <a:lnTo>
                  <a:pt x="99764" y="263"/>
                </a:lnTo>
                <a:lnTo>
                  <a:pt x="99811" y="340"/>
                </a:lnTo>
                <a:lnTo>
                  <a:pt x="99854" y="425"/>
                </a:lnTo>
                <a:lnTo>
                  <a:pt x="99891" y="514"/>
                </a:lnTo>
                <a:lnTo>
                  <a:pt x="99925" y="614"/>
                </a:lnTo>
                <a:lnTo>
                  <a:pt x="99951" y="714"/>
                </a:lnTo>
                <a:lnTo>
                  <a:pt x="99972" y="822"/>
                </a:lnTo>
                <a:lnTo>
                  <a:pt x="99987" y="931"/>
                </a:lnTo>
                <a:lnTo>
                  <a:pt x="99998" y="1046"/>
                </a:lnTo>
                <a:lnTo>
                  <a:pt x="100000" y="1158"/>
                </a:lnTo>
                <a:lnTo>
                  <a:pt x="100000" y="98842"/>
                </a:lnTo>
                <a:lnTo>
                  <a:pt x="99998" y="98954"/>
                </a:lnTo>
                <a:lnTo>
                  <a:pt x="99987" y="99069"/>
                </a:lnTo>
                <a:lnTo>
                  <a:pt x="99972" y="99178"/>
                </a:lnTo>
                <a:lnTo>
                  <a:pt x="99951" y="99286"/>
                </a:lnTo>
                <a:lnTo>
                  <a:pt x="99925" y="99386"/>
                </a:lnTo>
                <a:lnTo>
                  <a:pt x="99891" y="99486"/>
                </a:lnTo>
                <a:lnTo>
                  <a:pt x="99854" y="99575"/>
                </a:lnTo>
                <a:lnTo>
                  <a:pt x="99811" y="99660"/>
                </a:lnTo>
                <a:lnTo>
                  <a:pt x="99764" y="99737"/>
                </a:lnTo>
                <a:lnTo>
                  <a:pt x="99715" y="99803"/>
                </a:lnTo>
                <a:lnTo>
                  <a:pt x="99659" y="99865"/>
                </a:lnTo>
                <a:lnTo>
                  <a:pt x="99603" y="99911"/>
                </a:lnTo>
                <a:lnTo>
                  <a:pt x="99543" y="99950"/>
                </a:lnTo>
                <a:lnTo>
                  <a:pt x="99483" y="99977"/>
                </a:lnTo>
                <a:lnTo>
                  <a:pt x="99418" y="99996"/>
                </a:lnTo>
                <a:lnTo>
                  <a:pt x="99356" y="100000"/>
                </a:lnTo>
                <a:lnTo>
                  <a:pt x="644" y="100000"/>
                </a:lnTo>
                <a:lnTo>
                  <a:pt x="582" y="99996"/>
                </a:lnTo>
                <a:lnTo>
                  <a:pt x="517" y="99977"/>
                </a:lnTo>
                <a:lnTo>
                  <a:pt x="457" y="99950"/>
                </a:lnTo>
                <a:lnTo>
                  <a:pt x="397" y="99911"/>
                </a:lnTo>
                <a:lnTo>
                  <a:pt x="341" y="99865"/>
                </a:lnTo>
                <a:lnTo>
                  <a:pt x="285" y="99803"/>
                </a:lnTo>
                <a:lnTo>
                  <a:pt x="236" y="99737"/>
                </a:lnTo>
                <a:lnTo>
                  <a:pt x="189" y="99660"/>
                </a:lnTo>
                <a:lnTo>
                  <a:pt x="146" y="99575"/>
                </a:lnTo>
                <a:lnTo>
                  <a:pt x="109" y="99486"/>
                </a:lnTo>
                <a:lnTo>
                  <a:pt x="75" y="99386"/>
                </a:lnTo>
                <a:lnTo>
                  <a:pt x="49" y="99286"/>
                </a:lnTo>
                <a:lnTo>
                  <a:pt x="28" y="99178"/>
                </a:lnTo>
                <a:lnTo>
                  <a:pt x="13" y="99069"/>
                </a:lnTo>
                <a:lnTo>
                  <a:pt x="2" y="98954"/>
                </a:lnTo>
                <a:lnTo>
                  <a:pt x="0" y="98842"/>
                </a:lnTo>
                <a:lnTo>
                  <a:pt x="0" y="1158"/>
                </a:lnTo>
                <a:lnTo>
                  <a:pt x="2" y="1046"/>
                </a:lnTo>
                <a:lnTo>
                  <a:pt x="13" y="931"/>
                </a:lnTo>
                <a:lnTo>
                  <a:pt x="28" y="822"/>
                </a:lnTo>
                <a:lnTo>
                  <a:pt x="49" y="714"/>
                </a:lnTo>
                <a:lnTo>
                  <a:pt x="75" y="614"/>
                </a:lnTo>
                <a:lnTo>
                  <a:pt x="109" y="514"/>
                </a:lnTo>
                <a:lnTo>
                  <a:pt x="146" y="425"/>
                </a:lnTo>
                <a:lnTo>
                  <a:pt x="189" y="340"/>
                </a:lnTo>
                <a:lnTo>
                  <a:pt x="236" y="263"/>
                </a:lnTo>
                <a:lnTo>
                  <a:pt x="285" y="197"/>
                </a:lnTo>
                <a:lnTo>
                  <a:pt x="341" y="135"/>
                </a:lnTo>
                <a:lnTo>
                  <a:pt x="397" y="89"/>
                </a:lnTo>
                <a:lnTo>
                  <a:pt x="457" y="50"/>
                </a:lnTo>
                <a:lnTo>
                  <a:pt x="517" y="23"/>
                </a:lnTo>
                <a:lnTo>
                  <a:pt x="582" y="4"/>
                </a:lnTo>
                <a:lnTo>
                  <a:pt x="644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439830270-19"/>
          <p:cNvSpPr/>
          <p:nvPr/>
        </p:nvSpPr>
        <p:spPr>
          <a:xfrm>
            <a:off x="7915274" y="2742417"/>
            <a:ext cx="1000125" cy="1000125"/>
          </a:xfrm>
          <a:prstGeom prst="ellipse">
            <a:avLst/>
          </a:prstGeom>
          <a:noFill/>
          <a:ln w="21431" algn="in">
            <a:solidFill>
              <a:srgbClr val="D6452D">
                <a:alpha val="2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42" name="el-1789439830271-21"/>
          <p:cNvCxnSpPr/>
          <p:nvPr/>
        </p:nvCxnSpPr>
        <p:spPr>
          <a:xfrm>
            <a:off x="4516078" y="1725997"/>
            <a:ext cx="4013560" cy="914"/>
          </a:xfrm>
          <a:prstGeom prst="line">
            <a:avLst/>
          </a:prstGeom>
          <a:ln w="7144" cap="flat">
            <a:solidFill>
              <a:srgbClr val="FFFFFF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9439830277-28"/>
          <p:cNvSpPr/>
          <p:nvPr/>
        </p:nvSpPr>
        <p:spPr>
          <a:xfrm>
            <a:off x="4516078" y="1308088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91" y="0"/>
                </a:moveTo>
                <a:lnTo>
                  <a:pt x="90909" y="0"/>
                </a:lnTo>
                <a:lnTo>
                  <a:pt x="91788" y="30"/>
                </a:lnTo>
                <a:lnTo>
                  <a:pt x="92697" y="182"/>
                </a:lnTo>
                <a:lnTo>
                  <a:pt x="93545" y="394"/>
                </a:lnTo>
                <a:lnTo>
                  <a:pt x="94394" y="697"/>
                </a:lnTo>
                <a:lnTo>
                  <a:pt x="95182" y="1061"/>
                </a:lnTo>
                <a:lnTo>
                  <a:pt x="95970" y="1545"/>
                </a:lnTo>
                <a:lnTo>
                  <a:pt x="96667" y="2061"/>
                </a:lnTo>
                <a:lnTo>
                  <a:pt x="97333" y="2667"/>
                </a:lnTo>
                <a:lnTo>
                  <a:pt x="97939" y="3333"/>
                </a:lnTo>
                <a:lnTo>
                  <a:pt x="98455" y="4030"/>
                </a:lnTo>
                <a:lnTo>
                  <a:pt x="98939" y="4818"/>
                </a:lnTo>
                <a:lnTo>
                  <a:pt x="99303" y="5606"/>
                </a:lnTo>
                <a:lnTo>
                  <a:pt x="99606" y="6455"/>
                </a:lnTo>
                <a:lnTo>
                  <a:pt x="99818" y="7303"/>
                </a:lnTo>
                <a:lnTo>
                  <a:pt x="99970" y="8212"/>
                </a:lnTo>
                <a:lnTo>
                  <a:pt x="100000" y="9091"/>
                </a:lnTo>
                <a:lnTo>
                  <a:pt x="100000" y="90909"/>
                </a:lnTo>
                <a:lnTo>
                  <a:pt x="99970" y="91788"/>
                </a:lnTo>
                <a:lnTo>
                  <a:pt x="99818" y="92697"/>
                </a:lnTo>
                <a:lnTo>
                  <a:pt x="99606" y="93545"/>
                </a:lnTo>
                <a:lnTo>
                  <a:pt x="99303" y="94394"/>
                </a:lnTo>
                <a:lnTo>
                  <a:pt x="98939" y="95182"/>
                </a:lnTo>
                <a:lnTo>
                  <a:pt x="98455" y="95970"/>
                </a:lnTo>
                <a:lnTo>
                  <a:pt x="97939" y="96667"/>
                </a:lnTo>
                <a:lnTo>
                  <a:pt x="97333" y="97333"/>
                </a:lnTo>
                <a:lnTo>
                  <a:pt x="96667" y="97939"/>
                </a:lnTo>
                <a:lnTo>
                  <a:pt x="95970" y="98455"/>
                </a:lnTo>
                <a:lnTo>
                  <a:pt x="95182" y="98939"/>
                </a:lnTo>
                <a:lnTo>
                  <a:pt x="94394" y="99303"/>
                </a:lnTo>
                <a:lnTo>
                  <a:pt x="93545" y="99606"/>
                </a:lnTo>
                <a:lnTo>
                  <a:pt x="92697" y="99818"/>
                </a:lnTo>
                <a:lnTo>
                  <a:pt x="91788" y="99970"/>
                </a:lnTo>
                <a:lnTo>
                  <a:pt x="90909" y="100000"/>
                </a:lnTo>
                <a:lnTo>
                  <a:pt x="9091" y="100000"/>
                </a:lnTo>
                <a:lnTo>
                  <a:pt x="8212" y="99970"/>
                </a:lnTo>
                <a:lnTo>
                  <a:pt x="7303" y="99818"/>
                </a:lnTo>
                <a:lnTo>
                  <a:pt x="6455" y="99606"/>
                </a:lnTo>
                <a:lnTo>
                  <a:pt x="5606" y="99303"/>
                </a:lnTo>
                <a:lnTo>
                  <a:pt x="4818" y="98939"/>
                </a:lnTo>
                <a:lnTo>
                  <a:pt x="4030" y="98455"/>
                </a:lnTo>
                <a:lnTo>
                  <a:pt x="3333" y="97939"/>
                </a:lnTo>
                <a:lnTo>
                  <a:pt x="2667" y="97333"/>
                </a:lnTo>
                <a:lnTo>
                  <a:pt x="2061" y="96667"/>
                </a:lnTo>
                <a:lnTo>
                  <a:pt x="1545" y="95970"/>
                </a:lnTo>
                <a:lnTo>
                  <a:pt x="1061" y="95182"/>
                </a:lnTo>
                <a:lnTo>
                  <a:pt x="697" y="94394"/>
                </a:lnTo>
                <a:lnTo>
                  <a:pt x="394" y="93545"/>
                </a:lnTo>
                <a:lnTo>
                  <a:pt x="182" y="92697"/>
                </a:lnTo>
                <a:lnTo>
                  <a:pt x="30" y="91788"/>
                </a:lnTo>
                <a:lnTo>
                  <a:pt x="0" y="90909"/>
                </a:lnTo>
                <a:lnTo>
                  <a:pt x="0" y="9091"/>
                </a:lnTo>
                <a:lnTo>
                  <a:pt x="30" y="8212"/>
                </a:lnTo>
                <a:lnTo>
                  <a:pt x="182" y="7303"/>
                </a:lnTo>
                <a:lnTo>
                  <a:pt x="394" y="6455"/>
                </a:lnTo>
                <a:lnTo>
                  <a:pt x="697" y="5606"/>
                </a:lnTo>
                <a:lnTo>
                  <a:pt x="1061" y="4818"/>
                </a:lnTo>
                <a:lnTo>
                  <a:pt x="1545" y="4030"/>
                </a:lnTo>
                <a:lnTo>
                  <a:pt x="2061" y="3333"/>
                </a:lnTo>
                <a:lnTo>
                  <a:pt x="2667" y="2667"/>
                </a:lnTo>
                <a:lnTo>
                  <a:pt x="3333" y="2061"/>
                </a:lnTo>
                <a:lnTo>
                  <a:pt x="4030" y="1545"/>
                </a:lnTo>
                <a:lnTo>
                  <a:pt x="4818" y="1061"/>
                </a:lnTo>
                <a:lnTo>
                  <a:pt x="5606" y="697"/>
                </a:lnTo>
                <a:lnTo>
                  <a:pt x="6455" y="394"/>
                </a:lnTo>
                <a:lnTo>
                  <a:pt x="7303" y="182"/>
                </a:lnTo>
                <a:lnTo>
                  <a:pt x="8212" y="30"/>
                </a:lnTo>
                <a:close/>
              </a:path>
            </a:pathLst>
          </a:custGeom>
          <a:solidFill>
            <a:srgbClr val="D6452D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0327-68"/>
          <p:cNvSpPr/>
          <p:nvPr/>
        </p:nvSpPr>
        <p:spPr>
          <a:xfrm>
            <a:off x="4594659" y="1386669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941" y="48529"/>
                </a:moveTo>
                <a:lnTo>
                  <a:pt x="84941" y="48529"/>
                </a:lnTo>
                <a:cubicBezTo>
                  <a:pt x="84941" y="41941"/>
                  <a:pt x="83294" y="35882"/>
                  <a:pt x="80000" y="30353"/>
                </a:cubicBezTo>
                <a:lnTo>
                  <a:pt x="80000" y="30353"/>
                </a:lnTo>
                <a:lnTo>
                  <a:pt x="80000" y="30353"/>
                </a:lnTo>
                <a:cubicBezTo>
                  <a:pt x="76824" y="24784"/>
                  <a:pt x="72392" y="20353"/>
                  <a:pt x="66706" y="17059"/>
                </a:cubicBezTo>
                <a:lnTo>
                  <a:pt x="66706" y="17059"/>
                </a:lnTo>
                <a:cubicBezTo>
                  <a:pt x="61020" y="13765"/>
                  <a:pt x="54961" y="12118"/>
                  <a:pt x="48529" y="12118"/>
                </a:cubicBezTo>
                <a:lnTo>
                  <a:pt x="48529" y="12118"/>
                </a:lnTo>
                <a:cubicBezTo>
                  <a:pt x="42098" y="12118"/>
                  <a:pt x="36039" y="13765"/>
                  <a:pt x="30353" y="17059"/>
                </a:cubicBezTo>
                <a:lnTo>
                  <a:pt x="30353" y="17059"/>
                </a:lnTo>
                <a:cubicBezTo>
                  <a:pt x="24667" y="20353"/>
                  <a:pt x="20235" y="24784"/>
                  <a:pt x="17059" y="30353"/>
                </a:cubicBezTo>
                <a:lnTo>
                  <a:pt x="17059" y="30353"/>
                </a:lnTo>
                <a:cubicBezTo>
                  <a:pt x="13765" y="35882"/>
                  <a:pt x="12118" y="41941"/>
                  <a:pt x="12118" y="48529"/>
                </a:cubicBezTo>
                <a:lnTo>
                  <a:pt x="12118" y="48529"/>
                </a:lnTo>
                <a:cubicBezTo>
                  <a:pt x="12118" y="55118"/>
                  <a:pt x="13765" y="61176"/>
                  <a:pt x="17059" y="66706"/>
                </a:cubicBezTo>
                <a:lnTo>
                  <a:pt x="17059" y="66706"/>
                </a:lnTo>
                <a:cubicBezTo>
                  <a:pt x="20235" y="72275"/>
                  <a:pt x="24667" y="76706"/>
                  <a:pt x="30353" y="80000"/>
                </a:cubicBezTo>
                <a:lnTo>
                  <a:pt x="30353" y="80000"/>
                </a:lnTo>
                <a:cubicBezTo>
                  <a:pt x="36039" y="83294"/>
                  <a:pt x="42098" y="84941"/>
                  <a:pt x="48529" y="84941"/>
                </a:cubicBezTo>
                <a:lnTo>
                  <a:pt x="48529" y="84941"/>
                </a:lnTo>
                <a:cubicBezTo>
                  <a:pt x="54961" y="84941"/>
                  <a:pt x="61020" y="83294"/>
                  <a:pt x="66706" y="80000"/>
                </a:cubicBezTo>
                <a:lnTo>
                  <a:pt x="66706" y="80000"/>
                </a:lnTo>
                <a:cubicBezTo>
                  <a:pt x="72392" y="76706"/>
                  <a:pt x="76824" y="72275"/>
                  <a:pt x="80000" y="66706"/>
                </a:cubicBezTo>
                <a:lnTo>
                  <a:pt x="80000" y="66706"/>
                </a:lnTo>
                <a:cubicBezTo>
                  <a:pt x="83294" y="61176"/>
                  <a:pt x="84941" y="55118"/>
                  <a:pt x="84941" y="48529"/>
                </a:cubicBezTo>
                <a:lnTo>
                  <a:pt x="84941" y="48529"/>
                </a:lnTo>
                <a:moveTo>
                  <a:pt x="0" y="48529"/>
                </a:moveTo>
                <a:lnTo>
                  <a:pt x="0" y="48529"/>
                </a:lnTo>
                <a:cubicBezTo>
                  <a:pt x="118" y="39667"/>
                  <a:pt x="2275" y="31588"/>
                  <a:pt x="6471" y="24294"/>
                </a:cubicBezTo>
                <a:lnTo>
                  <a:pt x="6471" y="24294"/>
                </a:lnTo>
                <a:lnTo>
                  <a:pt x="6471" y="24294"/>
                </a:lnTo>
                <a:cubicBezTo>
                  <a:pt x="10745" y="16961"/>
                  <a:pt x="16686" y="11020"/>
                  <a:pt x="24294" y="6471"/>
                </a:cubicBezTo>
                <a:lnTo>
                  <a:pt x="24294" y="6471"/>
                </a:lnTo>
                <a:cubicBezTo>
                  <a:pt x="31980" y="2157"/>
                  <a:pt x="40059" y="0"/>
                  <a:pt x="48529" y="0"/>
                </a:cubicBezTo>
                <a:lnTo>
                  <a:pt x="48529" y="0"/>
                </a:lnTo>
                <a:cubicBezTo>
                  <a:pt x="57000" y="0"/>
                  <a:pt x="65098" y="2157"/>
                  <a:pt x="72824" y="6471"/>
                </a:cubicBezTo>
                <a:lnTo>
                  <a:pt x="72824" y="6471"/>
                </a:lnTo>
                <a:cubicBezTo>
                  <a:pt x="80392" y="11020"/>
                  <a:pt x="86314" y="16961"/>
                  <a:pt x="90588" y="24294"/>
                </a:cubicBezTo>
                <a:lnTo>
                  <a:pt x="90588" y="24294"/>
                </a:lnTo>
                <a:cubicBezTo>
                  <a:pt x="94784" y="31588"/>
                  <a:pt x="96941" y="39667"/>
                  <a:pt x="97059" y="48529"/>
                </a:cubicBezTo>
                <a:lnTo>
                  <a:pt x="97059" y="48529"/>
                </a:lnTo>
                <a:cubicBezTo>
                  <a:pt x="96941" y="57392"/>
                  <a:pt x="94784" y="65490"/>
                  <a:pt x="90588" y="72824"/>
                </a:cubicBezTo>
                <a:lnTo>
                  <a:pt x="90588" y="72824"/>
                </a:lnTo>
                <a:cubicBezTo>
                  <a:pt x="86314" y="80118"/>
                  <a:pt x="80392" y="86039"/>
                  <a:pt x="72824" y="90588"/>
                </a:cubicBezTo>
                <a:lnTo>
                  <a:pt x="72824" y="90588"/>
                </a:lnTo>
                <a:cubicBezTo>
                  <a:pt x="65098" y="94902"/>
                  <a:pt x="57000" y="97059"/>
                  <a:pt x="48529" y="97059"/>
                </a:cubicBezTo>
                <a:lnTo>
                  <a:pt x="48529" y="97059"/>
                </a:lnTo>
                <a:cubicBezTo>
                  <a:pt x="40059" y="97059"/>
                  <a:pt x="31980" y="94902"/>
                  <a:pt x="24294" y="90588"/>
                </a:cubicBezTo>
                <a:lnTo>
                  <a:pt x="24294" y="90588"/>
                </a:lnTo>
                <a:cubicBezTo>
                  <a:pt x="16686" y="86039"/>
                  <a:pt x="10745" y="80118"/>
                  <a:pt x="6471" y="72824"/>
                </a:cubicBezTo>
                <a:lnTo>
                  <a:pt x="6471" y="72824"/>
                </a:lnTo>
                <a:cubicBezTo>
                  <a:pt x="2275" y="65490"/>
                  <a:pt x="118" y="57392"/>
                  <a:pt x="0" y="48529"/>
                </a:cubicBezTo>
                <a:lnTo>
                  <a:pt x="0" y="48529"/>
                </a:lnTo>
                <a:moveTo>
                  <a:pt x="48529" y="63706"/>
                </a:moveTo>
                <a:lnTo>
                  <a:pt x="48529" y="63706"/>
                </a:lnTo>
                <a:cubicBezTo>
                  <a:pt x="54216" y="63588"/>
                  <a:pt x="58569" y="61059"/>
                  <a:pt x="61588" y="56118"/>
                </a:cubicBezTo>
                <a:lnTo>
                  <a:pt x="61588" y="56118"/>
                </a:lnTo>
                <a:cubicBezTo>
                  <a:pt x="64373" y="51059"/>
                  <a:pt x="64373" y="46000"/>
                  <a:pt x="61588" y="40941"/>
                </a:cubicBezTo>
                <a:lnTo>
                  <a:pt x="61588" y="40941"/>
                </a:lnTo>
                <a:cubicBezTo>
                  <a:pt x="58569" y="36000"/>
                  <a:pt x="54216" y="33471"/>
                  <a:pt x="48529" y="33353"/>
                </a:cubicBezTo>
                <a:lnTo>
                  <a:pt x="48529" y="33353"/>
                </a:lnTo>
                <a:cubicBezTo>
                  <a:pt x="42843" y="33471"/>
                  <a:pt x="38490" y="36000"/>
                  <a:pt x="35471" y="40941"/>
                </a:cubicBezTo>
                <a:lnTo>
                  <a:pt x="35471" y="40941"/>
                </a:lnTo>
                <a:cubicBezTo>
                  <a:pt x="32686" y="46000"/>
                  <a:pt x="32686" y="51059"/>
                  <a:pt x="35471" y="56118"/>
                </a:cubicBezTo>
                <a:lnTo>
                  <a:pt x="35471" y="56118"/>
                </a:lnTo>
                <a:cubicBezTo>
                  <a:pt x="38490" y="61059"/>
                  <a:pt x="42843" y="63588"/>
                  <a:pt x="48529" y="63706"/>
                </a:cubicBezTo>
                <a:lnTo>
                  <a:pt x="48529" y="63706"/>
                </a:lnTo>
                <a:moveTo>
                  <a:pt x="48529" y="21235"/>
                </a:moveTo>
                <a:lnTo>
                  <a:pt x="48529" y="21235"/>
                </a:lnTo>
                <a:cubicBezTo>
                  <a:pt x="53471" y="21235"/>
                  <a:pt x="58020" y="22431"/>
                  <a:pt x="62176" y="24824"/>
                </a:cubicBezTo>
                <a:lnTo>
                  <a:pt x="62176" y="24824"/>
                </a:lnTo>
                <a:lnTo>
                  <a:pt x="62176" y="24824"/>
                </a:lnTo>
                <a:cubicBezTo>
                  <a:pt x="66333" y="27216"/>
                  <a:pt x="69686" y="30569"/>
                  <a:pt x="72235" y="34882"/>
                </a:cubicBezTo>
                <a:lnTo>
                  <a:pt x="72235" y="34882"/>
                </a:lnTo>
                <a:cubicBezTo>
                  <a:pt x="74627" y="39196"/>
                  <a:pt x="75824" y="43745"/>
                  <a:pt x="75824" y="48529"/>
                </a:cubicBezTo>
                <a:lnTo>
                  <a:pt x="75824" y="48529"/>
                </a:lnTo>
                <a:cubicBezTo>
                  <a:pt x="75824" y="53314"/>
                  <a:pt x="74627" y="57863"/>
                  <a:pt x="72235" y="62176"/>
                </a:cubicBezTo>
                <a:lnTo>
                  <a:pt x="72235" y="62176"/>
                </a:lnTo>
                <a:cubicBezTo>
                  <a:pt x="69686" y="66490"/>
                  <a:pt x="66333" y="69843"/>
                  <a:pt x="62176" y="72235"/>
                </a:cubicBezTo>
                <a:lnTo>
                  <a:pt x="62176" y="72235"/>
                </a:lnTo>
                <a:cubicBezTo>
                  <a:pt x="58020" y="74627"/>
                  <a:pt x="53471" y="75824"/>
                  <a:pt x="48529" y="75824"/>
                </a:cubicBezTo>
                <a:lnTo>
                  <a:pt x="48529" y="75824"/>
                </a:lnTo>
                <a:cubicBezTo>
                  <a:pt x="43588" y="75824"/>
                  <a:pt x="39039" y="74627"/>
                  <a:pt x="34882" y="72235"/>
                </a:cubicBezTo>
                <a:lnTo>
                  <a:pt x="34882" y="72235"/>
                </a:lnTo>
                <a:cubicBezTo>
                  <a:pt x="30725" y="69843"/>
                  <a:pt x="27373" y="66490"/>
                  <a:pt x="24824" y="62176"/>
                </a:cubicBezTo>
                <a:lnTo>
                  <a:pt x="24824" y="62176"/>
                </a:lnTo>
                <a:cubicBezTo>
                  <a:pt x="22431" y="57863"/>
                  <a:pt x="21235" y="53314"/>
                  <a:pt x="21235" y="48529"/>
                </a:cubicBezTo>
                <a:lnTo>
                  <a:pt x="21235" y="48529"/>
                </a:lnTo>
                <a:cubicBezTo>
                  <a:pt x="21235" y="43745"/>
                  <a:pt x="22431" y="39196"/>
                  <a:pt x="24824" y="34882"/>
                </a:cubicBezTo>
                <a:lnTo>
                  <a:pt x="24824" y="34882"/>
                </a:lnTo>
                <a:cubicBezTo>
                  <a:pt x="27373" y="30569"/>
                  <a:pt x="30725" y="27216"/>
                  <a:pt x="34882" y="24824"/>
                </a:cubicBezTo>
                <a:lnTo>
                  <a:pt x="34882" y="24824"/>
                </a:lnTo>
                <a:cubicBezTo>
                  <a:pt x="39039" y="22431"/>
                  <a:pt x="43588" y="21235"/>
                  <a:pt x="48529" y="21235"/>
                </a:cubicBezTo>
                <a:lnTo>
                  <a:pt x="48529" y="21235"/>
                </a:lnTo>
                <a:moveTo>
                  <a:pt x="42471" y="48529"/>
                </a:moveTo>
                <a:lnTo>
                  <a:pt x="42471" y="48529"/>
                </a:lnTo>
                <a:cubicBezTo>
                  <a:pt x="42471" y="46765"/>
                  <a:pt x="43039" y="45314"/>
                  <a:pt x="44176" y="44176"/>
                </a:cubicBezTo>
                <a:lnTo>
                  <a:pt x="44176" y="44176"/>
                </a:lnTo>
                <a:lnTo>
                  <a:pt x="44176" y="44176"/>
                </a:lnTo>
                <a:cubicBezTo>
                  <a:pt x="45314" y="43039"/>
                  <a:pt x="46765" y="42471"/>
                  <a:pt x="48529" y="42471"/>
                </a:cubicBezTo>
                <a:lnTo>
                  <a:pt x="48529" y="42471"/>
                </a:lnTo>
                <a:cubicBezTo>
                  <a:pt x="50294" y="42471"/>
                  <a:pt x="51745" y="43039"/>
                  <a:pt x="52882" y="44176"/>
                </a:cubicBezTo>
                <a:lnTo>
                  <a:pt x="52882" y="44176"/>
                </a:lnTo>
                <a:cubicBezTo>
                  <a:pt x="54020" y="45314"/>
                  <a:pt x="54588" y="46765"/>
                  <a:pt x="54588" y="48529"/>
                </a:cubicBezTo>
                <a:lnTo>
                  <a:pt x="54588" y="48529"/>
                </a:lnTo>
                <a:cubicBezTo>
                  <a:pt x="54588" y="50294"/>
                  <a:pt x="54020" y="51745"/>
                  <a:pt x="52882" y="52882"/>
                </a:cubicBezTo>
                <a:lnTo>
                  <a:pt x="52882" y="52882"/>
                </a:lnTo>
                <a:cubicBezTo>
                  <a:pt x="51745" y="54020"/>
                  <a:pt x="50294" y="54588"/>
                  <a:pt x="48529" y="54588"/>
                </a:cubicBezTo>
                <a:lnTo>
                  <a:pt x="48529" y="54588"/>
                </a:lnTo>
                <a:cubicBezTo>
                  <a:pt x="46765" y="54588"/>
                  <a:pt x="45314" y="54020"/>
                  <a:pt x="44176" y="52882"/>
                </a:cubicBezTo>
                <a:lnTo>
                  <a:pt x="44176" y="52882"/>
                </a:lnTo>
                <a:cubicBezTo>
                  <a:pt x="43039" y="51745"/>
                  <a:pt x="42471" y="50294"/>
                  <a:pt x="42471" y="48529"/>
                </a:cubicBezTo>
                <a:lnTo>
                  <a:pt x="42471" y="48529"/>
                </a:lnTo>
              </a:path>
            </a:pathLst>
          </a:custGeom>
          <a:solidFill>
            <a:srgbClr val="E879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0272-23"/>
          <p:cNvSpPr txBox="1"/>
          <p:nvPr/>
        </p:nvSpPr>
        <p:spPr>
          <a:xfrm>
            <a:off x="4930415" y="1354522"/>
            <a:ext cx="82010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编制目的</a:t>
            </a:r>
            <a:endParaRPr/>
          </a:p>
        </p:txBody>
      </p:sp>
      <p:sp>
        <p:nvSpPr>
          <p:cNvPr id="46" name="el-1789439830282-35"/>
          <p:cNvSpPr/>
          <p:nvPr/>
        </p:nvSpPr>
        <p:spPr>
          <a:xfrm>
            <a:off x="4516078" y="1915306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39" y="54913"/>
                </a:lnTo>
                <a:lnTo>
                  <a:pt x="99043" y="59739"/>
                </a:lnTo>
                <a:lnTo>
                  <a:pt x="97826" y="64522"/>
                </a:lnTo>
                <a:lnTo>
                  <a:pt x="96174" y="69130"/>
                </a:lnTo>
                <a:lnTo>
                  <a:pt x="94087" y="73565"/>
                </a:lnTo>
                <a:lnTo>
                  <a:pt x="91565" y="77783"/>
                </a:lnTo>
                <a:lnTo>
                  <a:pt x="88652" y="81739"/>
                </a:lnTo>
                <a:lnTo>
                  <a:pt x="85348" y="85348"/>
                </a:lnTo>
                <a:lnTo>
                  <a:pt x="81739" y="88652"/>
                </a:lnTo>
                <a:lnTo>
                  <a:pt x="77783" y="91565"/>
                </a:lnTo>
                <a:lnTo>
                  <a:pt x="73565" y="94087"/>
                </a:lnTo>
                <a:lnTo>
                  <a:pt x="69130" y="96174"/>
                </a:lnTo>
                <a:lnTo>
                  <a:pt x="64522" y="97826"/>
                </a:lnTo>
                <a:lnTo>
                  <a:pt x="59739" y="99043"/>
                </a:lnTo>
                <a:lnTo>
                  <a:pt x="54913" y="99739"/>
                </a:lnTo>
                <a:lnTo>
                  <a:pt x="50000" y="100000"/>
                </a:lnTo>
                <a:lnTo>
                  <a:pt x="45087" y="99739"/>
                </a:lnTo>
                <a:lnTo>
                  <a:pt x="40261" y="99043"/>
                </a:lnTo>
                <a:lnTo>
                  <a:pt x="35478" y="97826"/>
                </a:lnTo>
                <a:lnTo>
                  <a:pt x="30870" y="96174"/>
                </a:lnTo>
                <a:lnTo>
                  <a:pt x="26435" y="94087"/>
                </a:lnTo>
                <a:lnTo>
                  <a:pt x="22217" y="91565"/>
                </a:lnTo>
                <a:lnTo>
                  <a:pt x="18261" y="88652"/>
                </a:lnTo>
                <a:lnTo>
                  <a:pt x="14652" y="85348"/>
                </a:lnTo>
                <a:lnTo>
                  <a:pt x="11348" y="81739"/>
                </a:lnTo>
                <a:lnTo>
                  <a:pt x="8435" y="77783"/>
                </a:lnTo>
                <a:lnTo>
                  <a:pt x="5913" y="73565"/>
                </a:lnTo>
                <a:lnTo>
                  <a:pt x="3826" y="69130"/>
                </a:lnTo>
                <a:lnTo>
                  <a:pt x="2174" y="64522"/>
                </a:lnTo>
                <a:lnTo>
                  <a:pt x="957" y="59739"/>
                </a:lnTo>
                <a:lnTo>
                  <a:pt x="261" y="54913"/>
                </a:lnTo>
                <a:lnTo>
                  <a:pt x="0" y="50000"/>
                </a:lnTo>
                <a:lnTo>
                  <a:pt x="261" y="45087"/>
                </a:lnTo>
                <a:lnTo>
                  <a:pt x="957" y="40261"/>
                </a:lnTo>
                <a:lnTo>
                  <a:pt x="2174" y="35478"/>
                </a:lnTo>
                <a:lnTo>
                  <a:pt x="3826" y="30870"/>
                </a:lnTo>
                <a:lnTo>
                  <a:pt x="5913" y="26435"/>
                </a:lnTo>
                <a:lnTo>
                  <a:pt x="8435" y="22217"/>
                </a:lnTo>
                <a:lnTo>
                  <a:pt x="11348" y="18261"/>
                </a:lnTo>
                <a:lnTo>
                  <a:pt x="14652" y="14652"/>
                </a:lnTo>
                <a:lnTo>
                  <a:pt x="18261" y="11348"/>
                </a:lnTo>
                <a:lnTo>
                  <a:pt x="22217" y="8435"/>
                </a:lnTo>
                <a:lnTo>
                  <a:pt x="26435" y="5913"/>
                </a:lnTo>
                <a:lnTo>
                  <a:pt x="30870" y="3826"/>
                </a:lnTo>
                <a:lnTo>
                  <a:pt x="35478" y="2174"/>
                </a:lnTo>
                <a:lnTo>
                  <a:pt x="40261" y="957"/>
                </a:lnTo>
                <a:lnTo>
                  <a:pt x="45087" y="261"/>
                </a:lnTo>
                <a:lnTo>
                  <a:pt x="50000" y="0"/>
                </a:lnTo>
                <a:lnTo>
                  <a:pt x="54913" y="261"/>
                </a:lnTo>
                <a:lnTo>
                  <a:pt x="59739" y="957"/>
                </a:lnTo>
                <a:lnTo>
                  <a:pt x="64522" y="2174"/>
                </a:lnTo>
                <a:lnTo>
                  <a:pt x="69130" y="3826"/>
                </a:lnTo>
                <a:lnTo>
                  <a:pt x="73565" y="5913"/>
                </a:lnTo>
                <a:lnTo>
                  <a:pt x="77783" y="8435"/>
                </a:lnTo>
                <a:lnTo>
                  <a:pt x="81739" y="11348"/>
                </a:lnTo>
                <a:lnTo>
                  <a:pt x="85348" y="14652"/>
                </a:lnTo>
                <a:lnTo>
                  <a:pt x="88652" y="18261"/>
                </a:lnTo>
                <a:lnTo>
                  <a:pt x="91565" y="22217"/>
                </a:lnTo>
                <a:lnTo>
                  <a:pt x="94087" y="26435"/>
                </a:lnTo>
                <a:lnTo>
                  <a:pt x="96174" y="30870"/>
                </a:lnTo>
                <a:lnTo>
                  <a:pt x="97826" y="35478"/>
                </a:lnTo>
                <a:lnTo>
                  <a:pt x="99043" y="40261"/>
                </a:lnTo>
                <a:lnTo>
                  <a:pt x="99739" y="45087"/>
                </a:lnTo>
                <a:close/>
              </a:path>
            </a:pathLst>
          </a:custGeom>
          <a:solidFill>
            <a:srgbClr val="D6452D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9439830327-69"/>
          <p:cNvSpPr/>
          <p:nvPr/>
        </p:nvSpPr>
        <p:spPr>
          <a:xfrm>
            <a:off x="4573350" y="1972578"/>
            <a:ext cx="99768" cy="9976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100" y="3700"/>
                </a:moveTo>
                <a:lnTo>
                  <a:pt x="96100" y="3700"/>
                </a:lnTo>
                <a:lnTo>
                  <a:pt x="101100" y="8600"/>
                </a:lnTo>
                <a:cubicBezTo>
                  <a:pt x="103500" y="11200"/>
                  <a:pt x="104700" y="14267"/>
                  <a:pt x="104700" y="17800"/>
                </a:cubicBezTo>
                <a:lnTo>
                  <a:pt x="104700" y="17800"/>
                </a:lnTo>
                <a:cubicBezTo>
                  <a:pt x="104700" y="21267"/>
                  <a:pt x="103500" y="24367"/>
                  <a:pt x="101100" y="27100"/>
                </a:cubicBezTo>
                <a:lnTo>
                  <a:pt x="101100" y="27100"/>
                </a:lnTo>
                <a:lnTo>
                  <a:pt x="89400" y="38800"/>
                </a:lnTo>
                <a:lnTo>
                  <a:pt x="66000" y="15400"/>
                </a:lnTo>
                <a:lnTo>
                  <a:pt x="77700" y="3700"/>
                </a:lnTo>
                <a:cubicBezTo>
                  <a:pt x="80300" y="1233"/>
                  <a:pt x="83367" y="0"/>
                  <a:pt x="86900" y="0"/>
                </a:cubicBezTo>
                <a:lnTo>
                  <a:pt x="86900" y="0"/>
                </a:lnTo>
                <a:cubicBezTo>
                  <a:pt x="90300" y="0"/>
                  <a:pt x="93367" y="1233"/>
                  <a:pt x="96100" y="3700"/>
                </a:cubicBezTo>
                <a:lnTo>
                  <a:pt x="96100" y="3700"/>
                </a:lnTo>
                <a:moveTo>
                  <a:pt x="9200" y="72200"/>
                </a:moveTo>
                <a:lnTo>
                  <a:pt x="9200" y="72200"/>
                </a:lnTo>
                <a:lnTo>
                  <a:pt x="61500" y="19900"/>
                </a:lnTo>
                <a:lnTo>
                  <a:pt x="84900" y="43300"/>
                </a:lnTo>
                <a:lnTo>
                  <a:pt x="32600" y="95600"/>
                </a:lnTo>
                <a:cubicBezTo>
                  <a:pt x="31067" y="96933"/>
                  <a:pt x="29400" y="97867"/>
                  <a:pt x="27600" y="98400"/>
                </a:cubicBezTo>
                <a:lnTo>
                  <a:pt x="27600" y="98400"/>
                </a:lnTo>
                <a:lnTo>
                  <a:pt x="6300" y="104600"/>
                </a:lnTo>
                <a:cubicBezTo>
                  <a:pt x="4367" y="105000"/>
                  <a:pt x="2733" y="104600"/>
                  <a:pt x="1400" y="103400"/>
                </a:cubicBezTo>
                <a:lnTo>
                  <a:pt x="1400" y="103400"/>
                </a:lnTo>
                <a:cubicBezTo>
                  <a:pt x="133" y="102000"/>
                  <a:pt x="-267" y="100333"/>
                  <a:pt x="200" y="98400"/>
                </a:cubicBezTo>
                <a:lnTo>
                  <a:pt x="200" y="98400"/>
                </a:lnTo>
                <a:lnTo>
                  <a:pt x="6300" y="77100"/>
                </a:lnTo>
                <a:cubicBezTo>
                  <a:pt x="6833" y="75167"/>
                  <a:pt x="7800" y="73533"/>
                  <a:pt x="9200" y="72200"/>
                </a:cubicBezTo>
                <a:lnTo>
                  <a:pt x="9200" y="72200"/>
                </a:lnTo>
                <a:moveTo>
                  <a:pt x="51000" y="20900"/>
                </a:moveTo>
                <a:lnTo>
                  <a:pt x="51000" y="20900"/>
                </a:lnTo>
                <a:lnTo>
                  <a:pt x="21100" y="50900"/>
                </a:lnTo>
                <a:lnTo>
                  <a:pt x="3200" y="33000"/>
                </a:lnTo>
                <a:cubicBezTo>
                  <a:pt x="1333" y="30933"/>
                  <a:pt x="400" y="28600"/>
                  <a:pt x="400" y="26000"/>
                </a:cubicBezTo>
                <a:lnTo>
                  <a:pt x="400" y="26000"/>
                </a:lnTo>
                <a:cubicBezTo>
                  <a:pt x="400" y="23400"/>
                  <a:pt x="1333" y="21100"/>
                  <a:pt x="3200" y="19100"/>
                </a:cubicBezTo>
                <a:lnTo>
                  <a:pt x="3200" y="19100"/>
                </a:lnTo>
                <a:lnTo>
                  <a:pt x="19200" y="3100"/>
                </a:lnTo>
                <a:cubicBezTo>
                  <a:pt x="21267" y="1167"/>
                  <a:pt x="23600" y="200"/>
                  <a:pt x="26200" y="200"/>
                </a:cubicBezTo>
                <a:lnTo>
                  <a:pt x="26200" y="200"/>
                </a:lnTo>
                <a:cubicBezTo>
                  <a:pt x="28800" y="200"/>
                  <a:pt x="31133" y="1167"/>
                  <a:pt x="33200" y="3100"/>
                </a:cubicBezTo>
                <a:lnTo>
                  <a:pt x="33200" y="3100"/>
                </a:lnTo>
                <a:lnTo>
                  <a:pt x="37300" y="7200"/>
                </a:lnTo>
                <a:cubicBezTo>
                  <a:pt x="37300" y="7200"/>
                  <a:pt x="37233" y="7200"/>
                  <a:pt x="37100" y="7200"/>
                </a:cubicBezTo>
                <a:lnTo>
                  <a:pt x="37100" y="7200"/>
                </a:lnTo>
                <a:cubicBezTo>
                  <a:pt x="37100" y="7200"/>
                  <a:pt x="37100" y="7267"/>
                  <a:pt x="37100" y="7400"/>
                </a:cubicBezTo>
                <a:lnTo>
                  <a:pt x="37100" y="7400"/>
                </a:lnTo>
                <a:lnTo>
                  <a:pt x="23900" y="20500"/>
                </a:lnTo>
                <a:cubicBezTo>
                  <a:pt x="22567" y="22033"/>
                  <a:pt x="22567" y="23533"/>
                  <a:pt x="23900" y="25000"/>
                </a:cubicBezTo>
                <a:lnTo>
                  <a:pt x="23900" y="25000"/>
                </a:lnTo>
                <a:cubicBezTo>
                  <a:pt x="25433" y="26400"/>
                  <a:pt x="26967" y="26400"/>
                  <a:pt x="28500" y="25000"/>
                </a:cubicBezTo>
                <a:lnTo>
                  <a:pt x="28500" y="25000"/>
                </a:lnTo>
                <a:lnTo>
                  <a:pt x="41600" y="11900"/>
                </a:lnTo>
                <a:cubicBezTo>
                  <a:pt x="41733" y="11900"/>
                  <a:pt x="41800" y="11900"/>
                  <a:pt x="41800" y="11900"/>
                </a:cubicBezTo>
                <a:lnTo>
                  <a:pt x="41800" y="11900"/>
                </a:lnTo>
                <a:cubicBezTo>
                  <a:pt x="41800" y="11900"/>
                  <a:pt x="41800" y="11833"/>
                  <a:pt x="41800" y="11700"/>
                </a:cubicBezTo>
                <a:lnTo>
                  <a:pt x="41800" y="11700"/>
                </a:lnTo>
                <a:lnTo>
                  <a:pt x="51000" y="20900"/>
                </a:lnTo>
                <a:moveTo>
                  <a:pt x="83800" y="53700"/>
                </a:moveTo>
                <a:lnTo>
                  <a:pt x="83800" y="53700"/>
                </a:lnTo>
                <a:lnTo>
                  <a:pt x="93100" y="63000"/>
                </a:lnTo>
                <a:cubicBezTo>
                  <a:pt x="92900" y="63000"/>
                  <a:pt x="92800" y="63000"/>
                  <a:pt x="92800" y="63000"/>
                </a:cubicBezTo>
                <a:lnTo>
                  <a:pt x="92800" y="63000"/>
                </a:lnTo>
                <a:cubicBezTo>
                  <a:pt x="92800" y="63000"/>
                  <a:pt x="92800" y="63067"/>
                  <a:pt x="92800" y="63200"/>
                </a:cubicBezTo>
                <a:lnTo>
                  <a:pt x="92800" y="63200"/>
                </a:lnTo>
                <a:lnTo>
                  <a:pt x="79700" y="76300"/>
                </a:lnTo>
                <a:cubicBezTo>
                  <a:pt x="78367" y="77767"/>
                  <a:pt x="78367" y="79267"/>
                  <a:pt x="79700" y="80800"/>
                </a:cubicBezTo>
                <a:lnTo>
                  <a:pt x="79700" y="80800"/>
                </a:lnTo>
                <a:cubicBezTo>
                  <a:pt x="81233" y="82000"/>
                  <a:pt x="82733" y="82000"/>
                  <a:pt x="84200" y="80800"/>
                </a:cubicBezTo>
                <a:lnTo>
                  <a:pt x="84200" y="80800"/>
                </a:lnTo>
                <a:lnTo>
                  <a:pt x="97400" y="67700"/>
                </a:lnTo>
                <a:cubicBezTo>
                  <a:pt x="97533" y="67700"/>
                  <a:pt x="97600" y="67700"/>
                  <a:pt x="97600" y="67700"/>
                </a:cubicBezTo>
                <a:lnTo>
                  <a:pt x="97600" y="67700"/>
                </a:lnTo>
                <a:cubicBezTo>
                  <a:pt x="97600" y="67567"/>
                  <a:pt x="97600" y="67500"/>
                  <a:pt x="97600" y="67500"/>
                </a:cubicBezTo>
                <a:lnTo>
                  <a:pt x="97600" y="67500"/>
                </a:lnTo>
                <a:lnTo>
                  <a:pt x="101700" y="71600"/>
                </a:lnTo>
                <a:cubicBezTo>
                  <a:pt x="103567" y="73600"/>
                  <a:pt x="104500" y="75900"/>
                  <a:pt x="104500" y="78500"/>
                </a:cubicBezTo>
                <a:lnTo>
                  <a:pt x="104500" y="78500"/>
                </a:lnTo>
                <a:cubicBezTo>
                  <a:pt x="104500" y="81100"/>
                  <a:pt x="103567" y="83433"/>
                  <a:pt x="101700" y="85500"/>
                </a:cubicBezTo>
                <a:lnTo>
                  <a:pt x="101700" y="85500"/>
                </a:lnTo>
                <a:lnTo>
                  <a:pt x="85700" y="101500"/>
                </a:lnTo>
                <a:cubicBezTo>
                  <a:pt x="83633" y="103433"/>
                  <a:pt x="81300" y="104400"/>
                  <a:pt x="78700" y="104400"/>
                </a:cubicBezTo>
                <a:lnTo>
                  <a:pt x="78700" y="104400"/>
                </a:lnTo>
                <a:cubicBezTo>
                  <a:pt x="76100" y="104400"/>
                  <a:pt x="73767" y="103433"/>
                  <a:pt x="71700" y="101500"/>
                </a:cubicBezTo>
                <a:lnTo>
                  <a:pt x="71700" y="101500"/>
                </a:lnTo>
                <a:lnTo>
                  <a:pt x="53900" y="83700"/>
                </a:lnTo>
                <a:lnTo>
                  <a:pt x="83800" y="53700"/>
                </a:lnTo>
              </a:path>
            </a:pathLst>
          </a:custGeom>
          <a:solidFill>
            <a:srgbClr val="E879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9439830283-36"/>
          <p:cNvSpPr/>
          <p:nvPr/>
        </p:nvSpPr>
        <p:spPr>
          <a:xfrm>
            <a:off x="4516078" y="2258206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39" y="54913"/>
                </a:lnTo>
                <a:lnTo>
                  <a:pt x="99043" y="59739"/>
                </a:lnTo>
                <a:lnTo>
                  <a:pt x="97826" y="64522"/>
                </a:lnTo>
                <a:lnTo>
                  <a:pt x="96174" y="69130"/>
                </a:lnTo>
                <a:lnTo>
                  <a:pt x="94087" y="73565"/>
                </a:lnTo>
                <a:lnTo>
                  <a:pt x="91565" y="77783"/>
                </a:lnTo>
                <a:lnTo>
                  <a:pt x="88652" y="81739"/>
                </a:lnTo>
                <a:lnTo>
                  <a:pt x="85348" y="85348"/>
                </a:lnTo>
                <a:lnTo>
                  <a:pt x="81739" y="88652"/>
                </a:lnTo>
                <a:lnTo>
                  <a:pt x="77783" y="91565"/>
                </a:lnTo>
                <a:lnTo>
                  <a:pt x="73565" y="94087"/>
                </a:lnTo>
                <a:lnTo>
                  <a:pt x="69130" y="96174"/>
                </a:lnTo>
                <a:lnTo>
                  <a:pt x="64522" y="97826"/>
                </a:lnTo>
                <a:lnTo>
                  <a:pt x="59739" y="99043"/>
                </a:lnTo>
                <a:lnTo>
                  <a:pt x="54913" y="99739"/>
                </a:lnTo>
                <a:lnTo>
                  <a:pt x="50000" y="100000"/>
                </a:lnTo>
                <a:lnTo>
                  <a:pt x="45087" y="99739"/>
                </a:lnTo>
                <a:lnTo>
                  <a:pt x="40261" y="99043"/>
                </a:lnTo>
                <a:lnTo>
                  <a:pt x="35478" y="97826"/>
                </a:lnTo>
                <a:lnTo>
                  <a:pt x="30870" y="96174"/>
                </a:lnTo>
                <a:lnTo>
                  <a:pt x="26435" y="94087"/>
                </a:lnTo>
                <a:lnTo>
                  <a:pt x="22217" y="91565"/>
                </a:lnTo>
                <a:lnTo>
                  <a:pt x="18261" y="88652"/>
                </a:lnTo>
                <a:lnTo>
                  <a:pt x="14652" y="85348"/>
                </a:lnTo>
                <a:lnTo>
                  <a:pt x="11348" y="81739"/>
                </a:lnTo>
                <a:lnTo>
                  <a:pt x="8435" y="77783"/>
                </a:lnTo>
                <a:lnTo>
                  <a:pt x="5913" y="73565"/>
                </a:lnTo>
                <a:lnTo>
                  <a:pt x="3826" y="69130"/>
                </a:lnTo>
                <a:lnTo>
                  <a:pt x="2174" y="64522"/>
                </a:lnTo>
                <a:lnTo>
                  <a:pt x="957" y="59739"/>
                </a:lnTo>
                <a:lnTo>
                  <a:pt x="261" y="54913"/>
                </a:lnTo>
                <a:lnTo>
                  <a:pt x="0" y="50000"/>
                </a:lnTo>
                <a:lnTo>
                  <a:pt x="261" y="45087"/>
                </a:lnTo>
                <a:lnTo>
                  <a:pt x="957" y="40261"/>
                </a:lnTo>
                <a:lnTo>
                  <a:pt x="2174" y="35478"/>
                </a:lnTo>
                <a:lnTo>
                  <a:pt x="3826" y="30870"/>
                </a:lnTo>
                <a:lnTo>
                  <a:pt x="5913" y="26435"/>
                </a:lnTo>
                <a:lnTo>
                  <a:pt x="8435" y="22217"/>
                </a:lnTo>
                <a:lnTo>
                  <a:pt x="11348" y="18261"/>
                </a:lnTo>
                <a:lnTo>
                  <a:pt x="14652" y="14652"/>
                </a:lnTo>
                <a:lnTo>
                  <a:pt x="18261" y="11348"/>
                </a:lnTo>
                <a:lnTo>
                  <a:pt x="22217" y="8435"/>
                </a:lnTo>
                <a:lnTo>
                  <a:pt x="26435" y="5913"/>
                </a:lnTo>
                <a:lnTo>
                  <a:pt x="30870" y="3826"/>
                </a:lnTo>
                <a:lnTo>
                  <a:pt x="35478" y="2174"/>
                </a:lnTo>
                <a:lnTo>
                  <a:pt x="40261" y="957"/>
                </a:lnTo>
                <a:lnTo>
                  <a:pt x="45087" y="261"/>
                </a:lnTo>
                <a:lnTo>
                  <a:pt x="50000" y="0"/>
                </a:lnTo>
                <a:lnTo>
                  <a:pt x="54913" y="261"/>
                </a:lnTo>
                <a:lnTo>
                  <a:pt x="59739" y="957"/>
                </a:lnTo>
                <a:lnTo>
                  <a:pt x="64522" y="2174"/>
                </a:lnTo>
                <a:lnTo>
                  <a:pt x="69130" y="3826"/>
                </a:lnTo>
                <a:lnTo>
                  <a:pt x="73565" y="5913"/>
                </a:lnTo>
                <a:lnTo>
                  <a:pt x="77783" y="8435"/>
                </a:lnTo>
                <a:lnTo>
                  <a:pt x="81739" y="11348"/>
                </a:lnTo>
                <a:lnTo>
                  <a:pt x="85348" y="14652"/>
                </a:lnTo>
                <a:lnTo>
                  <a:pt x="88652" y="18261"/>
                </a:lnTo>
                <a:lnTo>
                  <a:pt x="91565" y="22217"/>
                </a:lnTo>
                <a:lnTo>
                  <a:pt x="94087" y="26435"/>
                </a:lnTo>
                <a:lnTo>
                  <a:pt x="96174" y="30870"/>
                </a:lnTo>
                <a:lnTo>
                  <a:pt x="97826" y="35478"/>
                </a:lnTo>
                <a:lnTo>
                  <a:pt x="99043" y="40261"/>
                </a:lnTo>
                <a:lnTo>
                  <a:pt x="99739" y="45087"/>
                </a:lnTo>
                <a:close/>
              </a:path>
            </a:pathLst>
          </a:custGeom>
          <a:solidFill>
            <a:srgbClr val="D6452D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9439830328-70"/>
          <p:cNvSpPr/>
          <p:nvPr/>
        </p:nvSpPr>
        <p:spPr>
          <a:xfrm>
            <a:off x="4566977" y="2322333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E879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9439830283-37"/>
          <p:cNvSpPr/>
          <p:nvPr/>
        </p:nvSpPr>
        <p:spPr>
          <a:xfrm>
            <a:off x="4516078" y="2601106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39" y="54913"/>
                </a:lnTo>
                <a:lnTo>
                  <a:pt x="99043" y="59739"/>
                </a:lnTo>
                <a:lnTo>
                  <a:pt x="97826" y="64522"/>
                </a:lnTo>
                <a:lnTo>
                  <a:pt x="96174" y="69130"/>
                </a:lnTo>
                <a:lnTo>
                  <a:pt x="94087" y="73565"/>
                </a:lnTo>
                <a:lnTo>
                  <a:pt x="91565" y="77783"/>
                </a:lnTo>
                <a:lnTo>
                  <a:pt x="88652" y="81739"/>
                </a:lnTo>
                <a:lnTo>
                  <a:pt x="85348" y="85348"/>
                </a:lnTo>
                <a:lnTo>
                  <a:pt x="81739" y="88652"/>
                </a:lnTo>
                <a:lnTo>
                  <a:pt x="77783" y="91565"/>
                </a:lnTo>
                <a:lnTo>
                  <a:pt x="73565" y="94087"/>
                </a:lnTo>
                <a:lnTo>
                  <a:pt x="69130" y="96174"/>
                </a:lnTo>
                <a:lnTo>
                  <a:pt x="64522" y="97826"/>
                </a:lnTo>
                <a:lnTo>
                  <a:pt x="59739" y="99043"/>
                </a:lnTo>
                <a:lnTo>
                  <a:pt x="54913" y="99739"/>
                </a:lnTo>
                <a:lnTo>
                  <a:pt x="50000" y="100000"/>
                </a:lnTo>
                <a:lnTo>
                  <a:pt x="45087" y="99739"/>
                </a:lnTo>
                <a:lnTo>
                  <a:pt x="40261" y="99043"/>
                </a:lnTo>
                <a:lnTo>
                  <a:pt x="35478" y="97826"/>
                </a:lnTo>
                <a:lnTo>
                  <a:pt x="30870" y="96174"/>
                </a:lnTo>
                <a:lnTo>
                  <a:pt x="26435" y="94087"/>
                </a:lnTo>
                <a:lnTo>
                  <a:pt x="22217" y="91565"/>
                </a:lnTo>
                <a:lnTo>
                  <a:pt x="18261" y="88652"/>
                </a:lnTo>
                <a:lnTo>
                  <a:pt x="14652" y="85348"/>
                </a:lnTo>
                <a:lnTo>
                  <a:pt x="11348" y="81739"/>
                </a:lnTo>
                <a:lnTo>
                  <a:pt x="8435" y="77783"/>
                </a:lnTo>
                <a:lnTo>
                  <a:pt x="5913" y="73565"/>
                </a:lnTo>
                <a:lnTo>
                  <a:pt x="3826" y="69130"/>
                </a:lnTo>
                <a:lnTo>
                  <a:pt x="2174" y="64522"/>
                </a:lnTo>
                <a:lnTo>
                  <a:pt x="957" y="59739"/>
                </a:lnTo>
                <a:lnTo>
                  <a:pt x="261" y="54913"/>
                </a:lnTo>
                <a:lnTo>
                  <a:pt x="0" y="50000"/>
                </a:lnTo>
                <a:lnTo>
                  <a:pt x="261" y="45087"/>
                </a:lnTo>
                <a:lnTo>
                  <a:pt x="957" y="40261"/>
                </a:lnTo>
                <a:lnTo>
                  <a:pt x="2174" y="35478"/>
                </a:lnTo>
                <a:lnTo>
                  <a:pt x="3826" y="30870"/>
                </a:lnTo>
                <a:lnTo>
                  <a:pt x="5913" y="26435"/>
                </a:lnTo>
                <a:lnTo>
                  <a:pt x="8435" y="22217"/>
                </a:lnTo>
                <a:lnTo>
                  <a:pt x="11348" y="18261"/>
                </a:lnTo>
                <a:lnTo>
                  <a:pt x="14652" y="14652"/>
                </a:lnTo>
                <a:lnTo>
                  <a:pt x="18261" y="11348"/>
                </a:lnTo>
                <a:lnTo>
                  <a:pt x="22217" y="8435"/>
                </a:lnTo>
                <a:lnTo>
                  <a:pt x="26435" y="5913"/>
                </a:lnTo>
                <a:lnTo>
                  <a:pt x="30870" y="3826"/>
                </a:lnTo>
                <a:lnTo>
                  <a:pt x="35478" y="2174"/>
                </a:lnTo>
                <a:lnTo>
                  <a:pt x="40261" y="957"/>
                </a:lnTo>
                <a:lnTo>
                  <a:pt x="45087" y="261"/>
                </a:lnTo>
                <a:lnTo>
                  <a:pt x="50000" y="0"/>
                </a:lnTo>
                <a:lnTo>
                  <a:pt x="54913" y="261"/>
                </a:lnTo>
                <a:lnTo>
                  <a:pt x="59739" y="957"/>
                </a:lnTo>
                <a:lnTo>
                  <a:pt x="64522" y="2174"/>
                </a:lnTo>
                <a:lnTo>
                  <a:pt x="69130" y="3826"/>
                </a:lnTo>
                <a:lnTo>
                  <a:pt x="73565" y="5913"/>
                </a:lnTo>
                <a:lnTo>
                  <a:pt x="77783" y="8435"/>
                </a:lnTo>
                <a:lnTo>
                  <a:pt x="81739" y="11348"/>
                </a:lnTo>
                <a:lnTo>
                  <a:pt x="85348" y="14652"/>
                </a:lnTo>
                <a:lnTo>
                  <a:pt x="88652" y="18261"/>
                </a:lnTo>
                <a:lnTo>
                  <a:pt x="91565" y="22217"/>
                </a:lnTo>
                <a:lnTo>
                  <a:pt x="94087" y="26435"/>
                </a:lnTo>
                <a:lnTo>
                  <a:pt x="96174" y="30870"/>
                </a:lnTo>
                <a:lnTo>
                  <a:pt x="97826" y="35478"/>
                </a:lnTo>
                <a:lnTo>
                  <a:pt x="99043" y="40261"/>
                </a:lnTo>
                <a:lnTo>
                  <a:pt x="99739" y="45087"/>
                </a:lnTo>
                <a:close/>
              </a:path>
            </a:pathLst>
          </a:custGeom>
          <a:solidFill>
            <a:srgbClr val="D6452D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9439830328-71"/>
          <p:cNvSpPr/>
          <p:nvPr/>
        </p:nvSpPr>
        <p:spPr>
          <a:xfrm>
            <a:off x="4579479" y="2658305"/>
            <a:ext cx="87511" cy="9991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89" y="100"/>
                </a:moveTo>
                <a:lnTo>
                  <a:pt x="49889" y="100"/>
                </a:lnTo>
                <a:cubicBezTo>
                  <a:pt x="50630" y="-33"/>
                  <a:pt x="51407" y="-33"/>
                  <a:pt x="52222" y="100"/>
                </a:cubicBezTo>
                <a:lnTo>
                  <a:pt x="52222" y="100"/>
                </a:lnTo>
                <a:lnTo>
                  <a:pt x="97778" y="8300"/>
                </a:lnTo>
                <a:cubicBezTo>
                  <a:pt x="100519" y="8833"/>
                  <a:pt x="101963" y="10400"/>
                  <a:pt x="102111" y="13000"/>
                </a:cubicBezTo>
                <a:lnTo>
                  <a:pt x="102111" y="13000"/>
                </a:lnTo>
                <a:cubicBezTo>
                  <a:pt x="101963" y="15600"/>
                  <a:pt x="100519" y="17233"/>
                  <a:pt x="97778" y="17900"/>
                </a:cubicBezTo>
                <a:lnTo>
                  <a:pt x="97778" y="17900"/>
                </a:lnTo>
                <a:lnTo>
                  <a:pt x="80222" y="21000"/>
                </a:lnTo>
                <a:lnTo>
                  <a:pt x="80222" y="32700"/>
                </a:lnTo>
                <a:cubicBezTo>
                  <a:pt x="80074" y="40100"/>
                  <a:pt x="77259" y="46333"/>
                  <a:pt x="71778" y="51400"/>
                </a:cubicBezTo>
                <a:lnTo>
                  <a:pt x="71778" y="51400"/>
                </a:lnTo>
                <a:cubicBezTo>
                  <a:pt x="66148" y="56333"/>
                  <a:pt x="59222" y="58867"/>
                  <a:pt x="51000" y="59000"/>
                </a:cubicBezTo>
                <a:lnTo>
                  <a:pt x="51000" y="59000"/>
                </a:lnTo>
                <a:cubicBezTo>
                  <a:pt x="42852" y="58867"/>
                  <a:pt x="35963" y="56333"/>
                  <a:pt x="30333" y="51400"/>
                </a:cubicBezTo>
                <a:lnTo>
                  <a:pt x="30333" y="51400"/>
                </a:lnTo>
                <a:cubicBezTo>
                  <a:pt x="24852" y="46333"/>
                  <a:pt x="22037" y="40100"/>
                  <a:pt x="21889" y="32700"/>
                </a:cubicBezTo>
                <a:lnTo>
                  <a:pt x="21889" y="32700"/>
                </a:lnTo>
                <a:lnTo>
                  <a:pt x="21889" y="21000"/>
                </a:lnTo>
                <a:lnTo>
                  <a:pt x="10889" y="19000"/>
                </a:lnTo>
                <a:lnTo>
                  <a:pt x="10889" y="32300"/>
                </a:lnTo>
                <a:lnTo>
                  <a:pt x="14556" y="48500"/>
                </a:lnTo>
                <a:cubicBezTo>
                  <a:pt x="14704" y="49433"/>
                  <a:pt x="14407" y="50333"/>
                  <a:pt x="13667" y="51200"/>
                </a:cubicBezTo>
                <a:lnTo>
                  <a:pt x="13667" y="51200"/>
                </a:lnTo>
                <a:cubicBezTo>
                  <a:pt x="13074" y="52000"/>
                  <a:pt x="12148" y="52400"/>
                  <a:pt x="10889" y="52400"/>
                </a:cubicBezTo>
                <a:lnTo>
                  <a:pt x="10889" y="52400"/>
                </a:lnTo>
                <a:lnTo>
                  <a:pt x="3667" y="52400"/>
                </a:lnTo>
                <a:cubicBezTo>
                  <a:pt x="2556" y="52400"/>
                  <a:pt x="1630" y="52000"/>
                  <a:pt x="889" y="51200"/>
                </a:cubicBezTo>
                <a:lnTo>
                  <a:pt x="889" y="51200"/>
                </a:lnTo>
                <a:cubicBezTo>
                  <a:pt x="148" y="50333"/>
                  <a:pt x="-148" y="49433"/>
                  <a:pt x="0" y="48500"/>
                </a:cubicBezTo>
                <a:lnTo>
                  <a:pt x="0" y="48500"/>
                </a:lnTo>
                <a:lnTo>
                  <a:pt x="3667" y="32300"/>
                </a:lnTo>
                <a:lnTo>
                  <a:pt x="3667" y="17700"/>
                </a:lnTo>
                <a:cubicBezTo>
                  <a:pt x="1370" y="16900"/>
                  <a:pt x="148" y="15333"/>
                  <a:pt x="0" y="13000"/>
                </a:cubicBezTo>
                <a:lnTo>
                  <a:pt x="0" y="13000"/>
                </a:lnTo>
                <a:cubicBezTo>
                  <a:pt x="148" y="10400"/>
                  <a:pt x="1593" y="8833"/>
                  <a:pt x="4333" y="8300"/>
                </a:cubicBezTo>
                <a:lnTo>
                  <a:pt x="4333" y="8300"/>
                </a:lnTo>
                <a:lnTo>
                  <a:pt x="49889" y="100"/>
                </a:lnTo>
                <a:moveTo>
                  <a:pt x="25556" y="67200"/>
                </a:moveTo>
                <a:lnTo>
                  <a:pt x="25556" y="67200"/>
                </a:lnTo>
                <a:cubicBezTo>
                  <a:pt x="28148" y="66467"/>
                  <a:pt x="30333" y="67000"/>
                  <a:pt x="32111" y="68800"/>
                </a:cubicBezTo>
                <a:lnTo>
                  <a:pt x="32111" y="68800"/>
                </a:lnTo>
                <a:lnTo>
                  <a:pt x="48333" y="84400"/>
                </a:lnTo>
                <a:cubicBezTo>
                  <a:pt x="50111" y="85733"/>
                  <a:pt x="51926" y="85733"/>
                  <a:pt x="53778" y="84400"/>
                </a:cubicBezTo>
                <a:lnTo>
                  <a:pt x="53778" y="84400"/>
                </a:lnTo>
                <a:lnTo>
                  <a:pt x="70000" y="68800"/>
                </a:lnTo>
                <a:cubicBezTo>
                  <a:pt x="71778" y="67000"/>
                  <a:pt x="73963" y="66467"/>
                  <a:pt x="76556" y="67200"/>
                </a:cubicBezTo>
                <a:lnTo>
                  <a:pt x="76556" y="67200"/>
                </a:lnTo>
                <a:cubicBezTo>
                  <a:pt x="84185" y="69333"/>
                  <a:pt x="90259" y="73233"/>
                  <a:pt x="94778" y="78900"/>
                </a:cubicBezTo>
                <a:lnTo>
                  <a:pt x="94778" y="78900"/>
                </a:lnTo>
                <a:cubicBezTo>
                  <a:pt x="99519" y="84500"/>
                  <a:pt x="101963" y="91033"/>
                  <a:pt x="102111" y="98500"/>
                </a:cubicBezTo>
                <a:lnTo>
                  <a:pt x="102111" y="98500"/>
                </a:lnTo>
                <a:cubicBezTo>
                  <a:pt x="102111" y="100300"/>
                  <a:pt x="101407" y="101833"/>
                  <a:pt x="100000" y="103100"/>
                </a:cubicBezTo>
                <a:lnTo>
                  <a:pt x="100000" y="103100"/>
                </a:lnTo>
                <a:cubicBezTo>
                  <a:pt x="98667" y="104300"/>
                  <a:pt x="97000" y="104900"/>
                  <a:pt x="95000" y="104900"/>
                </a:cubicBezTo>
                <a:lnTo>
                  <a:pt x="95000" y="104900"/>
                </a:lnTo>
                <a:lnTo>
                  <a:pt x="7111" y="104900"/>
                </a:lnTo>
                <a:cubicBezTo>
                  <a:pt x="5111" y="104900"/>
                  <a:pt x="3407" y="104300"/>
                  <a:pt x="2000" y="103100"/>
                </a:cubicBezTo>
                <a:lnTo>
                  <a:pt x="2000" y="103100"/>
                </a:lnTo>
                <a:cubicBezTo>
                  <a:pt x="667" y="101833"/>
                  <a:pt x="0" y="100300"/>
                  <a:pt x="0" y="98500"/>
                </a:cubicBezTo>
                <a:lnTo>
                  <a:pt x="0" y="98500"/>
                </a:lnTo>
                <a:cubicBezTo>
                  <a:pt x="148" y="91033"/>
                  <a:pt x="2593" y="84500"/>
                  <a:pt x="7333" y="78900"/>
                </a:cubicBezTo>
                <a:lnTo>
                  <a:pt x="7333" y="78900"/>
                </a:lnTo>
                <a:cubicBezTo>
                  <a:pt x="11852" y="73233"/>
                  <a:pt x="17926" y="69333"/>
                  <a:pt x="25556" y="67200"/>
                </a:cubicBezTo>
                <a:lnTo>
                  <a:pt x="25556" y="67200"/>
                </a:lnTo>
              </a:path>
            </a:pathLst>
          </a:custGeom>
          <a:solidFill>
            <a:srgbClr val="E879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9439830284-38"/>
          <p:cNvSpPr/>
          <p:nvPr/>
        </p:nvSpPr>
        <p:spPr>
          <a:xfrm>
            <a:off x="4516078" y="2944006"/>
            <a:ext cx="214313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739" y="54913"/>
                </a:lnTo>
                <a:lnTo>
                  <a:pt x="99043" y="59739"/>
                </a:lnTo>
                <a:lnTo>
                  <a:pt x="97826" y="64522"/>
                </a:lnTo>
                <a:lnTo>
                  <a:pt x="96174" y="69130"/>
                </a:lnTo>
                <a:lnTo>
                  <a:pt x="94087" y="73565"/>
                </a:lnTo>
                <a:lnTo>
                  <a:pt x="91565" y="77783"/>
                </a:lnTo>
                <a:lnTo>
                  <a:pt x="88652" y="81739"/>
                </a:lnTo>
                <a:lnTo>
                  <a:pt x="85348" y="85348"/>
                </a:lnTo>
                <a:lnTo>
                  <a:pt x="81739" y="88652"/>
                </a:lnTo>
                <a:lnTo>
                  <a:pt x="77783" y="91565"/>
                </a:lnTo>
                <a:lnTo>
                  <a:pt x="73565" y="94087"/>
                </a:lnTo>
                <a:lnTo>
                  <a:pt x="69130" y="96174"/>
                </a:lnTo>
                <a:lnTo>
                  <a:pt x="64522" y="97826"/>
                </a:lnTo>
                <a:lnTo>
                  <a:pt x="59739" y="99043"/>
                </a:lnTo>
                <a:lnTo>
                  <a:pt x="54913" y="99739"/>
                </a:lnTo>
                <a:lnTo>
                  <a:pt x="50000" y="100000"/>
                </a:lnTo>
                <a:lnTo>
                  <a:pt x="45087" y="99739"/>
                </a:lnTo>
                <a:lnTo>
                  <a:pt x="40261" y="99043"/>
                </a:lnTo>
                <a:lnTo>
                  <a:pt x="35478" y="97826"/>
                </a:lnTo>
                <a:lnTo>
                  <a:pt x="30870" y="96174"/>
                </a:lnTo>
                <a:lnTo>
                  <a:pt x="26435" y="94087"/>
                </a:lnTo>
                <a:lnTo>
                  <a:pt x="22217" y="91565"/>
                </a:lnTo>
                <a:lnTo>
                  <a:pt x="18261" y="88652"/>
                </a:lnTo>
                <a:lnTo>
                  <a:pt x="14652" y="85348"/>
                </a:lnTo>
                <a:lnTo>
                  <a:pt x="11348" y="81739"/>
                </a:lnTo>
                <a:lnTo>
                  <a:pt x="8435" y="77783"/>
                </a:lnTo>
                <a:lnTo>
                  <a:pt x="5913" y="73565"/>
                </a:lnTo>
                <a:lnTo>
                  <a:pt x="3826" y="69130"/>
                </a:lnTo>
                <a:lnTo>
                  <a:pt x="2174" y="64522"/>
                </a:lnTo>
                <a:lnTo>
                  <a:pt x="957" y="59739"/>
                </a:lnTo>
                <a:lnTo>
                  <a:pt x="261" y="54913"/>
                </a:lnTo>
                <a:lnTo>
                  <a:pt x="0" y="50000"/>
                </a:lnTo>
                <a:lnTo>
                  <a:pt x="261" y="45087"/>
                </a:lnTo>
                <a:lnTo>
                  <a:pt x="957" y="40261"/>
                </a:lnTo>
                <a:lnTo>
                  <a:pt x="2174" y="35478"/>
                </a:lnTo>
                <a:lnTo>
                  <a:pt x="3826" y="30870"/>
                </a:lnTo>
                <a:lnTo>
                  <a:pt x="5913" y="26435"/>
                </a:lnTo>
                <a:lnTo>
                  <a:pt x="8435" y="22217"/>
                </a:lnTo>
                <a:lnTo>
                  <a:pt x="11348" y="18261"/>
                </a:lnTo>
                <a:lnTo>
                  <a:pt x="14652" y="14652"/>
                </a:lnTo>
                <a:lnTo>
                  <a:pt x="18261" y="11348"/>
                </a:lnTo>
                <a:lnTo>
                  <a:pt x="22217" y="8435"/>
                </a:lnTo>
                <a:lnTo>
                  <a:pt x="26435" y="5913"/>
                </a:lnTo>
                <a:lnTo>
                  <a:pt x="30870" y="3826"/>
                </a:lnTo>
                <a:lnTo>
                  <a:pt x="35478" y="2174"/>
                </a:lnTo>
                <a:lnTo>
                  <a:pt x="40261" y="957"/>
                </a:lnTo>
                <a:lnTo>
                  <a:pt x="45087" y="261"/>
                </a:lnTo>
                <a:lnTo>
                  <a:pt x="50000" y="0"/>
                </a:lnTo>
                <a:lnTo>
                  <a:pt x="54913" y="261"/>
                </a:lnTo>
                <a:lnTo>
                  <a:pt x="59739" y="957"/>
                </a:lnTo>
                <a:lnTo>
                  <a:pt x="64522" y="2174"/>
                </a:lnTo>
                <a:lnTo>
                  <a:pt x="69130" y="3826"/>
                </a:lnTo>
                <a:lnTo>
                  <a:pt x="73565" y="5913"/>
                </a:lnTo>
                <a:lnTo>
                  <a:pt x="77783" y="8435"/>
                </a:lnTo>
                <a:lnTo>
                  <a:pt x="81739" y="11348"/>
                </a:lnTo>
                <a:lnTo>
                  <a:pt x="85348" y="14652"/>
                </a:lnTo>
                <a:lnTo>
                  <a:pt x="88652" y="18261"/>
                </a:lnTo>
                <a:lnTo>
                  <a:pt x="91565" y="22217"/>
                </a:lnTo>
                <a:lnTo>
                  <a:pt x="94087" y="26435"/>
                </a:lnTo>
                <a:lnTo>
                  <a:pt x="96174" y="30870"/>
                </a:lnTo>
                <a:lnTo>
                  <a:pt x="97826" y="35478"/>
                </a:lnTo>
                <a:lnTo>
                  <a:pt x="99043" y="40261"/>
                </a:lnTo>
                <a:lnTo>
                  <a:pt x="99739" y="45087"/>
                </a:lnTo>
                <a:close/>
              </a:path>
            </a:pathLst>
          </a:custGeom>
          <a:solidFill>
            <a:srgbClr val="D6452D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9439830325-66"/>
          <p:cNvSpPr/>
          <p:nvPr/>
        </p:nvSpPr>
        <p:spPr>
          <a:xfrm>
            <a:off x="4576348" y="3001449"/>
            <a:ext cx="93772" cy="994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200" y="0"/>
                </a:moveTo>
                <a:lnTo>
                  <a:pt x="49200" y="0"/>
                </a:lnTo>
                <a:cubicBezTo>
                  <a:pt x="50200" y="0"/>
                  <a:pt x="51100" y="200"/>
                  <a:pt x="51900" y="600"/>
                </a:cubicBezTo>
                <a:lnTo>
                  <a:pt x="51900" y="600"/>
                </a:lnTo>
                <a:lnTo>
                  <a:pt x="90600" y="17000"/>
                </a:lnTo>
                <a:cubicBezTo>
                  <a:pt x="92933" y="18000"/>
                  <a:pt x="94800" y="19500"/>
                  <a:pt x="96200" y="21500"/>
                </a:cubicBezTo>
                <a:lnTo>
                  <a:pt x="96200" y="21500"/>
                </a:lnTo>
                <a:cubicBezTo>
                  <a:pt x="97667" y="23567"/>
                  <a:pt x="98400" y="25967"/>
                  <a:pt x="98400" y="28700"/>
                </a:cubicBezTo>
                <a:lnTo>
                  <a:pt x="98400" y="28700"/>
                </a:lnTo>
                <a:cubicBezTo>
                  <a:pt x="98533" y="35700"/>
                  <a:pt x="97400" y="43900"/>
                  <a:pt x="95000" y="53300"/>
                </a:cubicBezTo>
                <a:lnTo>
                  <a:pt x="95000" y="53300"/>
                </a:lnTo>
                <a:cubicBezTo>
                  <a:pt x="92533" y="62767"/>
                  <a:pt x="88067" y="71933"/>
                  <a:pt x="81600" y="80800"/>
                </a:cubicBezTo>
                <a:lnTo>
                  <a:pt x="81600" y="80800"/>
                </a:lnTo>
                <a:cubicBezTo>
                  <a:pt x="75333" y="89800"/>
                  <a:pt x="66333" y="97267"/>
                  <a:pt x="54600" y="103200"/>
                </a:cubicBezTo>
                <a:lnTo>
                  <a:pt x="54600" y="103200"/>
                </a:lnTo>
                <a:cubicBezTo>
                  <a:pt x="51000" y="104800"/>
                  <a:pt x="47433" y="104800"/>
                  <a:pt x="43900" y="103200"/>
                </a:cubicBezTo>
                <a:lnTo>
                  <a:pt x="43900" y="103200"/>
                </a:lnTo>
                <a:cubicBezTo>
                  <a:pt x="32167" y="97267"/>
                  <a:pt x="23133" y="89800"/>
                  <a:pt x="16800" y="80800"/>
                </a:cubicBezTo>
                <a:lnTo>
                  <a:pt x="16800" y="80800"/>
                </a:lnTo>
                <a:cubicBezTo>
                  <a:pt x="10400" y="71933"/>
                  <a:pt x="5967" y="62767"/>
                  <a:pt x="3500" y="53300"/>
                </a:cubicBezTo>
                <a:lnTo>
                  <a:pt x="3500" y="53300"/>
                </a:lnTo>
                <a:cubicBezTo>
                  <a:pt x="1033" y="43900"/>
                  <a:pt x="-133" y="35700"/>
                  <a:pt x="0" y="28700"/>
                </a:cubicBezTo>
                <a:lnTo>
                  <a:pt x="0" y="28700"/>
                </a:lnTo>
                <a:cubicBezTo>
                  <a:pt x="0" y="25967"/>
                  <a:pt x="767" y="23567"/>
                  <a:pt x="2300" y="21500"/>
                </a:cubicBezTo>
                <a:lnTo>
                  <a:pt x="2300" y="21500"/>
                </a:lnTo>
                <a:cubicBezTo>
                  <a:pt x="3633" y="19500"/>
                  <a:pt x="5467" y="18000"/>
                  <a:pt x="7800" y="17000"/>
                </a:cubicBezTo>
                <a:lnTo>
                  <a:pt x="7800" y="17000"/>
                </a:lnTo>
                <a:lnTo>
                  <a:pt x="46600" y="600"/>
                </a:lnTo>
                <a:cubicBezTo>
                  <a:pt x="47400" y="200"/>
                  <a:pt x="48267" y="0"/>
                  <a:pt x="49200" y="0"/>
                </a:cubicBezTo>
                <a:lnTo>
                  <a:pt x="49200" y="0"/>
                </a:lnTo>
                <a:moveTo>
                  <a:pt x="49200" y="13700"/>
                </a:moveTo>
                <a:lnTo>
                  <a:pt x="49200" y="13700"/>
                </a:lnTo>
                <a:lnTo>
                  <a:pt x="49200" y="91300"/>
                </a:lnTo>
                <a:cubicBezTo>
                  <a:pt x="58533" y="86500"/>
                  <a:pt x="65867" y="80400"/>
                  <a:pt x="71200" y="73000"/>
                </a:cubicBezTo>
                <a:lnTo>
                  <a:pt x="71200" y="73000"/>
                </a:lnTo>
                <a:cubicBezTo>
                  <a:pt x="76400" y="65600"/>
                  <a:pt x="80067" y="58000"/>
                  <a:pt x="82200" y="50200"/>
                </a:cubicBezTo>
                <a:lnTo>
                  <a:pt x="82200" y="50200"/>
                </a:lnTo>
                <a:cubicBezTo>
                  <a:pt x="84267" y="42267"/>
                  <a:pt x="85300" y="35167"/>
                  <a:pt x="85300" y="28900"/>
                </a:cubicBezTo>
                <a:lnTo>
                  <a:pt x="85300" y="28900"/>
                </a:lnTo>
                <a:lnTo>
                  <a:pt x="49200" y="13700"/>
                </a:lnTo>
                <a:lnTo>
                  <a:pt x="49200" y="13700"/>
                </a:lnTo>
              </a:path>
            </a:pathLst>
          </a:custGeom>
          <a:solidFill>
            <a:srgbClr val="E879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9439830286-39"/>
          <p:cNvSpPr txBox="1"/>
          <p:nvPr/>
        </p:nvSpPr>
        <p:spPr>
          <a:xfrm>
            <a:off x="4830403" y="1901019"/>
            <a:ext cx="2350329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E2E8F0"/>
                </a:solidFill>
                <a:latin typeface="Microsoft YaHei"/>
                <a:ea typeface="Microsoft YaHei"/>
                <a:cs typeface="Microsoft YaHei"/>
              </a:rPr>
              <a:t>采用 </a:t>
            </a:r>
            <a:r>
              <a:rPr b="1" sz="1060">
                <a:solidFill>
                  <a:srgbClr val="F1C4BC"/>
                </a:solidFill>
                <a:latin typeface="Microsoft YaHei"/>
                <a:ea typeface="Microsoft YaHei"/>
                <a:cs typeface="Microsoft YaHei"/>
              </a:rPr>
              <a:t>形象直观</a:t>
            </a:r>
            <a:r>
              <a:rPr sz="1060">
                <a:solidFill>
                  <a:srgbClr val="E2E8F0"/>
                </a:solidFill>
                <a:latin typeface="Microsoft YaHei"/>
                <a:ea typeface="Microsoft YaHei"/>
                <a:cs typeface="Microsoft YaHei"/>
              </a:rPr>
              <a:t>的图示加文字说明方式</a:t>
            </a:r>
            <a:endParaRPr/>
          </a:p>
        </p:txBody>
      </p:sp>
      <p:sp>
        <p:nvSpPr>
          <p:cNvPr id="55" name="el-1789439830287-40"/>
          <p:cNvSpPr txBox="1"/>
          <p:nvPr/>
        </p:nvSpPr>
        <p:spPr>
          <a:xfrm>
            <a:off x="4830403" y="2243919"/>
            <a:ext cx="1588056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E2E8F0"/>
                </a:solidFill>
                <a:latin typeface="Microsoft YaHei"/>
                <a:ea typeface="Microsoft YaHei"/>
                <a:cs typeface="Microsoft YaHei"/>
              </a:rPr>
              <a:t>对规范条文进行</a:t>
            </a:r>
            <a:r>
              <a:rPr b="1" sz="1060">
                <a:solidFill>
                  <a:srgbClr val="F1C4BC"/>
                </a:solidFill>
                <a:latin typeface="Microsoft YaHei"/>
                <a:ea typeface="Microsoft YaHei"/>
                <a:cs typeface="Microsoft YaHei"/>
              </a:rPr>
              <a:t>翔实解释</a:t>
            </a:r>
            <a:endParaRPr/>
          </a:p>
        </p:txBody>
      </p:sp>
      <p:sp>
        <p:nvSpPr>
          <p:cNvPr id="56" name="el-1789439830287-41"/>
          <p:cNvSpPr txBox="1"/>
          <p:nvPr/>
        </p:nvSpPr>
        <p:spPr>
          <a:xfrm>
            <a:off x="4830403" y="2586819"/>
            <a:ext cx="2402443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E2E8F0"/>
                </a:solidFill>
                <a:latin typeface="Microsoft YaHei"/>
                <a:ea typeface="Microsoft YaHei"/>
                <a:cs typeface="Microsoft YaHei"/>
              </a:rPr>
              <a:t>使设计人员</a:t>
            </a:r>
            <a:r>
              <a:rPr b="1" sz="1060">
                <a:solidFill>
                  <a:srgbClr val="F1C4BC"/>
                </a:solidFill>
                <a:latin typeface="Microsoft YaHei"/>
                <a:ea typeface="Microsoft YaHei"/>
                <a:cs typeface="Microsoft YaHei"/>
              </a:rPr>
              <a:t>正确深入理解</a:t>
            </a:r>
            <a:r>
              <a:rPr sz="1060">
                <a:solidFill>
                  <a:srgbClr val="E2E8F0"/>
                </a:solidFill>
                <a:latin typeface="Microsoft YaHei"/>
                <a:ea typeface="Microsoft YaHei"/>
                <a:cs typeface="Microsoft YaHei"/>
              </a:rPr>
              <a:t>和掌握新规范</a:t>
            </a:r>
            <a:endParaRPr/>
          </a:p>
        </p:txBody>
      </p:sp>
      <p:sp>
        <p:nvSpPr>
          <p:cNvPr id="57" name="el-1789439830288-42"/>
          <p:cNvSpPr txBox="1"/>
          <p:nvPr/>
        </p:nvSpPr>
        <p:spPr>
          <a:xfrm>
            <a:off x="4830403" y="2929719"/>
            <a:ext cx="2673906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E2E8F0"/>
                </a:solidFill>
                <a:latin typeface="Microsoft YaHei"/>
                <a:ea typeface="Microsoft YaHei"/>
                <a:cs typeface="Microsoft YaHei"/>
              </a:rPr>
              <a:t>确保人防工程电气设计</a:t>
            </a:r>
            <a:r>
              <a:rPr b="1" sz="1060">
                <a:solidFill>
                  <a:srgbClr val="F1C4BC"/>
                </a:solidFill>
                <a:latin typeface="Microsoft YaHei"/>
                <a:ea typeface="Microsoft YaHei"/>
                <a:cs typeface="Microsoft YaHei"/>
              </a:rPr>
              <a:t>符合标准</a:t>
            </a:r>
            <a:r>
              <a:rPr sz="1060">
                <a:solidFill>
                  <a:srgbClr val="E2E8F0"/>
                </a:solidFill>
                <a:latin typeface="Microsoft YaHei"/>
                <a:ea typeface="Microsoft YaHei"/>
                <a:cs typeface="Microsoft YaHei"/>
              </a:rPr>
              <a:t>、安全可靠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0291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0292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0293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0294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0295-13"/>
          <p:cNvSpPr/>
          <p:nvPr/>
        </p:nvSpPr>
        <p:spPr>
          <a:xfrm>
            <a:off x="400050" y="282178"/>
            <a:ext cx="8343900" cy="807244"/>
          </a:xfrm>
          <a:prstGeom prst="roundRect">
            <a:avLst>
              <a:gd name="adj" fmla="val 472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0296-15"/>
          <p:cNvSpPr/>
          <p:nvPr/>
        </p:nvSpPr>
        <p:spPr>
          <a:xfrm>
            <a:off x="400050" y="282178"/>
            <a:ext cx="42863" cy="8072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7"/>
                </a:lnTo>
                <a:lnTo>
                  <a:pt x="53661" y="68"/>
                </a:lnTo>
                <a:lnTo>
                  <a:pt x="47314" y="152"/>
                </a:lnTo>
                <a:lnTo>
                  <a:pt x="41154" y="269"/>
                </a:lnTo>
                <a:lnTo>
                  <a:pt x="35240" y="418"/>
                </a:lnTo>
                <a:lnTo>
                  <a:pt x="29629" y="597"/>
                </a:lnTo>
                <a:lnTo>
                  <a:pt x="24374" y="804"/>
                </a:lnTo>
                <a:lnTo>
                  <a:pt x="19526" y="1037"/>
                </a:lnTo>
                <a:lnTo>
                  <a:pt x="15133" y="1294"/>
                </a:lnTo>
                <a:lnTo>
                  <a:pt x="11235" y="1573"/>
                </a:lnTo>
                <a:lnTo>
                  <a:pt x="7872" y="1871"/>
                </a:lnTo>
                <a:lnTo>
                  <a:pt x="5075" y="2185"/>
                </a:lnTo>
                <a:lnTo>
                  <a:pt x="2871" y="2512"/>
                </a:lnTo>
                <a:lnTo>
                  <a:pt x="1281" y="2849"/>
                </a:lnTo>
                <a:lnTo>
                  <a:pt x="321" y="3193"/>
                </a:lnTo>
                <a:lnTo>
                  <a:pt x="0" y="3540"/>
                </a:lnTo>
                <a:lnTo>
                  <a:pt x="0" y="96460"/>
                </a:lnTo>
                <a:lnTo>
                  <a:pt x="321" y="96807"/>
                </a:lnTo>
                <a:lnTo>
                  <a:pt x="1281" y="97151"/>
                </a:lnTo>
                <a:lnTo>
                  <a:pt x="2871" y="97488"/>
                </a:lnTo>
                <a:lnTo>
                  <a:pt x="5075" y="97815"/>
                </a:lnTo>
                <a:lnTo>
                  <a:pt x="7872" y="98129"/>
                </a:lnTo>
                <a:lnTo>
                  <a:pt x="11235" y="98427"/>
                </a:lnTo>
                <a:lnTo>
                  <a:pt x="15133" y="98706"/>
                </a:lnTo>
                <a:lnTo>
                  <a:pt x="19526" y="98963"/>
                </a:lnTo>
                <a:lnTo>
                  <a:pt x="24374" y="99196"/>
                </a:lnTo>
                <a:lnTo>
                  <a:pt x="29629" y="99403"/>
                </a:lnTo>
                <a:lnTo>
                  <a:pt x="35240" y="99582"/>
                </a:lnTo>
                <a:lnTo>
                  <a:pt x="41154" y="99731"/>
                </a:lnTo>
                <a:lnTo>
                  <a:pt x="47314" y="99848"/>
                </a:lnTo>
                <a:lnTo>
                  <a:pt x="53661" y="99932"/>
                </a:lnTo>
                <a:lnTo>
                  <a:pt x="60132" y="9998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460"/>
                </a:lnTo>
                <a:lnTo>
                  <a:pt x="100000" y="3540"/>
                </a:lnTo>
                <a:lnTo>
                  <a:pt x="100000" y="3540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0332-73"/>
          <p:cNvSpPr/>
          <p:nvPr/>
        </p:nvSpPr>
        <p:spPr>
          <a:xfrm>
            <a:off x="642938" y="464344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59933" y="63467"/>
                </a:moveTo>
                <a:lnTo>
                  <a:pt x="59933" y="63467"/>
                </a:lnTo>
                <a:lnTo>
                  <a:pt x="31667" y="74400"/>
                </a:lnTo>
                <a:cubicBezTo>
                  <a:pt x="29711" y="74933"/>
                  <a:pt x="28067" y="74556"/>
                  <a:pt x="26733" y="73267"/>
                </a:cubicBezTo>
                <a:lnTo>
                  <a:pt x="26733" y="73267"/>
                </a:lnTo>
                <a:cubicBezTo>
                  <a:pt x="25444" y="71933"/>
                  <a:pt x="25067" y="70289"/>
                  <a:pt x="25600" y="68333"/>
                </a:cubicBezTo>
                <a:lnTo>
                  <a:pt x="25600" y="68333"/>
                </a:lnTo>
                <a:lnTo>
                  <a:pt x="36533" y="40067"/>
                </a:lnTo>
                <a:cubicBezTo>
                  <a:pt x="37200" y="38378"/>
                  <a:pt x="38378" y="37200"/>
                  <a:pt x="40067" y="36533"/>
                </a:cubicBezTo>
                <a:lnTo>
                  <a:pt x="40067" y="36533"/>
                </a:lnTo>
                <a:lnTo>
                  <a:pt x="68333" y="25600"/>
                </a:lnTo>
                <a:cubicBezTo>
                  <a:pt x="70289" y="25067"/>
                  <a:pt x="71933" y="25444"/>
                  <a:pt x="73267" y="26733"/>
                </a:cubicBezTo>
                <a:lnTo>
                  <a:pt x="73267" y="26733"/>
                </a:lnTo>
                <a:cubicBezTo>
                  <a:pt x="74556" y="28067"/>
                  <a:pt x="74933" y="29711"/>
                  <a:pt x="74400" y="31667"/>
                </a:cubicBezTo>
                <a:lnTo>
                  <a:pt x="74400" y="31667"/>
                </a:lnTo>
                <a:lnTo>
                  <a:pt x="63467" y="59933"/>
                </a:lnTo>
                <a:cubicBezTo>
                  <a:pt x="62844" y="61667"/>
                  <a:pt x="61667" y="62844"/>
                  <a:pt x="59933" y="63467"/>
                </a:cubicBezTo>
                <a:lnTo>
                  <a:pt x="59933" y="63467"/>
                </a:lnTo>
                <a:moveTo>
                  <a:pt x="56267" y="50000"/>
                </a:moveTo>
                <a:lnTo>
                  <a:pt x="56267" y="50000"/>
                </a:lnTo>
                <a:cubicBezTo>
                  <a:pt x="56267" y="48178"/>
                  <a:pt x="55667" y="46689"/>
                  <a:pt x="54467" y="45533"/>
                </a:cubicBezTo>
                <a:lnTo>
                  <a:pt x="54467" y="45533"/>
                </a:lnTo>
                <a:lnTo>
                  <a:pt x="54467" y="45533"/>
                </a:lnTo>
                <a:cubicBezTo>
                  <a:pt x="53311" y="44333"/>
                  <a:pt x="51822" y="43733"/>
                  <a:pt x="50000" y="43733"/>
                </a:cubicBezTo>
                <a:lnTo>
                  <a:pt x="50000" y="43733"/>
                </a:lnTo>
                <a:cubicBezTo>
                  <a:pt x="48178" y="43733"/>
                  <a:pt x="46689" y="44333"/>
                  <a:pt x="45533" y="45533"/>
                </a:cubicBezTo>
                <a:lnTo>
                  <a:pt x="45533" y="45533"/>
                </a:lnTo>
                <a:cubicBezTo>
                  <a:pt x="44333" y="46689"/>
                  <a:pt x="43733" y="48178"/>
                  <a:pt x="43733" y="50000"/>
                </a:cubicBezTo>
                <a:lnTo>
                  <a:pt x="43733" y="50000"/>
                </a:lnTo>
                <a:cubicBezTo>
                  <a:pt x="43733" y="51822"/>
                  <a:pt x="44333" y="53311"/>
                  <a:pt x="45533" y="54467"/>
                </a:cubicBezTo>
                <a:lnTo>
                  <a:pt x="45533" y="54467"/>
                </a:lnTo>
                <a:cubicBezTo>
                  <a:pt x="46689" y="55667"/>
                  <a:pt x="48178" y="56267"/>
                  <a:pt x="50000" y="56267"/>
                </a:cubicBezTo>
                <a:lnTo>
                  <a:pt x="50000" y="56267"/>
                </a:lnTo>
                <a:cubicBezTo>
                  <a:pt x="51822" y="56267"/>
                  <a:pt x="53311" y="55667"/>
                  <a:pt x="54467" y="54467"/>
                </a:cubicBezTo>
                <a:lnTo>
                  <a:pt x="54467" y="54467"/>
                </a:lnTo>
                <a:cubicBezTo>
                  <a:pt x="55667" y="53311"/>
                  <a:pt x="56267" y="51822"/>
                  <a:pt x="56267" y="50000"/>
                </a:cubicBezTo>
                <a:lnTo>
                  <a:pt x="56267" y="50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439830298-17"/>
          <p:cNvCxnSpPr/>
          <p:nvPr/>
        </p:nvCxnSpPr>
        <p:spPr>
          <a:xfrm>
            <a:off x="653653" y="710803"/>
            <a:ext cx="914" cy="228600"/>
          </a:xfrm>
          <a:prstGeom prst="line">
            <a:avLst/>
          </a:prstGeom>
          <a:ln w="21431" cap="flat">
            <a:solidFill>
              <a:srgbClr val="CBD5E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439830298-19"/>
          <p:cNvSpPr/>
          <p:nvPr/>
        </p:nvSpPr>
        <p:spPr>
          <a:xfrm>
            <a:off x="400050" y="1303734"/>
            <a:ext cx="4086225" cy="3171825"/>
          </a:xfrm>
          <a:prstGeom prst="roundRect">
            <a:avLst>
              <a:gd name="adj" fmla="val 120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1" name="el-1789439830300-22"/>
          <p:cNvCxnSpPr/>
          <p:nvPr/>
        </p:nvCxnSpPr>
        <p:spPr>
          <a:xfrm>
            <a:off x="592931" y="1875234"/>
            <a:ext cx="3700463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0303-28"/>
          <p:cNvSpPr/>
          <p:nvPr/>
        </p:nvSpPr>
        <p:spPr>
          <a:xfrm>
            <a:off x="592931" y="1482328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0333-75"/>
          <p:cNvSpPr/>
          <p:nvPr/>
        </p:nvSpPr>
        <p:spPr>
          <a:xfrm>
            <a:off x="675963" y="1561328"/>
            <a:ext cx="133975" cy="142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214" y="0"/>
                </a:moveTo>
                <a:lnTo>
                  <a:pt x="50214" y="0"/>
                </a:lnTo>
                <a:cubicBezTo>
                  <a:pt x="51214" y="0"/>
                  <a:pt x="52119" y="200"/>
                  <a:pt x="52929" y="600"/>
                </a:cubicBezTo>
                <a:lnTo>
                  <a:pt x="52929" y="600"/>
                </a:lnTo>
                <a:lnTo>
                  <a:pt x="92500" y="16200"/>
                </a:lnTo>
                <a:cubicBezTo>
                  <a:pt x="94881" y="17133"/>
                  <a:pt x="96762" y="18578"/>
                  <a:pt x="98143" y="20533"/>
                </a:cubicBezTo>
                <a:lnTo>
                  <a:pt x="98143" y="20533"/>
                </a:lnTo>
                <a:cubicBezTo>
                  <a:pt x="99667" y="22489"/>
                  <a:pt x="100429" y="24756"/>
                  <a:pt x="100429" y="27333"/>
                </a:cubicBezTo>
                <a:lnTo>
                  <a:pt x="100429" y="27333"/>
                </a:lnTo>
                <a:cubicBezTo>
                  <a:pt x="100571" y="34000"/>
                  <a:pt x="99405" y="41822"/>
                  <a:pt x="96929" y="50800"/>
                </a:cubicBezTo>
                <a:lnTo>
                  <a:pt x="96929" y="50800"/>
                </a:lnTo>
                <a:cubicBezTo>
                  <a:pt x="94405" y="59778"/>
                  <a:pt x="89857" y="68489"/>
                  <a:pt x="83286" y="76933"/>
                </a:cubicBezTo>
                <a:lnTo>
                  <a:pt x="83286" y="76933"/>
                </a:lnTo>
                <a:cubicBezTo>
                  <a:pt x="76857" y="85556"/>
                  <a:pt x="67643" y="92667"/>
                  <a:pt x="55643" y="98267"/>
                </a:cubicBezTo>
                <a:lnTo>
                  <a:pt x="55643" y="98267"/>
                </a:lnTo>
                <a:cubicBezTo>
                  <a:pt x="52024" y="99822"/>
                  <a:pt x="48405" y="99822"/>
                  <a:pt x="44786" y="98267"/>
                </a:cubicBezTo>
                <a:lnTo>
                  <a:pt x="44786" y="98267"/>
                </a:lnTo>
                <a:cubicBezTo>
                  <a:pt x="32786" y="92667"/>
                  <a:pt x="23571" y="85556"/>
                  <a:pt x="17143" y="76933"/>
                </a:cubicBezTo>
                <a:lnTo>
                  <a:pt x="17143" y="76933"/>
                </a:lnTo>
                <a:cubicBezTo>
                  <a:pt x="10619" y="68489"/>
                  <a:pt x="6095" y="59778"/>
                  <a:pt x="3571" y="50800"/>
                </a:cubicBezTo>
                <a:lnTo>
                  <a:pt x="3571" y="50800"/>
                </a:lnTo>
                <a:cubicBezTo>
                  <a:pt x="1048" y="41822"/>
                  <a:pt x="-143" y="34000"/>
                  <a:pt x="0" y="27333"/>
                </a:cubicBezTo>
                <a:lnTo>
                  <a:pt x="0" y="27333"/>
                </a:lnTo>
                <a:cubicBezTo>
                  <a:pt x="0" y="24756"/>
                  <a:pt x="762" y="22489"/>
                  <a:pt x="2286" y="20533"/>
                </a:cubicBezTo>
                <a:lnTo>
                  <a:pt x="2286" y="20533"/>
                </a:lnTo>
                <a:cubicBezTo>
                  <a:pt x="3714" y="18578"/>
                  <a:pt x="5595" y="17133"/>
                  <a:pt x="7929" y="16200"/>
                </a:cubicBezTo>
                <a:lnTo>
                  <a:pt x="7929" y="16200"/>
                </a:lnTo>
                <a:lnTo>
                  <a:pt x="47500" y="600"/>
                </a:lnTo>
                <a:cubicBezTo>
                  <a:pt x="48357" y="200"/>
                  <a:pt x="49262" y="0"/>
                  <a:pt x="50214" y="0"/>
                </a:cubicBezTo>
                <a:lnTo>
                  <a:pt x="50214" y="0"/>
                </a:lnTo>
                <a:moveTo>
                  <a:pt x="50214" y="13067"/>
                </a:moveTo>
                <a:lnTo>
                  <a:pt x="50214" y="13067"/>
                </a:lnTo>
                <a:lnTo>
                  <a:pt x="50214" y="86933"/>
                </a:lnTo>
                <a:cubicBezTo>
                  <a:pt x="59690" y="82356"/>
                  <a:pt x="67167" y="76556"/>
                  <a:pt x="72643" y="69533"/>
                </a:cubicBezTo>
                <a:lnTo>
                  <a:pt x="72643" y="69533"/>
                </a:lnTo>
                <a:cubicBezTo>
                  <a:pt x="77929" y="62511"/>
                  <a:pt x="81690" y="55289"/>
                  <a:pt x="83929" y="47867"/>
                </a:cubicBezTo>
                <a:lnTo>
                  <a:pt x="83929" y="47867"/>
                </a:lnTo>
                <a:cubicBezTo>
                  <a:pt x="86024" y="40311"/>
                  <a:pt x="87071" y="33533"/>
                  <a:pt x="87071" y="27533"/>
                </a:cubicBezTo>
                <a:lnTo>
                  <a:pt x="87071" y="27533"/>
                </a:lnTo>
                <a:lnTo>
                  <a:pt x="50214" y="13067"/>
                </a:lnTo>
                <a:lnTo>
                  <a:pt x="50214" y="1306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0304-29"/>
          <p:cNvSpPr/>
          <p:nvPr/>
        </p:nvSpPr>
        <p:spPr>
          <a:xfrm>
            <a:off x="592931" y="1996678"/>
            <a:ext cx="3700463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1" y="0"/>
                </a:moveTo>
                <a:lnTo>
                  <a:pt x="99229" y="0"/>
                </a:lnTo>
                <a:lnTo>
                  <a:pt x="99303" y="24"/>
                </a:lnTo>
                <a:lnTo>
                  <a:pt x="99380" y="146"/>
                </a:lnTo>
                <a:lnTo>
                  <a:pt x="99452" y="317"/>
                </a:lnTo>
                <a:lnTo>
                  <a:pt x="99524" y="561"/>
                </a:lnTo>
                <a:lnTo>
                  <a:pt x="99591" y="854"/>
                </a:lnTo>
                <a:lnTo>
                  <a:pt x="99658" y="1244"/>
                </a:lnTo>
                <a:lnTo>
                  <a:pt x="99717" y="1659"/>
                </a:lnTo>
                <a:lnTo>
                  <a:pt x="99774" y="2146"/>
                </a:lnTo>
                <a:lnTo>
                  <a:pt x="99825" y="2683"/>
                </a:lnTo>
                <a:lnTo>
                  <a:pt x="99869" y="3244"/>
                </a:lnTo>
                <a:lnTo>
                  <a:pt x="99910" y="3878"/>
                </a:lnTo>
                <a:lnTo>
                  <a:pt x="99941" y="4512"/>
                </a:lnTo>
                <a:lnTo>
                  <a:pt x="99967" y="5195"/>
                </a:lnTo>
                <a:lnTo>
                  <a:pt x="99985" y="5878"/>
                </a:lnTo>
                <a:lnTo>
                  <a:pt x="99997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7" y="93390"/>
                </a:lnTo>
                <a:lnTo>
                  <a:pt x="99985" y="94122"/>
                </a:lnTo>
                <a:lnTo>
                  <a:pt x="99967" y="94805"/>
                </a:lnTo>
                <a:lnTo>
                  <a:pt x="99941" y="95488"/>
                </a:lnTo>
                <a:lnTo>
                  <a:pt x="99910" y="96122"/>
                </a:lnTo>
                <a:lnTo>
                  <a:pt x="99869" y="96756"/>
                </a:lnTo>
                <a:lnTo>
                  <a:pt x="99825" y="97317"/>
                </a:lnTo>
                <a:lnTo>
                  <a:pt x="99774" y="97854"/>
                </a:lnTo>
                <a:lnTo>
                  <a:pt x="99717" y="98341"/>
                </a:lnTo>
                <a:lnTo>
                  <a:pt x="99658" y="98756"/>
                </a:lnTo>
                <a:lnTo>
                  <a:pt x="99591" y="99146"/>
                </a:lnTo>
                <a:lnTo>
                  <a:pt x="99524" y="99439"/>
                </a:lnTo>
                <a:lnTo>
                  <a:pt x="99452" y="99683"/>
                </a:lnTo>
                <a:lnTo>
                  <a:pt x="99380" y="99854"/>
                </a:lnTo>
                <a:lnTo>
                  <a:pt x="99303" y="99976"/>
                </a:lnTo>
                <a:lnTo>
                  <a:pt x="99229" y="100000"/>
                </a:lnTo>
                <a:lnTo>
                  <a:pt x="771" y="100000"/>
                </a:lnTo>
                <a:lnTo>
                  <a:pt x="697" y="99976"/>
                </a:lnTo>
                <a:lnTo>
                  <a:pt x="620" y="99854"/>
                </a:lnTo>
                <a:lnTo>
                  <a:pt x="548" y="99683"/>
                </a:lnTo>
                <a:lnTo>
                  <a:pt x="476" y="99439"/>
                </a:lnTo>
                <a:lnTo>
                  <a:pt x="409" y="99146"/>
                </a:lnTo>
                <a:lnTo>
                  <a:pt x="342" y="98756"/>
                </a:lnTo>
                <a:lnTo>
                  <a:pt x="283" y="98341"/>
                </a:lnTo>
                <a:lnTo>
                  <a:pt x="226" y="97854"/>
                </a:lnTo>
                <a:lnTo>
                  <a:pt x="175" y="97317"/>
                </a:lnTo>
                <a:lnTo>
                  <a:pt x="131" y="96756"/>
                </a:lnTo>
                <a:lnTo>
                  <a:pt x="90" y="96122"/>
                </a:lnTo>
                <a:lnTo>
                  <a:pt x="59" y="95488"/>
                </a:lnTo>
                <a:lnTo>
                  <a:pt x="33" y="94805"/>
                </a:lnTo>
                <a:lnTo>
                  <a:pt x="15" y="94122"/>
                </a:lnTo>
                <a:lnTo>
                  <a:pt x="3" y="93390"/>
                </a:lnTo>
                <a:lnTo>
                  <a:pt x="0" y="92683"/>
                </a:lnTo>
                <a:lnTo>
                  <a:pt x="0" y="7317"/>
                </a:lnTo>
                <a:lnTo>
                  <a:pt x="3" y="6610"/>
                </a:lnTo>
                <a:lnTo>
                  <a:pt x="15" y="5878"/>
                </a:lnTo>
                <a:lnTo>
                  <a:pt x="33" y="5195"/>
                </a:lnTo>
                <a:lnTo>
                  <a:pt x="59" y="4512"/>
                </a:lnTo>
                <a:lnTo>
                  <a:pt x="90" y="3878"/>
                </a:lnTo>
                <a:lnTo>
                  <a:pt x="131" y="3244"/>
                </a:lnTo>
                <a:lnTo>
                  <a:pt x="175" y="2683"/>
                </a:lnTo>
                <a:lnTo>
                  <a:pt x="226" y="2146"/>
                </a:lnTo>
                <a:lnTo>
                  <a:pt x="283" y="1659"/>
                </a:lnTo>
                <a:lnTo>
                  <a:pt x="342" y="1244"/>
                </a:lnTo>
                <a:lnTo>
                  <a:pt x="409" y="854"/>
                </a:lnTo>
                <a:lnTo>
                  <a:pt x="476" y="561"/>
                </a:lnTo>
                <a:lnTo>
                  <a:pt x="548" y="317"/>
                </a:lnTo>
                <a:lnTo>
                  <a:pt x="620" y="146"/>
                </a:lnTo>
                <a:lnTo>
                  <a:pt x="697" y="24"/>
                </a:lnTo>
                <a:lnTo>
                  <a:pt x="771" y="0"/>
                </a:lnTo>
                <a:close/>
              </a:path>
            </a:pathLst>
          </a:cu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0309-37"/>
          <p:cNvSpPr/>
          <p:nvPr/>
        </p:nvSpPr>
        <p:spPr>
          <a:xfrm>
            <a:off x="592931" y="1996678"/>
            <a:ext cx="28575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6"/>
                </a:lnTo>
                <a:lnTo>
                  <a:pt x="80491" y="142"/>
                </a:lnTo>
                <a:lnTo>
                  <a:pt x="70972" y="319"/>
                </a:lnTo>
                <a:lnTo>
                  <a:pt x="61732" y="564"/>
                </a:lnTo>
                <a:lnTo>
                  <a:pt x="52860" y="875"/>
                </a:lnTo>
                <a:lnTo>
                  <a:pt x="44443" y="1248"/>
                </a:lnTo>
                <a:lnTo>
                  <a:pt x="36561" y="1681"/>
                </a:lnTo>
                <a:lnTo>
                  <a:pt x="29289" y="2170"/>
                </a:lnTo>
                <a:lnTo>
                  <a:pt x="22699" y="2708"/>
                </a:lnTo>
                <a:lnTo>
                  <a:pt x="16853" y="3292"/>
                </a:lnTo>
                <a:lnTo>
                  <a:pt x="11808" y="3916"/>
                </a:lnTo>
                <a:lnTo>
                  <a:pt x="7612" y="4573"/>
                </a:lnTo>
                <a:lnTo>
                  <a:pt x="4306" y="5257"/>
                </a:lnTo>
                <a:lnTo>
                  <a:pt x="1921" y="5962"/>
                </a:lnTo>
                <a:lnTo>
                  <a:pt x="482" y="6681"/>
                </a:lnTo>
                <a:lnTo>
                  <a:pt x="0" y="7407"/>
                </a:lnTo>
                <a:lnTo>
                  <a:pt x="0" y="92593"/>
                </a:lnTo>
                <a:lnTo>
                  <a:pt x="482" y="93319"/>
                </a:lnTo>
                <a:lnTo>
                  <a:pt x="1921" y="94038"/>
                </a:lnTo>
                <a:lnTo>
                  <a:pt x="4306" y="94743"/>
                </a:lnTo>
                <a:lnTo>
                  <a:pt x="7612" y="95427"/>
                </a:lnTo>
                <a:lnTo>
                  <a:pt x="11808" y="96084"/>
                </a:lnTo>
                <a:lnTo>
                  <a:pt x="16853" y="96708"/>
                </a:lnTo>
                <a:lnTo>
                  <a:pt x="22699" y="97292"/>
                </a:lnTo>
                <a:lnTo>
                  <a:pt x="29289" y="97830"/>
                </a:lnTo>
                <a:lnTo>
                  <a:pt x="36561" y="98319"/>
                </a:lnTo>
                <a:lnTo>
                  <a:pt x="44443" y="98752"/>
                </a:lnTo>
                <a:lnTo>
                  <a:pt x="52860" y="99125"/>
                </a:lnTo>
                <a:lnTo>
                  <a:pt x="61732" y="99436"/>
                </a:lnTo>
                <a:lnTo>
                  <a:pt x="70972" y="99681"/>
                </a:lnTo>
                <a:lnTo>
                  <a:pt x="80491" y="99858"/>
                </a:lnTo>
                <a:lnTo>
                  <a:pt x="90198" y="9996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0312-45"/>
          <p:cNvSpPr/>
          <p:nvPr/>
        </p:nvSpPr>
        <p:spPr>
          <a:xfrm>
            <a:off x="750094" y="2068116"/>
            <a:ext cx="572281" cy="2428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7144" algn="in">
            <a:solidFill>
              <a:srgbClr val="F1C4B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9439830304-30"/>
          <p:cNvSpPr/>
          <p:nvPr/>
        </p:nvSpPr>
        <p:spPr>
          <a:xfrm>
            <a:off x="592931" y="2482453"/>
            <a:ext cx="3700463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1" y="0"/>
                </a:moveTo>
                <a:lnTo>
                  <a:pt x="99229" y="0"/>
                </a:lnTo>
                <a:lnTo>
                  <a:pt x="99303" y="24"/>
                </a:lnTo>
                <a:lnTo>
                  <a:pt x="99380" y="146"/>
                </a:lnTo>
                <a:lnTo>
                  <a:pt x="99452" y="317"/>
                </a:lnTo>
                <a:lnTo>
                  <a:pt x="99524" y="561"/>
                </a:lnTo>
                <a:lnTo>
                  <a:pt x="99591" y="854"/>
                </a:lnTo>
                <a:lnTo>
                  <a:pt x="99658" y="1244"/>
                </a:lnTo>
                <a:lnTo>
                  <a:pt x="99717" y="1659"/>
                </a:lnTo>
                <a:lnTo>
                  <a:pt x="99774" y="2146"/>
                </a:lnTo>
                <a:lnTo>
                  <a:pt x="99825" y="2683"/>
                </a:lnTo>
                <a:lnTo>
                  <a:pt x="99869" y="3244"/>
                </a:lnTo>
                <a:lnTo>
                  <a:pt x="99910" y="3878"/>
                </a:lnTo>
                <a:lnTo>
                  <a:pt x="99941" y="4512"/>
                </a:lnTo>
                <a:lnTo>
                  <a:pt x="99967" y="5195"/>
                </a:lnTo>
                <a:lnTo>
                  <a:pt x="99985" y="5878"/>
                </a:lnTo>
                <a:lnTo>
                  <a:pt x="99997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7" y="93390"/>
                </a:lnTo>
                <a:lnTo>
                  <a:pt x="99985" y="94122"/>
                </a:lnTo>
                <a:lnTo>
                  <a:pt x="99967" y="94805"/>
                </a:lnTo>
                <a:lnTo>
                  <a:pt x="99941" y="95488"/>
                </a:lnTo>
                <a:lnTo>
                  <a:pt x="99910" y="96122"/>
                </a:lnTo>
                <a:lnTo>
                  <a:pt x="99869" y="96756"/>
                </a:lnTo>
                <a:lnTo>
                  <a:pt x="99825" y="97317"/>
                </a:lnTo>
                <a:lnTo>
                  <a:pt x="99774" y="97854"/>
                </a:lnTo>
                <a:lnTo>
                  <a:pt x="99717" y="98341"/>
                </a:lnTo>
                <a:lnTo>
                  <a:pt x="99658" y="98756"/>
                </a:lnTo>
                <a:lnTo>
                  <a:pt x="99591" y="99146"/>
                </a:lnTo>
                <a:lnTo>
                  <a:pt x="99524" y="99439"/>
                </a:lnTo>
                <a:lnTo>
                  <a:pt x="99452" y="99683"/>
                </a:lnTo>
                <a:lnTo>
                  <a:pt x="99380" y="99854"/>
                </a:lnTo>
                <a:lnTo>
                  <a:pt x="99303" y="99976"/>
                </a:lnTo>
                <a:lnTo>
                  <a:pt x="99229" y="100000"/>
                </a:lnTo>
                <a:lnTo>
                  <a:pt x="771" y="100000"/>
                </a:lnTo>
                <a:lnTo>
                  <a:pt x="697" y="99976"/>
                </a:lnTo>
                <a:lnTo>
                  <a:pt x="620" y="99854"/>
                </a:lnTo>
                <a:lnTo>
                  <a:pt x="548" y="99683"/>
                </a:lnTo>
                <a:lnTo>
                  <a:pt x="476" y="99439"/>
                </a:lnTo>
                <a:lnTo>
                  <a:pt x="409" y="99146"/>
                </a:lnTo>
                <a:lnTo>
                  <a:pt x="342" y="98756"/>
                </a:lnTo>
                <a:lnTo>
                  <a:pt x="283" y="98341"/>
                </a:lnTo>
                <a:lnTo>
                  <a:pt x="226" y="97854"/>
                </a:lnTo>
                <a:lnTo>
                  <a:pt x="175" y="97317"/>
                </a:lnTo>
                <a:lnTo>
                  <a:pt x="131" y="96756"/>
                </a:lnTo>
                <a:lnTo>
                  <a:pt x="90" y="96122"/>
                </a:lnTo>
                <a:lnTo>
                  <a:pt x="59" y="95488"/>
                </a:lnTo>
                <a:lnTo>
                  <a:pt x="33" y="94805"/>
                </a:lnTo>
                <a:lnTo>
                  <a:pt x="15" y="94122"/>
                </a:lnTo>
                <a:lnTo>
                  <a:pt x="3" y="93390"/>
                </a:lnTo>
                <a:lnTo>
                  <a:pt x="0" y="92683"/>
                </a:lnTo>
                <a:lnTo>
                  <a:pt x="0" y="7317"/>
                </a:lnTo>
                <a:lnTo>
                  <a:pt x="3" y="6610"/>
                </a:lnTo>
                <a:lnTo>
                  <a:pt x="15" y="5878"/>
                </a:lnTo>
                <a:lnTo>
                  <a:pt x="33" y="5195"/>
                </a:lnTo>
                <a:lnTo>
                  <a:pt x="59" y="4512"/>
                </a:lnTo>
                <a:lnTo>
                  <a:pt x="90" y="3878"/>
                </a:lnTo>
                <a:lnTo>
                  <a:pt x="131" y="3244"/>
                </a:lnTo>
                <a:lnTo>
                  <a:pt x="175" y="2683"/>
                </a:lnTo>
                <a:lnTo>
                  <a:pt x="226" y="2146"/>
                </a:lnTo>
                <a:lnTo>
                  <a:pt x="283" y="1659"/>
                </a:lnTo>
                <a:lnTo>
                  <a:pt x="342" y="1244"/>
                </a:lnTo>
                <a:lnTo>
                  <a:pt x="409" y="854"/>
                </a:lnTo>
                <a:lnTo>
                  <a:pt x="476" y="561"/>
                </a:lnTo>
                <a:lnTo>
                  <a:pt x="548" y="317"/>
                </a:lnTo>
                <a:lnTo>
                  <a:pt x="620" y="146"/>
                </a:lnTo>
                <a:lnTo>
                  <a:pt x="697" y="24"/>
                </a:lnTo>
                <a:lnTo>
                  <a:pt x="771" y="0"/>
                </a:lnTo>
                <a:close/>
              </a:path>
            </a:pathLst>
          </a:cu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0309-38"/>
          <p:cNvSpPr/>
          <p:nvPr/>
        </p:nvSpPr>
        <p:spPr>
          <a:xfrm>
            <a:off x="592931" y="2482453"/>
            <a:ext cx="28575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6"/>
                </a:lnTo>
                <a:lnTo>
                  <a:pt x="80491" y="142"/>
                </a:lnTo>
                <a:lnTo>
                  <a:pt x="70972" y="319"/>
                </a:lnTo>
                <a:lnTo>
                  <a:pt x="61732" y="564"/>
                </a:lnTo>
                <a:lnTo>
                  <a:pt x="52860" y="875"/>
                </a:lnTo>
                <a:lnTo>
                  <a:pt x="44443" y="1248"/>
                </a:lnTo>
                <a:lnTo>
                  <a:pt x="36561" y="1681"/>
                </a:lnTo>
                <a:lnTo>
                  <a:pt x="29289" y="2170"/>
                </a:lnTo>
                <a:lnTo>
                  <a:pt x="22699" y="2708"/>
                </a:lnTo>
                <a:lnTo>
                  <a:pt x="16853" y="3292"/>
                </a:lnTo>
                <a:lnTo>
                  <a:pt x="11808" y="3916"/>
                </a:lnTo>
                <a:lnTo>
                  <a:pt x="7612" y="4573"/>
                </a:lnTo>
                <a:lnTo>
                  <a:pt x="4306" y="5257"/>
                </a:lnTo>
                <a:lnTo>
                  <a:pt x="1921" y="5962"/>
                </a:lnTo>
                <a:lnTo>
                  <a:pt x="482" y="6681"/>
                </a:lnTo>
                <a:lnTo>
                  <a:pt x="0" y="7407"/>
                </a:lnTo>
                <a:lnTo>
                  <a:pt x="0" y="92593"/>
                </a:lnTo>
                <a:lnTo>
                  <a:pt x="482" y="93319"/>
                </a:lnTo>
                <a:lnTo>
                  <a:pt x="1921" y="94038"/>
                </a:lnTo>
                <a:lnTo>
                  <a:pt x="4306" y="94743"/>
                </a:lnTo>
                <a:lnTo>
                  <a:pt x="7612" y="95427"/>
                </a:lnTo>
                <a:lnTo>
                  <a:pt x="11808" y="96084"/>
                </a:lnTo>
                <a:lnTo>
                  <a:pt x="16853" y="96708"/>
                </a:lnTo>
                <a:lnTo>
                  <a:pt x="22699" y="97292"/>
                </a:lnTo>
                <a:lnTo>
                  <a:pt x="29289" y="97830"/>
                </a:lnTo>
                <a:lnTo>
                  <a:pt x="36561" y="98319"/>
                </a:lnTo>
                <a:lnTo>
                  <a:pt x="44443" y="98752"/>
                </a:lnTo>
                <a:lnTo>
                  <a:pt x="52860" y="99125"/>
                </a:lnTo>
                <a:lnTo>
                  <a:pt x="61732" y="99436"/>
                </a:lnTo>
                <a:lnTo>
                  <a:pt x="70972" y="99681"/>
                </a:lnTo>
                <a:lnTo>
                  <a:pt x="80491" y="99858"/>
                </a:lnTo>
                <a:lnTo>
                  <a:pt x="90198" y="9996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0313-48"/>
          <p:cNvSpPr/>
          <p:nvPr/>
        </p:nvSpPr>
        <p:spPr>
          <a:xfrm>
            <a:off x="750094" y="2553891"/>
            <a:ext cx="572281" cy="2428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7144" algn="in">
            <a:solidFill>
              <a:srgbClr val="F1C4BC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9439830301-23"/>
          <p:cNvCxnSpPr/>
          <p:nvPr/>
        </p:nvCxnSpPr>
        <p:spPr>
          <a:xfrm>
            <a:off x="592931" y="3014663"/>
            <a:ext cx="3700463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439830332-74"/>
          <p:cNvSpPr/>
          <p:nvPr/>
        </p:nvSpPr>
        <p:spPr>
          <a:xfrm>
            <a:off x="592931" y="3125391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0299-20"/>
          <p:cNvSpPr/>
          <p:nvPr/>
        </p:nvSpPr>
        <p:spPr>
          <a:xfrm>
            <a:off x="4657725" y="1303734"/>
            <a:ext cx="4086225" cy="3171825"/>
          </a:xfrm>
          <a:prstGeom prst="roundRect">
            <a:avLst>
              <a:gd name="adj" fmla="val 120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3" name="el-1789439830301-24"/>
          <p:cNvCxnSpPr/>
          <p:nvPr/>
        </p:nvCxnSpPr>
        <p:spPr>
          <a:xfrm>
            <a:off x="4850606" y="1875234"/>
            <a:ext cx="3700463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9439830305-31"/>
          <p:cNvSpPr/>
          <p:nvPr/>
        </p:nvSpPr>
        <p:spPr>
          <a:xfrm>
            <a:off x="4850606" y="1482328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0334-76"/>
          <p:cNvSpPr/>
          <p:nvPr/>
        </p:nvSpPr>
        <p:spPr>
          <a:xfrm>
            <a:off x="4920211" y="1560883"/>
            <a:ext cx="160827" cy="1429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824" y="0"/>
                </a:moveTo>
                <a:lnTo>
                  <a:pt x="29824" y="0"/>
                </a:lnTo>
                <a:cubicBezTo>
                  <a:pt x="29471" y="0"/>
                  <a:pt x="29176" y="133"/>
                  <a:pt x="28941" y="400"/>
                </a:cubicBezTo>
                <a:lnTo>
                  <a:pt x="28941" y="400"/>
                </a:lnTo>
                <a:cubicBezTo>
                  <a:pt x="23647" y="6533"/>
                  <a:pt x="20902" y="14222"/>
                  <a:pt x="20706" y="23467"/>
                </a:cubicBezTo>
                <a:lnTo>
                  <a:pt x="20706" y="23467"/>
                </a:lnTo>
                <a:cubicBezTo>
                  <a:pt x="20706" y="28667"/>
                  <a:pt x="21667" y="33400"/>
                  <a:pt x="23588" y="37667"/>
                </a:cubicBezTo>
                <a:lnTo>
                  <a:pt x="23588" y="37667"/>
                </a:lnTo>
                <a:cubicBezTo>
                  <a:pt x="19706" y="38200"/>
                  <a:pt x="15980" y="39578"/>
                  <a:pt x="12412" y="41800"/>
                </a:cubicBezTo>
                <a:lnTo>
                  <a:pt x="12412" y="41800"/>
                </a:lnTo>
                <a:cubicBezTo>
                  <a:pt x="6451" y="45711"/>
                  <a:pt x="2314" y="51044"/>
                  <a:pt x="0" y="57800"/>
                </a:cubicBezTo>
                <a:lnTo>
                  <a:pt x="0" y="57800"/>
                </a:lnTo>
                <a:cubicBezTo>
                  <a:pt x="-118" y="58200"/>
                  <a:pt x="-59" y="58533"/>
                  <a:pt x="176" y="58800"/>
                </a:cubicBezTo>
                <a:lnTo>
                  <a:pt x="176" y="58800"/>
                </a:lnTo>
                <a:cubicBezTo>
                  <a:pt x="647" y="59556"/>
                  <a:pt x="1275" y="59689"/>
                  <a:pt x="2059" y="59200"/>
                </a:cubicBezTo>
                <a:lnTo>
                  <a:pt x="2059" y="59200"/>
                </a:lnTo>
                <a:cubicBezTo>
                  <a:pt x="6882" y="54222"/>
                  <a:pt x="12510" y="51800"/>
                  <a:pt x="18941" y="51933"/>
                </a:cubicBezTo>
                <a:lnTo>
                  <a:pt x="18941" y="51933"/>
                </a:lnTo>
                <a:cubicBezTo>
                  <a:pt x="25490" y="51933"/>
                  <a:pt x="30961" y="55711"/>
                  <a:pt x="35353" y="63267"/>
                </a:cubicBezTo>
                <a:lnTo>
                  <a:pt x="35353" y="63267"/>
                </a:lnTo>
                <a:cubicBezTo>
                  <a:pt x="39118" y="71222"/>
                  <a:pt x="39392" y="78333"/>
                  <a:pt x="36176" y="84600"/>
                </a:cubicBezTo>
                <a:lnTo>
                  <a:pt x="36176" y="84600"/>
                </a:lnTo>
                <a:cubicBezTo>
                  <a:pt x="32961" y="90822"/>
                  <a:pt x="28196" y="94978"/>
                  <a:pt x="21882" y="97067"/>
                </a:cubicBezTo>
                <a:lnTo>
                  <a:pt x="21882" y="97067"/>
                </a:lnTo>
                <a:cubicBezTo>
                  <a:pt x="21176" y="97467"/>
                  <a:pt x="20941" y="98111"/>
                  <a:pt x="21176" y="99000"/>
                </a:cubicBezTo>
                <a:lnTo>
                  <a:pt x="21176" y="99000"/>
                </a:lnTo>
                <a:cubicBezTo>
                  <a:pt x="21412" y="99267"/>
                  <a:pt x="21706" y="99467"/>
                  <a:pt x="22059" y="99600"/>
                </a:cubicBezTo>
                <a:lnTo>
                  <a:pt x="22059" y="99600"/>
                </a:lnTo>
                <a:cubicBezTo>
                  <a:pt x="28490" y="100800"/>
                  <a:pt x="34804" y="99556"/>
                  <a:pt x="41000" y="95867"/>
                </a:cubicBezTo>
                <a:lnTo>
                  <a:pt x="41000" y="95867"/>
                </a:lnTo>
                <a:cubicBezTo>
                  <a:pt x="44451" y="93556"/>
                  <a:pt x="47333" y="90711"/>
                  <a:pt x="49647" y="87333"/>
                </a:cubicBezTo>
                <a:lnTo>
                  <a:pt x="49647" y="87333"/>
                </a:lnTo>
                <a:cubicBezTo>
                  <a:pt x="51922" y="90711"/>
                  <a:pt x="54843" y="93556"/>
                  <a:pt x="58412" y="95867"/>
                </a:cubicBezTo>
                <a:lnTo>
                  <a:pt x="58412" y="95867"/>
                </a:lnTo>
                <a:cubicBezTo>
                  <a:pt x="64490" y="99556"/>
                  <a:pt x="70765" y="100800"/>
                  <a:pt x="77235" y="99600"/>
                </a:cubicBezTo>
                <a:lnTo>
                  <a:pt x="77235" y="99600"/>
                </a:lnTo>
                <a:cubicBezTo>
                  <a:pt x="77549" y="99467"/>
                  <a:pt x="77824" y="99267"/>
                  <a:pt x="78059" y="99000"/>
                </a:cubicBezTo>
                <a:lnTo>
                  <a:pt x="78059" y="99000"/>
                </a:lnTo>
                <a:cubicBezTo>
                  <a:pt x="78294" y="98111"/>
                  <a:pt x="78059" y="97467"/>
                  <a:pt x="77353" y="97067"/>
                </a:cubicBezTo>
                <a:lnTo>
                  <a:pt x="77353" y="97067"/>
                </a:lnTo>
                <a:cubicBezTo>
                  <a:pt x="71039" y="94978"/>
                  <a:pt x="66275" y="90822"/>
                  <a:pt x="63059" y="84600"/>
                </a:cubicBezTo>
                <a:lnTo>
                  <a:pt x="63059" y="84600"/>
                </a:lnTo>
                <a:cubicBezTo>
                  <a:pt x="59843" y="78333"/>
                  <a:pt x="60137" y="71222"/>
                  <a:pt x="63941" y="63267"/>
                </a:cubicBezTo>
                <a:lnTo>
                  <a:pt x="63941" y="63267"/>
                </a:lnTo>
                <a:cubicBezTo>
                  <a:pt x="68294" y="55711"/>
                  <a:pt x="73745" y="51933"/>
                  <a:pt x="80294" y="51933"/>
                </a:cubicBezTo>
                <a:lnTo>
                  <a:pt x="80294" y="51933"/>
                </a:lnTo>
                <a:cubicBezTo>
                  <a:pt x="86725" y="51800"/>
                  <a:pt x="92412" y="54222"/>
                  <a:pt x="97353" y="59200"/>
                </a:cubicBezTo>
                <a:lnTo>
                  <a:pt x="97353" y="59200"/>
                </a:lnTo>
                <a:cubicBezTo>
                  <a:pt x="98059" y="59689"/>
                  <a:pt x="98647" y="59556"/>
                  <a:pt x="99118" y="58800"/>
                </a:cubicBezTo>
                <a:lnTo>
                  <a:pt x="99118" y="58800"/>
                </a:lnTo>
                <a:cubicBezTo>
                  <a:pt x="99314" y="58533"/>
                  <a:pt x="99373" y="58200"/>
                  <a:pt x="99294" y="57800"/>
                </a:cubicBezTo>
                <a:lnTo>
                  <a:pt x="99294" y="57800"/>
                </a:lnTo>
                <a:cubicBezTo>
                  <a:pt x="96980" y="51044"/>
                  <a:pt x="92784" y="45711"/>
                  <a:pt x="86706" y="41800"/>
                </a:cubicBezTo>
                <a:lnTo>
                  <a:pt x="86706" y="41800"/>
                </a:lnTo>
                <a:cubicBezTo>
                  <a:pt x="83255" y="39578"/>
                  <a:pt x="79569" y="38200"/>
                  <a:pt x="75647" y="37667"/>
                </a:cubicBezTo>
                <a:lnTo>
                  <a:pt x="75647" y="37667"/>
                </a:lnTo>
                <a:cubicBezTo>
                  <a:pt x="77608" y="33400"/>
                  <a:pt x="78588" y="28667"/>
                  <a:pt x="78588" y="23467"/>
                </a:cubicBezTo>
                <a:lnTo>
                  <a:pt x="78588" y="23467"/>
                </a:lnTo>
                <a:cubicBezTo>
                  <a:pt x="78353" y="14222"/>
                  <a:pt x="75588" y="6533"/>
                  <a:pt x="70294" y="400"/>
                </a:cubicBezTo>
                <a:lnTo>
                  <a:pt x="70294" y="400"/>
                </a:lnTo>
                <a:cubicBezTo>
                  <a:pt x="70059" y="133"/>
                  <a:pt x="69784" y="0"/>
                  <a:pt x="69471" y="0"/>
                </a:cubicBezTo>
                <a:lnTo>
                  <a:pt x="69471" y="0"/>
                </a:lnTo>
                <a:cubicBezTo>
                  <a:pt x="68412" y="133"/>
                  <a:pt x="68000" y="778"/>
                  <a:pt x="68235" y="1933"/>
                </a:cubicBezTo>
                <a:lnTo>
                  <a:pt x="68235" y="1933"/>
                </a:lnTo>
                <a:cubicBezTo>
                  <a:pt x="69725" y="6644"/>
                  <a:pt x="70020" y="11467"/>
                  <a:pt x="69118" y="16400"/>
                </a:cubicBezTo>
                <a:lnTo>
                  <a:pt x="69118" y="16400"/>
                </a:lnTo>
                <a:cubicBezTo>
                  <a:pt x="68176" y="21333"/>
                  <a:pt x="66098" y="25578"/>
                  <a:pt x="62882" y="29133"/>
                </a:cubicBezTo>
                <a:lnTo>
                  <a:pt x="62882" y="29133"/>
                </a:lnTo>
                <a:cubicBezTo>
                  <a:pt x="59667" y="32511"/>
                  <a:pt x="55255" y="34267"/>
                  <a:pt x="49647" y="34400"/>
                </a:cubicBezTo>
                <a:lnTo>
                  <a:pt x="49647" y="34400"/>
                </a:lnTo>
                <a:cubicBezTo>
                  <a:pt x="44000" y="34267"/>
                  <a:pt x="39569" y="32511"/>
                  <a:pt x="36353" y="29133"/>
                </a:cubicBezTo>
                <a:lnTo>
                  <a:pt x="36353" y="29133"/>
                </a:lnTo>
                <a:cubicBezTo>
                  <a:pt x="33137" y="25578"/>
                  <a:pt x="31078" y="21333"/>
                  <a:pt x="30176" y="16400"/>
                </a:cubicBezTo>
                <a:lnTo>
                  <a:pt x="30176" y="16400"/>
                </a:lnTo>
                <a:cubicBezTo>
                  <a:pt x="29235" y="11467"/>
                  <a:pt x="29510" y="6644"/>
                  <a:pt x="31000" y="1933"/>
                </a:cubicBezTo>
                <a:lnTo>
                  <a:pt x="31000" y="1933"/>
                </a:lnTo>
                <a:cubicBezTo>
                  <a:pt x="31235" y="778"/>
                  <a:pt x="30843" y="133"/>
                  <a:pt x="29824" y="0"/>
                </a:cubicBezTo>
                <a:lnTo>
                  <a:pt x="29824" y="0"/>
                </a:lnTo>
                <a:moveTo>
                  <a:pt x="41353" y="53133"/>
                </a:moveTo>
                <a:lnTo>
                  <a:pt x="41353" y="53133"/>
                </a:lnTo>
                <a:cubicBezTo>
                  <a:pt x="41471" y="49622"/>
                  <a:pt x="42843" y="46889"/>
                  <a:pt x="45471" y="44933"/>
                </a:cubicBezTo>
                <a:lnTo>
                  <a:pt x="45471" y="44933"/>
                </a:lnTo>
                <a:cubicBezTo>
                  <a:pt x="48255" y="43378"/>
                  <a:pt x="51020" y="43378"/>
                  <a:pt x="53765" y="44933"/>
                </a:cubicBezTo>
                <a:lnTo>
                  <a:pt x="53765" y="44933"/>
                </a:lnTo>
                <a:cubicBezTo>
                  <a:pt x="56392" y="46889"/>
                  <a:pt x="57765" y="49622"/>
                  <a:pt x="57882" y="53133"/>
                </a:cubicBezTo>
                <a:lnTo>
                  <a:pt x="57882" y="53133"/>
                </a:lnTo>
                <a:cubicBezTo>
                  <a:pt x="57765" y="56644"/>
                  <a:pt x="56392" y="59378"/>
                  <a:pt x="53765" y="61333"/>
                </a:cubicBezTo>
                <a:lnTo>
                  <a:pt x="53765" y="61333"/>
                </a:lnTo>
                <a:cubicBezTo>
                  <a:pt x="51020" y="62889"/>
                  <a:pt x="48255" y="62889"/>
                  <a:pt x="45471" y="61333"/>
                </a:cubicBezTo>
                <a:lnTo>
                  <a:pt x="45471" y="61333"/>
                </a:lnTo>
                <a:cubicBezTo>
                  <a:pt x="42843" y="59378"/>
                  <a:pt x="41471" y="56644"/>
                  <a:pt x="41353" y="53133"/>
                </a:cubicBezTo>
                <a:lnTo>
                  <a:pt x="41353" y="53133"/>
                </a:lnTo>
                <a:moveTo>
                  <a:pt x="31353" y="81667"/>
                </a:moveTo>
                <a:lnTo>
                  <a:pt x="31353" y="81667"/>
                </a:lnTo>
                <a:cubicBezTo>
                  <a:pt x="32529" y="79311"/>
                  <a:pt x="33000" y="76689"/>
                  <a:pt x="32765" y="73800"/>
                </a:cubicBezTo>
                <a:lnTo>
                  <a:pt x="32765" y="73800"/>
                </a:lnTo>
                <a:cubicBezTo>
                  <a:pt x="29314" y="70156"/>
                  <a:pt x="26961" y="65733"/>
                  <a:pt x="25706" y="60533"/>
                </a:cubicBezTo>
                <a:lnTo>
                  <a:pt x="25706" y="60533"/>
                </a:lnTo>
                <a:cubicBezTo>
                  <a:pt x="23510" y="58978"/>
                  <a:pt x="21196" y="58200"/>
                  <a:pt x="18765" y="58200"/>
                </a:cubicBezTo>
                <a:lnTo>
                  <a:pt x="18765" y="58200"/>
                </a:lnTo>
                <a:cubicBezTo>
                  <a:pt x="17275" y="58067"/>
                  <a:pt x="15725" y="58200"/>
                  <a:pt x="14118" y="58600"/>
                </a:cubicBezTo>
                <a:lnTo>
                  <a:pt x="14118" y="58600"/>
                </a:lnTo>
                <a:cubicBezTo>
                  <a:pt x="14824" y="64200"/>
                  <a:pt x="16431" y="69333"/>
                  <a:pt x="18941" y="74000"/>
                </a:cubicBezTo>
                <a:lnTo>
                  <a:pt x="18941" y="74000"/>
                </a:lnTo>
                <a:cubicBezTo>
                  <a:pt x="21373" y="78711"/>
                  <a:pt x="24529" y="82689"/>
                  <a:pt x="28412" y="85933"/>
                </a:cubicBezTo>
                <a:lnTo>
                  <a:pt x="28412" y="85933"/>
                </a:lnTo>
                <a:cubicBezTo>
                  <a:pt x="29588" y="84644"/>
                  <a:pt x="30569" y="83222"/>
                  <a:pt x="31353" y="81667"/>
                </a:cubicBezTo>
                <a:lnTo>
                  <a:pt x="31353" y="81667"/>
                </a:lnTo>
                <a:moveTo>
                  <a:pt x="49647" y="12533"/>
                </a:moveTo>
                <a:lnTo>
                  <a:pt x="49647" y="12533"/>
                </a:lnTo>
                <a:cubicBezTo>
                  <a:pt x="44588" y="12533"/>
                  <a:pt x="39922" y="13622"/>
                  <a:pt x="35647" y="15800"/>
                </a:cubicBezTo>
                <a:lnTo>
                  <a:pt x="35647" y="15800"/>
                </a:lnTo>
                <a:cubicBezTo>
                  <a:pt x="36000" y="17356"/>
                  <a:pt x="36529" y="18867"/>
                  <a:pt x="37235" y="20333"/>
                </a:cubicBezTo>
                <a:lnTo>
                  <a:pt x="37235" y="20333"/>
                </a:lnTo>
                <a:cubicBezTo>
                  <a:pt x="38373" y="22778"/>
                  <a:pt x="40098" y="24733"/>
                  <a:pt x="42412" y="26200"/>
                </a:cubicBezTo>
                <a:lnTo>
                  <a:pt x="42412" y="26200"/>
                </a:lnTo>
                <a:cubicBezTo>
                  <a:pt x="44686" y="25400"/>
                  <a:pt x="47098" y="25000"/>
                  <a:pt x="49647" y="25000"/>
                </a:cubicBezTo>
                <a:lnTo>
                  <a:pt x="49647" y="25000"/>
                </a:lnTo>
                <a:cubicBezTo>
                  <a:pt x="52157" y="25000"/>
                  <a:pt x="54569" y="25400"/>
                  <a:pt x="56882" y="26200"/>
                </a:cubicBezTo>
                <a:lnTo>
                  <a:pt x="56882" y="26200"/>
                </a:lnTo>
                <a:cubicBezTo>
                  <a:pt x="59157" y="24733"/>
                  <a:pt x="60882" y="22778"/>
                  <a:pt x="62059" y="20333"/>
                </a:cubicBezTo>
                <a:lnTo>
                  <a:pt x="62059" y="20333"/>
                </a:lnTo>
                <a:cubicBezTo>
                  <a:pt x="62725" y="18867"/>
                  <a:pt x="63235" y="17356"/>
                  <a:pt x="63588" y="15800"/>
                </a:cubicBezTo>
                <a:lnTo>
                  <a:pt x="63588" y="15800"/>
                </a:lnTo>
                <a:cubicBezTo>
                  <a:pt x="59235" y="13622"/>
                  <a:pt x="54588" y="12533"/>
                  <a:pt x="49647" y="12533"/>
                </a:cubicBezTo>
                <a:lnTo>
                  <a:pt x="49647" y="12533"/>
                </a:lnTo>
                <a:moveTo>
                  <a:pt x="73588" y="60533"/>
                </a:moveTo>
                <a:lnTo>
                  <a:pt x="73588" y="60533"/>
                </a:lnTo>
                <a:cubicBezTo>
                  <a:pt x="72333" y="65733"/>
                  <a:pt x="69980" y="70156"/>
                  <a:pt x="66529" y="73800"/>
                </a:cubicBezTo>
                <a:lnTo>
                  <a:pt x="66529" y="73800"/>
                </a:lnTo>
                <a:cubicBezTo>
                  <a:pt x="66294" y="76689"/>
                  <a:pt x="66745" y="79311"/>
                  <a:pt x="67882" y="81667"/>
                </a:cubicBezTo>
                <a:lnTo>
                  <a:pt x="67882" y="81667"/>
                </a:lnTo>
                <a:cubicBezTo>
                  <a:pt x="68706" y="83222"/>
                  <a:pt x="69686" y="84644"/>
                  <a:pt x="70824" y="85933"/>
                </a:cubicBezTo>
                <a:lnTo>
                  <a:pt x="70824" y="85933"/>
                </a:lnTo>
                <a:cubicBezTo>
                  <a:pt x="74745" y="82689"/>
                  <a:pt x="77902" y="78711"/>
                  <a:pt x="80294" y="74000"/>
                </a:cubicBezTo>
                <a:lnTo>
                  <a:pt x="80294" y="74000"/>
                </a:lnTo>
                <a:cubicBezTo>
                  <a:pt x="82843" y="69333"/>
                  <a:pt x="84451" y="64200"/>
                  <a:pt x="85118" y="58600"/>
                </a:cubicBezTo>
                <a:lnTo>
                  <a:pt x="85118" y="58600"/>
                </a:lnTo>
                <a:cubicBezTo>
                  <a:pt x="83510" y="58200"/>
                  <a:pt x="81961" y="58067"/>
                  <a:pt x="80471" y="58200"/>
                </a:cubicBezTo>
                <a:lnTo>
                  <a:pt x="80471" y="58200"/>
                </a:lnTo>
                <a:cubicBezTo>
                  <a:pt x="78078" y="58200"/>
                  <a:pt x="75784" y="58978"/>
                  <a:pt x="73588" y="60533"/>
                </a:cubicBezTo>
                <a:lnTo>
                  <a:pt x="73588" y="605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0305-32"/>
          <p:cNvSpPr/>
          <p:nvPr/>
        </p:nvSpPr>
        <p:spPr>
          <a:xfrm>
            <a:off x="4850606" y="1996678"/>
            <a:ext cx="3700463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1" y="0"/>
                </a:moveTo>
                <a:lnTo>
                  <a:pt x="99229" y="0"/>
                </a:lnTo>
                <a:lnTo>
                  <a:pt x="99303" y="24"/>
                </a:lnTo>
                <a:lnTo>
                  <a:pt x="99380" y="146"/>
                </a:lnTo>
                <a:lnTo>
                  <a:pt x="99452" y="317"/>
                </a:lnTo>
                <a:lnTo>
                  <a:pt x="99524" y="561"/>
                </a:lnTo>
                <a:lnTo>
                  <a:pt x="99591" y="854"/>
                </a:lnTo>
                <a:lnTo>
                  <a:pt x="99658" y="1244"/>
                </a:lnTo>
                <a:lnTo>
                  <a:pt x="99717" y="1659"/>
                </a:lnTo>
                <a:lnTo>
                  <a:pt x="99774" y="2146"/>
                </a:lnTo>
                <a:lnTo>
                  <a:pt x="99825" y="2683"/>
                </a:lnTo>
                <a:lnTo>
                  <a:pt x="99869" y="3244"/>
                </a:lnTo>
                <a:lnTo>
                  <a:pt x="99910" y="3878"/>
                </a:lnTo>
                <a:lnTo>
                  <a:pt x="99941" y="4512"/>
                </a:lnTo>
                <a:lnTo>
                  <a:pt x="99967" y="5195"/>
                </a:lnTo>
                <a:lnTo>
                  <a:pt x="99985" y="5878"/>
                </a:lnTo>
                <a:lnTo>
                  <a:pt x="99997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7" y="93390"/>
                </a:lnTo>
                <a:lnTo>
                  <a:pt x="99985" y="94122"/>
                </a:lnTo>
                <a:lnTo>
                  <a:pt x="99967" y="94805"/>
                </a:lnTo>
                <a:lnTo>
                  <a:pt x="99941" y="95488"/>
                </a:lnTo>
                <a:lnTo>
                  <a:pt x="99910" y="96122"/>
                </a:lnTo>
                <a:lnTo>
                  <a:pt x="99869" y="96756"/>
                </a:lnTo>
                <a:lnTo>
                  <a:pt x="99825" y="97317"/>
                </a:lnTo>
                <a:lnTo>
                  <a:pt x="99774" y="97854"/>
                </a:lnTo>
                <a:lnTo>
                  <a:pt x="99717" y="98341"/>
                </a:lnTo>
                <a:lnTo>
                  <a:pt x="99658" y="98756"/>
                </a:lnTo>
                <a:lnTo>
                  <a:pt x="99591" y="99146"/>
                </a:lnTo>
                <a:lnTo>
                  <a:pt x="99524" y="99439"/>
                </a:lnTo>
                <a:lnTo>
                  <a:pt x="99452" y="99683"/>
                </a:lnTo>
                <a:lnTo>
                  <a:pt x="99380" y="99854"/>
                </a:lnTo>
                <a:lnTo>
                  <a:pt x="99303" y="99976"/>
                </a:lnTo>
                <a:lnTo>
                  <a:pt x="99229" y="100000"/>
                </a:lnTo>
                <a:lnTo>
                  <a:pt x="771" y="100000"/>
                </a:lnTo>
                <a:lnTo>
                  <a:pt x="697" y="99976"/>
                </a:lnTo>
                <a:lnTo>
                  <a:pt x="620" y="99854"/>
                </a:lnTo>
                <a:lnTo>
                  <a:pt x="548" y="99683"/>
                </a:lnTo>
                <a:lnTo>
                  <a:pt x="476" y="99439"/>
                </a:lnTo>
                <a:lnTo>
                  <a:pt x="409" y="99146"/>
                </a:lnTo>
                <a:lnTo>
                  <a:pt x="342" y="98756"/>
                </a:lnTo>
                <a:lnTo>
                  <a:pt x="283" y="98341"/>
                </a:lnTo>
                <a:lnTo>
                  <a:pt x="226" y="97854"/>
                </a:lnTo>
                <a:lnTo>
                  <a:pt x="175" y="97317"/>
                </a:lnTo>
                <a:lnTo>
                  <a:pt x="131" y="96756"/>
                </a:lnTo>
                <a:lnTo>
                  <a:pt x="90" y="96122"/>
                </a:lnTo>
                <a:lnTo>
                  <a:pt x="59" y="95488"/>
                </a:lnTo>
                <a:lnTo>
                  <a:pt x="33" y="94805"/>
                </a:lnTo>
                <a:lnTo>
                  <a:pt x="15" y="94122"/>
                </a:lnTo>
                <a:lnTo>
                  <a:pt x="3" y="93390"/>
                </a:lnTo>
                <a:lnTo>
                  <a:pt x="0" y="92683"/>
                </a:lnTo>
                <a:lnTo>
                  <a:pt x="0" y="7317"/>
                </a:lnTo>
                <a:lnTo>
                  <a:pt x="3" y="6610"/>
                </a:lnTo>
                <a:lnTo>
                  <a:pt x="15" y="5878"/>
                </a:lnTo>
                <a:lnTo>
                  <a:pt x="33" y="5195"/>
                </a:lnTo>
                <a:lnTo>
                  <a:pt x="59" y="4512"/>
                </a:lnTo>
                <a:lnTo>
                  <a:pt x="90" y="3878"/>
                </a:lnTo>
                <a:lnTo>
                  <a:pt x="131" y="3244"/>
                </a:lnTo>
                <a:lnTo>
                  <a:pt x="175" y="2683"/>
                </a:lnTo>
                <a:lnTo>
                  <a:pt x="226" y="2146"/>
                </a:lnTo>
                <a:lnTo>
                  <a:pt x="283" y="1659"/>
                </a:lnTo>
                <a:lnTo>
                  <a:pt x="342" y="1244"/>
                </a:lnTo>
                <a:lnTo>
                  <a:pt x="409" y="854"/>
                </a:lnTo>
                <a:lnTo>
                  <a:pt x="476" y="561"/>
                </a:lnTo>
                <a:lnTo>
                  <a:pt x="548" y="317"/>
                </a:lnTo>
                <a:lnTo>
                  <a:pt x="620" y="146"/>
                </a:lnTo>
                <a:lnTo>
                  <a:pt x="697" y="24"/>
                </a:lnTo>
                <a:lnTo>
                  <a:pt x="771" y="0"/>
                </a:lnTo>
                <a:close/>
              </a:path>
            </a:pathLst>
          </a:cu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0309-39"/>
          <p:cNvSpPr/>
          <p:nvPr/>
        </p:nvSpPr>
        <p:spPr>
          <a:xfrm>
            <a:off x="4850606" y="1996678"/>
            <a:ext cx="28575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6"/>
                </a:lnTo>
                <a:lnTo>
                  <a:pt x="80491" y="142"/>
                </a:lnTo>
                <a:lnTo>
                  <a:pt x="70972" y="319"/>
                </a:lnTo>
                <a:lnTo>
                  <a:pt x="61732" y="564"/>
                </a:lnTo>
                <a:lnTo>
                  <a:pt x="52860" y="875"/>
                </a:lnTo>
                <a:lnTo>
                  <a:pt x="44443" y="1248"/>
                </a:lnTo>
                <a:lnTo>
                  <a:pt x="36561" y="1681"/>
                </a:lnTo>
                <a:lnTo>
                  <a:pt x="29289" y="2170"/>
                </a:lnTo>
                <a:lnTo>
                  <a:pt x="22699" y="2708"/>
                </a:lnTo>
                <a:lnTo>
                  <a:pt x="16853" y="3292"/>
                </a:lnTo>
                <a:lnTo>
                  <a:pt x="11808" y="3916"/>
                </a:lnTo>
                <a:lnTo>
                  <a:pt x="7612" y="4573"/>
                </a:lnTo>
                <a:lnTo>
                  <a:pt x="4306" y="5257"/>
                </a:lnTo>
                <a:lnTo>
                  <a:pt x="1921" y="5962"/>
                </a:lnTo>
                <a:lnTo>
                  <a:pt x="482" y="6681"/>
                </a:lnTo>
                <a:lnTo>
                  <a:pt x="0" y="7407"/>
                </a:lnTo>
                <a:lnTo>
                  <a:pt x="0" y="92593"/>
                </a:lnTo>
                <a:lnTo>
                  <a:pt x="482" y="93319"/>
                </a:lnTo>
                <a:lnTo>
                  <a:pt x="1921" y="94038"/>
                </a:lnTo>
                <a:lnTo>
                  <a:pt x="4306" y="94743"/>
                </a:lnTo>
                <a:lnTo>
                  <a:pt x="7612" y="95427"/>
                </a:lnTo>
                <a:lnTo>
                  <a:pt x="11808" y="96084"/>
                </a:lnTo>
                <a:lnTo>
                  <a:pt x="16853" y="96708"/>
                </a:lnTo>
                <a:lnTo>
                  <a:pt x="22699" y="97292"/>
                </a:lnTo>
                <a:lnTo>
                  <a:pt x="29289" y="97830"/>
                </a:lnTo>
                <a:lnTo>
                  <a:pt x="36561" y="98319"/>
                </a:lnTo>
                <a:lnTo>
                  <a:pt x="44443" y="98752"/>
                </a:lnTo>
                <a:lnTo>
                  <a:pt x="52860" y="99125"/>
                </a:lnTo>
                <a:lnTo>
                  <a:pt x="61732" y="99436"/>
                </a:lnTo>
                <a:lnTo>
                  <a:pt x="70972" y="99681"/>
                </a:lnTo>
                <a:lnTo>
                  <a:pt x="80491" y="99858"/>
                </a:lnTo>
                <a:lnTo>
                  <a:pt x="90198" y="9996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0314-51"/>
          <p:cNvSpPr/>
          <p:nvPr/>
        </p:nvSpPr>
        <p:spPr>
          <a:xfrm>
            <a:off x="5007769" y="2068116"/>
            <a:ext cx="572281" cy="2428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7144" algn="in">
            <a:solidFill>
              <a:srgbClr val="F1C4B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9439830306-33"/>
          <p:cNvSpPr/>
          <p:nvPr/>
        </p:nvSpPr>
        <p:spPr>
          <a:xfrm>
            <a:off x="4850606" y="2482453"/>
            <a:ext cx="3700463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1" y="0"/>
                </a:moveTo>
                <a:lnTo>
                  <a:pt x="99229" y="0"/>
                </a:lnTo>
                <a:lnTo>
                  <a:pt x="99303" y="24"/>
                </a:lnTo>
                <a:lnTo>
                  <a:pt x="99380" y="146"/>
                </a:lnTo>
                <a:lnTo>
                  <a:pt x="99452" y="317"/>
                </a:lnTo>
                <a:lnTo>
                  <a:pt x="99524" y="561"/>
                </a:lnTo>
                <a:lnTo>
                  <a:pt x="99591" y="854"/>
                </a:lnTo>
                <a:lnTo>
                  <a:pt x="99658" y="1244"/>
                </a:lnTo>
                <a:lnTo>
                  <a:pt x="99717" y="1659"/>
                </a:lnTo>
                <a:lnTo>
                  <a:pt x="99774" y="2146"/>
                </a:lnTo>
                <a:lnTo>
                  <a:pt x="99825" y="2683"/>
                </a:lnTo>
                <a:lnTo>
                  <a:pt x="99869" y="3244"/>
                </a:lnTo>
                <a:lnTo>
                  <a:pt x="99910" y="3878"/>
                </a:lnTo>
                <a:lnTo>
                  <a:pt x="99941" y="4512"/>
                </a:lnTo>
                <a:lnTo>
                  <a:pt x="99967" y="5195"/>
                </a:lnTo>
                <a:lnTo>
                  <a:pt x="99985" y="5878"/>
                </a:lnTo>
                <a:lnTo>
                  <a:pt x="99997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7" y="93390"/>
                </a:lnTo>
                <a:lnTo>
                  <a:pt x="99985" y="94122"/>
                </a:lnTo>
                <a:lnTo>
                  <a:pt x="99967" y="94805"/>
                </a:lnTo>
                <a:lnTo>
                  <a:pt x="99941" y="95488"/>
                </a:lnTo>
                <a:lnTo>
                  <a:pt x="99910" y="96122"/>
                </a:lnTo>
                <a:lnTo>
                  <a:pt x="99869" y="96756"/>
                </a:lnTo>
                <a:lnTo>
                  <a:pt x="99825" y="97317"/>
                </a:lnTo>
                <a:lnTo>
                  <a:pt x="99774" y="97854"/>
                </a:lnTo>
                <a:lnTo>
                  <a:pt x="99717" y="98341"/>
                </a:lnTo>
                <a:lnTo>
                  <a:pt x="99658" y="98756"/>
                </a:lnTo>
                <a:lnTo>
                  <a:pt x="99591" y="99146"/>
                </a:lnTo>
                <a:lnTo>
                  <a:pt x="99524" y="99439"/>
                </a:lnTo>
                <a:lnTo>
                  <a:pt x="99452" y="99683"/>
                </a:lnTo>
                <a:lnTo>
                  <a:pt x="99380" y="99854"/>
                </a:lnTo>
                <a:lnTo>
                  <a:pt x="99303" y="99976"/>
                </a:lnTo>
                <a:lnTo>
                  <a:pt x="99229" y="100000"/>
                </a:lnTo>
                <a:lnTo>
                  <a:pt x="771" y="100000"/>
                </a:lnTo>
                <a:lnTo>
                  <a:pt x="697" y="99976"/>
                </a:lnTo>
                <a:lnTo>
                  <a:pt x="620" y="99854"/>
                </a:lnTo>
                <a:lnTo>
                  <a:pt x="548" y="99683"/>
                </a:lnTo>
                <a:lnTo>
                  <a:pt x="476" y="99439"/>
                </a:lnTo>
                <a:lnTo>
                  <a:pt x="409" y="99146"/>
                </a:lnTo>
                <a:lnTo>
                  <a:pt x="342" y="98756"/>
                </a:lnTo>
                <a:lnTo>
                  <a:pt x="283" y="98341"/>
                </a:lnTo>
                <a:lnTo>
                  <a:pt x="226" y="97854"/>
                </a:lnTo>
                <a:lnTo>
                  <a:pt x="175" y="97317"/>
                </a:lnTo>
                <a:lnTo>
                  <a:pt x="131" y="96756"/>
                </a:lnTo>
                <a:lnTo>
                  <a:pt x="90" y="96122"/>
                </a:lnTo>
                <a:lnTo>
                  <a:pt x="59" y="95488"/>
                </a:lnTo>
                <a:lnTo>
                  <a:pt x="33" y="94805"/>
                </a:lnTo>
                <a:lnTo>
                  <a:pt x="15" y="94122"/>
                </a:lnTo>
                <a:lnTo>
                  <a:pt x="3" y="93390"/>
                </a:lnTo>
                <a:lnTo>
                  <a:pt x="0" y="92683"/>
                </a:lnTo>
                <a:lnTo>
                  <a:pt x="0" y="7317"/>
                </a:lnTo>
                <a:lnTo>
                  <a:pt x="3" y="6610"/>
                </a:lnTo>
                <a:lnTo>
                  <a:pt x="15" y="5878"/>
                </a:lnTo>
                <a:lnTo>
                  <a:pt x="33" y="5195"/>
                </a:lnTo>
                <a:lnTo>
                  <a:pt x="59" y="4512"/>
                </a:lnTo>
                <a:lnTo>
                  <a:pt x="90" y="3878"/>
                </a:lnTo>
                <a:lnTo>
                  <a:pt x="131" y="3244"/>
                </a:lnTo>
                <a:lnTo>
                  <a:pt x="175" y="2683"/>
                </a:lnTo>
                <a:lnTo>
                  <a:pt x="226" y="2146"/>
                </a:lnTo>
                <a:lnTo>
                  <a:pt x="283" y="1659"/>
                </a:lnTo>
                <a:lnTo>
                  <a:pt x="342" y="1244"/>
                </a:lnTo>
                <a:lnTo>
                  <a:pt x="409" y="854"/>
                </a:lnTo>
                <a:lnTo>
                  <a:pt x="476" y="561"/>
                </a:lnTo>
                <a:lnTo>
                  <a:pt x="548" y="317"/>
                </a:lnTo>
                <a:lnTo>
                  <a:pt x="620" y="146"/>
                </a:lnTo>
                <a:lnTo>
                  <a:pt x="697" y="24"/>
                </a:lnTo>
                <a:lnTo>
                  <a:pt x="771" y="0"/>
                </a:lnTo>
                <a:close/>
              </a:path>
            </a:pathLst>
          </a:cu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0310-40"/>
          <p:cNvSpPr/>
          <p:nvPr/>
        </p:nvSpPr>
        <p:spPr>
          <a:xfrm>
            <a:off x="4850606" y="2482453"/>
            <a:ext cx="28575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6"/>
                </a:lnTo>
                <a:lnTo>
                  <a:pt x="80491" y="142"/>
                </a:lnTo>
                <a:lnTo>
                  <a:pt x="70972" y="319"/>
                </a:lnTo>
                <a:lnTo>
                  <a:pt x="61732" y="564"/>
                </a:lnTo>
                <a:lnTo>
                  <a:pt x="52860" y="875"/>
                </a:lnTo>
                <a:lnTo>
                  <a:pt x="44443" y="1248"/>
                </a:lnTo>
                <a:lnTo>
                  <a:pt x="36561" y="1681"/>
                </a:lnTo>
                <a:lnTo>
                  <a:pt x="29289" y="2170"/>
                </a:lnTo>
                <a:lnTo>
                  <a:pt x="22699" y="2708"/>
                </a:lnTo>
                <a:lnTo>
                  <a:pt x="16853" y="3292"/>
                </a:lnTo>
                <a:lnTo>
                  <a:pt x="11808" y="3916"/>
                </a:lnTo>
                <a:lnTo>
                  <a:pt x="7612" y="4573"/>
                </a:lnTo>
                <a:lnTo>
                  <a:pt x="4306" y="5257"/>
                </a:lnTo>
                <a:lnTo>
                  <a:pt x="1921" y="5962"/>
                </a:lnTo>
                <a:lnTo>
                  <a:pt x="482" y="6681"/>
                </a:lnTo>
                <a:lnTo>
                  <a:pt x="0" y="7407"/>
                </a:lnTo>
                <a:lnTo>
                  <a:pt x="0" y="92593"/>
                </a:lnTo>
                <a:lnTo>
                  <a:pt x="482" y="93319"/>
                </a:lnTo>
                <a:lnTo>
                  <a:pt x="1921" y="94038"/>
                </a:lnTo>
                <a:lnTo>
                  <a:pt x="4306" y="94743"/>
                </a:lnTo>
                <a:lnTo>
                  <a:pt x="7612" y="95427"/>
                </a:lnTo>
                <a:lnTo>
                  <a:pt x="11808" y="96084"/>
                </a:lnTo>
                <a:lnTo>
                  <a:pt x="16853" y="96708"/>
                </a:lnTo>
                <a:lnTo>
                  <a:pt x="22699" y="97292"/>
                </a:lnTo>
                <a:lnTo>
                  <a:pt x="29289" y="97830"/>
                </a:lnTo>
                <a:lnTo>
                  <a:pt x="36561" y="98319"/>
                </a:lnTo>
                <a:lnTo>
                  <a:pt x="44443" y="98752"/>
                </a:lnTo>
                <a:lnTo>
                  <a:pt x="52860" y="99125"/>
                </a:lnTo>
                <a:lnTo>
                  <a:pt x="61732" y="99436"/>
                </a:lnTo>
                <a:lnTo>
                  <a:pt x="70972" y="99681"/>
                </a:lnTo>
                <a:lnTo>
                  <a:pt x="80491" y="99858"/>
                </a:lnTo>
                <a:lnTo>
                  <a:pt x="90198" y="9996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0315-54"/>
          <p:cNvSpPr/>
          <p:nvPr/>
        </p:nvSpPr>
        <p:spPr>
          <a:xfrm>
            <a:off x="5007769" y="2553891"/>
            <a:ext cx="667271" cy="2428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7144" algn="in">
            <a:solidFill>
              <a:srgbClr val="F1C4B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el-1789439830307-34"/>
          <p:cNvSpPr/>
          <p:nvPr/>
        </p:nvSpPr>
        <p:spPr>
          <a:xfrm>
            <a:off x="4850606" y="2968228"/>
            <a:ext cx="3700463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1" y="0"/>
                </a:moveTo>
                <a:lnTo>
                  <a:pt x="99229" y="0"/>
                </a:lnTo>
                <a:lnTo>
                  <a:pt x="99303" y="24"/>
                </a:lnTo>
                <a:lnTo>
                  <a:pt x="99380" y="146"/>
                </a:lnTo>
                <a:lnTo>
                  <a:pt x="99452" y="317"/>
                </a:lnTo>
                <a:lnTo>
                  <a:pt x="99524" y="561"/>
                </a:lnTo>
                <a:lnTo>
                  <a:pt x="99591" y="854"/>
                </a:lnTo>
                <a:lnTo>
                  <a:pt x="99658" y="1244"/>
                </a:lnTo>
                <a:lnTo>
                  <a:pt x="99717" y="1659"/>
                </a:lnTo>
                <a:lnTo>
                  <a:pt x="99774" y="2146"/>
                </a:lnTo>
                <a:lnTo>
                  <a:pt x="99825" y="2683"/>
                </a:lnTo>
                <a:lnTo>
                  <a:pt x="99869" y="3244"/>
                </a:lnTo>
                <a:lnTo>
                  <a:pt x="99910" y="3878"/>
                </a:lnTo>
                <a:lnTo>
                  <a:pt x="99941" y="4512"/>
                </a:lnTo>
                <a:lnTo>
                  <a:pt x="99967" y="5195"/>
                </a:lnTo>
                <a:lnTo>
                  <a:pt x="99985" y="5878"/>
                </a:lnTo>
                <a:lnTo>
                  <a:pt x="99997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7" y="93390"/>
                </a:lnTo>
                <a:lnTo>
                  <a:pt x="99985" y="94122"/>
                </a:lnTo>
                <a:lnTo>
                  <a:pt x="99967" y="94805"/>
                </a:lnTo>
                <a:lnTo>
                  <a:pt x="99941" y="95488"/>
                </a:lnTo>
                <a:lnTo>
                  <a:pt x="99910" y="96122"/>
                </a:lnTo>
                <a:lnTo>
                  <a:pt x="99869" y="96756"/>
                </a:lnTo>
                <a:lnTo>
                  <a:pt x="99825" y="97317"/>
                </a:lnTo>
                <a:lnTo>
                  <a:pt x="99774" y="97854"/>
                </a:lnTo>
                <a:lnTo>
                  <a:pt x="99717" y="98341"/>
                </a:lnTo>
                <a:lnTo>
                  <a:pt x="99658" y="98756"/>
                </a:lnTo>
                <a:lnTo>
                  <a:pt x="99591" y="99146"/>
                </a:lnTo>
                <a:lnTo>
                  <a:pt x="99524" y="99439"/>
                </a:lnTo>
                <a:lnTo>
                  <a:pt x="99452" y="99683"/>
                </a:lnTo>
                <a:lnTo>
                  <a:pt x="99380" y="99854"/>
                </a:lnTo>
                <a:lnTo>
                  <a:pt x="99303" y="99976"/>
                </a:lnTo>
                <a:lnTo>
                  <a:pt x="99229" y="100000"/>
                </a:lnTo>
                <a:lnTo>
                  <a:pt x="771" y="100000"/>
                </a:lnTo>
                <a:lnTo>
                  <a:pt x="697" y="99976"/>
                </a:lnTo>
                <a:lnTo>
                  <a:pt x="620" y="99854"/>
                </a:lnTo>
                <a:lnTo>
                  <a:pt x="548" y="99683"/>
                </a:lnTo>
                <a:lnTo>
                  <a:pt x="476" y="99439"/>
                </a:lnTo>
                <a:lnTo>
                  <a:pt x="409" y="99146"/>
                </a:lnTo>
                <a:lnTo>
                  <a:pt x="342" y="98756"/>
                </a:lnTo>
                <a:lnTo>
                  <a:pt x="283" y="98341"/>
                </a:lnTo>
                <a:lnTo>
                  <a:pt x="226" y="97854"/>
                </a:lnTo>
                <a:lnTo>
                  <a:pt x="175" y="97317"/>
                </a:lnTo>
                <a:lnTo>
                  <a:pt x="131" y="96756"/>
                </a:lnTo>
                <a:lnTo>
                  <a:pt x="90" y="96122"/>
                </a:lnTo>
                <a:lnTo>
                  <a:pt x="59" y="95488"/>
                </a:lnTo>
                <a:lnTo>
                  <a:pt x="33" y="94805"/>
                </a:lnTo>
                <a:lnTo>
                  <a:pt x="15" y="94122"/>
                </a:lnTo>
                <a:lnTo>
                  <a:pt x="3" y="93390"/>
                </a:lnTo>
                <a:lnTo>
                  <a:pt x="0" y="92683"/>
                </a:lnTo>
                <a:lnTo>
                  <a:pt x="0" y="7317"/>
                </a:lnTo>
                <a:lnTo>
                  <a:pt x="3" y="6610"/>
                </a:lnTo>
                <a:lnTo>
                  <a:pt x="15" y="5878"/>
                </a:lnTo>
                <a:lnTo>
                  <a:pt x="33" y="5195"/>
                </a:lnTo>
                <a:lnTo>
                  <a:pt x="59" y="4512"/>
                </a:lnTo>
                <a:lnTo>
                  <a:pt x="90" y="3878"/>
                </a:lnTo>
                <a:lnTo>
                  <a:pt x="131" y="3244"/>
                </a:lnTo>
                <a:lnTo>
                  <a:pt x="175" y="2683"/>
                </a:lnTo>
                <a:lnTo>
                  <a:pt x="226" y="2146"/>
                </a:lnTo>
                <a:lnTo>
                  <a:pt x="283" y="1659"/>
                </a:lnTo>
                <a:lnTo>
                  <a:pt x="342" y="1244"/>
                </a:lnTo>
                <a:lnTo>
                  <a:pt x="409" y="854"/>
                </a:lnTo>
                <a:lnTo>
                  <a:pt x="476" y="561"/>
                </a:lnTo>
                <a:lnTo>
                  <a:pt x="548" y="317"/>
                </a:lnTo>
                <a:lnTo>
                  <a:pt x="620" y="146"/>
                </a:lnTo>
                <a:lnTo>
                  <a:pt x="697" y="24"/>
                </a:lnTo>
                <a:lnTo>
                  <a:pt x="771" y="0"/>
                </a:lnTo>
                <a:close/>
              </a:path>
            </a:pathLst>
          </a:cu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0310-41"/>
          <p:cNvSpPr/>
          <p:nvPr/>
        </p:nvSpPr>
        <p:spPr>
          <a:xfrm>
            <a:off x="4850606" y="2968228"/>
            <a:ext cx="28575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6"/>
                </a:lnTo>
                <a:lnTo>
                  <a:pt x="80491" y="142"/>
                </a:lnTo>
                <a:lnTo>
                  <a:pt x="70972" y="319"/>
                </a:lnTo>
                <a:lnTo>
                  <a:pt x="61732" y="564"/>
                </a:lnTo>
                <a:lnTo>
                  <a:pt x="52860" y="875"/>
                </a:lnTo>
                <a:lnTo>
                  <a:pt x="44443" y="1248"/>
                </a:lnTo>
                <a:lnTo>
                  <a:pt x="36561" y="1681"/>
                </a:lnTo>
                <a:lnTo>
                  <a:pt x="29289" y="2170"/>
                </a:lnTo>
                <a:lnTo>
                  <a:pt x="22699" y="2708"/>
                </a:lnTo>
                <a:lnTo>
                  <a:pt x="16853" y="3292"/>
                </a:lnTo>
                <a:lnTo>
                  <a:pt x="11808" y="3916"/>
                </a:lnTo>
                <a:lnTo>
                  <a:pt x="7612" y="4573"/>
                </a:lnTo>
                <a:lnTo>
                  <a:pt x="4306" y="5257"/>
                </a:lnTo>
                <a:lnTo>
                  <a:pt x="1921" y="5962"/>
                </a:lnTo>
                <a:lnTo>
                  <a:pt x="482" y="6681"/>
                </a:lnTo>
                <a:lnTo>
                  <a:pt x="0" y="7407"/>
                </a:lnTo>
                <a:lnTo>
                  <a:pt x="0" y="92593"/>
                </a:lnTo>
                <a:lnTo>
                  <a:pt x="482" y="93319"/>
                </a:lnTo>
                <a:lnTo>
                  <a:pt x="1921" y="94038"/>
                </a:lnTo>
                <a:lnTo>
                  <a:pt x="4306" y="94743"/>
                </a:lnTo>
                <a:lnTo>
                  <a:pt x="7612" y="95427"/>
                </a:lnTo>
                <a:lnTo>
                  <a:pt x="11808" y="96084"/>
                </a:lnTo>
                <a:lnTo>
                  <a:pt x="16853" y="96708"/>
                </a:lnTo>
                <a:lnTo>
                  <a:pt x="22699" y="97292"/>
                </a:lnTo>
                <a:lnTo>
                  <a:pt x="29289" y="97830"/>
                </a:lnTo>
                <a:lnTo>
                  <a:pt x="36561" y="98319"/>
                </a:lnTo>
                <a:lnTo>
                  <a:pt x="44443" y="98752"/>
                </a:lnTo>
                <a:lnTo>
                  <a:pt x="52860" y="99125"/>
                </a:lnTo>
                <a:lnTo>
                  <a:pt x="61732" y="99436"/>
                </a:lnTo>
                <a:lnTo>
                  <a:pt x="70972" y="99681"/>
                </a:lnTo>
                <a:lnTo>
                  <a:pt x="80491" y="99858"/>
                </a:lnTo>
                <a:lnTo>
                  <a:pt x="90198" y="9996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0316-57"/>
          <p:cNvSpPr/>
          <p:nvPr/>
        </p:nvSpPr>
        <p:spPr>
          <a:xfrm>
            <a:off x="5007769" y="3039666"/>
            <a:ext cx="572281" cy="2428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7144" algn="in">
            <a:solidFill>
              <a:srgbClr val="F1C4B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el-1789439830307-35"/>
          <p:cNvSpPr/>
          <p:nvPr/>
        </p:nvSpPr>
        <p:spPr>
          <a:xfrm>
            <a:off x="4850606" y="3454003"/>
            <a:ext cx="3700463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1" y="0"/>
                </a:moveTo>
                <a:lnTo>
                  <a:pt x="99229" y="0"/>
                </a:lnTo>
                <a:lnTo>
                  <a:pt x="99303" y="24"/>
                </a:lnTo>
                <a:lnTo>
                  <a:pt x="99380" y="146"/>
                </a:lnTo>
                <a:lnTo>
                  <a:pt x="99452" y="317"/>
                </a:lnTo>
                <a:lnTo>
                  <a:pt x="99524" y="561"/>
                </a:lnTo>
                <a:lnTo>
                  <a:pt x="99591" y="854"/>
                </a:lnTo>
                <a:lnTo>
                  <a:pt x="99658" y="1244"/>
                </a:lnTo>
                <a:lnTo>
                  <a:pt x="99717" y="1659"/>
                </a:lnTo>
                <a:lnTo>
                  <a:pt x="99774" y="2146"/>
                </a:lnTo>
                <a:lnTo>
                  <a:pt x="99825" y="2683"/>
                </a:lnTo>
                <a:lnTo>
                  <a:pt x="99869" y="3244"/>
                </a:lnTo>
                <a:lnTo>
                  <a:pt x="99910" y="3878"/>
                </a:lnTo>
                <a:lnTo>
                  <a:pt x="99941" y="4512"/>
                </a:lnTo>
                <a:lnTo>
                  <a:pt x="99967" y="5195"/>
                </a:lnTo>
                <a:lnTo>
                  <a:pt x="99985" y="5878"/>
                </a:lnTo>
                <a:lnTo>
                  <a:pt x="99997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7" y="93390"/>
                </a:lnTo>
                <a:lnTo>
                  <a:pt x="99985" y="94122"/>
                </a:lnTo>
                <a:lnTo>
                  <a:pt x="99967" y="94805"/>
                </a:lnTo>
                <a:lnTo>
                  <a:pt x="99941" y="95488"/>
                </a:lnTo>
                <a:lnTo>
                  <a:pt x="99910" y="96122"/>
                </a:lnTo>
                <a:lnTo>
                  <a:pt x="99869" y="96756"/>
                </a:lnTo>
                <a:lnTo>
                  <a:pt x="99825" y="97317"/>
                </a:lnTo>
                <a:lnTo>
                  <a:pt x="99774" y="97854"/>
                </a:lnTo>
                <a:lnTo>
                  <a:pt x="99717" y="98341"/>
                </a:lnTo>
                <a:lnTo>
                  <a:pt x="99658" y="98756"/>
                </a:lnTo>
                <a:lnTo>
                  <a:pt x="99591" y="99146"/>
                </a:lnTo>
                <a:lnTo>
                  <a:pt x="99524" y="99439"/>
                </a:lnTo>
                <a:lnTo>
                  <a:pt x="99452" y="99683"/>
                </a:lnTo>
                <a:lnTo>
                  <a:pt x="99380" y="99854"/>
                </a:lnTo>
                <a:lnTo>
                  <a:pt x="99303" y="99976"/>
                </a:lnTo>
                <a:lnTo>
                  <a:pt x="99229" y="100000"/>
                </a:lnTo>
                <a:lnTo>
                  <a:pt x="771" y="100000"/>
                </a:lnTo>
                <a:lnTo>
                  <a:pt x="697" y="99976"/>
                </a:lnTo>
                <a:lnTo>
                  <a:pt x="620" y="99854"/>
                </a:lnTo>
                <a:lnTo>
                  <a:pt x="548" y="99683"/>
                </a:lnTo>
                <a:lnTo>
                  <a:pt x="476" y="99439"/>
                </a:lnTo>
                <a:lnTo>
                  <a:pt x="409" y="99146"/>
                </a:lnTo>
                <a:lnTo>
                  <a:pt x="342" y="98756"/>
                </a:lnTo>
                <a:lnTo>
                  <a:pt x="283" y="98341"/>
                </a:lnTo>
                <a:lnTo>
                  <a:pt x="226" y="97854"/>
                </a:lnTo>
                <a:lnTo>
                  <a:pt x="175" y="97317"/>
                </a:lnTo>
                <a:lnTo>
                  <a:pt x="131" y="96756"/>
                </a:lnTo>
                <a:lnTo>
                  <a:pt x="90" y="96122"/>
                </a:lnTo>
                <a:lnTo>
                  <a:pt x="59" y="95488"/>
                </a:lnTo>
                <a:lnTo>
                  <a:pt x="33" y="94805"/>
                </a:lnTo>
                <a:lnTo>
                  <a:pt x="15" y="94122"/>
                </a:lnTo>
                <a:lnTo>
                  <a:pt x="3" y="93390"/>
                </a:lnTo>
                <a:lnTo>
                  <a:pt x="0" y="92683"/>
                </a:lnTo>
                <a:lnTo>
                  <a:pt x="0" y="7317"/>
                </a:lnTo>
                <a:lnTo>
                  <a:pt x="3" y="6610"/>
                </a:lnTo>
                <a:lnTo>
                  <a:pt x="15" y="5878"/>
                </a:lnTo>
                <a:lnTo>
                  <a:pt x="33" y="5195"/>
                </a:lnTo>
                <a:lnTo>
                  <a:pt x="59" y="4512"/>
                </a:lnTo>
                <a:lnTo>
                  <a:pt x="90" y="3878"/>
                </a:lnTo>
                <a:lnTo>
                  <a:pt x="131" y="3244"/>
                </a:lnTo>
                <a:lnTo>
                  <a:pt x="175" y="2683"/>
                </a:lnTo>
                <a:lnTo>
                  <a:pt x="226" y="2146"/>
                </a:lnTo>
                <a:lnTo>
                  <a:pt x="283" y="1659"/>
                </a:lnTo>
                <a:lnTo>
                  <a:pt x="342" y="1244"/>
                </a:lnTo>
                <a:lnTo>
                  <a:pt x="409" y="854"/>
                </a:lnTo>
                <a:lnTo>
                  <a:pt x="476" y="561"/>
                </a:lnTo>
                <a:lnTo>
                  <a:pt x="548" y="317"/>
                </a:lnTo>
                <a:lnTo>
                  <a:pt x="620" y="146"/>
                </a:lnTo>
                <a:lnTo>
                  <a:pt x="697" y="24"/>
                </a:lnTo>
                <a:lnTo>
                  <a:pt x="771" y="0"/>
                </a:lnTo>
                <a:close/>
              </a:path>
            </a:pathLst>
          </a:cu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0310-42"/>
          <p:cNvSpPr/>
          <p:nvPr/>
        </p:nvSpPr>
        <p:spPr>
          <a:xfrm>
            <a:off x="4850606" y="3454003"/>
            <a:ext cx="28575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6"/>
                </a:lnTo>
                <a:lnTo>
                  <a:pt x="80491" y="142"/>
                </a:lnTo>
                <a:lnTo>
                  <a:pt x="70972" y="319"/>
                </a:lnTo>
                <a:lnTo>
                  <a:pt x="61732" y="564"/>
                </a:lnTo>
                <a:lnTo>
                  <a:pt x="52860" y="875"/>
                </a:lnTo>
                <a:lnTo>
                  <a:pt x="44443" y="1248"/>
                </a:lnTo>
                <a:lnTo>
                  <a:pt x="36561" y="1681"/>
                </a:lnTo>
                <a:lnTo>
                  <a:pt x="29289" y="2170"/>
                </a:lnTo>
                <a:lnTo>
                  <a:pt x="22699" y="2708"/>
                </a:lnTo>
                <a:lnTo>
                  <a:pt x="16853" y="3292"/>
                </a:lnTo>
                <a:lnTo>
                  <a:pt x="11808" y="3916"/>
                </a:lnTo>
                <a:lnTo>
                  <a:pt x="7612" y="4573"/>
                </a:lnTo>
                <a:lnTo>
                  <a:pt x="4306" y="5257"/>
                </a:lnTo>
                <a:lnTo>
                  <a:pt x="1921" y="5962"/>
                </a:lnTo>
                <a:lnTo>
                  <a:pt x="482" y="6681"/>
                </a:lnTo>
                <a:lnTo>
                  <a:pt x="0" y="7407"/>
                </a:lnTo>
                <a:lnTo>
                  <a:pt x="0" y="92593"/>
                </a:lnTo>
                <a:lnTo>
                  <a:pt x="482" y="93319"/>
                </a:lnTo>
                <a:lnTo>
                  <a:pt x="1921" y="94038"/>
                </a:lnTo>
                <a:lnTo>
                  <a:pt x="4306" y="94743"/>
                </a:lnTo>
                <a:lnTo>
                  <a:pt x="7612" y="95427"/>
                </a:lnTo>
                <a:lnTo>
                  <a:pt x="11808" y="96084"/>
                </a:lnTo>
                <a:lnTo>
                  <a:pt x="16853" y="96708"/>
                </a:lnTo>
                <a:lnTo>
                  <a:pt x="22699" y="97292"/>
                </a:lnTo>
                <a:lnTo>
                  <a:pt x="29289" y="97830"/>
                </a:lnTo>
                <a:lnTo>
                  <a:pt x="36561" y="98319"/>
                </a:lnTo>
                <a:lnTo>
                  <a:pt x="44443" y="98752"/>
                </a:lnTo>
                <a:lnTo>
                  <a:pt x="52860" y="99125"/>
                </a:lnTo>
                <a:lnTo>
                  <a:pt x="61732" y="99436"/>
                </a:lnTo>
                <a:lnTo>
                  <a:pt x="70972" y="99681"/>
                </a:lnTo>
                <a:lnTo>
                  <a:pt x="80491" y="99858"/>
                </a:lnTo>
                <a:lnTo>
                  <a:pt x="90198" y="9996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0317-60"/>
          <p:cNvSpPr/>
          <p:nvPr/>
        </p:nvSpPr>
        <p:spPr>
          <a:xfrm>
            <a:off x="5007769" y="3525441"/>
            <a:ext cx="572281" cy="2428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7144" algn="in">
            <a:solidFill>
              <a:srgbClr val="F1C4B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el-1789439830309-36"/>
          <p:cNvSpPr/>
          <p:nvPr/>
        </p:nvSpPr>
        <p:spPr>
          <a:xfrm>
            <a:off x="4850606" y="3939778"/>
            <a:ext cx="3700463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1" y="0"/>
                </a:moveTo>
                <a:lnTo>
                  <a:pt x="99229" y="0"/>
                </a:lnTo>
                <a:lnTo>
                  <a:pt x="99303" y="24"/>
                </a:lnTo>
                <a:lnTo>
                  <a:pt x="99380" y="146"/>
                </a:lnTo>
                <a:lnTo>
                  <a:pt x="99452" y="317"/>
                </a:lnTo>
                <a:lnTo>
                  <a:pt x="99524" y="561"/>
                </a:lnTo>
                <a:lnTo>
                  <a:pt x="99591" y="854"/>
                </a:lnTo>
                <a:lnTo>
                  <a:pt x="99658" y="1244"/>
                </a:lnTo>
                <a:lnTo>
                  <a:pt x="99717" y="1659"/>
                </a:lnTo>
                <a:lnTo>
                  <a:pt x="99774" y="2146"/>
                </a:lnTo>
                <a:lnTo>
                  <a:pt x="99825" y="2683"/>
                </a:lnTo>
                <a:lnTo>
                  <a:pt x="99869" y="3244"/>
                </a:lnTo>
                <a:lnTo>
                  <a:pt x="99910" y="3878"/>
                </a:lnTo>
                <a:lnTo>
                  <a:pt x="99941" y="4512"/>
                </a:lnTo>
                <a:lnTo>
                  <a:pt x="99967" y="5195"/>
                </a:lnTo>
                <a:lnTo>
                  <a:pt x="99985" y="5878"/>
                </a:lnTo>
                <a:lnTo>
                  <a:pt x="99997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7" y="93390"/>
                </a:lnTo>
                <a:lnTo>
                  <a:pt x="99985" y="94122"/>
                </a:lnTo>
                <a:lnTo>
                  <a:pt x="99967" y="94805"/>
                </a:lnTo>
                <a:lnTo>
                  <a:pt x="99941" y="95488"/>
                </a:lnTo>
                <a:lnTo>
                  <a:pt x="99910" y="96122"/>
                </a:lnTo>
                <a:lnTo>
                  <a:pt x="99869" y="96756"/>
                </a:lnTo>
                <a:lnTo>
                  <a:pt x="99825" y="97317"/>
                </a:lnTo>
                <a:lnTo>
                  <a:pt x="99774" y="97854"/>
                </a:lnTo>
                <a:lnTo>
                  <a:pt x="99717" y="98341"/>
                </a:lnTo>
                <a:lnTo>
                  <a:pt x="99658" y="98756"/>
                </a:lnTo>
                <a:lnTo>
                  <a:pt x="99591" y="99146"/>
                </a:lnTo>
                <a:lnTo>
                  <a:pt x="99524" y="99439"/>
                </a:lnTo>
                <a:lnTo>
                  <a:pt x="99452" y="99683"/>
                </a:lnTo>
                <a:lnTo>
                  <a:pt x="99380" y="99854"/>
                </a:lnTo>
                <a:lnTo>
                  <a:pt x="99303" y="99976"/>
                </a:lnTo>
                <a:lnTo>
                  <a:pt x="99229" y="100000"/>
                </a:lnTo>
                <a:lnTo>
                  <a:pt x="771" y="100000"/>
                </a:lnTo>
                <a:lnTo>
                  <a:pt x="697" y="99976"/>
                </a:lnTo>
                <a:lnTo>
                  <a:pt x="620" y="99854"/>
                </a:lnTo>
                <a:lnTo>
                  <a:pt x="548" y="99683"/>
                </a:lnTo>
                <a:lnTo>
                  <a:pt x="476" y="99439"/>
                </a:lnTo>
                <a:lnTo>
                  <a:pt x="409" y="99146"/>
                </a:lnTo>
                <a:lnTo>
                  <a:pt x="342" y="98756"/>
                </a:lnTo>
                <a:lnTo>
                  <a:pt x="283" y="98341"/>
                </a:lnTo>
                <a:lnTo>
                  <a:pt x="226" y="97854"/>
                </a:lnTo>
                <a:lnTo>
                  <a:pt x="175" y="97317"/>
                </a:lnTo>
                <a:lnTo>
                  <a:pt x="131" y="96756"/>
                </a:lnTo>
                <a:lnTo>
                  <a:pt x="90" y="96122"/>
                </a:lnTo>
                <a:lnTo>
                  <a:pt x="59" y="95488"/>
                </a:lnTo>
                <a:lnTo>
                  <a:pt x="33" y="94805"/>
                </a:lnTo>
                <a:lnTo>
                  <a:pt x="15" y="94122"/>
                </a:lnTo>
                <a:lnTo>
                  <a:pt x="3" y="93390"/>
                </a:lnTo>
                <a:lnTo>
                  <a:pt x="0" y="92683"/>
                </a:lnTo>
                <a:lnTo>
                  <a:pt x="0" y="7317"/>
                </a:lnTo>
                <a:lnTo>
                  <a:pt x="3" y="6610"/>
                </a:lnTo>
                <a:lnTo>
                  <a:pt x="15" y="5878"/>
                </a:lnTo>
                <a:lnTo>
                  <a:pt x="33" y="5195"/>
                </a:lnTo>
                <a:lnTo>
                  <a:pt x="59" y="4512"/>
                </a:lnTo>
                <a:lnTo>
                  <a:pt x="90" y="3878"/>
                </a:lnTo>
                <a:lnTo>
                  <a:pt x="131" y="3244"/>
                </a:lnTo>
                <a:lnTo>
                  <a:pt x="175" y="2683"/>
                </a:lnTo>
                <a:lnTo>
                  <a:pt x="226" y="2146"/>
                </a:lnTo>
                <a:lnTo>
                  <a:pt x="283" y="1659"/>
                </a:lnTo>
                <a:lnTo>
                  <a:pt x="342" y="1244"/>
                </a:lnTo>
                <a:lnTo>
                  <a:pt x="409" y="854"/>
                </a:lnTo>
                <a:lnTo>
                  <a:pt x="476" y="561"/>
                </a:lnTo>
                <a:lnTo>
                  <a:pt x="548" y="317"/>
                </a:lnTo>
                <a:lnTo>
                  <a:pt x="620" y="146"/>
                </a:lnTo>
                <a:lnTo>
                  <a:pt x="697" y="24"/>
                </a:lnTo>
                <a:lnTo>
                  <a:pt x="771" y="0"/>
                </a:lnTo>
                <a:close/>
              </a:path>
            </a:pathLst>
          </a:cu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30310-43"/>
          <p:cNvSpPr/>
          <p:nvPr/>
        </p:nvSpPr>
        <p:spPr>
          <a:xfrm>
            <a:off x="4850606" y="3939778"/>
            <a:ext cx="28575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6"/>
                </a:lnTo>
                <a:lnTo>
                  <a:pt x="80491" y="142"/>
                </a:lnTo>
                <a:lnTo>
                  <a:pt x="70972" y="319"/>
                </a:lnTo>
                <a:lnTo>
                  <a:pt x="61732" y="564"/>
                </a:lnTo>
                <a:lnTo>
                  <a:pt x="52860" y="875"/>
                </a:lnTo>
                <a:lnTo>
                  <a:pt x="44443" y="1248"/>
                </a:lnTo>
                <a:lnTo>
                  <a:pt x="36561" y="1681"/>
                </a:lnTo>
                <a:lnTo>
                  <a:pt x="29289" y="2170"/>
                </a:lnTo>
                <a:lnTo>
                  <a:pt x="22699" y="2708"/>
                </a:lnTo>
                <a:lnTo>
                  <a:pt x="16853" y="3292"/>
                </a:lnTo>
                <a:lnTo>
                  <a:pt x="11808" y="3916"/>
                </a:lnTo>
                <a:lnTo>
                  <a:pt x="7612" y="4573"/>
                </a:lnTo>
                <a:lnTo>
                  <a:pt x="4306" y="5257"/>
                </a:lnTo>
                <a:lnTo>
                  <a:pt x="1921" y="5962"/>
                </a:lnTo>
                <a:lnTo>
                  <a:pt x="482" y="6681"/>
                </a:lnTo>
                <a:lnTo>
                  <a:pt x="0" y="7407"/>
                </a:lnTo>
                <a:lnTo>
                  <a:pt x="0" y="92593"/>
                </a:lnTo>
                <a:lnTo>
                  <a:pt x="482" y="93319"/>
                </a:lnTo>
                <a:lnTo>
                  <a:pt x="1921" y="94038"/>
                </a:lnTo>
                <a:lnTo>
                  <a:pt x="4306" y="94743"/>
                </a:lnTo>
                <a:lnTo>
                  <a:pt x="7612" y="95427"/>
                </a:lnTo>
                <a:lnTo>
                  <a:pt x="11808" y="96084"/>
                </a:lnTo>
                <a:lnTo>
                  <a:pt x="16853" y="96708"/>
                </a:lnTo>
                <a:lnTo>
                  <a:pt x="22699" y="97292"/>
                </a:lnTo>
                <a:lnTo>
                  <a:pt x="29289" y="97830"/>
                </a:lnTo>
                <a:lnTo>
                  <a:pt x="36561" y="98319"/>
                </a:lnTo>
                <a:lnTo>
                  <a:pt x="44443" y="98752"/>
                </a:lnTo>
                <a:lnTo>
                  <a:pt x="52860" y="99125"/>
                </a:lnTo>
                <a:lnTo>
                  <a:pt x="61732" y="99436"/>
                </a:lnTo>
                <a:lnTo>
                  <a:pt x="70972" y="99681"/>
                </a:lnTo>
                <a:lnTo>
                  <a:pt x="80491" y="99858"/>
                </a:lnTo>
                <a:lnTo>
                  <a:pt x="90198" y="9996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0318-63"/>
          <p:cNvSpPr/>
          <p:nvPr/>
        </p:nvSpPr>
        <p:spPr>
          <a:xfrm>
            <a:off x="5007769" y="4011216"/>
            <a:ext cx="667271" cy="2428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7144" algn="in">
            <a:solidFill>
              <a:srgbClr val="F1C4B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el-1789439830296-14"/>
          <p:cNvSpPr/>
          <p:nvPr/>
        </p:nvSpPr>
        <p:spPr>
          <a:xfrm>
            <a:off x="400050" y="4675584"/>
            <a:ext cx="8343900" cy="357188"/>
          </a:xfrm>
          <a:prstGeom prst="roundRect">
            <a:avLst>
              <a:gd name="adj" fmla="val 10667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el-1789439830331-72"/>
          <p:cNvSpPr/>
          <p:nvPr/>
        </p:nvSpPr>
        <p:spPr>
          <a:xfrm>
            <a:off x="578644" y="4789884"/>
            <a:ext cx="14466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071"/>
                </a:moveTo>
                <a:lnTo>
                  <a:pt x="0" y="12071"/>
                </a:lnTo>
                <a:cubicBezTo>
                  <a:pt x="133" y="8690"/>
                  <a:pt x="1244" y="5857"/>
                  <a:pt x="3333" y="3571"/>
                </a:cubicBezTo>
                <a:lnTo>
                  <a:pt x="3333" y="3571"/>
                </a:lnTo>
                <a:lnTo>
                  <a:pt x="3333" y="3571"/>
                </a:lnTo>
                <a:cubicBezTo>
                  <a:pt x="5467" y="1333"/>
                  <a:pt x="8111" y="143"/>
                  <a:pt x="11267" y="0"/>
                </a:cubicBezTo>
                <a:lnTo>
                  <a:pt x="11267" y="0"/>
                </a:lnTo>
                <a:lnTo>
                  <a:pt x="39400" y="0"/>
                </a:lnTo>
                <a:lnTo>
                  <a:pt x="39400" y="24143"/>
                </a:lnTo>
                <a:cubicBezTo>
                  <a:pt x="39400" y="25857"/>
                  <a:pt x="39911" y="27286"/>
                  <a:pt x="40933" y="28429"/>
                </a:cubicBezTo>
                <a:lnTo>
                  <a:pt x="40933" y="28429"/>
                </a:lnTo>
                <a:cubicBezTo>
                  <a:pt x="42000" y="29571"/>
                  <a:pt x="43356" y="30143"/>
                  <a:pt x="45000" y="30143"/>
                </a:cubicBezTo>
                <a:lnTo>
                  <a:pt x="45000" y="30143"/>
                </a:lnTo>
                <a:lnTo>
                  <a:pt x="67533" y="30143"/>
                </a:lnTo>
                <a:lnTo>
                  <a:pt x="67533" y="37500"/>
                </a:lnTo>
                <a:cubicBezTo>
                  <a:pt x="60956" y="39500"/>
                  <a:pt x="55556" y="43381"/>
                  <a:pt x="51333" y="49143"/>
                </a:cubicBezTo>
                <a:lnTo>
                  <a:pt x="51333" y="49143"/>
                </a:lnTo>
                <a:cubicBezTo>
                  <a:pt x="47244" y="54810"/>
                  <a:pt x="45133" y="61524"/>
                  <a:pt x="45000" y="69286"/>
                </a:cubicBezTo>
                <a:lnTo>
                  <a:pt x="45000" y="69286"/>
                </a:lnTo>
                <a:cubicBezTo>
                  <a:pt x="45000" y="74952"/>
                  <a:pt x="46178" y="80119"/>
                  <a:pt x="48533" y="84786"/>
                </a:cubicBezTo>
                <a:lnTo>
                  <a:pt x="48533" y="84786"/>
                </a:lnTo>
                <a:cubicBezTo>
                  <a:pt x="50844" y="89405"/>
                  <a:pt x="54000" y="93214"/>
                  <a:pt x="58000" y="96214"/>
                </a:cubicBezTo>
                <a:lnTo>
                  <a:pt x="58000" y="96214"/>
                </a:lnTo>
                <a:cubicBezTo>
                  <a:pt x="57422" y="96357"/>
                  <a:pt x="56844" y="96429"/>
                  <a:pt x="56267" y="96429"/>
                </a:cubicBezTo>
                <a:lnTo>
                  <a:pt x="56267" y="96429"/>
                </a:lnTo>
                <a:lnTo>
                  <a:pt x="11267" y="96429"/>
                </a:lnTo>
                <a:cubicBezTo>
                  <a:pt x="8111" y="96286"/>
                  <a:pt x="5467" y="95095"/>
                  <a:pt x="3333" y="92857"/>
                </a:cubicBezTo>
                <a:lnTo>
                  <a:pt x="3333" y="92857"/>
                </a:lnTo>
                <a:cubicBezTo>
                  <a:pt x="1244" y="90571"/>
                  <a:pt x="133" y="87738"/>
                  <a:pt x="0" y="84357"/>
                </a:cubicBezTo>
                <a:lnTo>
                  <a:pt x="0" y="84357"/>
                </a:lnTo>
                <a:lnTo>
                  <a:pt x="0" y="12071"/>
                </a:lnTo>
                <a:moveTo>
                  <a:pt x="67533" y="24143"/>
                </a:moveTo>
                <a:lnTo>
                  <a:pt x="67533" y="24143"/>
                </a:lnTo>
                <a:lnTo>
                  <a:pt x="45000" y="24143"/>
                </a:lnTo>
                <a:lnTo>
                  <a:pt x="45000" y="0"/>
                </a:lnTo>
                <a:lnTo>
                  <a:pt x="67533" y="24143"/>
                </a:lnTo>
                <a:moveTo>
                  <a:pt x="50600" y="69286"/>
                </a:moveTo>
                <a:lnTo>
                  <a:pt x="50600" y="69286"/>
                </a:lnTo>
                <a:cubicBezTo>
                  <a:pt x="50600" y="64381"/>
                  <a:pt x="51711" y="59857"/>
                  <a:pt x="53933" y="55714"/>
                </a:cubicBezTo>
                <a:lnTo>
                  <a:pt x="53933" y="55714"/>
                </a:lnTo>
                <a:lnTo>
                  <a:pt x="53933" y="55714"/>
                </a:lnTo>
                <a:cubicBezTo>
                  <a:pt x="56200" y="51571"/>
                  <a:pt x="59311" y="48262"/>
                  <a:pt x="63267" y="45786"/>
                </a:cubicBezTo>
                <a:lnTo>
                  <a:pt x="63267" y="45786"/>
                </a:lnTo>
                <a:cubicBezTo>
                  <a:pt x="67267" y="43405"/>
                  <a:pt x="71489" y="42214"/>
                  <a:pt x="75933" y="42214"/>
                </a:cubicBezTo>
                <a:lnTo>
                  <a:pt x="75933" y="42214"/>
                </a:lnTo>
                <a:cubicBezTo>
                  <a:pt x="80378" y="42214"/>
                  <a:pt x="84600" y="43405"/>
                  <a:pt x="88600" y="45786"/>
                </a:cubicBezTo>
                <a:lnTo>
                  <a:pt x="88600" y="45786"/>
                </a:lnTo>
                <a:cubicBezTo>
                  <a:pt x="92600" y="48262"/>
                  <a:pt x="95711" y="51571"/>
                  <a:pt x="97933" y="55714"/>
                </a:cubicBezTo>
                <a:lnTo>
                  <a:pt x="97933" y="55714"/>
                </a:lnTo>
                <a:cubicBezTo>
                  <a:pt x="100156" y="59857"/>
                  <a:pt x="101267" y="64381"/>
                  <a:pt x="101267" y="69286"/>
                </a:cubicBezTo>
                <a:lnTo>
                  <a:pt x="101267" y="69286"/>
                </a:lnTo>
                <a:cubicBezTo>
                  <a:pt x="101267" y="74190"/>
                  <a:pt x="100156" y="78714"/>
                  <a:pt x="97933" y="82857"/>
                </a:cubicBezTo>
                <a:lnTo>
                  <a:pt x="97933" y="82857"/>
                </a:lnTo>
                <a:cubicBezTo>
                  <a:pt x="95711" y="87000"/>
                  <a:pt x="92600" y="90333"/>
                  <a:pt x="88600" y="92857"/>
                </a:cubicBezTo>
                <a:lnTo>
                  <a:pt x="88600" y="92857"/>
                </a:lnTo>
                <a:cubicBezTo>
                  <a:pt x="84600" y="95238"/>
                  <a:pt x="80378" y="96429"/>
                  <a:pt x="75933" y="96429"/>
                </a:cubicBezTo>
                <a:lnTo>
                  <a:pt x="75933" y="96429"/>
                </a:lnTo>
                <a:cubicBezTo>
                  <a:pt x="71489" y="96429"/>
                  <a:pt x="67267" y="95238"/>
                  <a:pt x="63267" y="92857"/>
                </a:cubicBezTo>
                <a:lnTo>
                  <a:pt x="63267" y="92857"/>
                </a:lnTo>
                <a:cubicBezTo>
                  <a:pt x="59311" y="90333"/>
                  <a:pt x="56200" y="87000"/>
                  <a:pt x="53933" y="82857"/>
                </a:cubicBezTo>
                <a:lnTo>
                  <a:pt x="53933" y="82857"/>
                </a:lnTo>
                <a:cubicBezTo>
                  <a:pt x="51711" y="78714"/>
                  <a:pt x="50600" y="74190"/>
                  <a:pt x="50600" y="69286"/>
                </a:cubicBezTo>
                <a:lnTo>
                  <a:pt x="50600" y="69286"/>
                </a:lnTo>
                <a:moveTo>
                  <a:pt x="87733" y="61214"/>
                </a:moveTo>
                <a:lnTo>
                  <a:pt x="87733" y="61214"/>
                </a:lnTo>
                <a:cubicBezTo>
                  <a:pt x="86444" y="59976"/>
                  <a:pt x="85156" y="59976"/>
                  <a:pt x="83867" y="61214"/>
                </a:cubicBezTo>
                <a:lnTo>
                  <a:pt x="83867" y="61214"/>
                </a:lnTo>
                <a:lnTo>
                  <a:pt x="73133" y="72500"/>
                </a:lnTo>
                <a:lnTo>
                  <a:pt x="68000" y="67214"/>
                </a:lnTo>
                <a:cubicBezTo>
                  <a:pt x="66711" y="65976"/>
                  <a:pt x="65422" y="65976"/>
                  <a:pt x="64133" y="67214"/>
                </a:cubicBezTo>
                <a:lnTo>
                  <a:pt x="64133" y="67214"/>
                </a:lnTo>
                <a:cubicBezTo>
                  <a:pt x="62978" y="68595"/>
                  <a:pt x="62978" y="69976"/>
                  <a:pt x="64133" y="71357"/>
                </a:cubicBezTo>
                <a:lnTo>
                  <a:pt x="64133" y="71357"/>
                </a:lnTo>
                <a:lnTo>
                  <a:pt x="71200" y="78929"/>
                </a:lnTo>
                <a:cubicBezTo>
                  <a:pt x="72489" y="80167"/>
                  <a:pt x="73778" y="80167"/>
                  <a:pt x="75067" y="78929"/>
                </a:cubicBezTo>
                <a:lnTo>
                  <a:pt x="75067" y="78929"/>
                </a:lnTo>
                <a:lnTo>
                  <a:pt x="87733" y="65357"/>
                </a:lnTo>
                <a:cubicBezTo>
                  <a:pt x="88889" y="63976"/>
                  <a:pt x="88889" y="62595"/>
                  <a:pt x="87733" y="61214"/>
                </a:cubicBezTo>
                <a:lnTo>
                  <a:pt x="87733" y="6121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3029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4" name="el-178943983029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9439830293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46" name="el-1789439830293-8"/>
          <p:cNvSpPr txBox="1"/>
          <p:nvPr/>
        </p:nvSpPr>
        <p:spPr>
          <a:xfrm>
            <a:off x="3923258" y="157163"/>
            <a:ext cx="145018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适用范围与抗力级别</a:t>
            </a:r>
            <a:endParaRPr/>
          </a:p>
        </p:txBody>
      </p:sp>
      <p:sp>
        <p:nvSpPr>
          <p:cNvPr id="47" name="el-1789439830293-9"/>
          <p:cNvSpPr txBox="1"/>
          <p:nvPr/>
        </p:nvSpPr>
        <p:spPr>
          <a:xfrm>
            <a:off x="7860581" y="182166"/>
            <a:ext cx="104939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· 总则与术语</a:t>
            </a:r>
            <a:endParaRPr/>
          </a:p>
        </p:txBody>
      </p:sp>
      <p:sp>
        <p:nvSpPr>
          <p:cNvPr id="48" name="el-1789439830300-21"/>
          <p:cNvSpPr txBox="1"/>
          <p:nvPr/>
        </p:nvSpPr>
        <p:spPr>
          <a:xfrm>
            <a:off x="857250" y="432197"/>
            <a:ext cx="73866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适用范围</a:t>
            </a:r>
            <a:endParaRPr/>
          </a:p>
        </p:txBody>
      </p:sp>
      <p:sp>
        <p:nvSpPr>
          <p:cNvPr id="49" name="el-1789439830297-16"/>
          <p:cNvSpPr txBox="1"/>
          <p:nvPr/>
        </p:nvSpPr>
        <p:spPr>
          <a:xfrm>
            <a:off x="750094" y="710803"/>
            <a:ext cx="788670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适用于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新建或改建的甲、乙类防空地下室</a:t>
            </a: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；也适用于居住小区内结合民用建筑易地修建的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单建掘开式人防工程</a:t>
            </a: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50" name="el-1789439830302-26"/>
          <p:cNvSpPr txBox="1"/>
          <p:nvPr/>
        </p:nvSpPr>
        <p:spPr>
          <a:xfrm>
            <a:off x="964406" y="1528763"/>
            <a:ext cx="155662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防常规武器抗力级别</a:t>
            </a:r>
            <a:endParaRPr/>
          </a:p>
        </p:txBody>
      </p:sp>
      <p:sp>
        <p:nvSpPr>
          <p:cNvPr id="51" name="el-1789439830311-44"/>
          <p:cNvSpPr txBox="1"/>
          <p:nvPr/>
        </p:nvSpPr>
        <p:spPr>
          <a:xfrm>
            <a:off x="726091" y="2103834"/>
            <a:ext cx="62028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常5级</a:t>
            </a:r>
            <a:endParaRPr/>
          </a:p>
        </p:txBody>
      </p:sp>
      <p:sp>
        <p:nvSpPr>
          <p:cNvPr id="52" name="el-1789439830312-46"/>
          <p:cNvSpPr txBox="1"/>
          <p:nvPr/>
        </p:nvSpPr>
        <p:spPr>
          <a:xfrm>
            <a:off x="1408100" y="2096691"/>
            <a:ext cx="126285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防常规武器 5 级</a:t>
            </a:r>
            <a:endParaRPr/>
          </a:p>
        </p:txBody>
      </p:sp>
      <p:sp>
        <p:nvSpPr>
          <p:cNvPr id="53" name="el-1789439830312-47"/>
          <p:cNvSpPr txBox="1"/>
          <p:nvPr/>
        </p:nvSpPr>
        <p:spPr>
          <a:xfrm>
            <a:off x="726091" y="2589609"/>
            <a:ext cx="62028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常6级</a:t>
            </a:r>
            <a:endParaRPr/>
          </a:p>
        </p:txBody>
      </p:sp>
      <p:sp>
        <p:nvSpPr>
          <p:cNvPr id="54" name="el-1789439830313-49"/>
          <p:cNvSpPr txBox="1"/>
          <p:nvPr/>
        </p:nvSpPr>
        <p:spPr>
          <a:xfrm>
            <a:off x="1408100" y="2582466"/>
            <a:ext cx="126285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防常规武器 6 级</a:t>
            </a:r>
            <a:endParaRPr/>
          </a:p>
        </p:txBody>
      </p:sp>
      <p:sp>
        <p:nvSpPr>
          <p:cNvPr id="55" name="el-1789439830301-25"/>
          <p:cNvSpPr txBox="1"/>
          <p:nvPr/>
        </p:nvSpPr>
        <p:spPr>
          <a:xfrm>
            <a:off x="778669" y="3103959"/>
            <a:ext cx="16330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常规武器：非核爆炸冲击波</a:t>
            </a:r>
            <a:endParaRPr/>
          </a:p>
        </p:txBody>
      </p:sp>
      <p:sp>
        <p:nvSpPr>
          <p:cNvPr id="56" name="el-1789439830302-27"/>
          <p:cNvSpPr txBox="1"/>
          <p:nvPr/>
        </p:nvSpPr>
        <p:spPr>
          <a:xfrm>
            <a:off x="5222081" y="1528763"/>
            <a:ext cx="139588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防核武器抗力级别</a:t>
            </a:r>
            <a:endParaRPr/>
          </a:p>
        </p:txBody>
      </p:sp>
      <p:sp>
        <p:nvSpPr>
          <p:cNvPr id="57" name="el-1789439830313-50"/>
          <p:cNvSpPr txBox="1"/>
          <p:nvPr/>
        </p:nvSpPr>
        <p:spPr>
          <a:xfrm>
            <a:off x="4983766" y="2103834"/>
            <a:ext cx="62028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核4级</a:t>
            </a:r>
            <a:endParaRPr/>
          </a:p>
        </p:txBody>
      </p:sp>
      <p:sp>
        <p:nvSpPr>
          <p:cNvPr id="58" name="el-1789439830314-52"/>
          <p:cNvSpPr txBox="1"/>
          <p:nvPr/>
        </p:nvSpPr>
        <p:spPr>
          <a:xfrm>
            <a:off x="5665775" y="2096691"/>
            <a:ext cx="111998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防核武器 4 级</a:t>
            </a:r>
            <a:endParaRPr/>
          </a:p>
        </p:txBody>
      </p:sp>
      <p:sp>
        <p:nvSpPr>
          <p:cNvPr id="59" name="el-1789439830314-53"/>
          <p:cNvSpPr txBox="1"/>
          <p:nvPr/>
        </p:nvSpPr>
        <p:spPr>
          <a:xfrm>
            <a:off x="4942618" y="2589609"/>
            <a:ext cx="79757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核4B级</a:t>
            </a:r>
            <a:endParaRPr/>
          </a:p>
        </p:txBody>
      </p:sp>
      <p:sp>
        <p:nvSpPr>
          <p:cNvPr id="60" name="el-1789439830315-55"/>
          <p:cNvSpPr txBox="1"/>
          <p:nvPr/>
        </p:nvSpPr>
        <p:spPr>
          <a:xfrm>
            <a:off x="5760765" y="2582466"/>
            <a:ext cx="125533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防核武器 4B 级</a:t>
            </a:r>
            <a:endParaRPr/>
          </a:p>
        </p:txBody>
      </p:sp>
      <p:sp>
        <p:nvSpPr>
          <p:cNvPr id="61" name="el-1789439830315-56"/>
          <p:cNvSpPr txBox="1"/>
          <p:nvPr/>
        </p:nvSpPr>
        <p:spPr>
          <a:xfrm>
            <a:off x="4983766" y="3075384"/>
            <a:ext cx="62028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核5级</a:t>
            </a:r>
            <a:endParaRPr/>
          </a:p>
        </p:txBody>
      </p:sp>
      <p:sp>
        <p:nvSpPr>
          <p:cNvPr id="62" name="el-1789439830316-58"/>
          <p:cNvSpPr txBox="1"/>
          <p:nvPr/>
        </p:nvSpPr>
        <p:spPr>
          <a:xfrm>
            <a:off x="5665775" y="3068241"/>
            <a:ext cx="111998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防核武器 5 级</a:t>
            </a:r>
            <a:endParaRPr/>
          </a:p>
        </p:txBody>
      </p:sp>
      <p:sp>
        <p:nvSpPr>
          <p:cNvPr id="63" name="el-1789439830316-59"/>
          <p:cNvSpPr txBox="1"/>
          <p:nvPr/>
        </p:nvSpPr>
        <p:spPr>
          <a:xfrm>
            <a:off x="4983766" y="3561159"/>
            <a:ext cx="62028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核6级</a:t>
            </a:r>
            <a:endParaRPr/>
          </a:p>
        </p:txBody>
      </p:sp>
      <p:sp>
        <p:nvSpPr>
          <p:cNvPr id="64" name="el-1789439830317-61"/>
          <p:cNvSpPr txBox="1"/>
          <p:nvPr/>
        </p:nvSpPr>
        <p:spPr>
          <a:xfrm>
            <a:off x="5665775" y="3554016"/>
            <a:ext cx="111998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防核武器 6 级</a:t>
            </a:r>
            <a:endParaRPr/>
          </a:p>
        </p:txBody>
      </p:sp>
      <p:sp>
        <p:nvSpPr>
          <p:cNvPr id="65" name="el-1789439830318-62"/>
          <p:cNvSpPr txBox="1"/>
          <p:nvPr/>
        </p:nvSpPr>
        <p:spPr>
          <a:xfrm>
            <a:off x="4942618" y="4046934"/>
            <a:ext cx="79757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核6B级</a:t>
            </a:r>
            <a:endParaRPr/>
          </a:p>
        </p:txBody>
      </p:sp>
      <p:sp>
        <p:nvSpPr>
          <p:cNvPr id="66" name="el-1789439830319-64"/>
          <p:cNvSpPr txBox="1"/>
          <p:nvPr/>
        </p:nvSpPr>
        <p:spPr>
          <a:xfrm>
            <a:off x="5760765" y="4039791"/>
            <a:ext cx="125533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防核武器 6B 级</a:t>
            </a:r>
            <a:endParaRPr/>
          </a:p>
        </p:txBody>
      </p:sp>
      <p:sp>
        <p:nvSpPr>
          <p:cNvPr id="67" name="el-1789439830298-18"/>
          <p:cNvSpPr txBox="1"/>
          <p:nvPr/>
        </p:nvSpPr>
        <p:spPr>
          <a:xfrm>
            <a:off x="794742" y="4768453"/>
            <a:ext cx="56192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6B7E"/>
                </a:solidFill>
                <a:latin typeface="Microsoft YaHei"/>
                <a:ea typeface="Microsoft YaHei"/>
                <a:cs typeface="Microsoft YaHei"/>
              </a:rPr>
              <a:t>甲类防空地下室应同时满足防核武器和防常规武器要求，乙类防空地下室仅需满足防常规武器要求</a:t>
            </a:r>
            <a:endParaRPr/>
          </a:p>
        </p:txBody>
      </p:sp>
      <p:sp>
        <p:nvSpPr>
          <p:cNvPr id="68" name="el-1789439830293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69" name="el-1789439830292-5"/>
          <p:cNvSpPr txBox="1"/>
          <p:nvPr/>
        </p:nvSpPr>
        <p:spPr>
          <a:xfrm>
            <a:off x="7481181" y="4900613"/>
            <a:ext cx="14927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总则与术语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70" name="el-1789439830294-11"/>
          <p:cNvSpPr/>
          <p:nvPr/>
        </p:nvSpPr>
        <p:spPr>
          <a:xfrm>
            <a:off x="8511555" y="4900613"/>
            <a:ext cx="232395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" name="el-1789439830294-11__text"/>
          <p:cNvSpPr txBox="1"/>
          <p:nvPr/>
        </p:nvSpPr>
        <p:spPr>
          <a:xfrm>
            <a:off x="8511555" y="4900613"/>
            <a:ext cx="23239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0373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0374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0376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0376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0378-15"/>
          <p:cNvSpPr/>
          <p:nvPr/>
        </p:nvSpPr>
        <p:spPr>
          <a:xfrm>
            <a:off x="400050" y="1005706"/>
            <a:ext cx="4071938" cy="2450306"/>
          </a:xfrm>
          <a:prstGeom prst="roundRect">
            <a:avLst>
              <a:gd name="adj" fmla="val 155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7" name="el-1789439830381-20"/>
          <p:cNvCxnSpPr/>
          <p:nvPr/>
        </p:nvCxnSpPr>
        <p:spPr>
          <a:xfrm>
            <a:off x="621506" y="1691506"/>
            <a:ext cx="362902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439830383-23"/>
          <p:cNvSpPr/>
          <p:nvPr/>
        </p:nvSpPr>
        <p:spPr>
          <a:xfrm>
            <a:off x="621506" y="1212875"/>
            <a:ext cx="371475" cy="371475"/>
          </a:xfrm>
          <a:prstGeom prst="roundRect">
            <a:avLst>
              <a:gd name="adj" fmla="val 10256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0394-38"/>
          <p:cNvSpPr/>
          <p:nvPr/>
        </p:nvSpPr>
        <p:spPr>
          <a:xfrm>
            <a:off x="621506" y="1848669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0394-39"/>
          <p:cNvSpPr/>
          <p:nvPr/>
        </p:nvSpPr>
        <p:spPr>
          <a:xfrm>
            <a:off x="621506" y="21558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0395-40"/>
          <p:cNvSpPr/>
          <p:nvPr/>
        </p:nvSpPr>
        <p:spPr>
          <a:xfrm>
            <a:off x="621506" y="246303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0396-41"/>
          <p:cNvSpPr/>
          <p:nvPr/>
        </p:nvSpPr>
        <p:spPr>
          <a:xfrm>
            <a:off x="621506" y="277021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0398-42"/>
          <p:cNvSpPr/>
          <p:nvPr/>
        </p:nvSpPr>
        <p:spPr>
          <a:xfrm>
            <a:off x="621506" y="307739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0379-16"/>
          <p:cNvSpPr/>
          <p:nvPr/>
        </p:nvSpPr>
        <p:spPr>
          <a:xfrm>
            <a:off x="4672013" y="1005706"/>
            <a:ext cx="4071938" cy="2450306"/>
          </a:xfrm>
          <a:prstGeom prst="roundRect">
            <a:avLst>
              <a:gd name="adj" fmla="val 155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5" name="el-1789439830381-21"/>
          <p:cNvCxnSpPr/>
          <p:nvPr/>
        </p:nvCxnSpPr>
        <p:spPr>
          <a:xfrm>
            <a:off x="4893469" y="1691506"/>
            <a:ext cx="362902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439830384-26"/>
          <p:cNvSpPr/>
          <p:nvPr/>
        </p:nvSpPr>
        <p:spPr>
          <a:xfrm>
            <a:off x="4893469" y="1212875"/>
            <a:ext cx="371475" cy="371475"/>
          </a:xfrm>
          <a:prstGeom prst="roundRect">
            <a:avLst>
              <a:gd name="adj" fmla="val 10256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0398-43"/>
          <p:cNvSpPr/>
          <p:nvPr/>
        </p:nvSpPr>
        <p:spPr>
          <a:xfrm>
            <a:off x="4893469" y="1848669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0399-44"/>
          <p:cNvSpPr/>
          <p:nvPr/>
        </p:nvSpPr>
        <p:spPr>
          <a:xfrm>
            <a:off x="4893469" y="21558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0400-45"/>
          <p:cNvSpPr/>
          <p:nvPr/>
        </p:nvSpPr>
        <p:spPr>
          <a:xfrm>
            <a:off x="4893469" y="246303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0400-46"/>
          <p:cNvSpPr/>
          <p:nvPr/>
        </p:nvSpPr>
        <p:spPr>
          <a:xfrm>
            <a:off x="4893469" y="277021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0401-47"/>
          <p:cNvSpPr/>
          <p:nvPr/>
        </p:nvSpPr>
        <p:spPr>
          <a:xfrm>
            <a:off x="4893469" y="307739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0377-13"/>
          <p:cNvSpPr/>
          <p:nvPr/>
        </p:nvSpPr>
        <p:spPr>
          <a:xfrm>
            <a:off x="400050" y="3656037"/>
            <a:ext cx="8343900" cy="6532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4"/>
                </a:lnTo>
                <a:lnTo>
                  <a:pt x="99725" y="87"/>
                </a:lnTo>
                <a:lnTo>
                  <a:pt x="99757" y="188"/>
                </a:lnTo>
                <a:lnTo>
                  <a:pt x="99789" y="333"/>
                </a:lnTo>
                <a:lnTo>
                  <a:pt x="99818" y="507"/>
                </a:lnTo>
                <a:lnTo>
                  <a:pt x="99848" y="739"/>
                </a:lnTo>
                <a:lnTo>
                  <a:pt x="99874" y="986"/>
                </a:lnTo>
                <a:lnTo>
                  <a:pt x="99900" y="1275"/>
                </a:lnTo>
                <a:lnTo>
                  <a:pt x="99922" y="1594"/>
                </a:lnTo>
                <a:lnTo>
                  <a:pt x="99942" y="1928"/>
                </a:lnTo>
                <a:lnTo>
                  <a:pt x="99960" y="2304"/>
                </a:lnTo>
                <a:lnTo>
                  <a:pt x="99974" y="2681"/>
                </a:lnTo>
                <a:lnTo>
                  <a:pt x="99985" y="3087"/>
                </a:lnTo>
                <a:lnTo>
                  <a:pt x="99993" y="3493"/>
                </a:lnTo>
                <a:lnTo>
                  <a:pt x="99999" y="3928"/>
                </a:lnTo>
                <a:lnTo>
                  <a:pt x="100000" y="4348"/>
                </a:lnTo>
                <a:lnTo>
                  <a:pt x="100000" y="95652"/>
                </a:lnTo>
                <a:lnTo>
                  <a:pt x="99999" y="96072"/>
                </a:lnTo>
                <a:lnTo>
                  <a:pt x="99993" y="96507"/>
                </a:lnTo>
                <a:lnTo>
                  <a:pt x="99985" y="96913"/>
                </a:lnTo>
                <a:lnTo>
                  <a:pt x="99974" y="97319"/>
                </a:lnTo>
                <a:lnTo>
                  <a:pt x="99960" y="97696"/>
                </a:lnTo>
                <a:lnTo>
                  <a:pt x="99942" y="98072"/>
                </a:lnTo>
                <a:lnTo>
                  <a:pt x="99922" y="98406"/>
                </a:lnTo>
                <a:lnTo>
                  <a:pt x="99900" y="98725"/>
                </a:lnTo>
                <a:lnTo>
                  <a:pt x="99874" y="99014"/>
                </a:lnTo>
                <a:lnTo>
                  <a:pt x="99848" y="99261"/>
                </a:lnTo>
                <a:lnTo>
                  <a:pt x="99818" y="99493"/>
                </a:lnTo>
                <a:lnTo>
                  <a:pt x="99789" y="99667"/>
                </a:lnTo>
                <a:lnTo>
                  <a:pt x="99757" y="99812"/>
                </a:lnTo>
                <a:lnTo>
                  <a:pt x="99725" y="99913"/>
                </a:lnTo>
                <a:lnTo>
                  <a:pt x="99691" y="9998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6"/>
                </a:lnTo>
                <a:lnTo>
                  <a:pt x="275" y="99913"/>
                </a:lnTo>
                <a:lnTo>
                  <a:pt x="243" y="99812"/>
                </a:lnTo>
                <a:lnTo>
                  <a:pt x="211" y="99667"/>
                </a:lnTo>
                <a:lnTo>
                  <a:pt x="182" y="99493"/>
                </a:lnTo>
                <a:lnTo>
                  <a:pt x="152" y="99261"/>
                </a:lnTo>
                <a:lnTo>
                  <a:pt x="126" y="99014"/>
                </a:lnTo>
                <a:lnTo>
                  <a:pt x="100" y="98725"/>
                </a:lnTo>
                <a:lnTo>
                  <a:pt x="78" y="98406"/>
                </a:lnTo>
                <a:lnTo>
                  <a:pt x="58" y="98072"/>
                </a:lnTo>
                <a:lnTo>
                  <a:pt x="40" y="97696"/>
                </a:lnTo>
                <a:lnTo>
                  <a:pt x="26" y="97319"/>
                </a:lnTo>
                <a:lnTo>
                  <a:pt x="15" y="96913"/>
                </a:lnTo>
                <a:lnTo>
                  <a:pt x="7" y="96507"/>
                </a:lnTo>
                <a:lnTo>
                  <a:pt x="1" y="96072"/>
                </a:lnTo>
                <a:lnTo>
                  <a:pt x="0" y="95652"/>
                </a:lnTo>
                <a:lnTo>
                  <a:pt x="0" y="4348"/>
                </a:lnTo>
                <a:lnTo>
                  <a:pt x="1" y="3928"/>
                </a:lnTo>
                <a:lnTo>
                  <a:pt x="7" y="3493"/>
                </a:lnTo>
                <a:lnTo>
                  <a:pt x="15" y="3087"/>
                </a:lnTo>
                <a:lnTo>
                  <a:pt x="26" y="2681"/>
                </a:lnTo>
                <a:lnTo>
                  <a:pt x="40" y="2304"/>
                </a:lnTo>
                <a:lnTo>
                  <a:pt x="58" y="1928"/>
                </a:lnTo>
                <a:lnTo>
                  <a:pt x="78" y="1594"/>
                </a:lnTo>
                <a:lnTo>
                  <a:pt x="100" y="1275"/>
                </a:lnTo>
                <a:lnTo>
                  <a:pt x="126" y="986"/>
                </a:lnTo>
                <a:lnTo>
                  <a:pt x="152" y="739"/>
                </a:lnTo>
                <a:lnTo>
                  <a:pt x="182" y="507"/>
                </a:lnTo>
                <a:lnTo>
                  <a:pt x="211" y="333"/>
                </a:lnTo>
                <a:lnTo>
                  <a:pt x="243" y="188"/>
                </a:lnTo>
                <a:lnTo>
                  <a:pt x="275" y="87"/>
                </a:lnTo>
                <a:lnTo>
                  <a:pt x="309" y="14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0378-14"/>
          <p:cNvSpPr/>
          <p:nvPr/>
        </p:nvSpPr>
        <p:spPr>
          <a:xfrm>
            <a:off x="400050" y="3656037"/>
            <a:ext cx="42863" cy="6532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1"/>
                </a:lnTo>
                <a:lnTo>
                  <a:pt x="53661" y="84"/>
                </a:lnTo>
                <a:lnTo>
                  <a:pt x="47314" y="188"/>
                </a:lnTo>
                <a:lnTo>
                  <a:pt x="41154" y="333"/>
                </a:lnTo>
                <a:lnTo>
                  <a:pt x="35240" y="517"/>
                </a:lnTo>
                <a:lnTo>
                  <a:pt x="29629" y="737"/>
                </a:lnTo>
                <a:lnTo>
                  <a:pt x="24374" y="993"/>
                </a:lnTo>
                <a:lnTo>
                  <a:pt x="19526" y="1281"/>
                </a:lnTo>
                <a:lnTo>
                  <a:pt x="15133" y="1599"/>
                </a:lnTo>
                <a:lnTo>
                  <a:pt x="11235" y="1944"/>
                </a:lnTo>
                <a:lnTo>
                  <a:pt x="7872" y="2312"/>
                </a:lnTo>
                <a:lnTo>
                  <a:pt x="5075" y="2700"/>
                </a:lnTo>
                <a:lnTo>
                  <a:pt x="2871" y="3105"/>
                </a:lnTo>
                <a:lnTo>
                  <a:pt x="1281" y="3521"/>
                </a:lnTo>
                <a:lnTo>
                  <a:pt x="321" y="3946"/>
                </a:lnTo>
                <a:lnTo>
                  <a:pt x="0" y="4375"/>
                </a:lnTo>
                <a:lnTo>
                  <a:pt x="0" y="95625"/>
                </a:lnTo>
                <a:lnTo>
                  <a:pt x="321" y="96054"/>
                </a:lnTo>
                <a:lnTo>
                  <a:pt x="1281" y="96479"/>
                </a:lnTo>
                <a:lnTo>
                  <a:pt x="2871" y="96895"/>
                </a:lnTo>
                <a:lnTo>
                  <a:pt x="5075" y="97300"/>
                </a:lnTo>
                <a:lnTo>
                  <a:pt x="7872" y="97688"/>
                </a:lnTo>
                <a:lnTo>
                  <a:pt x="11235" y="98056"/>
                </a:lnTo>
                <a:lnTo>
                  <a:pt x="15133" y="98401"/>
                </a:lnTo>
                <a:lnTo>
                  <a:pt x="19526" y="98719"/>
                </a:lnTo>
                <a:lnTo>
                  <a:pt x="24374" y="99007"/>
                </a:lnTo>
                <a:lnTo>
                  <a:pt x="29629" y="99263"/>
                </a:lnTo>
                <a:lnTo>
                  <a:pt x="35240" y="99483"/>
                </a:lnTo>
                <a:lnTo>
                  <a:pt x="41154" y="99667"/>
                </a:lnTo>
                <a:lnTo>
                  <a:pt x="47314" y="99812"/>
                </a:lnTo>
                <a:lnTo>
                  <a:pt x="53661" y="99916"/>
                </a:lnTo>
                <a:lnTo>
                  <a:pt x="60132" y="99979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625"/>
                </a:lnTo>
                <a:lnTo>
                  <a:pt x="100000" y="4375"/>
                </a:lnTo>
                <a:lnTo>
                  <a:pt x="100000" y="4375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0379-17"/>
          <p:cNvSpPr/>
          <p:nvPr/>
        </p:nvSpPr>
        <p:spPr>
          <a:xfrm>
            <a:off x="614363" y="3770337"/>
            <a:ext cx="271463" cy="271463"/>
          </a:xfrm>
          <a:prstGeom prst="ellipse">
            <a:avLst/>
          </a:prstGeom>
          <a:solidFill>
            <a:srgbClr val="FFFFFF"/>
          </a:solidFill>
          <a:ln w="7144" algn="in">
            <a:solidFill>
              <a:srgbClr val="F1C4B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9439830373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9439830374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9439830375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8" name="el-1789439830376-8"/>
          <p:cNvSpPr txBox="1"/>
          <p:nvPr/>
        </p:nvSpPr>
        <p:spPr>
          <a:xfrm>
            <a:off x="3875038" y="157163"/>
            <a:ext cx="16002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甲类与乙类防空地下室</a:t>
            </a:r>
            <a:endParaRPr/>
          </a:p>
        </p:txBody>
      </p:sp>
      <p:sp>
        <p:nvSpPr>
          <p:cNvPr id="29" name="el-1789439830376-9"/>
          <p:cNvSpPr txBox="1"/>
          <p:nvPr/>
        </p:nvSpPr>
        <p:spPr>
          <a:xfrm>
            <a:off x="7914159" y="182166"/>
            <a:ext cx="931804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总则与术语</a:t>
            </a:r>
            <a:endParaRPr/>
          </a:p>
        </p:txBody>
      </p:sp>
      <p:sp>
        <p:nvSpPr>
          <p:cNvPr id="30" name="el-1789439830382-22"/>
          <p:cNvSpPr txBox="1"/>
          <p:nvPr/>
        </p:nvSpPr>
        <p:spPr>
          <a:xfrm>
            <a:off x="491490" y="1212875"/>
            <a:ext cx="631508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甲</a:t>
            </a:r>
            <a:endParaRPr/>
          </a:p>
        </p:txBody>
      </p:sp>
      <p:sp>
        <p:nvSpPr>
          <p:cNvPr id="31" name="el-1789439830383-24"/>
          <p:cNvSpPr txBox="1"/>
          <p:nvPr/>
        </p:nvSpPr>
        <p:spPr>
          <a:xfrm>
            <a:off x="1092994" y="1273597"/>
            <a:ext cx="148018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甲类防空地下室</a:t>
            </a:r>
            <a:endParaRPr/>
          </a:p>
        </p:txBody>
      </p:sp>
      <p:sp>
        <p:nvSpPr>
          <p:cNvPr id="32" name="el-1789439830389-28"/>
          <p:cNvSpPr txBox="1"/>
          <p:nvPr/>
        </p:nvSpPr>
        <p:spPr>
          <a:xfrm>
            <a:off x="807244" y="1812950"/>
            <a:ext cx="261691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战时需防 </a:t>
            </a:r>
            <a:r>
              <a:rPr b="1"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核武器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常规武器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生化武器</a:t>
            </a:r>
            <a:endParaRPr/>
          </a:p>
        </p:txBody>
      </p:sp>
      <p:sp>
        <p:nvSpPr>
          <p:cNvPr id="33" name="el-1789439830389-29"/>
          <p:cNvSpPr txBox="1"/>
          <p:nvPr/>
        </p:nvSpPr>
        <p:spPr>
          <a:xfrm>
            <a:off x="807244" y="2120131"/>
            <a:ext cx="1847686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设计时 </a:t>
            </a:r>
            <a:r>
              <a:rPr b="1"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必须考虑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防核武器</a:t>
            </a:r>
            <a:endParaRPr/>
          </a:p>
        </p:txBody>
      </p:sp>
      <p:sp>
        <p:nvSpPr>
          <p:cNvPr id="34" name="el-1789439830389-30"/>
          <p:cNvSpPr txBox="1"/>
          <p:nvPr/>
        </p:nvSpPr>
        <p:spPr>
          <a:xfrm>
            <a:off x="807244" y="2427312"/>
            <a:ext cx="1847686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需考虑 </a:t>
            </a:r>
            <a:r>
              <a:rPr b="1"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防早期核辐射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要求</a:t>
            </a:r>
            <a:endParaRPr/>
          </a:p>
        </p:txBody>
      </p:sp>
      <p:sp>
        <p:nvSpPr>
          <p:cNvPr id="35" name="el-1789439830389-31"/>
          <p:cNvSpPr txBox="1"/>
          <p:nvPr/>
        </p:nvSpPr>
        <p:spPr>
          <a:xfrm>
            <a:off x="807244" y="2734494"/>
            <a:ext cx="233116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口部设置要求 </a:t>
            </a:r>
            <a:r>
              <a:rPr b="1"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更高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，防护标准更严</a:t>
            </a:r>
            <a:endParaRPr/>
          </a:p>
        </p:txBody>
      </p:sp>
      <p:sp>
        <p:nvSpPr>
          <p:cNvPr id="36" name="el-1789439830390-32"/>
          <p:cNvSpPr txBox="1"/>
          <p:nvPr/>
        </p:nvSpPr>
        <p:spPr>
          <a:xfrm>
            <a:off x="807244" y="3041675"/>
            <a:ext cx="183922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增设 </a:t>
            </a:r>
            <a:r>
              <a:rPr b="1"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核6B级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低抗力级别</a:t>
            </a:r>
            <a:endParaRPr/>
          </a:p>
        </p:txBody>
      </p:sp>
      <p:sp>
        <p:nvSpPr>
          <p:cNvPr id="37" name="el-1789439830383-25"/>
          <p:cNvSpPr txBox="1"/>
          <p:nvPr/>
        </p:nvSpPr>
        <p:spPr>
          <a:xfrm>
            <a:off x="4763453" y="1212875"/>
            <a:ext cx="631508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乙</a:t>
            </a:r>
            <a:endParaRPr/>
          </a:p>
        </p:txBody>
      </p:sp>
      <p:sp>
        <p:nvSpPr>
          <p:cNvPr id="38" name="el-1789439830384-27"/>
          <p:cNvSpPr txBox="1"/>
          <p:nvPr/>
        </p:nvSpPr>
        <p:spPr>
          <a:xfrm>
            <a:off x="5364956" y="1273597"/>
            <a:ext cx="148018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乙类防空地下室</a:t>
            </a:r>
            <a:endParaRPr/>
          </a:p>
        </p:txBody>
      </p:sp>
      <p:sp>
        <p:nvSpPr>
          <p:cNvPr id="39" name="el-1789439830390-33"/>
          <p:cNvSpPr txBox="1"/>
          <p:nvPr/>
        </p:nvSpPr>
        <p:spPr>
          <a:xfrm>
            <a:off x="5079206" y="1812950"/>
            <a:ext cx="2364336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战时只需防 </a:t>
            </a: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常规武器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和 </a:t>
            </a: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生化武器</a:t>
            </a:r>
            <a:endParaRPr/>
          </a:p>
        </p:txBody>
      </p:sp>
      <p:sp>
        <p:nvSpPr>
          <p:cNvPr id="40" name="el-1789439830390-34"/>
          <p:cNvSpPr txBox="1"/>
          <p:nvPr/>
        </p:nvSpPr>
        <p:spPr>
          <a:xfrm>
            <a:off x="5079206" y="2120131"/>
            <a:ext cx="147391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不考虑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防核武器要求</a:t>
            </a:r>
            <a:endParaRPr/>
          </a:p>
        </p:txBody>
      </p:sp>
      <p:sp>
        <p:nvSpPr>
          <p:cNvPr id="41" name="el-1789439830390-35"/>
          <p:cNvSpPr txBox="1"/>
          <p:nvPr/>
        </p:nvSpPr>
        <p:spPr>
          <a:xfrm>
            <a:off x="5079206" y="2427312"/>
            <a:ext cx="1616787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无需考虑 </a:t>
            </a: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防早期核辐射</a:t>
            </a:r>
            <a:endParaRPr/>
          </a:p>
        </p:txBody>
      </p:sp>
      <p:sp>
        <p:nvSpPr>
          <p:cNvPr id="42" name="el-1789439830390-36"/>
          <p:cNvSpPr txBox="1"/>
          <p:nvPr/>
        </p:nvSpPr>
        <p:spPr>
          <a:xfrm>
            <a:off x="5079206" y="2734494"/>
            <a:ext cx="204541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口部设置与抗力要求 </a:t>
            </a: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相对较低</a:t>
            </a:r>
            <a:endParaRPr/>
          </a:p>
        </p:txBody>
      </p:sp>
      <p:sp>
        <p:nvSpPr>
          <p:cNvPr id="43" name="el-1789439830391-37"/>
          <p:cNvSpPr txBox="1"/>
          <p:nvPr/>
        </p:nvSpPr>
        <p:spPr>
          <a:xfrm>
            <a:off x="5079206" y="3041675"/>
            <a:ext cx="1696350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不设 </a:t>
            </a: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核6B级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抗力级别</a:t>
            </a:r>
            <a:endParaRPr/>
          </a:p>
        </p:txBody>
      </p:sp>
      <p:sp>
        <p:nvSpPr>
          <p:cNvPr id="44" name="el-1789439830381-19"/>
          <p:cNvSpPr txBox="1"/>
          <p:nvPr/>
        </p:nvSpPr>
        <p:spPr>
          <a:xfrm>
            <a:off x="1000125" y="3770337"/>
            <a:ext cx="744450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主要区别</a:t>
            </a:r>
            <a:endParaRPr/>
          </a:p>
        </p:txBody>
      </p:sp>
      <p:sp>
        <p:nvSpPr>
          <p:cNvPr id="45" name="el-1789439830381-18"/>
          <p:cNvSpPr txBox="1"/>
          <p:nvPr/>
        </p:nvSpPr>
        <p:spPr>
          <a:xfrm>
            <a:off x="1000125" y="3984650"/>
            <a:ext cx="7623238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甲类与乙类的差异集中于 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防早期核辐射</a:t>
            </a:r>
            <a:r>
              <a:rPr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口部设置</a:t>
            </a:r>
            <a:r>
              <a:rPr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 及 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抗力要求</a:t>
            </a:r>
            <a:r>
              <a:rPr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 三方面；甲类相较乙类在防护标准与工程要求上更为严格。</a:t>
            </a:r>
            <a:endParaRPr/>
          </a:p>
        </p:txBody>
      </p:sp>
      <p:sp>
        <p:nvSpPr>
          <p:cNvPr id="46" name="el-1789439830376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7" name="el-1789439830375-5"/>
          <p:cNvSpPr txBox="1"/>
          <p:nvPr/>
        </p:nvSpPr>
        <p:spPr>
          <a:xfrm>
            <a:off x="7481181" y="4900613"/>
            <a:ext cx="14927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总则与术语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8" name="el-1789439830376-11"/>
          <p:cNvSpPr/>
          <p:nvPr/>
        </p:nvSpPr>
        <p:spPr>
          <a:xfrm>
            <a:off x="8511555" y="4900613"/>
            <a:ext cx="232395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9439830376-11__text"/>
          <p:cNvSpPr txBox="1"/>
          <p:nvPr/>
        </p:nvSpPr>
        <p:spPr>
          <a:xfrm>
            <a:off x="8511555" y="4900613"/>
            <a:ext cx="23239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0480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0481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0482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0483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0484-13"/>
          <p:cNvSpPr/>
          <p:nvPr/>
        </p:nvSpPr>
        <p:spPr>
          <a:xfrm>
            <a:off x="400050" y="607219"/>
            <a:ext cx="8343900" cy="3429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3"/>
                </a:lnTo>
                <a:lnTo>
                  <a:pt x="99725" y="17"/>
                </a:lnTo>
                <a:lnTo>
                  <a:pt x="99757" y="36"/>
                </a:lnTo>
                <a:lnTo>
                  <a:pt x="99789" y="64"/>
                </a:lnTo>
                <a:lnTo>
                  <a:pt x="99818" y="97"/>
                </a:lnTo>
                <a:lnTo>
                  <a:pt x="99848" y="142"/>
                </a:lnTo>
                <a:lnTo>
                  <a:pt x="99874" y="189"/>
                </a:lnTo>
                <a:lnTo>
                  <a:pt x="99900" y="244"/>
                </a:lnTo>
                <a:lnTo>
                  <a:pt x="99922" y="306"/>
                </a:lnTo>
                <a:lnTo>
                  <a:pt x="99942" y="369"/>
                </a:lnTo>
                <a:lnTo>
                  <a:pt x="99960" y="442"/>
                </a:lnTo>
                <a:lnTo>
                  <a:pt x="99974" y="514"/>
                </a:lnTo>
                <a:lnTo>
                  <a:pt x="99985" y="592"/>
                </a:lnTo>
                <a:lnTo>
                  <a:pt x="99993" y="669"/>
                </a:lnTo>
                <a:lnTo>
                  <a:pt x="99999" y="753"/>
                </a:lnTo>
                <a:lnTo>
                  <a:pt x="100000" y="833"/>
                </a:lnTo>
                <a:lnTo>
                  <a:pt x="100000" y="99167"/>
                </a:lnTo>
                <a:lnTo>
                  <a:pt x="99999" y="99247"/>
                </a:lnTo>
                <a:lnTo>
                  <a:pt x="99993" y="99331"/>
                </a:lnTo>
                <a:lnTo>
                  <a:pt x="99985" y="99408"/>
                </a:lnTo>
                <a:lnTo>
                  <a:pt x="99974" y="99486"/>
                </a:lnTo>
                <a:lnTo>
                  <a:pt x="99960" y="99558"/>
                </a:lnTo>
                <a:lnTo>
                  <a:pt x="99942" y="99631"/>
                </a:lnTo>
                <a:lnTo>
                  <a:pt x="99922" y="99694"/>
                </a:lnTo>
                <a:lnTo>
                  <a:pt x="99900" y="99756"/>
                </a:lnTo>
                <a:lnTo>
                  <a:pt x="99874" y="99811"/>
                </a:lnTo>
                <a:lnTo>
                  <a:pt x="99848" y="99858"/>
                </a:lnTo>
                <a:lnTo>
                  <a:pt x="99818" y="99903"/>
                </a:lnTo>
                <a:lnTo>
                  <a:pt x="99789" y="99936"/>
                </a:lnTo>
                <a:lnTo>
                  <a:pt x="99757" y="99964"/>
                </a:lnTo>
                <a:lnTo>
                  <a:pt x="99725" y="99983"/>
                </a:lnTo>
                <a:lnTo>
                  <a:pt x="99691" y="99997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97"/>
                </a:lnTo>
                <a:lnTo>
                  <a:pt x="275" y="99983"/>
                </a:lnTo>
                <a:lnTo>
                  <a:pt x="243" y="99964"/>
                </a:lnTo>
                <a:lnTo>
                  <a:pt x="211" y="99936"/>
                </a:lnTo>
                <a:lnTo>
                  <a:pt x="182" y="99903"/>
                </a:lnTo>
                <a:lnTo>
                  <a:pt x="152" y="99858"/>
                </a:lnTo>
                <a:lnTo>
                  <a:pt x="126" y="99811"/>
                </a:lnTo>
                <a:lnTo>
                  <a:pt x="100" y="99756"/>
                </a:lnTo>
                <a:lnTo>
                  <a:pt x="78" y="99694"/>
                </a:lnTo>
                <a:lnTo>
                  <a:pt x="58" y="99631"/>
                </a:lnTo>
                <a:lnTo>
                  <a:pt x="40" y="99558"/>
                </a:lnTo>
                <a:lnTo>
                  <a:pt x="26" y="99486"/>
                </a:lnTo>
                <a:lnTo>
                  <a:pt x="15" y="99408"/>
                </a:lnTo>
                <a:lnTo>
                  <a:pt x="7" y="99331"/>
                </a:lnTo>
                <a:lnTo>
                  <a:pt x="1" y="99247"/>
                </a:lnTo>
                <a:lnTo>
                  <a:pt x="0" y="99167"/>
                </a:lnTo>
                <a:lnTo>
                  <a:pt x="0" y="833"/>
                </a:lnTo>
                <a:lnTo>
                  <a:pt x="1" y="753"/>
                </a:lnTo>
                <a:lnTo>
                  <a:pt x="7" y="669"/>
                </a:lnTo>
                <a:lnTo>
                  <a:pt x="15" y="592"/>
                </a:lnTo>
                <a:lnTo>
                  <a:pt x="26" y="514"/>
                </a:lnTo>
                <a:lnTo>
                  <a:pt x="40" y="442"/>
                </a:lnTo>
                <a:lnTo>
                  <a:pt x="58" y="369"/>
                </a:lnTo>
                <a:lnTo>
                  <a:pt x="78" y="306"/>
                </a:lnTo>
                <a:lnTo>
                  <a:pt x="100" y="244"/>
                </a:lnTo>
                <a:lnTo>
                  <a:pt x="126" y="189"/>
                </a:lnTo>
                <a:lnTo>
                  <a:pt x="152" y="142"/>
                </a:lnTo>
                <a:lnTo>
                  <a:pt x="182" y="97"/>
                </a:lnTo>
                <a:lnTo>
                  <a:pt x="211" y="64"/>
                </a:lnTo>
                <a:lnTo>
                  <a:pt x="243" y="36"/>
                </a:lnTo>
                <a:lnTo>
                  <a:pt x="275" y="17"/>
                </a:lnTo>
                <a:lnTo>
                  <a:pt x="309" y="3"/>
                </a:lnTo>
                <a:lnTo>
                  <a:pt x="342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9439830487-18"/>
          <p:cNvCxnSpPr/>
          <p:nvPr/>
        </p:nvCxnSpPr>
        <p:spPr>
          <a:xfrm>
            <a:off x="407194" y="1117997"/>
            <a:ext cx="8329613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439830495-40"/>
          <p:cNvSpPr/>
          <p:nvPr/>
        </p:nvSpPr>
        <p:spPr>
          <a:xfrm>
            <a:off x="1621631" y="614363"/>
            <a:ext cx="7115175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961" y="0"/>
                </a:lnTo>
                <a:lnTo>
                  <a:pt x="99983" y="245"/>
                </a:lnTo>
                <a:lnTo>
                  <a:pt x="100000" y="547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D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0499-48"/>
          <p:cNvSpPr/>
          <p:nvPr/>
        </p:nvSpPr>
        <p:spPr>
          <a:xfrm>
            <a:off x="1821656" y="714375"/>
            <a:ext cx="1443930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80" y="0"/>
                </a:moveTo>
                <a:lnTo>
                  <a:pt x="98520" y="0"/>
                </a:lnTo>
                <a:lnTo>
                  <a:pt x="98664" y="31"/>
                </a:lnTo>
                <a:lnTo>
                  <a:pt x="98809" y="125"/>
                </a:lnTo>
                <a:lnTo>
                  <a:pt x="98947" y="313"/>
                </a:lnTo>
                <a:lnTo>
                  <a:pt x="99086" y="531"/>
                </a:lnTo>
                <a:lnTo>
                  <a:pt x="99217" y="844"/>
                </a:lnTo>
                <a:lnTo>
                  <a:pt x="99342" y="1188"/>
                </a:lnTo>
                <a:lnTo>
                  <a:pt x="99461" y="1594"/>
                </a:lnTo>
                <a:lnTo>
                  <a:pt x="99566" y="2063"/>
                </a:lnTo>
                <a:lnTo>
                  <a:pt x="99664" y="2563"/>
                </a:lnTo>
                <a:lnTo>
                  <a:pt x="99750" y="3125"/>
                </a:lnTo>
                <a:lnTo>
                  <a:pt x="99822" y="3719"/>
                </a:lnTo>
                <a:lnTo>
                  <a:pt x="99888" y="4344"/>
                </a:lnTo>
                <a:lnTo>
                  <a:pt x="99934" y="5000"/>
                </a:lnTo>
                <a:lnTo>
                  <a:pt x="99974" y="5656"/>
                </a:lnTo>
                <a:lnTo>
                  <a:pt x="99993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3" y="93656"/>
                </a:lnTo>
                <a:lnTo>
                  <a:pt x="99974" y="94344"/>
                </a:lnTo>
                <a:lnTo>
                  <a:pt x="99934" y="95000"/>
                </a:lnTo>
                <a:lnTo>
                  <a:pt x="99888" y="95656"/>
                </a:lnTo>
                <a:lnTo>
                  <a:pt x="99822" y="96281"/>
                </a:lnTo>
                <a:lnTo>
                  <a:pt x="99750" y="96875"/>
                </a:lnTo>
                <a:lnTo>
                  <a:pt x="99664" y="97438"/>
                </a:lnTo>
                <a:lnTo>
                  <a:pt x="99566" y="97938"/>
                </a:lnTo>
                <a:lnTo>
                  <a:pt x="99461" y="98406"/>
                </a:lnTo>
                <a:lnTo>
                  <a:pt x="99342" y="98813"/>
                </a:lnTo>
                <a:lnTo>
                  <a:pt x="99217" y="99156"/>
                </a:lnTo>
                <a:lnTo>
                  <a:pt x="99086" y="99469"/>
                </a:lnTo>
                <a:lnTo>
                  <a:pt x="98947" y="99688"/>
                </a:lnTo>
                <a:lnTo>
                  <a:pt x="98809" y="99875"/>
                </a:lnTo>
                <a:lnTo>
                  <a:pt x="98664" y="99969"/>
                </a:lnTo>
                <a:lnTo>
                  <a:pt x="98520" y="100000"/>
                </a:lnTo>
                <a:lnTo>
                  <a:pt x="1480" y="100000"/>
                </a:lnTo>
                <a:lnTo>
                  <a:pt x="1336" y="99969"/>
                </a:lnTo>
                <a:lnTo>
                  <a:pt x="1191" y="99875"/>
                </a:lnTo>
                <a:lnTo>
                  <a:pt x="1053" y="99688"/>
                </a:lnTo>
                <a:lnTo>
                  <a:pt x="914" y="99469"/>
                </a:lnTo>
                <a:lnTo>
                  <a:pt x="783" y="99156"/>
                </a:lnTo>
                <a:lnTo>
                  <a:pt x="658" y="98813"/>
                </a:lnTo>
                <a:lnTo>
                  <a:pt x="539" y="98406"/>
                </a:lnTo>
                <a:lnTo>
                  <a:pt x="434" y="97938"/>
                </a:lnTo>
                <a:lnTo>
                  <a:pt x="336" y="97438"/>
                </a:lnTo>
                <a:lnTo>
                  <a:pt x="250" y="96875"/>
                </a:lnTo>
                <a:lnTo>
                  <a:pt x="178" y="96281"/>
                </a:lnTo>
                <a:lnTo>
                  <a:pt x="112" y="95656"/>
                </a:lnTo>
                <a:lnTo>
                  <a:pt x="66" y="95000"/>
                </a:lnTo>
                <a:lnTo>
                  <a:pt x="26" y="94344"/>
                </a:lnTo>
                <a:lnTo>
                  <a:pt x="7" y="93656"/>
                </a:lnTo>
                <a:lnTo>
                  <a:pt x="0" y="92969"/>
                </a:lnTo>
                <a:lnTo>
                  <a:pt x="0" y="7031"/>
                </a:lnTo>
                <a:lnTo>
                  <a:pt x="7" y="6344"/>
                </a:lnTo>
                <a:lnTo>
                  <a:pt x="26" y="5656"/>
                </a:lnTo>
                <a:lnTo>
                  <a:pt x="66" y="5000"/>
                </a:lnTo>
                <a:lnTo>
                  <a:pt x="112" y="4344"/>
                </a:lnTo>
                <a:lnTo>
                  <a:pt x="178" y="3719"/>
                </a:lnTo>
                <a:lnTo>
                  <a:pt x="250" y="3125"/>
                </a:lnTo>
                <a:lnTo>
                  <a:pt x="336" y="2563"/>
                </a:lnTo>
                <a:lnTo>
                  <a:pt x="434" y="2063"/>
                </a:lnTo>
                <a:lnTo>
                  <a:pt x="539" y="1594"/>
                </a:lnTo>
                <a:lnTo>
                  <a:pt x="658" y="1188"/>
                </a:lnTo>
                <a:lnTo>
                  <a:pt x="783" y="844"/>
                </a:lnTo>
                <a:lnTo>
                  <a:pt x="914" y="531"/>
                </a:lnTo>
                <a:lnTo>
                  <a:pt x="1053" y="313"/>
                </a:lnTo>
                <a:lnTo>
                  <a:pt x="1191" y="125"/>
                </a:lnTo>
                <a:lnTo>
                  <a:pt x="1336" y="31"/>
                </a:lnTo>
                <a:close/>
              </a:path>
            </a:pathLst>
          </a:custGeom>
          <a:solidFill>
            <a:srgbClr val="F0F4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0512-63"/>
          <p:cNvSpPr/>
          <p:nvPr/>
        </p:nvSpPr>
        <p:spPr>
          <a:xfrm>
            <a:off x="1821656" y="714375"/>
            <a:ext cx="2143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7"/>
                </a:lnTo>
                <a:lnTo>
                  <a:pt x="70972" y="308"/>
                </a:lnTo>
                <a:lnTo>
                  <a:pt x="61732" y="544"/>
                </a:lnTo>
                <a:lnTo>
                  <a:pt x="52860" y="843"/>
                </a:lnTo>
                <a:lnTo>
                  <a:pt x="44443" y="1204"/>
                </a:lnTo>
                <a:lnTo>
                  <a:pt x="36561" y="1621"/>
                </a:lnTo>
                <a:lnTo>
                  <a:pt x="29289" y="2092"/>
                </a:lnTo>
                <a:lnTo>
                  <a:pt x="22699" y="2611"/>
                </a:lnTo>
                <a:lnTo>
                  <a:pt x="16853" y="3174"/>
                </a:lnTo>
                <a:lnTo>
                  <a:pt x="11808" y="3776"/>
                </a:lnTo>
                <a:lnTo>
                  <a:pt x="7612" y="4409"/>
                </a:lnTo>
                <a:lnTo>
                  <a:pt x="4306" y="5069"/>
                </a:lnTo>
                <a:lnTo>
                  <a:pt x="1921" y="5749"/>
                </a:lnTo>
                <a:lnTo>
                  <a:pt x="482" y="6443"/>
                </a:lnTo>
                <a:lnTo>
                  <a:pt x="0" y="7143"/>
                </a:lnTo>
                <a:lnTo>
                  <a:pt x="0" y="92857"/>
                </a:lnTo>
                <a:lnTo>
                  <a:pt x="482" y="93557"/>
                </a:lnTo>
                <a:lnTo>
                  <a:pt x="1921" y="94251"/>
                </a:lnTo>
                <a:lnTo>
                  <a:pt x="4306" y="94931"/>
                </a:lnTo>
                <a:lnTo>
                  <a:pt x="7612" y="95591"/>
                </a:lnTo>
                <a:lnTo>
                  <a:pt x="11808" y="96224"/>
                </a:lnTo>
                <a:lnTo>
                  <a:pt x="16853" y="96826"/>
                </a:lnTo>
                <a:lnTo>
                  <a:pt x="22699" y="97389"/>
                </a:lnTo>
                <a:lnTo>
                  <a:pt x="29289" y="97908"/>
                </a:lnTo>
                <a:lnTo>
                  <a:pt x="36561" y="98379"/>
                </a:lnTo>
                <a:lnTo>
                  <a:pt x="44443" y="98796"/>
                </a:lnTo>
                <a:lnTo>
                  <a:pt x="52860" y="99157"/>
                </a:lnTo>
                <a:lnTo>
                  <a:pt x="61732" y="99456"/>
                </a:lnTo>
                <a:lnTo>
                  <a:pt x="70972" y="99692"/>
                </a:lnTo>
                <a:lnTo>
                  <a:pt x="80491" y="99863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0590-32"/>
          <p:cNvSpPr/>
          <p:nvPr/>
        </p:nvSpPr>
        <p:spPr>
          <a:xfrm>
            <a:off x="1957388" y="811262"/>
            <a:ext cx="136624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7000" y="10909"/>
                </a:moveTo>
                <a:lnTo>
                  <a:pt x="37000" y="10909"/>
                </a:lnTo>
                <a:cubicBezTo>
                  <a:pt x="37095" y="7879"/>
                  <a:pt x="37929" y="5303"/>
                  <a:pt x="39500" y="3182"/>
                </a:cubicBezTo>
                <a:lnTo>
                  <a:pt x="39500" y="3182"/>
                </a:lnTo>
                <a:lnTo>
                  <a:pt x="39500" y="3182"/>
                </a:lnTo>
                <a:cubicBezTo>
                  <a:pt x="41167" y="1182"/>
                  <a:pt x="43190" y="121"/>
                  <a:pt x="45571" y="0"/>
                </a:cubicBezTo>
                <a:lnTo>
                  <a:pt x="45571" y="0"/>
                </a:lnTo>
                <a:lnTo>
                  <a:pt x="56929" y="0"/>
                </a:lnTo>
                <a:cubicBezTo>
                  <a:pt x="59310" y="121"/>
                  <a:pt x="61333" y="1182"/>
                  <a:pt x="63000" y="3182"/>
                </a:cubicBezTo>
                <a:lnTo>
                  <a:pt x="63000" y="3182"/>
                </a:lnTo>
                <a:cubicBezTo>
                  <a:pt x="64524" y="5303"/>
                  <a:pt x="65333" y="7879"/>
                  <a:pt x="65429" y="10909"/>
                </a:cubicBezTo>
                <a:lnTo>
                  <a:pt x="65429" y="10909"/>
                </a:lnTo>
                <a:lnTo>
                  <a:pt x="65429" y="25364"/>
                </a:lnTo>
                <a:cubicBezTo>
                  <a:pt x="65333" y="28394"/>
                  <a:pt x="64524" y="30970"/>
                  <a:pt x="63000" y="33091"/>
                </a:cubicBezTo>
                <a:lnTo>
                  <a:pt x="63000" y="33091"/>
                </a:lnTo>
                <a:cubicBezTo>
                  <a:pt x="61333" y="35030"/>
                  <a:pt x="59310" y="36061"/>
                  <a:pt x="56929" y="36182"/>
                </a:cubicBezTo>
                <a:lnTo>
                  <a:pt x="56929" y="36182"/>
                </a:lnTo>
                <a:lnTo>
                  <a:pt x="55500" y="36182"/>
                </a:lnTo>
                <a:lnTo>
                  <a:pt x="55500" y="45273"/>
                </a:lnTo>
                <a:lnTo>
                  <a:pt x="82500" y="45273"/>
                </a:lnTo>
                <a:cubicBezTo>
                  <a:pt x="85357" y="45455"/>
                  <a:pt x="87738" y="46667"/>
                  <a:pt x="89643" y="48909"/>
                </a:cubicBezTo>
                <a:lnTo>
                  <a:pt x="89643" y="48909"/>
                </a:lnTo>
                <a:cubicBezTo>
                  <a:pt x="91405" y="51333"/>
                  <a:pt x="92357" y="54364"/>
                  <a:pt x="92500" y="58000"/>
                </a:cubicBezTo>
                <a:lnTo>
                  <a:pt x="92500" y="58000"/>
                </a:lnTo>
                <a:lnTo>
                  <a:pt x="92500" y="65182"/>
                </a:lnTo>
                <a:lnTo>
                  <a:pt x="93929" y="65182"/>
                </a:lnTo>
                <a:cubicBezTo>
                  <a:pt x="96310" y="65364"/>
                  <a:pt x="98333" y="66424"/>
                  <a:pt x="100000" y="68364"/>
                </a:cubicBezTo>
                <a:lnTo>
                  <a:pt x="100000" y="68364"/>
                </a:lnTo>
                <a:cubicBezTo>
                  <a:pt x="101524" y="70485"/>
                  <a:pt x="102333" y="73061"/>
                  <a:pt x="102429" y="76091"/>
                </a:cubicBezTo>
                <a:lnTo>
                  <a:pt x="102429" y="76091"/>
                </a:lnTo>
                <a:lnTo>
                  <a:pt x="102429" y="90545"/>
                </a:lnTo>
                <a:cubicBezTo>
                  <a:pt x="102333" y="93576"/>
                  <a:pt x="101524" y="96152"/>
                  <a:pt x="100000" y="98273"/>
                </a:cubicBezTo>
                <a:lnTo>
                  <a:pt x="100000" y="98273"/>
                </a:lnTo>
                <a:cubicBezTo>
                  <a:pt x="98333" y="100212"/>
                  <a:pt x="96310" y="101273"/>
                  <a:pt x="93929" y="101455"/>
                </a:cubicBezTo>
                <a:lnTo>
                  <a:pt x="93929" y="101455"/>
                </a:lnTo>
                <a:lnTo>
                  <a:pt x="82500" y="101455"/>
                </a:lnTo>
                <a:cubicBezTo>
                  <a:pt x="80167" y="101273"/>
                  <a:pt x="78167" y="100212"/>
                  <a:pt x="76500" y="98273"/>
                </a:cubicBezTo>
                <a:lnTo>
                  <a:pt x="76500" y="98273"/>
                </a:lnTo>
                <a:cubicBezTo>
                  <a:pt x="74929" y="96152"/>
                  <a:pt x="74095" y="93576"/>
                  <a:pt x="74000" y="90545"/>
                </a:cubicBezTo>
                <a:lnTo>
                  <a:pt x="74000" y="90545"/>
                </a:lnTo>
                <a:lnTo>
                  <a:pt x="74000" y="76091"/>
                </a:lnTo>
                <a:cubicBezTo>
                  <a:pt x="74095" y="73061"/>
                  <a:pt x="74929" y="70485"/>
                  <a:pt x="76500" y="68364"/>
                </a:cubicBezTo>
                <a:lnTo>
                  <a:pt x="76500" y="68364"/>
                </a:lnTo>
                <a:cubicBezTo>
                  <a:pt x="78167" y="66424"/>
                  <a:pt x="80167" y="65364"/>
                  <a:pt x="82500" y="65182"/>
                </a:cubicBezTo>
                <a:lnTo>
                  <a:pt x="82500" y="65182"/>
                </a:lnTo>
                <a:lnTo>
                  <a:pt x="83929" y="65182"/>
                </a:lnTo>
                <a:lnTo>
                  <a:pt x="83929" y="58000"/>
                </a:lnTo>
                <a:cubicBezTo>
                  <a:pt x="83833" y="56909"/>
                  <a:pt x="83357" y="56303"/>
                  <a:pt x="82500" y="56182"/>
                </a:cubicBezTo>
                <a:lnTo>
                  <a:pt x="82500" y="56182"/>
                </a:lnTo>
                <a:lnTo>
                  <a:pt x="55500" y="56182"/>
                </a:lnTo>
                <a:lnTo>
                  <a:pt x="55500" y="65182"/>
                </a:lnTo>
                <a:lnTo>
                  <a:pt x="56929" y="65182"/>
                </a:lnTo>
                <a:cubicBezTo>
                  <a:pt x="59310" y="65364"/>
                  <a:pt x="61333" y="66424"/>
                  <a:pt x="63000" y="68364"/>
                </a:cubicBezTo>
                <a:lnTo>
                  <a:pt x="63000" y="68364"/>
                </a:lnTo>
                <a:cubicBezTo>
                  <a:pt x="64524" y="70485"/>
                  <a:pt x="65333" y="73061"/>
                  <a:pt x="65429" y="76091"/>
                </a:cubicBezTo>
                <a:lnTo>
                  <a:pt x="65429" y="76091"/>
                </a:lnTo>
                <a:lnTo>
                  <a:pt x="65429" y="90545"/>
                </a:lnTo>
                <a:cubicBezTo>
                  <a:pt x="65333" y="93576"/>
                  <a:pt x="64524" y="96152"/>
                  <a:pt x="63000" y="98273"/>
                </a:cubicBezTo>
                <a:lnTo>
                  <a:pt x="63000" y="98273"/>
                </a:lnTo>
                <a:cubicBezTo>
                  <a:pt x="61333" y="100212"/>
                  <a:pt x="59310" y="101273"/>
                  <a:pt x="56929" y="101455"/>
                </a:cubicBezTo>
                <a:lnTo>
                  <a:pt x="56929" y="101455"/>
                </a:lnTo>
                <a:lnTo>
                  <a:pt x="45571" y="101455"/>
                </a:lnTo>
                <a:cubicBezTo>
                  <a:pt x="43190" y="101273"/>
                  <a:pt x="41167" y="100212"/>
                  <a:pt x="39500" y="98273"/>
                </a:cubicBezTo>
                <a:lnTo>
                  <a:pt x="39500" y="98273"/>
                </a:lnTo>
                <a:cubicBezTo>
                  <a:pt x="37929" y="96152"/>
                  <a:pt x="37095" y="93576"/>
                  <a:pt x="37000" y="90545"/>
                </a:cubicBezTo>
                <a:lnTo>
                  <a:pt x="37000" y="90545"/>
                </a:lnTo>
                <a:lnTo>
                  <a:pt x="37000" y="76091"/>
                </a:lnTo>
                <a:cubicBezTo>
                  <a:pt x="37095" y="73061"/>
                  <a:pt x="37929" y="70485"/>
                  <a:pt x="39500" y="68364"/>
                </a:cubicBezTo>
                <a:lnTo>
                  <a:pt x="39500" y="68364"/>
                </a:lnTo>
                <a:cubicBezTo>
                  <a:pt x="41167" y="66424"/>
                  <a:pt x="43190" y="65364"/>
                  <a:pt x="45571" y="65182"/>
                </a:cubicBezTo>
                <a:lnTo>
                  <a:pt x="45571" y="65182"/>
                </a:lnTo>
                <a:lnTo>
                  <a:pt x="46929" y="65182"/>
                </a:lnTo>
                <a:lnTo>
                  <a:pt x="46929" y="56182"/>
                </a:lnTo>
                <a:lnTo>
                  <a:pt x="19929" y="56182"/>
                </a:lnTo>
                <a:cubicBezTo>
                  <a:pt x="19071" y="56303"/>
                  <a:pt x="18595" y="56909"/>
                  <a:pt x="18500" y="58000"/>
                </a:cubicBezTo>
                <a:lnTo>
                  <a:pt x="18500" y="58000"/>
                </a:lnTo>
                <a:lnTo>
                  <a:pt x="18500" y="65182"/>
                </a:lnTo>
                <a:lnTo>
                  <a:pt x="19929" y="65182"/>
                </a:lnTo>
                <a:cubicBezTo>
                  <a:pt x="22310" y="65364"/>
                  <a:pt x="24333" y="66424"/>
                  <a:pt x="26000" y="68364"/>
                </a:cubicBezTo>
                <a:lnTo>
                  <a:pt x="26000" y="68364"/>
                </a:lnTo>
                <a:cubicBezTo>
                  <a:pt x="27524" y="70485"/>
                  <a:pt x="28333" y="73061"/>
                  <a:pt x="28429" y="76091"/>
                </a:cubicBezTo>
                <a:lnTo>
                  <a:pt x="28429" y="76091"/>
                </a:lnTo>
                <a:lnTo>
                  <a:pt x="28429" y="90545"/>
                </a:lnTo>
                <a:cubicBezTo>
                  <a:pt x="28333" y="93576"/>
                  <a:pt x="27524" y="96152"/>
                  <a:pt x="26000" y="98273"/>
                </a:cubicBezTo>
                <a:lnTo>
                  <a:pt x="26000" y="98273"/>
                </a:lnTo>
                <a:cubicBezTo>
                  <a:pt x="24333" y="100212"/>
                  <a:pt x="22310" y="101273"/>
                  <a:pt x="19929" y="101455"/>
                </a:cubicBezTo>
                <a:lnTo>
                  <a:pt x="19929" y="101455"/>
                </a:lnTo>
                <a:lnTo>
                  <a:pt x="8571" y="101455"/>
                </a:lnTo>
                <a:cubicBezTo>
                  <a:pt x="6190" y="101273"/>
                  <a:pt x="4167" y="100212"/>
                  <a:pt x="2500" y="98273"/>
                </a:cubicBezTo>
                <a:lnTo>
                  <a:pt x="2500" y="98273"/>
                </a:lnTo>
                <a:cubicBezTo>
                  <a:pt x="929" y="96152"/>
                  <a:pt x="95" y="93576"/>
                  <a:pt x="0" y="90545"/>
                </a:cubicBezTo>
                <a:lnTo>
                  <a:pt x="0" y="90545"/>
                </a:lnTo>
                <a:lnTo>
                  <a:pt x="0" y="76091"/>
                </a:lnTo>
                <a:cubicBezTo>
                  <a:pt x="95" y="73061"/>
                  <a:pt x="929" y="70485"/>
                  <a:pt x="2500" y="68364"/>
                </a:cubicBezTo>
                <a:lnTo>
                  <a:pt x="2500" y="68364"/>
                </a:lnTo>
                <a:cubicBezTo>
                  <a:pt x="4167" y="66424"/>
                  <a:pt x="6190" y="65364"/>
                  <a:pt x="8571" y="65182"/>
                </a:cubicBezTo>
                <a:lnTo>
                  <a:pt x="8571" y="65182"/>
                </a:lnTo>
                <a:lnTo>
                  <a:pt x="9929" y="65182"/>
                </a:lnTo>
                <a:lnTo>
                  <a:pt x="9929" y="58000"/>
                </a:lnTo>
                <a:cubicBezTo>
                  <a:pt x="10071" y="54364"/>
                  <a:pt x="11024" y="51333"/>
                  <a:pt x="12786" y="48909"/>
                </a:cubicBezTo>
                <a:lnTo>
                  <a:pt x="12786" y="48909"/>
                </a:lnTo>
                <a:cubicBezTo>
                  <a:pt x="14690" y="46667"/>
                  <a:pt x="17071" y="45455"/>
                  <a:pt x="19929" y="45273"/>
                </a:cubicBezTo>
                <a:lnTo>
                  <a:pt x="19929" y="45273"/>
                </a:lnTo>
                <a:lnTo>
                  <a:pt x="46929" y="45273"/>
                </a:lnTo>
                <a:lnTo>
                  <a:pt x="46929" y="36182"/>
                </a:lnTo>
                <a:lnTo>
                  <a:pt x="45571" y="36182"/>
                </a:lnTo>
                <a:cubicBezTo>
                  <a:pt x="43190" y="36061"/>
                  <a:pt x="41167" y="35030"/>
                  <a:pt x="39500" y="33091"/>
                </a:cubicBezTo>
                <a:lnTo>
                  <a:pt x="39500" y="33091"/>
                </a:lnTo>
                <a:cubicBezTo>
                  <a:pt x="37929" y="30970"/>
                  <a:pt x="37095" y="28394"/>
                  <a:pt x="37000" y="25364"/>
                </a:cubicBezTo>
                <a:lnTo>
                  <a:pt x="37000" y="25364"/>
                </a:lnTo>
                <a:lnTo>
                  <a:pt x="37000" y="1090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0487-19"/>
          <p:cNvCxnSpPr/>
          <p:nvPr/>
        </p:nvCxnSpPr>
        <p:spPr>
          <a:xfrm>
            <a:off x="407194" y="1753791"/>
            <a:ext cx="8329613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0495-41"/>
          <p:cNvSpPr/>
          <p:nvPr/>
        </p:nvSpPr>
        <p:spPr>
          <a:xfrm>
            <a:off x="1621631" y="1121569"/>
            <a:ext cx="7115175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D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0500-49"/>
          <p:cNvSpPr/>
          <p:nvPr/>
        </p:nvSpPr>
        <p:spPr>
          <a:xfrm>
            <a:off x="1821656" y="1285875"/>
            <a:ext cx="1030486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83" y="0"/>
                </a:moveTo>
                <a:lnTo>
                  <a:pt x="97917" y="0"/>
                </a:lnTo>
                <a:lnTo>
                  <a:pt x="98120" y="31"/>
                </a:lnTo>
                <a:lnTo>
                  <a:pt x="98324" y="125"/>
                </a:lnTo>
                <a:lnTo>
                  <a:pt x="98519" y="313"/>
                </a:lnTo>
                <a:lnTo>
                  <a:pt x="98713" y="531"/>
                </a:lnTo>
                <a:lnTo>
                  <a:pt x="98898" y="844"/>
                </a:lnTo>
                <a:lnTo>
                  <a:pt x="99074" y="1188"/>
                </a:lnTo>
                <a:lnTo>
                  <a:pt x="99241" y="1594"/>
                </a:lnTo>
                <a:lnTo>
                  <a:pt x="99389" y="2063"/>
                </a:lnTo>
                <a:lnTo>
                  <a:pt x="99528" y="2563"/>
                </a:lnTo>
                <a:lnTo>
                  <a:pt x="99648" y="3125"/>
                </a:lnTo>
                <a:lnTo>
                  <a:pt x="99750" y="3719"/>
                </a:lnTo>
                <a:lnTo>
                  <a:pt x="99843" y="4344"/>
                </a:lnTo>
                <a:lnTo>
                  <a:pt x="99907" y="5000"/>
                </a:lnTo>
                <a:lnTo>
                  <a:pt x="99963" y="5656"/>
                </a:lnTo>
                <a:lnTo>
                  <a:pt x="99991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1" y="93656"/>
                </a:lnTo>
                <a:lnTo>
                  <a:pt x="99963" y="94344"/>
                </a:lnTo>
                <a:lnTo>
                  <a:pt x="99907" y="95000"/>
                </a:lnTo>
                <a:lnTo>
                  <a:pt x="99843" y="95656"/>
                </a:lnTo>
                <a:lnTo>
                  <a:pt x="99750" y="96281"/>
                </a:lnTo>
                <a:lnTo>
                  <a:pt x="99648" y="96875"/>
                </a:lnTo>
                <a:lnTo>
                  <a:pt x="99528" y="97438"/>
                </a:lnTo>
                <a:lnTo>
                  <a:pt x="99389" y="97938"/>
                </a:lnTo>
                <a:lnTo>
                  <a:pt x="99241" y="98406"/>
                </a:lnTo>
                <a:lnTo>
                  <a:pt x="99074" y="98813"/>
                </a:lnTo>
                <a:lnTo>
                  <a:pt x="98898" y="99156"/>
                </a:lnTo>
                <a:lnTo>
                  <a:pt x="98713" y="99469"/>
                </a:lnTo>
                <a:lnTo>
                  <a:pt x="98519" y="99688"/>
                </a:lnTo>
                <a:lnTo>
                  <a:pt x="98324" y="99875"/>
                </a:lnTo>
                <a:lnTo>
                  <a:pt x="98120" y="99969"/>
                </a:lnTo>
                <a:lnTo>
                  <a:pt x="97917" y="100000"/>
                </a:lnTo>
                <a:lnTo>
                  <a:pt x="2083" y="100000"/>
                </a:lnTo>
                <a:lnTo>
                  <a:pt x="1880" y="99969"/>
                </a:lnTo>
                <a:lnTo>
                  <a:pt x="1676" y="99875"/>
                </a:lnTo>
                <a:lnTo>
                  <a:pt x="1481" y="99688"/>
                </a:lnTo>
                <a:lnTo>
                  <a:pt x="1287" y="99469"/>
                </a:lnTo>
                <a:lnTo>
                  <a:pt x="1102" y="99156"/>
                </a:lnTo>
                <a:lnTo>
                  <a:pt x="926" y="98813"/>
                </a:lnTo>
                <a:lnTo>
                  <a:pt x="759" y="98406"/>
                </a:lnTo>
                <a:lnTo>
                  <a:pt x="611" y="97938"/>
                </a:lnTo>
                <a:lnTo>
                  <a:pt x="472" y="97438"/>
                </a:lnTo>
                <a:lnTo>
                  <a:pt x="352" y="96875"/>
                </a:lnTo>
                <a:lnTo>
                  <a:pt x="250" y="96281"/>
                </a:lnTo>
                <a:lnTo>
                  <a:pt x="157" y="95656"/>
                </a:lnTo>
                <a:lnTo>
                  <a:pt x="93" y="95000"/>
                </a:lnTo>
                <a:lnTo>
                  <a:pt x="37" y="94344"/>
                </a:lnTo>
                <a:lnTo>
                  <a:pt x="9" y="93656"/>
                </a:lnTo>
                <a:lnTo>
                  <a:pt x="0" y="92969"/>
                </a:lnTo>
                <a:lnTo>
                  <a:pt x="0" y="7031"/>
                </a:lnTo>
                <a:lnTo>
                  <a:pt x="9" y="6344"/>
                </a:lnTo>
                <a:lnTo>
                  <a:pt x="37" y="5656"/>
                </a:lnTo>
                <a:lnTo>
                  <a:pt x="93" y="5000"/>
                </a:lnTo>
                <a:lnTo>
                  <a:pt x="157" y="4344"/>
                </a:lnTo>
                <a:lnTo>
                  <a:pt x="250" y="3719"/>
                </a:lnTo>
                <a:lnTo>
                  <a:pt x="352" y="3125"/>
                </a:lnTo>
                <a:lnTo>
                  <a:pt x="472" y="2563"/>
                </a:lnTo>
                <a:lnTo>
                  <a:pt x="611" y="2063"/>
                </a:lnTo>
                <a:lnTo>
                  <a:pt x="759" y="1594"/>
                </a:lnTo>
                <a:lnTo>
                  <a:pt x="926" y="1188"/>
                </a:lnTo>
                <a:lnTo>
                  <a:pt x="1102" y="844"/>
                </a:lnTo>
                <a:lnTo>
                  <a:pt x="1287" y="531"/>
                </a:lnTo>
                <a:lnTo>
                  <a:pt x="1481" y="313"/>
                </a:lnTo>
                <a:lnTo>
                  <a:pt x="1676" y="125"/>
                </a:lnTo>
                <a:lnTo>
                  <a:pt x="1880" y="31"/>
                </a:lnTo>
                <a:close/>
              </a:path>
            </a:pathLst>
          </a:custGeom>
          <a:solidFill>
            <a:srgbClr val="F0F4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0512-64"/>
          <p:cNvSpPr/>
          <p:nvPr/>
        </p:nvSpPr>
        <p:spPr>
          <a:xfrm>
            <a:off x="1821656" y="1285875"/>
            <a:ext cx="2143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7"/>
                </a:lnTo>
                <a:lnTo>
                  <a:pt x="70972" y="308"/>
                </a:lnTo>
                <a:lnTo>
                  <a:pt x="61732" y="544"/>
                </a:lnTo>
                <a:lnTo>
                  <a:pt x="52860" y="843"/>
                </a:lnTo>
                <a:lnTo>
                  <a:pt x="44443" y="1204"/>
                </a:lnTo>
                <a:lnTo>
                  <a:pt x="36561" y="1621"/>
                </a:lnTo>
                <a:lnTo>
                  <a:pt x="29289" y="2092"/>
                </a:lnTo>
                <a:lnTo>
                  <a:pt x="22699" y="2611"/>
                </a:lnTo>
                <a:lnTo>
                  <a:pt x="16853" y="3174"/>
                </a:lnTo>
                <a:lnTo>
                  <a:pt x="11808" y="3776"/>
                </a:lnTo>
                <a:lnTo>
                  <a:pt x="7612" y="4409"/>
                </a:lnTo>
                <a:lnTo>
                  <a:pt x="4306" y="5069"/>
                </a:lnTo>
                <a:lnTo>
                  <a:pt x="1921" y="5749"/>
                </a:lnTo>
                <a:lnTo>
                  <a:pt x="482" y="6443"/>
                </a:lnTo>
                <a:lnTo>
                  <a:pt x="0" y="7143"/>
                </a:lnTo>
                <a:lnTo>
                  <a:pt x="0" y="92857"/>
                </a:lnTo>
                <a:lnTo>
                  <a:pt x="482" y="93557"/>
                </a:lnTo>
                <a:lnTo>
                  <a:pt x="1921" y="94251"/>
                </a:lnTo>
                <a:lnTo>
                  <a:pt x="4306" y="94931"/>
                </a:lnTo>
                <a:lnTo>
                  <a:pt x="7612" y="95591"/>
                </a:lnTo>
                <a:lnTo>
                  <a:pt x="11808" y="96224"/>
                </a:lnTo>
                <a:lnTo>
                  <a:pt x="16853" y="96826"/>
                </a:lnTo>
                <a:lnTo>
                  <a:pt x="22699" y="97389"/>
                </a:lnTo>
                <a:lnTo>
                  <a:pt x="29289" y="97908"/>
                </a:lnTo>
                <a:lnTo>
                  <a:pt x="36561" y="98379"/>
                </a:lnTo>
                <a:lnTo>
                  <a:pt x="44443" y="98796"/>
                </a:lnTo>
                <a:lnTo>
                  <a:pt x="52860" y="99157"/>
                </a:lnTo>
                <a:lnTo>
                  <a:pt x="61732" y="99456"/>
                </a:lnTo>
                <a:lnTo>
                  <a:pt x="70972" y="99692"/>
                </a:lnTo>
                <a:lnTo>
                  <a:pt x="80491" y="99863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0590-33"/>
          <p:cNvSpPr/>
          <p:nvPr/>
        </p:nvSpPr>
        <p:spPr>
          <a:xfrm>
            <a:off x="1957388" y="1375172"/>
            <a:ext cx="151805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875" y="9231"/>
                </a:moveTo>
                <a:lnTo>
                  <a:pt x="29875" y="9231"/>
                </a:lnTo>
                <a:cubicBezTo>
                  <a:pt x="30000" y="6667"/>
                  <a:pt x="30729" y="4487"/>
                  <a:pt x="32063" y="2692"/>
                </a:cubicBezTo>
                <a:lnTo>
                  <a:pt x="32063" y="2692"/>
                </a:lnTo>
                <a:lnTo>
                  <a:pt x="32063" y="2692"/>
                </a:lnTo>
                <a:cubicBezTo>
                  <a:pt x="33521" y="1000"/>
                  <a:pt x="35292" y="103"/>
                  <a:pt x="37375" y="0"/>
                </a:cubicBezTo>
                <a:lnTo>
                  <a:pt x="37375" y="0"/>
                </a:lnTo>
                <a:lnTo>
                  <a:pt x="62250" y="0"/>
                </a:lnTo>
                <a:cubicBezTo>
                  <a:pt x="64333" y="103"/>
                  <a:pt x="66104" y="1000"/>
                  <a:pt x="67563" y="2692"/>
                </a:cubicBezTo>
                <a:lnTo>
                  <a:pt x="67563" y="2692"/>
                </a:lnTo>
                <a:cubicBezTo>
                  <a:pt x="68896" y="4487"/>
                  <a:pt x="69625" y="6667"/>
                  <a:pt x="69750" y="9231"/>
                </a:cubicBezTo>
                <a:lnTo>
                  <a:pt x="69750" y="9231"/>
                </a:lnTo>
                <a:lnTo>
                  <a:pt x="69750" y="98077"/>
                </a:lnTo>
                <a:lnTo>
                  <a:pt x="57250" y="98077"/>
                </a:lnTo>
                <a:lnTo>
                  <a:pt x="57250" y="82769"/>
                </a:lnTo>
                <a:cubicBezTo>
                  <a:pt x="57167" y="80205"/>
                  <a:pt x="56458" y="78026"/>
                  <a:pt x="55125" y="76231"/>
                </a:cubicBezTo>
                <a:lnTo>
                  <a:pt x="55125" y="76231"/>
                </a:lnTo>
                <a:cubicBezTo>
                  <a:pt x="53667" y="74590"/>
                  <a:pt x="51896" y="73692"/>
                  <a:pt x="49813" y="73538"/>
                </a:cubicBezTo>
                <a:lnTo>
                  <a:pt x="49813" y="73538"/>
                </a:lnTo>
                <a:cubicBezTo>
                  <a:pt x="47729" y="73692"/>
                  <a:pt x="45958" y="74590"/>
                  <a:pt x="44500" y="76231"/>
                </a:cubicBezTo>
                <a:lnTo>
                  <a:pt x="44500" y="76231"/>
                </a:lnTo>
                <a:cubicBezTo>
                  <a:pt x="43167" y="78026"/>
                  <a:pt x="42438" y="80205"/>
                  <a:pt x="42313" y="82769"/>
                </a:cubicBezTo>
                <a:lnTo>
                  <a:pt x="42313" y="82769"/>
                </a:lnTo>
                <a:lnTo>
                  <a:pt x="42313" y="98077"/>
                </a:lnTo>
                <a:lnTo>
                  <a:pt x="29875" y="98077"/>
                </a:lnTo>
                <a:lnTo>
                  <a:pt x="29875" y="9231"/>
                </a:lnTo>
                <a:moveTo>
                  <a:pt x="7500" y="18385"/>
                </a:moveTo>
                <a:lnTo>
                  <a:pt x="7500" y="18385"/>
                </a:lnTo>
                <a:lnTo>
                  <a:pt x="24875" y="18385"/>
                </a:lnTo>
                <a:lnTo>
                  <a:pt x="24875" y="98077"/>
                </a:lnTo>
                <a:lnTo>
                  <a:pt x="7500" y="98077"/>
                </a:lnTo>
                <a:cubicBezTo>
                  <a:pt x="5417" y="97974"/>
                  <a:pt x="3646" y="97077"/>
                  <a:pt x="2188" y="95385"/>
                </a:cubicBezTo>
                <a:lnTo>
                  <a:pt x="2188" y="95385"/>
                </a:lnTo>
                <a:cubicBezTo>
                  <a:pt x="813" y="93590"/>
                  <a:pt x="83" y="91410"/>
                  <a:pt x="0" y="88846"/>
                </a:cubicBezTo>
                <a:lnTo>
                  <a:pt x="0" y="88846"/>
                </a:lnTo>
                <a:lnTo>
                  <a:pt x="0" y="61308"/>
                </a:lnTo>
                <a:lnTo>
                  <a:pt x="12438" y="61308"/>
                </a:lnTo>
                <a:cubicBezTo>
                  <a:pt x="14021" y="61154"/>
                  <a:pt x="14854" y="60128"/>
                  <a:pt x="14938" y="58231"/>
                </a:cubicBezTo>
                <a:lnTo>
                  <a:pt x="14938" y="58231"/>
                </a:lnTo>
                <a:cubicBezTo>
                  <a:pt x="14854" y="56333"/>
                  <a:pt x="14021" y="55308"/>
                  <a:pt x="12438" y="55154"/>
                </a:cubicBezTo>
                <a:lnTo>
                  <a:pt x="12438" y="55154"/>
                </a:lnTo>
                <a:lnTo>
                  <a:pt x="0" y="55154"/>
                </a:lnTo>
                <a:lnTo>
                  <a:pt x="0" y="42923"/>
                </a:lnTo>
                <a:lnTo>
                  <a:pt x="12438" y="42923"/>
                </a:lnTo>
                <a:cubicBezTo>
                  <a:pt x="14021" y="42769"/>
                  <a:pt x="14854" y="41744"/>
                  <a:pt x="14938" y="39846"/>
                </a:cubicBezTo>
                <a:lnTo>
                  <a:pt x="14938" y="39846"/>
                </a:lnTo>
                <a:cubicBezTo>
                  <a:pt x="14854" y="37949"/>
                  <a:pt x="14021" y="36923"/>
                  <a:pt x="12438" y="36769"/>
                </a:cubicBezTo>
                <a:lnTo>
                  <a:pt x="12438" y="36769"/>
                </a:lnTo>
                <a:lnTo>
                  <a:pt x="0" y="36769"/>
                </a:lnTo>
                <a:lnTo>
                  <a:pt x="0" y="27615"/>
                </a:lnTo>
                <a:cubicBezTo>
                  <a:pt x="83" y="25051"/>
                  <a:pt x="813" y="22872"/>
                  <a:pt x="2188" y="21077"/>
                </a:cubicBezTo>
                <a:lnTo>
                  <a:pt x="2188" y="21077"/>
                </a:lnTo>
                <a:cubicBezTo>
                  <a:pt x="3646" y="19436"/>
                  <a:pt x="5417" y="18538"/>
                  <a:pt x="7500" y="18385"/>
                </a:cubicBezTo>
                <a:lnTo>
                  <a:pt x="7500" y="18385"/>
                </a:lnTo>
                <a:moveTo>
                  <a:pt x="92125" y="18385"/>
                </a:moveTo>
                <a:lnTo>
                  <a:pt x="92125" y="18385"/>
                </a:lnTo>
                <a:cubicBezTo>
                  <a:pt x="94208" y="18538"/>
                  <a:pt x="95979" y="19436"/>
                  <a:pt x="97438" y="21077"/>
                </a:cubicBezTo>
                <a:lnTo>
                  <a:pt x="97438" y="21077"/>
                </a:lnTo>
                <a:lnTo>
                  <a:pt x="97438" y="21077"/>
                </a:lnTo>
                <a:cubicBezTo>
                  <a:pt x="98771" y="22872"/>
                  <a:pt x="99500" y="25051"/>
                  <a:pt x="99625" y="27615"/>
                </a:cubicBezTo>
                <a:lnTo>
                  <a:pt x="99625" y="27615"/>
                </a:lnTo>
                <a:lnTo>
                  <a:pt x="99625" y="36769"/>
                </a:lnTo>
                <a:lnTo>
                  <a:pt x="87188" y="36769"/>
                </a:lnTo>
                <a:cubicBezTo>
                  <a:pt x="85604" y="36923"/>
                  <a:pt x="84771" y="37949"/>
                  <a:pt x="84688" y="39846"/>
                </a:cubicBezTo>
                <a:lnTo>
                  <a:pt x="84688" y="39846"/>
                </a:lnTo>
                <a:cubicBezTo>
                  <a:pt x="84771" y="41744"/>
                  <a:pt x="85604" y="42769"/>
                  <a:pt x="87188" y="42923"/>
                </a:cubicBezTo>
                <a:lnTo>
                  <a:pt x="87188" y="42923"/>
                </a:lnTo>
                <a:lnTo>
                  <a:pt x="99625" y="42923"/>
                </a:lnTo>
                <a:lnTo>
                  <a:pt x="99625" y="55154"/>
                </a:lnTo>
                <a:lnTo>
                  <a:pt x="87188" y="55154"/>
                </a:lnTo>
                <a:cubicBezTo>
                  <a:pt x="85604" y="55308"/>
                  <a:pt x="84771" y="56333"/>
                  <a:pt x="84688" y="58231"/>
                </a:cubicBezTo>
                <a:lnTo>
                  <a:pt x="84688" y="58231"/>
                </a:lnTo>
                <a:cubicBezTo>
                  <a:pt x="84771" y="60128"/>
                  <a:pt x="85604" y="61154"/>
                  <a:pt x="87188" y="61308"/>
                </a:cubicBezTo>
                <a:lnTo>
                  <a:pt x="87188" y="61308"/>
                </a:lnTo>
                <a:lnTo>
                  <a:pt x="99625" y="61308"/>
                </a:lnTo>
                <a:lnTo>
                  <a:pt x="99625" y="88846"/>
                </a:lnTo>
                <a:cubicBezTo>
                  <a:pt x="99500" y="91410"/>
                  <a:pt x="98771" y="93590"/>
                  <a:pt x="97438" y="95385"/>
                </a:cubicBezTo>
                <a:lnTo>
                  <a:pt x="97438" y="95385"/>
                </a:lnTo>
                <a:cubicBezTo>
                  <a:pt x="95979" y="97077"/>
                  <a:pt x="94208" y="97974"/>
                  <a:pt x="92125" y="98077"/>
                </a:cubicBezTo>
                <a:lnTo>
                  <a:pt x="92125" y="98077"/>
                </a:lnTo>
                <a:lnTo>
                  <a:pt x="74688" y="98077"/>
                </a:lnTo>
                <a:lnTo>
                  <a:pt x="74688" y="18385"/>
                </a:lnTo>
                <a:lnTo>
                  <a:pt x="92125" y="18385"/>
                </a:lnTo>
                <a:moveTo>
                  <a:pt x="48563" y="12231"/>
                </a:moveTo>
                <a:lnTo>
                  <a:pt x="48563" y="12231"/>
                </a:lnTo>
                <a:cubicBezTo>
                  <a:pt x="47021" y="12385"/>
                  <a:pt x="46188" y="13410"/>
                  <a:pt x="46063" y="15308"/>
                </a:cubicBezTo>
                <a:lnTo>
                  <a:pt x="46063" y="15308"/>
                </a:lnTo>
                <a:lnTo>
                  <a:pt x="46063" y="19923"/>
                </a:lnTo>
                <a:lnTo>
                  <a:pt x="42313" y="19923"/>
                </a:lnTo>
                <a:cubicBezTo>
                  <a:pt x="40771" y="20026"/>
                  <a:pt x="39958" y="21051"/>
                  <a:pt x="39875" y="23000"/>
                </a:cubicBezTo>
                <a:lnTo>
                  <a:pt x="39875" y="23000"/>
                </a:lnTo>
                <a:lnTo>
                  <a:pt x="39875" y="26077"/>
                </a:lnTo>
                <a:cubicBezTo>
                  <a:pt x="39958" y="27974"/>
                  <a:pt x="40771" y="29000"/>
                  <a:pt x="42313" y="29154"/>
                </a:cubicBezTo>
                <a:lnTo>
                  <a:pt x="42313" y="29154"/>
                </a:lnTo>
                <a:lnTo>
                  <a:pt x="46063" y="29154"/>
                </a:lnTo>
                <a:lnTo>
                  <a:pt x="46063" y="33692"/>
                </a:lnTo>
                <a:cubicBezTo>
                  <a:pt x="46188" y="35641"/>
                  <a:pt x="47021" y="36667"/>
                  <a:pt x="48563" y="36769"/>
                </a:cubicBezTo>
                <a:lnTo>
                  <a:pt x="48563" y="36769"/>
                </a:lnTo>
                <a:lnTo>
                  <a:pt x="51063" y="36769"/>
                </a:lnTo>
                <a:cubicBezTo>
                  <a:pt x="52604" y="36667"/>
                  <a:pt x="53437" y="35641"/>
                  <a:pt x="53563" y="33692"/>
                </a:cubicBezTo>
                <a:lnTo>
                  <a:pt x="53563" y="33692"/>
                </a:lnTo>
                <a:lnTo>
                  <a:pt x="53563" y="29154"/>
                </a:lnTo>
                <a:lnTo>
                  <a:pt x="57250" y="29154"/>
                </a:lnTo>
                <a:cubicBezTo>
                  <a:pt x="58833" y="29000"/>
                  <a:pt x="59667" y="27974"/>
                  <a:pt x="59750" y="26077"/>
                </a:cubicBezTo>
                <a:lnTo>
                  <a:pt x="59750" y="26077"/>
                </a:lnTo>
                <a:lnTo>
                  <a:pt x="59750" y="23000"/>
                </a:lnTo>
                <a:cubicBezTo>
                  <a:pt x="59667" y="21051"/>
                  <a:pt x="58833" y="20026"/>
                  <a:pt x="57250" y="19923"/>
                </a:cubicBezTo>
                <a:lnTo>
                  <a:pt x="57250" y="19923"/>
                </a:lnTo>
                <a:lnTo>
                  <a:pt x="53563" y="19923"/>
                </a:lnTo>
                <a:lnTo>
                  <a:pt x="53563" y="15308"/>
                </a:lnTo>
                <a:cubicBezTo>
                  <a:pt x="53437" y="13410"/>
                  <a:pt x="52604" y="12385"/>
                  <a:pt x="51063" y="12231"/>
                </a:cubicBezTo>
                <a:lnTo>
                  <a:pt x="51063" y="12231"/>
                </a:lnTo>
                <a:lnTo>
                  <a:pt x="48563" y="12231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0501-50"/>
          <p:cNvSpPr/>
          <p:nvPr/>
        </p:nvSpPr>
        <p:spPr>
          <a:xfrm>
            <a:off x="3052167" y="1285875"/>
            <a:ext cx="1730797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36" y="0"/>
                </a:moveTo>
                <a:lnTo>
                  <a:pt x="98764" y="0"/>
                </a:lnTo>
                <a:lnTo>
                  <a:pt x="98885" y="31"/>
                </a:lnTo>
                <a:lnTo>
                  <a:pt x="99005" y="125"/>
                </a:lnTo>
                <a:lnTo>
                  <a:pt x="99121" y="313"/>
                </a:lnTo>
                <a:lnTo>
                  <a:pt x="99236" y="531"/>
                </a:lnTo>
                <a:lnTo>
                  <a:pt x="99346" y="844"/>
                </a:lnTo>
                <a:lnTo>
                  <a:pt x="99451" y="1188"/>
                </a:lnTo>
                <a:lnTo>
                  <a:pt x="99549" y="1594"/>
                </a:lnTo>
                <a:lnTo>
                  <a:pt x="99637" y="2063"/>
                </a:lnTo>
                <a:lnTo>
                  <a:pt x="99720" y="2563"/>
                </a:lnTo>
                <a:lnTo>
                  <a:pt x="99791" y="3125"/>
                </a:lnTo>
                <a:lnTo>
                  <a:pt x="99852" y="3719"/>
                </a:lnTo>
                <a:lnTo>
                  <a:pt x="99907" y="4344"/>
                </a:lnTo>
                <a:lnTo>
                  <a:pt x="99945" y="5000"/>
                </a:lnTo>
                <a:lnTo>
                  <a:pt x="99978" y="5656"/>
                </a:lnTo>
                <a:lnTo>
                  <a:pt x="99995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5" y="93656"/>
                </a:lnTo>
                <a:lnTo>
                  <a:pt x="99978" y="94344"/>
                </a:lnTo>
                <a:lnTo>
                  <a:pt x="99945" y="95000"/>
                </a:lnTo>
                <a:lnTo>
                  <a:pt x="99907" y="95656"/>
                </a:lnTo>
                <a:lnTo>
                  <a:pt x="99852" y="96281"/>
                </a:lnTo>
                <a:lnTo>
                  <a:pt x="99791" y="96875"/>
                </a:lnTo>
                <a:lnTo>
                  <a:pt x="99720" y="97438"/>
                </a:lnTo>
                <a:lnTo>
                  <a:pt x="99637" y="97938"/>
                </a:lnTo>
                <a:lnTo>
                  <a:pt x="99549" y="98406"/>
                </a:lnTo>
                <a:lnTo>
                  <a:pt x="99451" y="98813"/>
                </a:lnTo>
                <a:lnTo>
                  <a:pt x="99346" y="99156"/>
                </a:lnTo>
                <a:lnTo>
                  <a:pt x="99236" y="99469"/>
                </a:lnTo>
                <a:lnTo>
                  <a:pt x="99121" y="99688"/>
                </a:lnTo>
                <a:lnTo>
                  <a:pt x="99005" y="99875"/>
                </a:lnTo>
                <a:lnTo>
                  <a:pt x="98885" y="99969"/>
                </a:lnTo>
                <a:lnTo>
                  <a:pt x="98764" y="100000"/>
                </a:lnTo>
                <a:lnTo>
                  <a:pt x="1236" y="100000"/>
                </a:lnTo>
                <a:lnTo>
                  <a:pt x="1115" y="99969"/>
                </a:lnTo>
                <a:lnTo>
                  <a:pt x="995" y="99875"/>
                </a:lnTo>
                <a:lnTo>
                  <a:pt x="879" y="99688"/>
                </a:lnTo>
                <a:lnTo>
                  <a:pt x="764" y="99469"/>
                </a:lnTo>
                <a:lnTo>
                  <a:pt x="654" y="99156"/>
                </a:lnTo>
                <a:lnTo>
                  <a:pt x="549" y="98813"/>
                </a:lnTo>
                <a:lnTo>
                  <a:pt x="451" y="98406"/>
                </a:lnTo>
                <a:lnTo>
                  <a:pt x="363" y="97938"/>
                </a:lnTo>
                <a:lnTo>
                  <a:pt x="280" y="97438"/>
                </a:lnTo>
                <a:lnTo>
                  <a:pt x="209" y="96875"/>
                </a:lnTo>
                <a:lnTo>
                  <a:pt x="148" y="96281"/>
                </a:lnTo>
                <a:lnTo>
                  <a:pt x="93" y="95656"/>
                </a:lnTo>
                <a:lnTo>
                  <a:pt x="55" y="95000"/>
                </a:lnTo>
                <a:lnTo>
                  <a:pt x="22" y="94344"/>
                </a:lnTo>
                <a:lnTo>
                  <a:pt x="5" y="93656"/>
                </a:lnTo>
                <a:lnTo>
                  <a:pt x="0" y="92969"/>
                </a:lnTo>
                <a:lnTo>
                  <a:pt x="0" y="7031"/>
                </a:lnTo>
                <a:lnTo>
                  <a:pt x="5" y="6344"/>
                </a:lnTo>
                <a:lnTo>
                  <a:pt x="22" y="5656"/>
                </a:lnTo>
                <a:lnTo>
                  <a:pt x="55" y="5000"/>
                </a:lnTo>
                <a:lnTo>
                  <a:pt x="93" y="4344"/>
                </a:lnTo>
                <a:lnTo>
                  <a:pt x="148" y="3719"/>
                </a:lnTo>
                <a:lnTo>
                  <a:pt x="209" y="3125"/>
                </a:lnTo>
                <a:lnTo>
                  <a:pt x="280" y="2563"/>
                </a:lnTo>
                <a:lnTo>
                  <a:pt x="363" y="2063"/>
                </a:lnTo>
                <a:lnTo>
                  <a:pt x="451" y="1594"/>
                </a:lnTo>
                <a:lnTo>
                  <a:pt x="549" y="1188"/>
                </a:lnTo>
                <a:lnTo>
                  <a:pt x="654" y="844"/>
                </a:lnTo>
                <a:lnTo>
                  <a:pt x="764" y="531"/>
                </a:lnTo>
                <a:lnTo>
                  <a:pt x="879" y="313"/>
                </a:lnTo>
                <a:lnTo>
                  <a:pt x="995" y="125"/>
                </a:lnTo>
                <a:lnTo>
                  <a:pt x="1115" y="31"/>
                </a:lnTo>
                <a:close/>
              </a:path>
            </a:pathLst>
          </a:custGeom>
          <a:solidFill>
            <a:srgbClr val="F0F4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0512-65"/>
          <p:cNvSpPr/>
          <p:nvPr/>
        </p:nvSpPr>
        <p:spPr>
          <a:xfrm>
            <a:off x="3052167" y="1285875"/>
            <a:ext cx="2143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7"/>
                </a:lnTo>
                <a:lnTo>
                  <a:pt x="70972" y="308"/>
                </a:lnTo>
                <a:lnTo>
                  <a:pt x="61732" y="544"/>
                </a:lnTo>
                <a:lnTo>
                  <a:pt x="52860" y="843"/>
                </a:lnTo>
                <a:lnTo>
                  <a:pt x="44443" y="1204"/>
                </a:lnTo>
                <a:lnTo>
                  <a:pt x="36561" y="1621"/>
                </a:lnTo>
                <a:lnTo>
                  <a:pt x="29289" y="2092"/>
                </a:lnTo>
                <a:lnTo>
                  <a:pt x="22699" y="2611"/>
                </a:lnTo>
                <a:lnTo>
                  <a:pt x="16853" y="3174"/>
                </a:lnTo>
                <a:lnTo>
                  <a:pt x="11808" y="3776"/>
                </a:lnTo>
                <a:lnTo>
                  <a:pt x="7612" y="4409"/>
                </a:lnTo>
                <a:lnTo>
                  <a:pt x="4306" y="5069"/>
                </a:lnTo>
                <a:lnTo>
                  <a:pt x="1921" y="5749"/>
                </a:lnTo>
                <a:lnTo>
                  <a:pt x="482" y="6443"/>
                </a:lnTo>
                <a:lnTo>
                  <a:pt x="0" y="7143"/>
                </a:lnTo>
                <a:lnTo>
                  <a:pt x="0" y="92857"/>
                </a:lnTo>
                <a:lnTo>
                  <a:pt x="482" y="93557"/>
                </a:lnTo>
                <a:lnTo>
                  <a:pt x="1921" y="94251"/>
                </a:lnTo>
                <a:lnTo>
                  <a:pt x="4306" y="94931"/>
                </a:lnTo>
                <a:lnTo>
                  <a:pt x="7612" y="95591"/>
                </a:lnTo>
                <a:lnTo>
                  <a:pt x="11808" y="96224"/>
                </a:lnTo>
                <a:lnTo>
                  <a:pt x="16853" y="96826"/>
                </a:lnTo>
                <a:lnTo>
                  <a:pt x="22699" y="97389"/>
                </a:lnTo>
                <a:lnTo>
                  <a:pt x="29289" y="97908"/>
                </a:lnTo>
                <a:lnTo>
                  <a:pt x="36561" y="98379"/>
                </a:lnTo>
                <a:lnTo>
                  <a:pt x="44443" y="98796"/>
                </a:lnTo>
                <a:lnTo>
                  <a:pt x="52860" y="99157"/>
                </a:lnTo>
                <a:lnTo>
                  <a:pt x="61732" y="99456"/>
                </a:lnTo>
                <a:lnTo>
                  <a:pt x="70972" y="99692"/>
                </a:lnTo>
                <a:lnTo>
                  <a:pt x="80491" y="99863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0591-34"/>
          <p:cNvSpPr/>
          <p:nvPr/>
        </p:nvSpPr>
        <p:spPr>
          <a:xfrm>
            <a:off x="3187898" y="1375172"/>
            <a:ext cx="151805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231"/>
                </a:moveTo>
                <a:lnTo>
                  <a:pt x="0" y="9231"/>
                </a:lnTo>
                <a:cubicBezTo>
                  <a:pt x="83" y="6667"/>
                  <a:pt x="813" y="4487"/>
                  <a:pt x="2188" y="2692"/>
                </a:cubicBezTo>
                <a:lnTo>
                  <a:pt x="2188" y="2692"/>
                </a:lnTo>
                <a:lnTo>
                  <a:pt x="2188" y="2692"/>
                </a:lnTo>
                <a:cubicBezTo>
                  <a:pt x="3646" y="1000"/>
                  <a:pt x="5417" y="103"/>
                  <a:pt x="7500" y="0"/>
                </a:cubicBezTo>
                <a:lnTo>
                  <a:pt x="7500" y="0"/>
                </a:lnTo>
                <a:lnTo>
                  <a:pt x="57250" y="0"/>
                </a:lnTo>
                <a:cubicBezTo>
                  <a:pt x="59333" y="103"/>
                  <a:pt x="61104" y="1000"/>
                  <a:pt x="62563" y="2692"/>
                </a:cubicBezTo>
                <a:lnTo>
                  <a:pt x="62563" y="2692"/>
                </a:lnTo>
                <a:cubicBezTo>
                  <a:pt x="63896" y="4487"/>
                  <a:pt x="64625" y="6667"/>
                  <a:pt x="64750" y="9231"/>
                </a:cubicBezTo>
                <a:lnTo>
                  <a:pt x="64750" y="9231"/>
                </a:lnTo>
                <a:lnTo>
                  <a:pt x="64750" y="18385"/>
                </a:lnTo>
                <a:lnTo>
                  <a:pt x="72688" y="18385"/>
                </a:lnTo>
                <a:cubicBezTo>
                  <a:pt x="75396" y="18385"/>
                  <a:pt x="77729" y="19590"/>
                  <a:pt x="79688" y="22000"/>
                </a:cubicBezTo>
                <a:lnTo>
                  <a:pt x="79688" y="22000"/>
                </a:lnTo>
                <a:lnTo>
                  <a:pt x="91688" y="36769"/>
                </a:lnTo>
                <a:cubicBezTo>
                  <a:pt x="93646" y="39179"/>
                  <a:pt x="94625" y="42051"/>
                  <a:pt x="94625" y="45385"/>
                </a:cubicBezTo>
                <a:lnTo>
                  <a:pt x="94625" y="45385"/>
                </a:lnTo>
                <a:lnTo>
                  <a:pt x="94625" y="49077"/>
                </a:lnTo>
                <a:lnTo>
                  <a:pt x="94625" y="55154"/>
                </a:lnTo>
                <a:lnTo>
                  <a:pt x="94625" y="67462"/>
                </a:lnTo>
                <a:cubicBezTo>
                  <a:pt x="96083" y="67462"/>
                  <a:pt x="97271" y="68026"/>
                  <a:pt x="98188" y="69154"/>
                </a:cubicBezTo>
                <a:lnTo>
                  <a:pt x="98188" y="69154"/>
                </a:lnTo>
                <a:cubicBezTo>
                  <a:pt x="99146" y="70282"/>
                  <a:pt x="99625" y="71744"/>
                  <a:pt x="99625" y="73538"/>
                </a:cubicBezTo>
                <a:lnTo>
                  <a:pt x="99625" y="73538"/>
                </a:lnTo>
                <a:cubicBezTo>
                  <a:pt x="99625" y="75333"/>
                  <a:pt x="99146" y="76821"/>
                  <a:pt x="98188" y="78000"/>
                </a:cubicBezTo>
                <a:lnTo>
                  <a:pt x="98188" y="78000"/>
                </a:lnTo>
                <a:cubicBezTo>
                  <a:pt x="97271" y="79128"/>
                  <a:pt x="96083" y="79692"/>
                  <a:pt x="94625" y="79692"/>
                </a:cubicBezTo>
                <a:lnTo>
                  <a:pt x="94625" y="79692"/>
                </a:lnTo>
                <a:lnTo>
                  <a:pt x="89625" y="79692"/>
                </a:lnTo>
                <a:cubicBezTo>
                  <a:pt x="89542" y="84923"/>
                  <a:pt x="88104" y="89256"/>
                  <a:pt x="85313" y="92692"/>
                </a:cubicBezTo>
                <a:lnTo>
                  <a:pt x="85313" y="92692"/>
                </a:lnTo>
                <a:cubicBezTo>
                  <a:pt x="82479" y="96179"/>
                  <a:pt x="78938" y="97974"/>
                  <a:pt x="74688" y="98077"/>
                </a:cubicBezTo>
                <a:lnTo>
                  <a:pt x="74688" y="98077"/>
                </a:lnTo>
                <a:cubicBezTo>
                  <a:pt x="70438" y="97974"/>
                  <a:pt x="66917" y="96179"/>
                  <a:pt x="64125" y="92692"/>
                </a:cubicBezTo>
                <a:lnTo>
                  <a:pt x="64125" y="92692"/>
                </a:lnTo>
                <a:cubicBezTo>
                  <a:pt x="61333" y="89256"/>
                  <a:pt x="59875" y="84923"/>
                  <a:pt x="59750" y="79692"/>
                </a:cubicBezTo>
                <a:lnTo>
                  <a:pt x="59750" y="79692"/>
                </a:lnTo>
                <a:lnTo>
                  <a:pt x="39875" y="79692"/>
                </a:lnTo>
                <a:cubicBezTo>
                  <a:pt x="39750" y="84923"/>
                  <a:pt x="38292" y="89256"/>
                  <a:pt x="35500" y="92692"/>
                </a:cubicBezTo>
                <a:lnTo>
                  <a:pt x="35500" y="92692"/>
                </a:lnTo>
                <a:cubicBezTo>
                  <a:pt x="32708" y="96179"/>
                  <a:pt x="29167" y="97974"/>
                  <a:pt x="24875" y="98077"/>
                </a:cubicBezTo>
                <a:lnTo>
                  <a:pt x="24875" y="98077"/>
                </a:lnTo>
                <a:cubicBezTo>
                  <a:pt x="20625" y="97974"/>
                  <a:pt x="17104" y="96179"/>
                  <a:pt x="14313" y="92692"/>
                </a:cubicBezTo>
                <a:lnTo>
                  <a:pt x="14313" y="92692"/>
                </a:lnTo>
                <a:cubicBezTo>
                  <a:pt x="11521" y="89256"/>
                  <a:pt x="10063" y="84923"/>
                  <a:pt x="9938" y="79692"/>
                </a:cubicBezTo>
                <a:lnTo>
                  <a:pt x="9938" y="79692"/>
                </a:lnTo>
                <a:lnTo>
                  <a:pt x="7500" y="79692"/>
                </a:lnTo>
                <a:cubicBezTo>
                  <a:pt x="5417" y="79538"/>
                  <a:pt x="3646" y="78641"/>
                  <a:pt x="2188" y="77000"/>
                </a:cubicBezTo>
                <a:lnTo>
                  <a:pt x="2188" y="77000"/>
                </a:lnTo>
                <a:cubicBezTo>
                  <a:pt x="813" y="75205"/>
                  <a:pt x="83" y="73026"/>
                  <a:pt x="0" y="70462"/>
                </a:cubicBezTo>
                <a:lnTo>
                  <a:pt x="0" y="70462"/>
                </a:lnTo>
                <a:lnTo>
                  <a:pt x="0" y="9231"/>
                </a:lnTo>
                <a:moveTo>
                  <a:pt x="64750" y="49077"/>
                </a:moveTo>
                <a:lnTo>
                  <a:pt x="64750" y="49077"/>
                </a:lnTo>
                <a:lnTo>
                  <a:pt x="84688" y="49077"/>
                </a:lnTo>
                <a:lnTo>
                  <a:pt x="84688" y="45385"/>
                </a:lnTo>
                <a:lnTo>
                  <a:pt x="72688" y="30615"/>
                </a:lnTo>
                <a:lnTo>
                  <a:pt x="64750" y="30615"/>
                </a:lnTo>
                <a:lnTo>
                  <a:pt x="64750" y="49077"/>
                </a:lnTo>
                <a:moveTo>
                  <a:pt x="24875" y="88846"/>
                </a:moveTo>
                <a:lnTo>
                  <a:pt x="24875" y="88846"/>
                </a:lnTo>
                <a:cubicBezTo>
                  <a:pt x="27708" y="88744"/>
                  <a:pt x="29896" y="87231"/>
                  <a:pt x="31438" y="84308"/>
                </a:cubicBezTo>
                <a:lnTo>
                  <a:pt x="31438" y="84308"/>
                </a:lnTo>
                <a:cubicBezTo>
                  <a:pt x="32688" y="81231"/>
                  <a:pt x="32688" y="78154"/>
                  <a:pt x="31438" y="75077"/>
                </a:cubicBezTo>
                <a:lnTo>
                  <a:pt x="31438" y="75077"/>
                </a:lnTo>
                <a:cubicBezTo>
                  <a:pt x="29896" y="72154"/>
                  <a:pt x="27708" y="70615"/>
                  <a:pt x="24875" y="70462"/>
                </a:cubicBezTo>
                <a:lnTo>
                  <a:pt x="24875" y="70462"/>
                </a:lnTo>
                <a:cubicBezTo>
                  <a:pt x="22083" y="70615"/>
                  <a:pt x="19917" y="72154"/>
                  <a:pt x="18375" y="75077"/>
                </a:cubicBezTo>
                <a:lnTo>
                  <a:pt x="18375" y="75077"/>
                </a:lnTo>
                <a:cubicBezTo>
                  <a:pt x="17125" y="78154"/>
                  <a:pt x="17125" y="81231"/>
                  <a:pt x="18375" y="84308"/>
                </a:cubicBezTo>
                <a:lnTo>
                  <a:pt x="18375" y="84308"/>
                </a:lnTo>
                <a:cubicBezTo>
                  <a:pt x="19917" y="87231"/>
                  <a:pt x="22083" y="88744"/>
                  <a:pt x="24875" y="88846"/>
                </a:cubicBezTo>
                <a:lnTo>
                  <a:pt x="24875" y="88846"/>
                </a:lnTo>
                <a:moveTo>
                  <a:pt x="82188" y="79692"/>
                </a:moveTo>
                <a:lnTo>
                  <a:pt x="82188" y="79692"/>
                </a:lnTo>
                <a:cubicBezTo>
                  <a:pt x="82063" y="76256"/>
                  <a:pt x="80813" y="73564"/>
                  <a:pt x="78438" y="71615"/>
                </a:cubicBezTo>
                <a:lnTo>
                  <a:pt x="78438" y="71615"/>
                </a:lnTo>
                <a:cubicBezTo>
                  <a:pt x="75938" y="70077"/>
                  <a:pt x="73458" y="70077"/>
                  <a:pt x="71000" y="71615"/>
                </a:cubicBezTo>
                <a:lnTo>
                  <a:pt x="71000" y="71615"/>
                </a:lnTo>
                <a:cubicBezTo>
                  <a:pt x="68583" y="73564"/>
                  <a:pt x="67333" y="76256"/>
                  <a:pt x="67250" y="79692"/>
                </a:cubicBezTo>
                <a:lnTo>
                  <a:pt x="67250" y="79692"/>
                </a:lnTo>
                <a:cubicBezTo>
                  <a:pt x="67333" y="83128"/>
                  <a:pt x="68583" y="85821"/>
                  <a:pt x="71000" y="87769"/>
                </a:cubicBezTo>
                <a:lnTo>
                  <a:pt x="71000" y="87769"/>
                </a:lnTo>
                <a:cubicBezTo>
                  <a:pt x="73458" y="89256"/>
                  <a:pt x="75938" y="89256"/>
                  <a:pt x="78438" y="87769"/>
                </a:cubicBezTo>
                <a:lnTo>
                  <a:pt x="78438" y="87769"/>
                </a:lnTo>
                <a:cubicBezTo>
                  <a:pt x="80813" y="85821"/>
                  <a:pt x="82063" y="83128"/>
                  <a:pt x="82188" y="79692"/>
                </a:cubicBezTo>
                <a:lnTo>
                  <a:pt x="82188" y="79692"/>
                </a:lnTo>
                <a:moveTo>
                  <a:pt x="27375" y="15308"/>
                </a:moveTo>
                <a:lnTo>
                  <a:pt x="27375" y="15308"/>
                </a:lnTo>
                <a:lnTo>
                  <a:pt x="27375" y="24538"/>
                </a:lnTo>
                <a:lnTo>
                  <a:pt x="19938" y="24538"/>
                </a:lnTo>
                <a:cubicBezTo>
                  <a:pt x="18354" y="24641"/>
                  <a:pt x="17521" y="25667"/>
                  <a:pt x="17438" y="27615"/>
                </a:cubicBezTo>
                <a:lnTo>
                  <a:pt x="17438" y="27615"/>
                </a:lnTo>
                <a:lnTo>
                  <a:pt x="17438" y="33692"/>
                </a:lnTo>
                <a:cubicBezTo>
                  <a:pt x="17521" y="35641"/>
                  <a:pt x="18354" y="36667"/>
                  <a:pt x="19938" y="36769"/>
                </a:cubicBezTo>
                <a:lnTo>
                  <a:pt x="19938" y="36769"/>
                </a:lnTo>
                <a:lnTo>
                  <a:pt x="27375" y="36769"/>
                </a:lnTo>
                <a:lnTo>
                  <a:pt x="27375" y="46000"/>
                </a:lnTo>
                <a:cubicBezTo>
                  <a:pt x="27500" y="47897"/>
                  <a:pt x="28333" y="48923"/>
                  <a:pt x="29875" y="49077"/>
                </a:cubicBezTo>
                <a:lnTo>
                  <a:pt x="29875" y="49077"/>
                </a:lnTo>
                <a:lnTo>
                  <a:pt x="34875" y="49077"/>
                </a:lnTo>
                <a:cubicBezTo>
                  <a:pt x="36417" y="48923"/>
                  <a:pt x="37250" y="47897"/>
                  <a:pt x="37375" y="46000"/>
                </a:cubicBezTo>
                <a:lnTo>
                  <a:pt x="37375" y="46000"/>
                </a:lnTo>
                <a:lnTo>
                  <a:pt x="37375" y="36769"/>
                </a:lnTo>
                <a:lnTo>
                  <a:pt x="44813" y="36769"/>
                </a:lnTo>
                <a:cubicBezTo>
                  <a:pt x="46396" y="36667"/>
                  <a:pt x="47229" y="35641"/>
                  <a:pt x="47313" y="33692"/>
                </a:cubicBezTo>
                <a:lnTo>
                  <a:pt x="47313" y="33692"/>
                </a:lnTo>
                <a:lnTo>
                  <a:pt x="47313" y="27615"/>
                </a:lnTo>
                <a:cubicBezTo>
                  <a:pt x="47229" y="25667"/>
                  <a:pt x="46396" y="24641"/>
                  <a:pt x="44813" y="24538"/>
                </a:cubicBezTo>
                <a:lnTo>
                  <a:pt x="44813" y="24538"/>
                </a:lnTo>
                <a:lnTo>
                  <a:pt x="37375" y="24538"/>
                </a:lnTo>
                <a:lnTo>
                  <a:pt x="37375" y="15308"/>
                </a:lnTo>
                <a:cubicBezTo>
                  <a:pt x="37250" y="13410"/>
                  <a:pt x="36417" y="12385"/>
                  <a:pt x="34875" y="12231"/>
                </a:cubicBezTo>
                <a:lnTo>
                  <a:pt x="34875" y="12231"/>
                </a:lnTo>
                <a:lnTo>
                  <a:pt x="29875" y="12231"/>
                </a:lnTo>
                <a:cubicBezTo>
                  <a:pt x="28333" y="12385"/>
                  <a:pt x="27500" y="13410"/>
                  <a:pt x="27375" y="15308"/>
                </a:cubicBezTo>
                <a:lnTo>
                  <a:pt x="27375" y="1530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0502-51"/>
          <p:cNvSpPr/>
          <p:nvPr/>
        </p:nvSpPr>
        <p:spPr>
          <a:xfrm>
            <a:off x="4982989" y="1285875"/>
            <a:ext cx="872430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46" y="0"/>
                </a:moveTo>
                <a:lnTo>
                  <a:pt x="97554" y="0"/>
                </a:lnTo>
                <a:lnTo>
                  <a:pt x="97793" y="31"/>
                </a:lnTo>
                <a:lnTo>
                  <a:pt x="98033" y="125"/>
                </a:lnTo>
                <a:lnTo>
                  <a:pt x="98261" y="313"/>
                </a:lnTo>
                <a:lnTo>
                  <a:pt x="98489" y="531"/>
                </a:lnTo>
                <a:lnTo>
                  <a:pt x="98707" y="844"/>
                </a:lnTo>
                <a:lnTo>
                  <a:pt x="98913" y="1188"/>
                </a:lnTo>
                <a:lnTo>
                  <a:pt x="99109" y="1594"/>
                </a:lnTo>
                <a:lnTo>
                  <a:pt x="99283" y="2063"/>
                </a:lnTo>
                <a:lnTo>
                  <a:pt x="99446" y="2563"/>
                </a:lnTo>
                <a:lnTo>
                  <a:pt x="99587" y="3125"/>
                </a:lnTo>
                <a:lnTo>
                  <a:pt x="99707" y="3719"/>
                </a:lnTo>
                <a:lnTo>
                  <a:pt x="99815" y="4344"/>
                </a:lnTo>
                <a:lnTo>
                  <a:pt x="99891" y="5000"/>
                </a:lnTo>
                <a:lnTo>
                  <a:pt x="99957" y="5656"/>
                </a:lnTo>
                <a:lnTo>
                  <a:pt x="99989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89" y="93656"/>
                </a:lnTo>
                <a:lnTo>
                  <a:pt x="99957" y="94344"/>
                </a:lnTo>
                <a:lnTo>
                  <a:pt x="99891" y="95000"/>
                </a:lnTo>
                <a:lnTo>
                  <a:pt x="99815" y="95656"/>
                </a:lnTo>
                <a:lnTo>
                  <a:pt x="99707" y="96281"/>
                </a:lnTo>
                <a:lnTo>
                  <a:pt x="99587" y="96875"/>
                </a:lnTo>
                <a:lnTo>
                  <a:pt x="99446" y="97438"/>
                </a:lnTo>
                <a:lnTo>
                  <a:pt x="99283" y="97938"/>
                </a:lnTo>
                <a:lnTo>
                  <a:pt x="99109" y="98406"/>
                </a:lnTo>
                <a:lnTo>
                  <a:pt x="98913" y="98813"/>
                </a:lnTo>
                <a:lnTo>
                  <a:pt x="98707" y="99156"/>
                </a:lnTo>
                <a:lnTo>
                  <a:pt x="98489" y="99469"/>
                </a:lnTo>
                <a:lnTo>
                  <a:pt x="98261" y="99688"/>
                </a:lnTo>
                <a:lnTo>
                  <a:pt x="98033" y="99875"/>
                </a:lnTo>
                <a:lnTo>
                  <a:pt x="97793" y="99969"/>
                </a:lnTo>
                <a:lnTo>
                  <a:pt x="97554" y="100000"/>
                </a:lnTo>
                <a:lnTo>
                  <a:pt x="2446" y="100000"/>
                </a:lnTo>
                <a:lnTo>
                  <a:pt x="2207" y="99969"/>
                </a:lnTo>
                <a:lnTo>
                  <a:pt x="1967" y="99875"/>
                </a:lnTo>
                <a:lnTo>
                  <a:pt x="1739" y="99688"/>
                </a:lnTo>
                <a:lnTo>
                  <a:pt x="1511" y="99469"/>
                </a:lnTo>
                <a:lnTo>
                  <a:pt x="1293" y="99156"/>
                </a:lnTo>
                <a:lnTo>
                  <a:pt x="1087" y="98813"/>
                </a:lnTo>
                <a:lnTo>
                  <a:pt x="891" y="98406"/>
                </a:lnTo>
                <a:lnTo>
                  <a:pt x="717" y="97938"/>
                </a:lnTo>
                <a:lnTo>
                  <a:pt x="554" y="97438"/>
                </a:lnTo>
                <a:lnTo>
                  <a:pt x="413" y="96875"/>
                </a:lnTo>
                <a:lnTo>
                  <a:pt x="293" y="96281"/>
                </a:lnTo>
                <a:lnTo>
                  <a:pt x="185" y="95656"/>
                </a:lnTo>
                <a:lnTo>
                  <a:pt x="109" y="95000"/>
                </a:lnTo>
                <a:lnTo>
                  <a:pt x="43" y="94344"/>
                </a:lnTo>
                <a:lnTo>
                  <a:pt x="11" y="93656"/>
                </a:lnTo>
                <a:lnTo>
                  <a:pt x="0" y="92969"/>
                </a:lnTo>
                <a:lnTo>
                  <a:pt x="0" y="7031"/>
                </a:lnTo>
                <a:lnTo>
                  <a:pt x="11" y="6344"/>
                </a:lnTo>
                <a:lnTo>
                  <a:pt x="43" y="5656"/>
                </a:lnTo>
                <a:lnTo>
                  <a:pt x="109" y="5000"/>
                </a:lnTo>
                <a:lnTo>
                  <a:pt x="185" y="4344"/>
                </a:lnTo>
                <a:lnTo>
                  <a:pt x="293" y="3719"/>
                </a:lnTo>
                <a:lnTo>
                  <a:pt x="413" y="3125"/>
                </a:lnTo>
                <a:lnTo>
                  <a:pt x="554" y="2563"/>
                </a:lnTo>
                <a:lnTo>
                  <a:pt x="717" y="2063"/>
                </a:lnTo>
                <a:lnTo>
                  <a:pt x="891" y="1594"/>
                </a:lnTo>
                <a:lnTo>
                  <a:pt x="1087" y="1188"/>
                </a:lnTo>
                <a:lnTo>
                  <a:pt x="1293" y="844"/>
                </a:lnTo>
                <a:lnTo>
                  <a:pt x="1511" y="531"/>
                </a:lnTo>
                <a:lnTo>
                  <a:pt x="1739" y="313"/>
                </a:lnTo>
                <a:lnTo>
                  <a:pt x="1967" y="125"/>
                </a:lnTo>
                <a:lnTo>
                  <a:pt x="2207" y="31"/>
                </a:lnTo>
                <a:close/>
              </a:path>
            </a:pathLst>
          </a:custGeom>
          <a:solidFill>
            <a:srgbClr val="F0F4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0512-66"/>
          <p:cNvSpPr/>
          <p:nvPr/>
        </p:nvSpPr>
        <p:spPr>
          <a:xfrm>
            <a:off x="4982989" y="1285875"/>
            <a:ext cx="2143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7"/>
                </a:lnTo>
                <a:lnTo>
                  <a:pt x="70972" y="308"/>
                </a:lnTo>
                <a:lnTo>
                  <a:pt x="61732" y="544"/>
                </a:lnTo>
                <a:lnTo>
                  <a:pt x="52860" y="843"/>
                </a:lnTo>
                <a:lnTo>
                  <a:pt x="44443" y="1204"/>
                </a:lnTo>
                <a:lnTo>
                  <a:pt x="36561" y="1621"/>
                </a:lnTo>
                <a:lnTo>
                  <a:pt x="29289" y="2092"/>
                </a:lnTo>
                <a:lnTo>
                  <a:pt x="22699" y="2611"/>
                </a:lnTo>
                <a:lnTo>
                  <a:pt x="16853" y="3174"/>
                </a:lnTo>
                <a:lnTo>
                  <a:pt x="11808" y="3776"/>
                </a:lnTo>
                <a:lnTo>
                  <a:pt x="7612" y="4409"/>
                </a:lnTo>
                <a:lnTo>
                  <a:pt x="4306" y="5069"/>
                </a:lnTo>
                <a:lnTo>
                  <a:pt x="1921" y="5749"/>
                </a:lnTo>
                <a:lnTo>
                  <a:pt x="482" y="6443"/>
                </a:lnTo>
                <a:lnTo>
                  <a:pt x="0" y="7143"/>
                </a:lnTo>
                <a:lnTo>
                  <a:pt x="0" y="92857"/>
                </a:lnTo>
                <a:lnTo>
                  <a:pt x="482" y="93557"/>
                </a:lnTo>
                <a:lnTo>
                  <a:pt x="1921" y="94251"/>
                </a:lnTo>
                <a:lnTo>
                  <a:pt x="4306" y="94931"/>
                </a:lnTo>
                <a:lnTo>
                  <a:pt x="7612" y="95591"/>
                </a:lnTo>
                <a:lnTo>
                  <a:pt x="11808" y="96224"/>
                </a:lnTo>
                <a:lnTo>
                  <a:pt x="16853" y="96826"/>
                </a:lnTo>
                <a:lnTo>
                  <a:pt x="22699" y="97389"/>
                </a:lnTo>
                <a:lnTo>
                  <a:pt x="29289" y="97908"/>
                </a:lnTo>
                <a:lnTo>
                  <a:pt x="36561" y="98379"/>
                </a:lnTo>
                <a:lnTo>
                  <a:pt x="44443" y="98796"/>
                </a:lnTo>
                <a:lnTo>
                  <a:pt x="52860" y="99157"/>
                </a:lnTo>
                <a:lnTo>
                  <a:pt x="61732" y="99456"/>
                </a:lnTo>
                <a:lnTo>
                  <a:pt x="70972" y="99692"/>
                </a:lnTo>
                <a:lnTo>
                  <a:pt x="80491" y="99863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0592-35"/>
          <p:cNvSpPr/>
          <p:nvPr/>
        </p:nvSpPr>
        <p:spPr>
          <a:xfrm>
            <a:off x="5118720" y="1382762"/>
            <a:ext cx="136624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357" y="0"/>
                </a:moveTo>
                <a:lnTo>
                  <a:pt x="11357" y="0"/>
                </a:lnTo>
                <a:cubicBezTo>
                  <a:pt x="8167" y="121"/>
                  <a:pt x="5500" y="1545"/>
                  <a:pt x="3357" y="4273"/>
                </a:cubicBezTo>
                <a:lnTo>
                  <a:pt x="3357" y="4273"/>
                </a:lnTo>
                <a:lnTo>
                  <a:pt x="3357" y="4273"/>
                </a:lnTo>
                <a:cubicBezTo>
                  <a:pt x="1214" y="7000"/>
                  <a:pt x="95" y="10394"/>
                  <a:pt x="0" y="14455"/>
                </a:cubicBezTo>
                <a:lnTo>
                  <a:pt x="0" y="14455"/>
                </a:lnTo>
                <a:lnTo>
                  <a:pt x="0" y="86909"/>
                </a:lnTo>
                <a:cubicBezTo>
                  <a:pt x="95" y="90970"/>
                  <a:pt x="1214" y="94364"/>
                  <a:pt x="3357" y="97091"/>
                </a:cubicBezTo>
                <a:lnTo>
                  <a:pt x="3357" y="97091"/>
                </a:lnTo>
                <a:cubicBezTo>
                  <a:pt x="5500" y="99818"/>
                  <a:pt x="8167" y="101273"/>
                  <a:pt x="11357" y="101455"/>
                </a:cubicBezTo>
                <a:lnTo>
                  <a:pt x="11357" y="101455"/>
                </a:lnTo>
                <a:lnTo>
                  <a:pt x="17071" y="101455"/>
                </a:lnTo>
                <a:lnTo>
                  <a:pt x="17071" y="0"/>
                </a:lnTo>
                <a:lnTo>
                  <a:pt x="11357" y="0"/>
                </a:lnTo>
                <a:moveTo>
                  <a:pt x="22786" y="0"/>
                </a:moveTo>
                <a:lnTo>
                  <a:pt x="22786" y="0"/>
                </a:lnTo>
                <a:lnTo>
                  <a:pt x="22786" y="101455"/>
                </a:lnTo>
                <a:lnTo>
                  <a:pt x="79714" y="101455"/>
                </a:lnTo>
                <a:lnTo>
                  <a:pt x="79714" y="0"/>
                </a:lnTo>
                <a:lnTo>
                  <a:pt x="22786" y="0"/>
                </a:lnTo>
                <a:moveTo>
                  <a:pt x="91071" y="101455"/>
                </a:moveTo>
                <a:lnTo>
                  <a:pt x="91071" y="101455"/>
                </a:lnTo>
                <a:cubicBezTo>
                  <a:pt x="94262" y="101273"/>
                  <a:pt x="96929" y="99818"/>
                  <a:pt x="99071" y="97091"/>
                </a:cubicBezTo>
                <a:lnTo>
                  <a:pt x="99071" y="97091"/>
                </a:lnTo>
                <a:lnTo>
                  <a:pt x="99071" y="97091"/>
                </a:lnTo>
                <a:cubicBezTo>
                  <a:pt x="101214" y="94364"/>
                  <a:pt x="102333" y="90970"/>
                  <a:pt x="102429" y="86909"/>
                </a:cubicBezTo>
                <a:lnTo>
                  <a:pt x="102429" y="86909"/>
                </a:lnTo>
                <a:lnTo>
                  <a:pt x="102429" y="14455"/>
                </a:lnTo>
                <a:cubicBezTo>
                  <a:pt x="102333" y="10394"/>
                  <a:pt x="101214" y="7000"/>
                  <a:pt x="99071" y="4273"/>
                </a:cubicBezTo>
                <a:lnTo>
                  <a:pt x="99071" y="4273"/>
                </a:lnTo>
                <a:cubicBezTo>
                  <a:pt x="96929" y="1545"/>
                  <a:pt x="94262" y="121"/>
                  <a:pt x="91071" y="0"/>
                </a:cubicBezTo>
                <a:lnTo>
                  <a:pt x="91071" y="0"/>
                </a:lnTo>
                <a:lnTo>
                  <a:pt x="85357" y="0"/>
                </a:lnTo>
                <a:lnTo>
                  <a:pt x="85357" y="101455"/>
                </a:lnTo>
                <a:lnTo>
                  <a:pt x="91071" y="101455"/>
                </a:lnTo>
                <a:moveTo>
                  <a:pt x="45571" y="32636"/>
                </a:moveTo>
                <a:lnTo>
                  <a:pt x="45571" y="32636"/>
                </a:lnTo>
                <a:cubicBezTo>
                  <a:pt x="45667" y="30333"/>
                  <a:pt x="46595" y="29121"/>
                  <a:pt x="48357" y="29000"/>
                </a:cubicBezTo>
                <a:lnTo>
                  <a:pt x="48357" y="29000"/>
                </a:lnTo>
                <a:lnTo>
                  <a:pt x="54071" y="29000"/>
                </a:lnTo>
                <a:cubicBezTo>
                  <a:pt x="55833" y="29121"/>
                  <a:pt x="56786" y="30333"/>
                  <a:pt x="56929" y="32636"/>
                </a:cubicBezTo>
                <a:lnTo>
                  <a:pt x="56929" y="32636"/>
                </a:lnTo>
                <a:lnTo>
                  <a:pt x="56929" y="43455"/>
                </a:lnTo>
                <a:lnTo>
                  <a:pt x="65429" y="43455"/>
                </a:lnTo>
                <a:cubicBezTo>
                  <a:pt x="67238" y="43636"/>
                  <a:pt x="68190" y="44848"/>
                  <a:pt x="68286" y="47091"/>
                </a:cubicBezTo>
                <a:lnTo>
                  <a:pt x="68286" y="47091"/>
                </a:lnTo>
                <a:lnTo>
                  <a:pt x="68286" y="54364"/>
                </a:lnTo>
                <a:cubicBezTo>
                  <a:pt x="68190" y="56606"/>
                  <a:pt x="67238" y="57818"/>
                  <a:pt x="65429" y="58000"/>
                </a:cubicBezTo>
                <a:lnTo>
                  <a:pt x="65429" y="58000"/>
                </a:lnTo>
                <a:lnTo>
                  <a:pt x="56929" y="58000"/>
                </a:lnTo>
                <a:lnTo>
                  <a:pt x="56929" y="68818"/>
                </a:lnTo>
                <a:cubicBezTo>
                  <a:pt x="56786" y="71061"/>
                  <a:pt x="55833" y="72273"/>
                  <a:pt x="54071" y="72455"/>
                </a:cubicBezTo>
                <a:lnTo>
                  <a:pt x="54071" y="72455"/>
                </a:lnTo>
                <a:lnTo>
                  <a:pt x="48357" y="72455"/>
                </a:lnTo>
                <a:cubicBezTo>
                  <a:pt x="46595" y="72273"/>
                  <a:pt x="45667" y="71061"/>
                  <a:pt x="45571" y="68818"/>
                </a:cubicBezTo>
                <a:lnTo>
                  <a:pt x="45571" y="68818"/>
                </a:lnTo>
                <a:lnTo>
                  <a:pt x="45571" y="58000"/>
                </a:lnTo>
                <a:lnTo>
                  <a:pt x="37000" y="58000"/>
                </a:lnTo>
                <a:cubicBezTo>
                  <a:pt x="35238" y="57818"/>
                  <a:pt x="34286" y="56606"/>
                  <a:pt x="34143" y="54364"/>
                </a:cubicBezTo>
                <a:lnTo>
                  <a:pt x="34143" y="54364"/>
                </a:lnTo>
                <a:lnTo>
                  <a:pt x="34143" y="47091"/>
                </a:lnTo>
                <a:cubicBezTo>
                  <a:pt x="34286" y="44848"/>
                  <a:pt x="35238" y="43636"/>
                  <a:pt x="37000" y="43455"/>
                </a:cubicBezTo>
                <a:lnTo>
                  <a:pt x="37000" y="43455"/>
                </a:lnTo>
                <a:lnTo>
                  <a:pt x="45571" y="43455"/>
                </a:lnTo>
                <a:lnTo>
                  <a:pt x="45571" y="3263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9439830487-20"/>
          <p:cNvCxnSpPr/>
          <p:nvPr/>
        </p:nvCxnSpPr>
        <p:spPr>
          <a:xfrm>
            <a:off x="407194" y="2389584"/>
            <a:ext cx="8329613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9439830496-42"/>
          <p:cNvSpPr/>
          <p:nvPr/>
        </p:nvSpPr>
        <p:spPr>
          <a:xfrm>
            <a:off x="1621631" y="1757363"/>
            <a:ext cx="7115175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D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0503-52"/>
          <p:cNvSpPr/>
          <p:nvPr/>
        </p:nvSpPr>
        <p:spPr>
          <a:xfrm>
            <a:off x="1821656" y="1921669"/>
            <a:ext cx="1301055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42" y="0"/>
                </a:moveTo>
                <a:lnTo>
                  <a:pt x="98358" y="0"/>
                </a:lnTo>
                <a:lnTo>
                  <a:pt x="98518" y="31"/>
                </a:lnTo>
                <a:lnTo>
                  <a:pt x="98679" y="125"/>
                </a:lnTo>
                <a:lnTo>
                  <a:pt x="98832" y="313"/>
                </a:lnTo>
                <a:lnTo>
                  <a:pt x="98985" y="531"/>
                </a:lnTo>
                <a:lnTo>
                  <a:pt x="99131" y="844"/>
                </a:lnTo>
                <a:lnTo>
                  <a:pt x="99270" y="1188"/>
                </a:lnTo>
                <a:lnTo>
                  <a:pt x="99401" y="1594"/>
                </a:lnTo>
                <a:lnTo>
                  <a:pt x="99518" y="2063"/>
                </a:lnTo>
                <a:lnTo>
                  <a:pt x="99628" y="2563"/>
                </a:lnTo>
                <a:lnTo>
                  <a:pt x="99723" y="3125"/>
                </a:lnTo>
                <a:lnTo>
                  <a:pt x="99803" y="3719"/>
                </a:lnTo>
                <a:lnTo>
                  <a:pt x="99876" y="4344"/>
                </a:lnTo>
                <a:lnTo>
                  <a:pt x="99927" y="5000"/>
                </a:lnTo>
                <a:lnTo>
                  <a:pt x="99971" y="5656"/>
                </a:lnTo>
                <a:lnTo>
                  <a:pt x="99993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3" y="93656"/>
                </a:lnTo>
                <a:lnTo>
                  <a:pt x="99971" y="94344"/>
                </a:lnTo>
                <a:lnTo>
                  <a:pt x="99927" y="95000"/>
                </a:lnTo>
                <a:lnTo>
                  <a:pt x="99876" y="95656"/>
                </a:lnTo>
                <a:lnTo>
                  <a:pt x="99803" y="96281"/>
                </a:lnTo>
                <a:lnTo>
                  <a:pt x="99723" y="96875"/>
                </a:lnTo>
                <a:lnTo>
                  <a:pt x="99628" y="97438"/>
                </a:lnTo>
                <a:lnTo>
                  <a:pt x="99518" y="97938"/>
                </a:lnTo>
                <a:lnTo>
                  <a:pt x="99401" y="98406"/>
                </a:lnTo>
                <a:lnTo>
                  <a:pt x="99270" y="98813"/>
                </a:lnTo>
                <a:lnTo>
                  <a:pt x="99131" y="99156"/>
                </a:lnTo>
                <a:lnTo>
                  <a:pt x="98985" y="99469"/>
                </a:lnTo>
                <a:lnTo>
                  <a:pt x="98832" y="99688"/>
                </a:lnTo>
                <a:lnTo>
                  <a:pt x="98679" y="99875"/>
                </a:lnTo>
                <a:lnTo>
                  <a:pt x="98518" y="99969"/>
                </a:lnTo>
                <a:lnTo>
                  <a:pt x="98358" y="100000"/>
                </a:lnTo>
                <a:lnTo>
                  <a:pt x="1642" y="100000"/>
                </a:lnTo>
                <a:lnTo>
                  <a:pt x="1482" y="99969"/>
                </a:lnTo>
                <a:lnTo>
                  <a:pt x="1321" y="99875"/>
                </a:lnTo>
                <a:lnTo>
                  <a:pt x="1168" y="99688"/>
                </a:lnTo>
                <a:lnTo>
                  <a:pt x="1015" y="99469"/>
                </a:lnTo>
                <a:lnTo>
                  <a:pt x="869" y="99156"/>
                </a:lnTo>
                <a:lnTo>
                  <a:pt x="730" y="98813"/>
                </a:lnTo>
                <a:lnTo>
                  <a:pt x="599" y="98406"/>
                </a:lnTo>
                <a:lnTo>
                  <a:pt x="482" y="97938"/>
                </a:lnTo>
                <a:lnTo>
                  <a:pt x="372" y="97438"/>
                </a:lnTo>
                <a:lnTo>
                  <a:pt x="277" y="96875"/>
                </a:lnTo>
                <a:lnTo>
                  <a:pt x="197" y="96281"/>
                </a:lnTo>
                <a:lnTo>
                  <a:pt x="124" y="95656"/>
                </a:lnTo>
                <a:lnTo>
                  <a:pt x="73" y="95000"/>
                </a:lnTo>
                <a:lnTo>
                  <a:pt x="29" y="94344"/>
                </a:lnTo>
                <a:lnTo>
                  <a:pt x="7" y="93656"/>
                </a:lnTo>
                <a:lnTo>
                  <a:pt x="0" y="92969"/>
                </a:lnTo>
                <a:lnTo>
                  <a:pt x="0" y="7031"/>
                </a:lnTo>
                <a:lnTo>
                  <a:pt x="7" y="6344"/>
                </a:lnTo>
                <a:lnTo>
                  <a:pt x="29" y="5656"/>
                </a:lnTo>
                <a:lnTo>
                  <a:pt x="73" y="5000"/>
                </a:lnTo>
                <a:lnTo>
                  <a:pt x="124" y="4344"/>
                </a:lnTo>
                <a:lnTo>
                  <a:pt x="197" y="3719"/>
                </a:lnTo>
                <a:lnTo>
                  <a:pt x="277" y="3125"/>
                </a:lnTo>
                <a:lnTo>
                  <a:pt x="372" y="2563"/>
                </a:lnTo>
                <a:lnTo>
                  <a:pt x="482" y="2063"/>
                </a:lnTo>
                <a:lnTo>
                  <a:pt x="599" y="1594"/>
                </a:lnTo>
                <a:lnTo>
                  <a:pt x="730" y="1188"/>
                </a:lnTo>
                <a:lnTo>
                  <a:pt x="869" y="844"/>
                </a:lnTo>
                <a:lnTo>
                  <a:pt x="1015" y="531"/>
                </a:lnTo>
                <a:lnTo>
                  <a:pt x="1168" y="313"/>
                </a:lnTo>
                <a:lnTo>
                  <a:pt x="1321" y="125"/>
                </a:lnTo>
                <a:lnTo>
                  <a:pt x="1482" y="31"/>
                </a:lnTo>
                <a:close/>
              </a:path>
            </a:pathLst>
          </a:custGeom>
          <a:solidFill>
            <a:srgbClr val="F0F4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0512-67"/>
          <p:cNvSpPr/>
          <p:nvPr/>
        </p:nvSpPr>
        <p:spPr>
          <a:xfrm>
            <a:off x="1821656" y="1921669"/>
            <a:ext cx="2143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7"/>
                </a:lnTo>
                <a:lnTo>
                  <a:pt x="70972" y="308"/>
                </a:lnTo>
                <a:lnTo>
                  <a:pt x="61732" y="544"/>
                </a:lnTo>
                <a:lnTo>
                  <a:pt x="52860" y="843"/>
                </a:lnTo>
                <a:lnTo>
                  <a:pt x="44443" y="1204"/>
                </a:lnTo>
                <a:lnTo>
                  <a:pt x="36561" y="1621"/>
                </a:lnTo>
                <a:lnTo>
                  <a:pt x="29289" y="2092"/>
                </a:lnTo>
                <a:lnTo>
                  <a:pt x="22699" y="2611"/>
                </a:lnTo>
                <a:lnTo>
                  <a:pt x="16853" y="3174"/>
                </a:lnTo>
                <a:lnTo>
                  <a:pt x="11808" y="3776"/>
                </a:lnTo>
                <a:lnTo>
                  <a:pt x="7612" y="4409"/>
                </a:lnTo>
                <a:lnTo>
                  <a:pt x="4306" y="5069"/>
                </a:lnTo>
                <a:lnTo>
                  <a:pt x="1921" y="5749"/>
                </a:lnTo>
                <a:lnTo>
                  <a:pt x="482" y="6443"/>
                </a:lnTo>
                <a:lnTo>
                  <a:pt x="0" y="7143"/>
                </a:lnTo>
                <a:lnTo>
                  <a:pt x="0" y="92857"/>
                </a:lnTo>
                <a:lnTo>
                  <a:pt x="482" y="93557"/>
                </a:lnTo>
                <a:lnTo>
                  <a:pt x="1921" y="94251"/>
                </a:lnTo>
                <a:lnTo>
                  <a:pt x="4306" y="94931"/>
                </a:lnTo>
                <a:lnTo>
                  <a:pt x="7612" y="95591"/>
                </a:lnTo>
                <a:lnTo>
                  <a:pt x="11808" y="96224"/>
                </a:lnTo>
                <a:lnTo>
                  <a:pt x="16853" y="96826"/>
                </a:lnTo>
                <a:lnTo>
                  <a:pt x="22699" y="97389"/>
                </a:lnTo>
                <a:lnTo>
                  <a:pt x="29289" y="97908"/>
                </a:lnTo>
                <a:lnTo>
                  <a:pt x="36561" y="98379"/>
                </a:lnTo>
                <a:lnTo>
                  <a:pt x="44443" y="98796"/>
                </a:lnTo>
                <a:lnTo>
                  <a:pt x="52860" y="99157"/>
                </a:lnTo>
                <a:lnTo>
                  <a:pt x="61732" y="99456"/>
                </a:lnTo>
                <a:lnTo>
                  <a:pt x="70972" y="99692"/>
                </a:lnTo>
                <a:lnTo>
                  <a:pt x="80491" y="99863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0593-36"/>
          <p:cNvSpPr/>
          <p:nvPr/>
        </p:nvSpPr>
        <p:spPr>
          <a:xfrm>
            <a:off x="1957388" y="2018556"/>
            <a:ext cx="136624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571" y="0"/>
                </a:moveTo>
                <a:lnTo>
                  <a:pt x="45571" y="0"/>
                </a:lnTo>
                <a:cubicBezTo>
                  <a:pt x="43905" y="0"/>
                  <a:pt x="42524" y="667"/>
                  <a:pt x="41429" y="2000"/>
                </a:cubicBezTo>
                <a:lnTo>
                  <a:pt x="41429" y="2000"/>
                </a:lnTo>
                <a:lnTo>
                  <a:pt x="41429" y="2000"/>
                </a:lnTo>
                <a:cubicBezTo>
                  <a:pt x="40381" y="3394"/>
                  <a:pt x="39857" y="5152"/>
                  <a:pt x="39857" y="7273"/>
                </a:cubicBezTo>
                <a:lnTo>
                  <a:pt x="39857" y="7273"/>
                </a:lnTo>
                <a:lnTo>
                  <a:pt x="39857" y="7727"/>
                </a:lnTo>
                <a:lnTo>
                  <a:pt x="39857" y="30364"/>
                </a:lnTo>
                <a:cubicBezTo>
                  <a:pt x="39714" y="31697"/>
                  <a:pt x="39119" y="32455"/>
                  <a:pt x="38071" y="32636"/>
                </a:cubicBezTo>
                <a:lnTo>
                  <a:pt x="38071" y="32636"/>
                </a:lnTo>
                <a:cubicBezTo>
                  <a:pt x="37357" y="32636"/>
                  <a:pt x="36810" y="32242"/>
                  <a:pt x="36429" y="31455"/>
                </a:cubicBezTo>
                <a:lnTo>
                  <a:pt x="36429" y="31455"/>
                </a:lnTo>
                <a:lnTo>
                  <a:pt x="27929" y="12455"/>
                </a:lnTo>
                <a:cubicBezTo>
                  <a:pt x="21310" y="16697"/>
                  <a:pt x="15976" y="22818"/>
                  <a:pt x="11929" y="30818"/>
                </a:cubicBezTo>
                <a:lnTo>
                  <a:pt x="11929" y="30818"/>
                </a:lnTo>
                <a:cubicBezTo>
                  <a:pt x="7881" y="38818"/>
                  <a:pt x="5810" y="47879"/>
                  <a:pt x="5714" y="58000"/>
                </a:cubicBezTo>
                <a:lnTo>
                  <a:pt x="5714" y="58000"/>
                </a:lnTo>
                <a:lnTo>
                  <a:pt x="5714" y="72455"/>
                </a:lnTo>
                <a:lnTo>
                  <a:pt x="96786" y="72455"/>
                </a:lnTo>
                <a:lnTo>
                  <a:pt x="96786" y="57545"/>
                </a:lnTo>
                <a:cubicBezTo>
                  <a:pt x="96548" y="47424"/>
                  <a:pt x="94476" y="38424"/>
                  <a:pt x="90571" y="30545"/>
                </a:cubicBezTo>
                <a:lnTo>
                  <a:pt x="90571" y="30545"/>
                </a:lnTo>
                <a:cubicBezTo>
                  <a:pt x="86524" y="22727"/>
                  <a:pt x="81167" y="16697"/>
                  <a:pt x="74500" y="12455"/>
                </a:cubicBezTo>
                <a:lnTo>
                  <a:pt x="74500" y="12455"/>
                </a:lnTo>
                <a:lnTo>
                  <a:pt x="66000" y="31455"/>
                </a:lnTo>
                <a:cubicBezTo>
                  <a:pt x="65619" y="32242"/>
                  <a:pt x="65071" y="32636"/>
                  <a:pt x="64357" y="32636"/>
                </a:cubicBezTo>
                <a:lnTo>
                  <a:pt x="64357" y="32636"/>
                </a:lnTo>
                <a:cubicBezTo>
                  <a:pt x="63310" y="32455"/>
                  <a:pt x="62738" y="31697"/>
                  <a:pt x="62643" y="30364"/>
                </a:cubicBezTo>
                <a:lnTo>
                  <a:pt x="62643" y="30364"/>
                </a:lnTo>
                <a:lnTo>
                  <a:pt x="62643" y="7727"/>
                </a:lnTo>
                <a:lnTo>
                  <a:pt x="62643" y="7273"/>
                </a:lnTo>
                <a:cubicBezTo>
                  <a:pt x="62643" y="5152"/>
                  <a:pt x="62095" y="3394"/>
                  <a:pt x="61000" y="2000"/>
                </a:cubicBezTo>
                <a:lnTo>
                  <a:pt x="61000" y="2000"/>
                </a:lnTo>
                <a:cubicBezTo>
                  <a:pt x="59952" y="667"/>
                  <a:pt x="58595" y="0"/>
                  <a:pt x="56929" y="0"/>
                </a:cubicBezTo>
                <a:lnTo>
                  <a:pt x="56929" y="0"/>
                </a:lnTo>
                <a:lnTo>
                  <a:pt x="45571" y="0"/>
                </a:lnTo>
                <a:moveTo>
                  <a:pt x="3000" y="79727"/>
                </a:moveTo>
                <a:lnTo>
                  <a:pt x="3000" y="79727"/>
                </a:lnTo>
                <a:cubicBezTo>
                  <a:pt x="1095" y="79848"/>
                  <a:pt x="95" y="81121"/>
                  <a:pt x="0" y="83545"/>
                </a:cubicBezTo>
                <a:lnTo>
                  <a:pt x="0" y="83545"/>
                </a:lnTo>
                <a:cubicBezTo>
                  <a:pt x="0" y="84576"/>
                  <a:pt x="357" y="85485"/>
                  <a:pt x="1071" y="86273"/>
                </a:cubicBezTo>
                <a:lnTo>
                  <a:pt x="1071" y="86273"/>
                </a:lnTo>
                <a:cubicBezTo>
                  <a:pt x="2833" y="88394"/>
                  <a:pt x="7762" y="91333"/>
                  <a:pt x="15857" y="95091"/>
                </a:cubicBezTo>
                <a:lnTo>
                  <a:pt x="15857" y="95091"/>
                </a:lnTo>
                <a:cubicBezTo>
                  <a:pt x="23905" y="98848"/>
                  <a:pt x="35690" y="100970"/>
                  <a:pt x="51214" y="101455"/>
                </a:cubicBezTo>
                <a:lnTo>
                  <a:pt x="51214" y="101455"/>
                </a:lnTo>
                <a:cubicBezTo>
                  <a:pt x="66738" y="100970"/>
                  <a:pt x="78548" y="98848"/>
                  <a:pt x="86643" y="95091"/>
                </a:cubicBezTo>
                <a:lnTo>
                  <a:pt x="86643" y="95091"/>
                </a:lnTo>
                <a:cubicBezTo>
                  <a:pt x="94690" y="91333"/>
                  <a:pt x="99595" y="88394"/>
                  <a:pt x="101357" y="86273"/>
                </a:cubicBezTo>
                <a:lnTo>
                  <a:pt x="101357" y="86273"/>
                </a:lnTo>
                <a:cubicBezTo>
                  <a:pt x="102071" y="85485"/>
                  <a:pt x="102429" y="84576"/>
                  <a:pt x="102429" y="83545"/>
                </a:cubicBezTo>
                <a:lnTo>
                  <a:pt x="102429" y="83545"/>
                </a:lnTo>
                <a:cubicBezTo>
                  <a:pt x="102333" y="81121"/>
                  <a:pt x="101333" y="79848"/>
                  <a:pt x="99429" y="79727"/>
                </a:cubicBezTo>
                <a:lnTo>
                  <a:pt x="99429" y="79727"/>
                </a:lnTo>
                <a:lnTo>
                  <a:pt x="3000" y="79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0503-53"/>
          <p:cNvSpPr/>
          <p:nvPr/>
        </p:nvSpPr>
        <p:spPr>
          <a:xfrm>
            <a:off x="3322737" y="1921669"/>
            <a:ext cx="2700114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5" y="0"/>
                </a:moveTo>
                <a:lnTo>
                  <a:pt x="99205" y="0"/>
                </a:lnTo>
                <a:lnTo>
                  <a:pt x="99283" y="31"/>
                </a:lnTo>
                <a:lnTo>
                  <a:pt x="99360" y="125"/>
                </a:lnTo>
                <a:lnTo>
                  <a:pt x="99435" y="313"/>
                </a:lnTo>
                <a:lnTo>
                  <a:pt x="99509" y="531"/>
                </a:lnTo>
                <a:lnTo>
                  <a:pt x="99580" y="844"/>
                </a:lnTo>
                <a:lnTo>
                  <a:pt x="99647" y="1188"/>
                </a:lnTo>
                <a:lnTo>
                  <a:pt x="99710" y="1594"/>
                </a:lnTo>
                <a:lnTo>
                  <a:pt x="99767" y="2063"/>
                </a:lnTo>
                <a:lnTo>
                  <a:pt x="99820" y="2563"/>
                </a:lnTo>
                <a:lnTo>
                  <a:pt x="99866" y="3125"/>
                </a:lnTo>
                <a:lnTo>
                  <a:pt x="99905" y="3719"/>
                </a:lnTo>
                <a:lnTo>
                  <a:pt x="99940" y="4344"/>
                </a:lnTo>
                <a:lnTo>
                  <a:pt x="99965" y="5000"/>
                </a:lnTo>
                <a:lnTo>
                  <a:pt x="99986" y="5656"/>
                </a:lnTo>
                <a:lnTo>
                  <a:pt x="99996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6" y="93656"/>
                </a:lnTo>
                <a:lnTo>
                  <a:pt x="99986" y="94344"/>
                </a:lnTo>
                <a:lnTo>
                  <a:pt x="99965" y="95000"/>
                </a:lnTo>
                <a:lnTo>
                  <a:pt x="99940" y="95656"/>
                </a:lnTo>
                <a:lnTo>
                  <a:pt x="99905" y="96281"/>
                </a:lnTo>
                <a:lnTo>
                  <a:pt x="99866" y="96875"/>
                </a:lnTo>
                <a:lnTo>
                  <a:pt x="99820" y="97438"/>
                </a:lnTo>
                <a:lnTo>
                  <a:pt x="99767" y="97938"/>
                </a:lnTo>
                <a:lnTo>
                  <a:pt x="99710" y="98406"/>
                </a:lnTo>
                <a:lnTo>
                  <a:pt x="99647" y="98813"/>
                </a:lnTo>
                <a:lnTo>
                  <a:pt x="99580" y="99156"/>
                </a:lnTo>
                <a:lnTo>
                  <a:pt x="99509" y="99469"/>
                </a:lnTo>
                <a:lnTo>
                  <a:pt x="99435" y="99688"/>
                </a:lnTo>
                <a:lnTo>
                  <a:pt x="99360" y="99875"/>
                </a:lnTo>
                <a:lnTo>
                  <a:pt x="99283" y="99969"/>
                </a:lnTo>
                <a:lnTo>
                  <a:pt x="99205" y="100000"/>
                </a:lnTo>
                <a:lnTo>
                  <a:pt x="795" y="100000"/>
                </a:lnTo>
                <a:lnTo>
                  <a:pt x="717" y="99969"/>
                </a:lnTo>
                <a:lnTo>
                  <a:pt x="640" y="99875"/>
                </a:lnTo>
                <a:lnTo>
                  <a:pt x="565" y="99688"/>
                </a:lnTo>
                <a:lnTo>
                  <a:pt x="491" y="99469"/>
                </a:lnTo>
                <a:lnTo>
                  <a:pt x="420" y="99156"/>
                </a:lnTo>
                <a:lnTo>
                  <a:pt x="353" y="98813"/>
                </a:lnTo>
                <a:lnTo>
                  <a:pt x="290" y="98406"/>
                </a:lnTo>
                <a:lnTo>
                  <a:pt x="233" y="97938"/>
                </a:lnTo>
                <a:lnTo>
                  <a:pt x="180" y="97438"/>
                </a:lnTo>
                <a:lnTo>
                  <a:pt x="134" y="96875"/>
                </a:lnTo>
                <a:lnTo>
                  <a:pt x="95" y="96281"/>
                </a:lnTo>
                <a:lnTo>
                  <a:pt x="60" y="95656"/>
                </a:lnTo>
                <a:lnTo>
                  <a:pt x="35" y="95000"/>
                </a:lnTo>
                <a:lnTo>
                  <a:pt x="14" y="94344"/>
                </a:lnTo>
                <a:lnTo>
                  <a:pt x="4" y="93656"/>
                </a:lnTo>
                <a:lnTo>
                  <a:pt x="0" y="92969"/>
                </a:lnTo>
                <a:lnTo>
                  <a:pt x="0" y="7031"/>
                </a:lnTo>
                <a:lnTo>
                  <a:pt x="4" y="6344"/>
                </a:lnTo>
                <a:lnTo>
                  <a:pt x="14" y="5656"/>
                </a:lnTo>
                <a:lnTo>
                  <a:pt x="35" y="5000"/>
                </a:lnTo>
                <a:lnTo>
                  <a:pt x="60" y="4344"/>
                </a:lnTo>
                <a:lnTo>
                  <a:pt x="95" y="3719"/>
                </a:lnTo>
                <a:lnTo>
                  <a:pt x="134" y="3125"/>
                </a:lnTo>
                <a:lnTo>
                  <a:pt x="180" y="2563"/>
                </a:lnTo>
                <a:lnTo>
                  <a:pt x="233" y="2063"/>
                </a:lnTo>
                <a:lnTo>
                  <a:pt x="290" y="1594"/>
                </a:lnTo>
                <a:lnTo>
                  <a:pt x="353" y="1188"/>
                </a:lnTo>
                <a:lnTo>
                  <a:pt x="420" y="844"/>
                </a:lnTo>
                <a:lnTo>
                  <a:pt x="491" y="531"/>
                </a:lnTo>
                <a:lnTo>
                  <a:pt x="565" y="313"/>
                </a:lnTo>
                <a:lnTo>
                  <a:pt x="640" y="125"/>
                </a:lnTo>
                <a:lnTo>
                  <a:pt x="717" y="31"/>
                </a:lnTo>
                <a:close/>
              </a:path>
            </a:pathLst>
          </a:custGeom>
          <a:solidFill>
            <a:srgbClr val="F0F4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0512-68"/>
          <p:cNvSpPr/>
          <p:nvPr/>
        </p:nvSpPr>
        <p:spPr>
          <a:xfrm>
            <a:off x="3322737" y="1921669"/>
            <a:ext cx="2143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7"/>
                </a:lnTo>
                <a:lnTo>
                  <a:pt x="70972" y="308"/>
                </a:lnTo>
                <a:lnTo>
                  <a:pt x="61732" y="544"/>
                </a:lnTo>
                <a:lnTo>
                  <a:pt x="52860" y="843"/>
                </a:lnTo>
                <a:lnTo>
                  <a:pt x="44443" y="1204"/>
                </a:lnTo>
                <a:lnTo>
                  <a:pt x="36561" y="1621"/>
                </a:lnTo>
                <a:lnTo>
                  <a:pt x="29289" y="2092"/>
                </a:lnTo>
                <a:lnTo>
                  <a:pt x="22699" y="2611"/>
                </a:lnTo>
                <a:lnTo>
                  <a:pt x="16853" y="3174"/>
                </a:lnTo>
                <a:lnTo>
                  <a:pt x="11808" y="3776"/>
                </a:lnTo>
                <a:lnTo>
                  <a:pt x="7612" y="4409"/>
                </a:lnTo>
                <a:lnTo>
                  <a:pt x="4306" y="5069"/>
                </a:lnTo>
                <a:lnTo>
                  <a:pt x="1921" y="5749"/>
                </a:lnTo>
                <a:lnTo>
                  <a:pt x="482" y="6443"/>
                </a:lnTo>
                <a:lnTo>
                  <a:pt x="0" y="7143"/>
                </a:lnTo>
                <a:lnTo>
                  <a:pt x="0" y="92857"/>
                </a:lnTo>
                <a:lnTo>
                  <a:pt x="482" y="93557"/>
                </a:lnTo>
                <a:lnTo>
                  <a:pt x="1921" y="94251"/>
                </a:lnTo>
                <a:lnTo>
                  <a:pt x="4306" y="94931"/>
                </a:lnTo>
                <a:lnTo>
                  <a:pt x="7612" y="95591"/>
                </a:lnTo>
                <a:lnTo>
                  <a:pt x="11808" y="96224"/>
                </a:lnTo>
                <a:lnTo>
                  <a:pt x="16853" y="96826"/>
                </a:lnTo>
                <a:lnTo>
                  <a:pt x="22699" y="97389"/>
                </a:lnTo>
                <a:lnTo>
                  <a:pt x="29289" y="97908"/>
                </a:lnTo>
                <a:lnTo>
                  <a:pt x="36561" y="98379"/>
                </a:lnTo>
                <a:lnTo>
                  <a:pt x="44443" y="98796"/>
                </a:lnTo>
                <a:lnTo>
                  <a:pt x="52860" y="99157"/>
                </a:lnTo>
                <a:lnTo>
                  <a:pt x="61732" y="99456"/>
                </a:lnTo>
                <a:lnTo>
                  <a:pt x="70972" y="99692"/>
                </a:lnTo>
                <a:lnTo>
                  <a:pt x="80491" y="99863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0594-37"/>
          <p:cNvSpPr/>
          <p:nvPr/>
        </p:nvSpPr>
        <p:spPr>
          <a:xfrm>
            <a:off x="3459835" y="2012322"/>
            <a:ext cx="149070" cy="118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375" y="26333"/>
                </a:moveTo>
                <a:lnTo>
                  <a:pt x="47563" y="26333"/>
                </a:lnTo>
                <a:cubicBezTo>
                  <a:pt x="48688" y="24944"/>
                  <a:pt x="49000" y="23222"/>
                  <a:pt x="48500" y="21167"/>
                </a:cubicBezTo>
                <a:lnTo>
                  <a:pt x="48500" y="21167"/>
                </a:lnTo>
                <a:cubicBezTo>
                  <a:pt x="48083" y="20056"/>
                  <a:pt x="47667" y="19028"/>
                  <a:pt x="47250" y="18083"/>
                </a:cubicBezTo>
                <a:lnTo>
                  <a:pt x="47250" y="18083"/>
                </a:lnTo>
                <a:lnTo>
                  <a:pt x="46750" y="16833"/>
                </a:lnTo>
                <a:cubicBezTo>
                  <a:pt x="46250" y="15833"/>
                  <a:pt x="45729" y="14861"/>
                  <a:pt x="45188" y="13917"/>
                </a:cubicBezTo>
                <a:lnTo>
                  <a:pt x="45188" y="13917"/>
                </a:lnTo>
                <a:cubicBezTo>
                  <a:pt x="44146" y="12250"/>
                  <a:pt x="42917" y="11750"/>
                  <a:pt x="41500" y="12417"/>
                </a:cubicBezTo>
                <a:lnTo>
                  <a:pt x="41500" y="12417"/>
                </a:lnTo>
                <a:lnTo>
                  <a:pt x="36938" y="14333"/>
                </a:lnTo>
                <a:cubicBezTo>
                  <a:pt x="35313" y="12500"/>
                  <a:pt x="33458" y="11056"/>
                  <a:pt x="31375" y="10000"/>
                </a:cubicBezTo>
                <a:lnTo>
                  <a:pt x="31375" y="10000"/>
                </a:lnTo>
                <a:lnTo>
                  <a:pt x="30438" y="3917"/>
                </a:lnTo>
                <a:cubicBezTo>
                  <a:pt x="30021" y="1861"/>
                  <a:pt x="29083" y="611"/>
                  <a:pt x="27625" y="167"/>
                </a:cubicBezTo>
                <a:lnTo>
                  <a:pt x="27625" y="167"/>
                </a:lnTo>
                <a:cubicBezTo>
                  <a:pt x="26583" y="56"/>
                  <a:pt x="25500" y="0"/>
                  <a:pt x="24375" y="0"/>
                </a:cubicBezTo>
                <a:lnTo>
                  <a:pt x="24375" y="0"/>
                </a:lnTo>
                <a:lnTo>
                  <a:pt x="24375" y="0"/>
                </a:lnTo>
                <a:cubicBezTo>
                  <a:pt x="23333" y="0"/>
                  <a:pt x="22292" y="56"/>
                  <a:pt x="21250" y="167"/>
                </a:cubicBezTo>
                <a:lnTo>
                  <a:pt x="21250" y="167"/>
                </a:lnTo>
                <a:cubicBezTo>
                  <a:pt x="19667" y="611"/>
                  <a:pt x="18688" y="1861"/>
                  <a:pt x="18313" y="3917"/>
                </a:cubicBezTo>
                <a:lnTo>
                  <a:pt x="18313" y="3917"/>
                </a:lnTo>
                <a:lnTo>
                  <a:pt x="17375" y="10000"/>
                </a:lnTo>
                <a:cubicBezTo>
                  <a:pt x="15292" y="11056"/>
                  <a:pt x="13417" y="12500"/>
                  <a:pt x="11750" y="14333"/>
                </a:cubicBezTo>
                <a:lnTo>
                  <a:pt x="11750" y="14333"/>
                </a:lnTo>
                <a:lnTo>
                  <a:pt x="7375" y="12417"/>
                </a:lnTo>
                <a:cubicBezTo>
                  <a:pt x="5833" y="11750"/>
                  <a:pt x="4542" y="12250"/>
                  <a:pt x="3500" y="13917"/>
                </a:cubicBezTo>
                <a:lnTo>
                  <a:pt x="3500" y="13917"/>
                </a:lnTo>
                <a:cubicBezTo>
                  <a:pt x="3000" y="14861"/>
                  <a:pt x="2479" y="15889"/>
                  <a:pt x="1938" y="17000"/>
                </a:cubicBezTo>
                <a:lnTo>
                  <a:pt x="1938" y="17000"/>
                </a:lnTo>
                <a:lnTo>
                  <a:pt x="1500" y="18083"/>
                </a:lnTo>
                <a:cubicBezTo>
                  <a:pt x="1083" y="19028"/>
                  <a:pt x="667" y="20056"/>
                  <a:pt x="250" y="21167"/>
                </a:cubicBezTo>
                <a:lnTo>
                  <a:pt x="250" y="21167"/>
                </a:lnTo>
                <a:cubicBezTo>
                  <a:pt x="-292" y="23222"/>
                  <a:pt x="63" y="24944"/>
                  <a:pt x="1313" y="26333"/>
                </a:cubicBezTo>
                <a:lnTo>
                  <a:pt x="1313" y="26333"/>
                </a:lnTo>
                <a:lnTo>
                  <a:pt x="4750" y="30500"/>
                </a:lnTo>
                <a:cubicBezTo>
                  <a:pt x="4542" y="31889"/>
                  <a:pt x="4438" y="33333"/>
                  <a:pt x="4438" y="34833"/>
                </a:cubicBezTo>
                <a:lnTo>
                  <a:pt x="4438" y="34833"/>
                </a:lnTo>
                <a:cubicBezTo>
                  <a:pt x="4438" y="36389"/>
                  <a:pt x="4542" y="37861"/>
                  <a:pt x="4750" y="39250"/>
                </a:cubicBezTo>
                <a:lnTo>
                  <a:pt x="4750" y="39250"/>
                </a:lnTo>
                <a:lnTo>
                  <a:pt x="1313" y="43333"/>
                </a:lnTo>
                <a:cubicBezTo>
                  <a:pt x="63" y="44722"/>
                  <a:pt x="-292" y="46472"/>
                  <a:pt x="250" y="48583"/>
                </a:cubicBezTo>
                <a:lnTo>
                  <a:pt x="250" y="48583"/>
                </a:lnTo>
                <a:cubicBezTo>
                  <a:pt x="667" y="49694"/>
                  <a:pt x="1083" y="50722"/>
                  <a:pt x="1500" y="51667"/>
                </a:cubicBezTo>
                <a:lnTo>
                  <a:pt x="1500" y="51667"/>
                </a:lnTo>
                <a:lnTo>
                  <a:pt x="1938" y="52917"/>
                </a:lnTo>
                <a:cubicBezTo>
                  <a:pt x="2354" y="53861"/>
                  <a:pt x="2875" y="54833"/>
                  <a:pt x="3500" y="55833"/>
                </a:cubicBezTo>
                <a:lnTo>
                  <a:pt x="3500" y="55833"/>
                </a:lnTo>
                <a:cubicBezTo>
                  <a:pt x="4542" y="57500"/>
                  <a:pt x="5833" y="57972"/>
                  <a:pt x="7375" y="57250"/>
                </a:cubicBezTo>
                <a:lnTo>
                  <a:pt x="7375" y="57250"/>
                </a:lnTo>
                <a:lnTo>
                  <a:pt x="11750" y="55417"/>
                </a:lnTo>
                <a:cubicBezTo>
                  <a:pt x="13417" y="57194"/>
                  <a:pt x="15292" y="58639"/>
                  <a:pt x="17375" y="59750"/>
                </a:cubicBezTo>
                <a:lnTo>
                  <a:pt x="17375" y="59750"/>
                </a:lnTo>
                <a:lnTo>
                  <a:pt x="18313" y="65750"/>
                </a:lnTo>
                <a:cubicBezTo>
                  <a:pt x="18688" y="67861"/>
                  <a:pt x="19667" y="69111"/>
                  <a:pt x="21250" y="69500"/>
                </a:cubicBezTo>
                <a:lnTo>
                  <a:pt x="21250" y="69500"/>
                </a:lnTo>
                <a:cubicBezTo>
                  <a:pt x="22292" y="69667"/>
                  <a:pt x="23333" y="69750"/>
                  <a:pt x="24375" y="69750"/>
                </a:cubicBezTo>
                <a:lnTo>
                  <a:pt x="24375" y="69750"/>
                </a:lnTo>
                <a:cubicBezTo>
                  <a:pt x="25417" y="69750"/>
                  <a:pt x="26438" y="69667"/>
                  <a:pt x="27437" y="69500"/>
                </a:cubicBezTo>
                <a:lnTo>
                  <a:pt x="27437" y="69500"/>
                </a:lnTo>
                <a:cubicBezTo>
                  <a:pt x="29021" y="69111"/>
                  <a:pt x="30021" y="67861"/>
                  <a:pt x="30438" y="65750"/>
                </a:cubicBezTo>
                <a:lnTo>
                  <a:pt x="30438" y="65750"/>
                </a:lnTo>
                <a:lnTo>
                  <a:pt x="31375" y="59750"/>
                </a:lnTo>
                <a:cubicBezTo>
                  <a:pt x="33458" y="58639"/>
                  <a:pt x="35313" y="57194"/>
                  <a:pt x="36938" y="55417"/>
                </a:cubicBezTo>
                <a:lnTo>
                  <a:pt x="36938" y="55417"/>
                </a:lnTo>
                <a:lnTo>
                  <a:pt x="41313" y="57250"/>
                </a:lnTo>
                <a:cubicBezTo>
                  <a:pt x="42854" y="57972"/>
                  <a:pt x="44146" y="57500"/>
                  <a:pt x="45188" y="55833"/>
                </a:cubicBezTo>
                <a:lnTo>
                  <a:pt x="45188" y="55833"/>
                </a:lnTo>
                <a:cubicBezTo>
                  <a:pt x="45729" y="54833"/>
                  <a:pt x="46250" y="53861"/>
                  <a:pt x="46750" y="52917"/>
                </a:cubicBezTo>
                <a:lnTo>
                  <a:pt x="46750" y="52917"/>
                </a:lnTo>
                <a:lnTo>
                  <a:pt x="47250" y="51667"/>
                </a:lnTo>
                <a:cubicBezTo>
                  <a:pt x="47667" y="50722"/>
                  <a:pt x="48083" y="49694"/>
                  <a:pt x="48500" y="48583"/>
                </a:cubicBezTo>
                <a:lnTo>
                  <a:pt x="48500" y="48583"/>
                </a:lnTo>
                <a:cubicBezTo>
                  <a:pt x="49000" y="46472"/>
                  <a:pt x="48625" y="44722"/>
                  <a:pt x="47375" y="43333"/>
                </a:cubicBezTo>
                <a:lnTo>
                  <a:pt x="47375" y="43333"/>
                </a:lnTo>
                <a:lnTo>
                  <a:pt x="43938" y="39250"/>
                </a:lnTo>
                <a:cubicBezTo>
                  <a:pt x="44146" y="37861"/>
                  <a:pt x="44250" y="36389"/>
                  <a:pt x="44250" y="34833"/>
                </a:cubicBezTo>
                <a:lnTo>
                  <a:pt x="44250" y="34833"/>
                </a:lnTo>
                <a:cubicBezTo>
                  <a:pt x="44250" y="33333"/>
                  <a:pt x="44146" y="31889"/>
                  <a:pt x="43938" y="30500"/>
                </a:cubicBezTo>
                <a:lnTo>
                  <a:pt x="43938" y="30500"/>
                </a:lnTo>
                <a:lnTo>
                  <a:pt x="47375" y="26333"/>
                </a:lnTo>
                <a:moveTo>
                  <a:pt x="16875" y="34833"/>
                </a:moveTo>
                <a:lnTo>
                  <a:pt x="16875" y="34833"/>
                </a:lnTo>
                <a:cubicBezTo>
                  <a:pt x="17000" y="31111"/>
                  <a:pt x="18250" y="28222"/>
                  <a:pt x="20625" y="26167"/>
                </a:cubicBezTo>
                <a:lnTo>
                  <a:pt x="20625" y="26167"/>
                </a:lnTo>
                <a:cubicBezTo>
                  <a:pt x="23125" y="24500"/>
                  <a:pt x="25604" y="24500"/>
                  <a:pt x="28063" y="26167"/>
                </a:cubicBezTo>
                <a:lnTo>
                  <a:pt x="28063" y="26167"/>
                </a:lnTo>
                <a:cubicBezTo>
                  <a:pt x="30479" y="28222"/>
                  <a:pt x="31729" y="31111"/>
                  <a:pt x="31813" y="34833"/>
                </a:cubicBezTo>
                <a:lnTo>
                  <a:pt x="31813" y="34833"/>
                </a:lnTo>
                <a:cubicBezTo>
                  <a:pt x="31729" y="38611"/>
                  <a:pt x="30479" y="41528"/>
                  <a:pt x="28063" y="43583"/>
                </a:cubicBezTo>
                <a:lnTo>
                  <a:pt x="28063" y="43583"/>
                </a:lnTo>
                <a:cubicBezTo>
                  <a:pt x="25604" y="45250"/>
                  <a:pt x="23125" y="45250"/>
                  <a:pt x="20625" y="43583"/>
                </a:cubicBezTo>
                <a:lnTo>
                  <a:pt x="20625" y="43583"/>
                </a:lnTo>
                <a:cubicBezTo>
                  <a:pt x="18250" y="41528"/>
                  <a:pt x="17000" y="38611"/>
                  <a:pt x="16875" y="34833"/>
                </a:cubicBezTo>
                <a:lnTo>
                  <a:pt x="16875" y="34833"/>
                </a:lnTo>
                <a:moveTo>
                  <a:pt x="78063" y="102083"/>
                </a:moveTo>
                <a:lnTo>
                  <a:pt x="78063" y="102333"/>
                </a:lnTo>
                <a:cubicBezTo>
                  <a:pt x="79104" y="103833"/>
                  <a:pt x="80396" y="104250"/>
                  <a:pt x="81938" y="103583"/>
                </a:cubicBezTo>
                <a:lnTo>
                  <a:pt x="81938" y="103583"/>
                </a:lnTo>
                <a:cubicBezTo>
                  <a:pt x="82771" y="103028"/>
                  <a:pt x="83542" y="102472"/>
                  <a:pt x="84250" y="101917"/>
                </a:cubicBezTo>
                <a:lnTo>
                  <a:pt x="84250" y="101917"/>
                </a:lnTo>
                <a:lnTo>
                  <a:pt x="85188" y="101250"/>
                </a:lnTo>
                <a:cubicBezTo>
                  <a:pt x="85938" y="100583"/>
                  <a:pt x="86667" y="99889"/>
                  <a:pt x="87375" y="99167"/>
                </a:cubicBezTo>
                <a:lnTo>
                  <a:pt x="87375" y="99167"/>
                </a:lnTo>
                <a:cubicBezTo>
                  <a:pt x="88625" y="97778"/>
                  <a:pt x="89000" y="96139"/>
                  <a:pt x="88500" y="94250"/>
                </a:cubicBezTo>
                <a:lnTo>
                  <a:pt x="88500" y="94250"/>
                </a:lnTo>
                <a:lnTo>
                  <a:pt x="87063" y="88167"/>
                </a:lnTo>
                <a:cubicBezTo>
                  <a:pt x="88438" y="86000"/>
                  <a:pt x="89542" y="83528"/>
                  <a:pt x="90375" y="80750"/>
                </a:cubicBezTo>
                <a:lnTo>
                  <a:pt x="90375" y="80750"/>
                </a:lnTo>
                <a:lnTo>
                  <a:pt x="94875" y="79500"/>
                </a:lnTo>
                <a:cubicBezTo>
                  <a:pt x="96417" y="78944"/>
                  <a:pt x="97354" y="77611"/>
                  <a:pt x="97688" y="75500"/>
                </a:cubicBezTo>
                <a:lnTo>
                  <a:pt x="97688" y="75500"/>
                </a:lnTo>
                <a:cubicBezTo>
                  <a:pt x="97771" y="74167"/>
                  <a:pt x="97813" y="72806"/>
                  <a:pt x="97813" y="71417"/>
                </a:cubicBezTo>
                <a:lnTo>
                  <a:pt x="97813" y="71417"/>
                </a:lnTo>
                <a:cubicBezTo>
                  <a:pt x="97813" y="70028"/>
                  <a:pt x="97771" y="68639"/>
                  <a:pt x="97688" y="67250"/>
                </a:cubicBezTo>
                <a:lnTo>
                  <a:pt x="97688" y="67250"/>
                </a:lnTo>
                <a:cubicBezTo>
                  <a:pt x="97354" y="65139"/>
                  <a:pt x="96417" y="63833"/>
                  <a:pt x="94875" y="63333"/>
                </a:cubicBezTo>
                <a:lnTo>
                  <a:pt x="94875" y="63333"/>
                </a:lnTo>
                <a:lnTo>
                  <a:pt x="90375" y="62083"/>
                </a:lnTo>
                <a:cubicBezTo>
                  <a:pt x="89542" y="59306"/>
                  <a:pt x="88438" y="56806"/>
                  <a:pt x="87063" y="54583"/>
                </a:cubicBezTo>
                <a:lnTo>
                  <a:pt x="87063" y="54583"/>
                </a:lnTo>
                <a:lnTo>
                  <a:pt x="88500" y="48750"/>
                </a:lnTo>
                <a:cubicBezTo>
                  <a:pt x="89000" y="46694"/>
                  <a:pt x="88625" y="44972"/>
                  <a:pt x="87375" y="43583"/>
                </a:cubicBezTo>
                <a:lnTo>
                  <a:pt x="87375" y="43583"/>
                </a:lnTo>
                <a:cubicBezTo>
                  <a:pt x="86667" y="42861"/>
                  <a:pt x="85938" y="42167"/>
                  <a:pt x="85188" y="41500"/>
                </a:cubicBezTo>
                <a:lnTo>
                  <a:pt x="85188" y="41500"/>
                </a:lnTo>
                <a:lnTo>
                  <a:pt x="84250" y="40917"/>
                </a:lnTo>
                <a:cubicBezTo>
                  <a:pt x="83542" y="40361"/>
                  <a:pt x="82771" y="39806"/>
                  <a:pt x="81938" y="39250"/>
                </a:cubicBezTo>
                <a:lnTo>
                  <a:pt x="81938" y="39250"/>
                </a:lnTo>
                <a:cubicBezTo>
                  <a:pt x="80396" y="38528"/>
                  <a:pt x="79104" y="39000"/>
                  <a:pt x="78063" y="40667"/>
                </a:cubicBezTo>
                <a:lnTo>
                  <a:pt x="78063" y="40667"/>
                </a:lnTo>
                <a:lnTo>
                  <a:pt x="74938" y="45250"/>
                </a:lnTo>
                <a:cubicBezTo>
                  <a:pt x="73896" y="44972"/>
                  <a:pt x="72813" y="44833"/>
                  <a:pt x="71688" y="44833"/>
                </a:cubicBezTo>
                <a:lnTo>
                  <a:pt x="71688" y="44833"/>
                </a:lnTo>
                <a:cubicBezTo>
                  <a:pt x="70521" y="44833"/>
                  <a:pt x="69417" y="44972"/>
                  <a:pt x="68375" y="45250"/>
                </a:cubicBezTo>
                <a:lnTo>
                  <a:pt x="68375" y="45250"/>
                </a:lnTo>
                <a:lnTo>
                  <a:pt x="65312" y="40667"/>
                </a:lnTo>
                <a:cubicBezTo>
                  <a:pt x="64271" y="39000"/>
                  <a:pt x="62958" y="38528"/>
                  <a:pt x="61375" y="39250"/>
                </a:cubicBezTo>
                <a:lnTo>
                  <a:pt x="61375" y="39250"/>
                </a:lnTo>
                <a:cubicBezTo>
                  <a:pt x="60542" y="39806"/>
                  <a:pt x="59771" y="40361"/>
                  <a:pt x="59062" y="40917"/>
                </a:cubicBezTo>
                <a:lnTo>
                  <a:pt x="59062" y="40917"/>
                </a:lnTo>
                <a:lnTo>
                  <a:pt x="58313" y="41500"/>
                </a:lnTo>
                <a:cubicBezTo>
                  <a:pt x="57479" y="42167"/>
                  <a:pt x="56688" y="42861"/>
                  <a:pt x="55937" y="43583"/>
                </a:cubicBezTo>
                <a:lnTo>
                  <a:pt x="55937" y="43583"/>
                </a:lnTo>
                <a:cubicBezTo>
                  <a:pt x="54688" y="44972"/>
                  <a:pt x="54333" y="46694"/>
                  <a:pt x="54875" y="48750"/>
                </a:cubicBezTo>
                <a:lnTo>
                  <a:pt x="54875" y="48750"/>
                </a:lnTo>
                <a:lnTo>
                  <a:pt x="56250" y="54583"/>
                </a:lnTo>
                <a:cubicBezTo>
                  <a:pt x="54917" y="56806"/>
                  <a:pt x="53833" y="59306"/>
                  <a:pt x="53000" y="62083"/>
                </a:cubicBezTo>
                <a:lnTo>
                  <a:pt x="53000" y="62083"/>
                </a:lnTo>
                <a:lnTo>
                  <a:pt x="48500" y="63333"/>
                </a:lnTo>
                <a:cubicBezTo>
                  <a:pt x="46917" y="63833"/>
                  <a:pt x="45979" y="65139"/>
                  <a:pt x="45688" y="67250"/>
                </a:cubicBezTo>
                <a:lnTo>
                  <a:pt x="45688" y="67250"/>
                </a:lnTo>
                <a:cubicBezTo>
                  <a:pt x="45563" y="68639"/>
                  <a:pt x="45500" y="70028"/>
                  <a:pt x="45500" y="71417"/>
                </a:cubicBezTo>
                <a:lnTo>
                  <a:pt x="45500" y="71417"/>
                </a:lnTo>
                <a:cubicBezTo>
                  <a:pt x="45500" y="72806"/>
                  <a:pt x="45563" y="74167"/>
                  <a:pt x="45688" y="75500"/>
                </a:cubicBezTo>
                <a:lnTo>
                  <a:pt x="45688" y="75500"/>
                </a:lnTo>
                <a:cubicBezTo>
                  <a:pt x="45979" y="77611"/>
                  <a:pt x="46917" y="78944"/>
                  <a:pt x="48500" y="79500"/>
                </a:cubicBezTo>
                <a:lnTo>
                  <a:pt x="48500" y="79500"/>
                </a:lnTo>
                <a:lnTo>
                  <a:pt x="53000" y="80750"/>
                </a:lnTo>
                <a:cubicBezTo>
                  <a:pt x="53833" y="83528"/>
                  <a:pt x="54917" y="86000"/>
                  <a:pt x="56250" y="88167"/>
                </a:cubicBezTo>
                <a:lnTo>
                  <a:pt x="56250" y="88167"/>
                </a:lnTo>
                <a:lnTo>
                  <a:pt x="54875" y="94000"/>
                </a:lnTo>
                <a:cubicBezTo>
                  <a:pt x="54333" y="96056"/>
                  <a:pt x="54688" y="97778"/>
                  <a:pt x="55937" y="99167"/>
                </a:cubicBezTo>
                <a:lnTo>
                  <a:pt x="55937" y="99167"/>
                </a:lnTo>
                <a:cubicBezTo>
                  <a:pt x="56688" y="99889"/>
                  <a:pt x="57479" y="100583"/>
                  <a:pt x="58313" y="101250"/>
                </a:cubicBezTo>
                <a:lnTo>
                  <a:pt x="58313" y="101250"/>
                </a:lnTo>
                <a:lnTo>
                  <a:pt x="59062" y="101917"/>
                </a:lnTo>
                <a:cubicBezTo>
                  <a:pt x="59771" y="102472"/>
                  <a:pt x="60542" y="103028"/>
                  <a:pt x="61375" y="103583"/>
                </a:cubicBezTo>
                <a:lnTo>
                  <a:pt x="61375" y="103583"/>
                </a:lnTo>
                <a:cubicBezTo>
                  <a:pt x="62958" y="104250"/>
                  <a:pt x="64271" y="103750"/>
                  <a:pt x="65312" y="102083"/>
                </a:cubicBezTo>
                <a:lnTo>
                  <a:pt x="65312" y="102083"/>
                </a:lnTo>
                <a:lnTo>
                  <a:pt x="68375" y="97500"/>
                </a:lnTo>
                <a:cubicBezTo>
                  <a:pt x="69417" y="97778"/>
                  <a:pt x="70521" y="97917"/>
                  <a:pt x="71688" y="97917"/>
                </a:cubicBezTo>
                <a:lnTo>
                  <a:pt x="71688" y="97917"/>
                </a:lnTo>
                <a:cubicBezTo>
                  <a:pt x="72813" y="97917"/>
                  <a:pt x="73896" y="97778"/>
                  <a:pt x="74938" y="97500"/>
                </a:cubicBezTo>
                <a:lnTo>
                  <a:pt x="74938" y="97500"/>
                </a:lnTo>
                <a:lnTo>
                  <a:pt x="78063" y="102083"/>
                </a:lnTo>
                <a:moveTo>
                  <a:pt x="71688" y="61417"/>
                </a:moveTo>
                <a:lnTo>
                  <a:pt x="71688" y="61417"/>
                </a:lnTo>
                <a:cubicBezTo>
                  <a:pt x="74479" y="61583"/>
                  <a:pt x="76646" y="63250"/>
                  <a:pt x="78188" y="66417"/>
                </a:cubicBezTo>
                <a:lnTo>
                  <a:pt x="78188" y="66417"/>
                </a:lnTo>
                <a:cubicBezTo>
                  <a:pt x="79438" y="69750"/>
                  <a:pt x="79438" y="73056"/>
                  <a:pt x="78188" y="76333"/>
                </a:cubicBezTo>
                <a:lnTo>
                  <a:pt x="78188" y="76333"/>
                </a:lnTo>
                <a:cubicBezTo>
                  <a:pt x="76646" y="79556"/>
                  <a:pt x="74479" y="81222"/>
                  <a:pt x="71688" y="81333"/>
                </a:cubicBezTo>
                <a:lnTo>
                  <a:pt x="71688" y="81333"/>
                </a:lnTo>
                <a:cubicBezTo>
                  <a:pt x="68854" y="81222"/>
                  <a:pt x="66667" y="79556"/>
                  <a:pt x="65125" y="76333"/>
                </a:cubicBezTo>
                <a:lnTo>
                  <a:pt x="65125" y="76333"/>
                </a:lnTo>
                <a:cubicBezTo>
                  <a:pt x="63875" y="73056"/>
                  <a:pt x="63875" y="69750"/>
                  <a:pt x="65125" y="66417"/>
                </a:cubicBezTo>
                <a:lnTo>
                  <a:pt x="65125" y="66417"/>
                </a:lnTo>
                <a:cubicBezTo>
                  <a:pt x="66667" y="63250"/>
                  <a:pt x="68854" y="61583"/>
                  <a:pt x="71688" y="61417"/>
                </a:cubicBezTo>
                <a:lnTo>
                  <a:pt x="71688" y="6141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9439830487-21"/>
          <p:cNvCxnSpPr/>
          <p:nvPr/>
        </p:nvCxnSpPr>
        <p:spPr>
          <a:xfrm>
            <a:off x="407194" y="3025378"/>
            <a:ext cx="8329613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9439830496-43"/>
          <p:cNvSpPr/>
          <p:nvPr/>
        </p:nvSpPr>
        <p:spPr>
          <a:xfrm>
            <a:off x="1621631" y="2393156"/>
            <a:ext cx="7115175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D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0504-54"/>
          <p:cNvSpPr/>
          <p:nvPr/>
        </p:nvSpPr>
        <p:spPr>
          <a:xfrm>
            <a:off x="1821656" y="2557463"/>
            <a:ext cx="1428750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00" y="0"/>
                </a:moveTo>
                <a:lnTo>
                  <a:pt x="98500" y="0"/>
                </a:lnTo>
                <a:lnTo>
                  <a:pt x="98647" y="31"/>
                </a:lnTo>
                <a:lnTo>
                  <a:pt x="98793" y="125"/>
                </a:lnTo>
                <a:lnTo>
                  <a:pt x="98933" y="313"/>
                </a:lnTo>
                <a:lnTo>
                  <a:pt x="99073" y="531"/>
                </a:lnTo>
                <a:lnTo>
                  <a:pt x="99207" y="844"/>
                </a:lnTo>
                <a:lnTo>
                  <a:pt x="99333" y="1188"/>
                </a:lnTo>
                <a:lnTo>
                  <a:pt x="99453" y="1594"/>
                </a:lnTo>
                <a:lnTo>
                  <a:pt x="99560" y="2063"/>
                </a:lnTo>
                <a:lnTo>
                  <a:pt x="99660" y="2563"/>
                </a:lnTo>
                <a:lnTo>
                  <a:pt x="99747" y="3125"/>
                </a:lnTo>
                <a:lnTo>
                  <a:pt x="99820" y="3719"/>
                </a:lnTo>
                <a:lnTo>
                  <a:pt x="99887" y="4344"/>
                </a:lnTo>
                <a:lnTo>
                  <a:pt x="99933" y="5000"/>
                </a:lnTo>
                <a:lnTo>
                  <a:pt x="99973" y="5656"/>
                </a:lnTo>
                <a:lnTo>
                  <a:pt x="99993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3" y="93656"/>
                </a:lnTo>
                <a:lnTo>
                  <a:pt x="99973" y="94344"/>
                </a:lnTo>
                <a:lnTo>
                  <a:pt x="99933" y="95000"/>
                </a:lnTo>
                <a:lnTo>
                  <a:pt x="99887" y="95656"/>
                </a:lnTo>
                <a:lnTo>
                  <a:pt x="99820" y="96281"/>
                </a:lnTo>
                <a:lnTo>
                  <a:pt x="99747" y="96875"/>
                </a:lnTo>
                <a:lnTo>
                  <a:pt x="99660" y="97438"/>
                </a:lnTo>
                <a:lnTo>
                  <a:pt x="99560" y="97938"/>
                </a:lnTo>
                <a:lnTo>
                  <a:pt x="99453" y="98406"/>
                </a:lnTo>
                <a:lnTo>
                  <a:pt x="99333" y="98813"/>
                </a:lnTo>
                <a:lnTo>
                  <a:pt x="99207" y="99156"/>
                </a:lnTo>
                <a:lnTo>
                  <a:pt x="99073" y="99469"/>
                </a:lnTo>
                <a:lnTo>
                  <a:pt x="98933" y="99688"/>
                </a:lnTo>
                <a:lnTo>
                  <a:pt x="98793" y="99875"/>
                </a:lnTo>
                <a:lnTo>
                  <a:pt x="98647" y="99969"/>
                </a:lnTo>
                <a:lnTo>
                  <a:pt x="98500" y="100000"/>
                </a:lnTo>
                <a:lnTo>
                  <a:pt x="1500" y="100000"/>
                </a:lnTo>
                <a:lnTo>
                  <a:pt x="1353" y="99969"/>
                </a:lnTo>
                <a:lnTo>
                  <a:pt x="1207" y="99875"/>
                </a:lnTo>
                <a:lnTo>
                  <a:pt x="1067" y="99688"/>
                </a:lnTo>
                <a:lnTo>
                  <a:pt x="927" y="99469"/>
                </a:lnTo>
                <a:lnTo>
                  <a:pt x="793" y="99156"/>
                </a:lnTo>
                <a:lnTo>
                  <a:pt x="667" y="98813"/>
                </a:lnTo>
                <a:lnTo>
                  <a:pt x="547" y="98406"/>
                </a:lnTo>
                <a:lnTo>
                  <a:pt x="440" y="97938"/>
                </a:lnTo>
                <a:lnTo>
                  <a:pt x="340" y="97438"/>
                </a:lnTo>
                <a:lnTo>
                  <a:pt x="253" y="96875"/>
                </a:lnTo>
                <a:lnTo>
                  <a:pt x="180" y="96281"/>
                </a:lnTo>
                <a:lnTo>
                  <a:pt x="113" y="95656"/>
                </a:lnTo>
                <a:lnTo>
                  <a:pt x="67" y="95000"/>
                </a:lnTo>
                <a:lnTo>
                  <a:pt x="27" y="94344"/>
                </a:lnTo>
                <a:lnTo>
                  <a:pt x="7" y="93656"/>
                </a:lnTo>
                <a:lnTo>
                  <a:pt x="0" y="92969"/>
                </a:lnTo>
                <a:lnTo>
                  <a:pt x="0" y="7031"/>
                </a:lnTo>
                <a:lnTo>
                  <a:pt x="7" y="6344"/>
                </a:lnTo>
                <a:lnTo>
                  <a:pt x="27" y="5656"/>
                </a:lnTo>
                <a:lnTo>
                  <a:pt x="67" y="5000"/>
                </a:lnTo>
                <a:lnTo>
                  <a:pt x="113" y="4344"/>
                </a:lnTo>
                <a:lnTo>
                  <a:pt x="180" y="3719"/>
                </a:lnTo>
                <a:lnTo>
                  <a:pt x="253" y="3125"/>
                </a:lnTo>
                <a:lnTo>
                  <a:pt x="340" y="2563"/>
                </a:lnTo>
                <a:lnTo>
                  <a:pt x="440" y="2063"/>
                </a:lnTo>
                <a:lnTo>
                  <a:pt x="547" y="1594"/>
                </a:lnTo>
                <a:lnTo>
                  <a:pt x="667" y="1188"/>
                </a:lnTo>
                <a:lnTo>
                  <a:pt x="793" y="844"/>
                </a:lnTo>
                <a:lnTo>
                  <a:pt x="927" y="531"/>
                </a:lnTo>
                <a:lnTo>
                  <a:pt x="1067" y="313"/>
                </a:lnTo>
                <a:lnTo>
                  <a:pt x="1207" y="125"/>
                </a:lnTo>
                <a:lnTo>
                  <a:pt x="1353" y="31"/>
                </a:lnTo>
                <a:close/>
              </a:path>
            </a:pathLst>
          </a:custGeom>
          <a:solidFill>
            <a:srgbClr val="F0F4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0512-69"/>
          <p:cNvSpPr/>
          <p:nvPr/>
        </p:nvSpPr>
        <p:spPr>
          <a:xfrm>
            <a:off x="1821656" y="2557463"/>
            <a:ext cx="2143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7"/>
                </a:lnTo>
                <a:lnTo>
                  <a:pt x="70972" y="308"/>
                </a:lnTo>
                <a:lnTo>
                  <a:pt x="61732" y="544"/>
                </a:lnTo>
                <a:lnTo>
                  <a:pt x="52860" y="843"/>
                </a:lnTo>
                <a:lnTo>
                  <a:pt x="44443" y="1204"/>
                </a:lnTo>
                <a:lnTo>
                  <a:pt x="36561" y="1621"/>
                </a:lnTo>
                <a:lnTo>
                  <a:pt x="29289" y="2092"/>
                </a:lnTo>
                <a:lnTo>
                  <a:pt x="22699" y="2611"/>
                </a:lnTo>
                <a:lnTo>
                  <a:pt x="16853" y="3174"/>
                </a:lnTo>
                <a:lnTo>
                  <a:pt x="11808" y="3776"/>
                </a:lnTo>
                <a:lnTo>
                  <a:pt x="7612" y="4409"/>
                </a:lnTo>
                <a:lnTo>
                  <a:pt x="4306" y="5069"/>
                </a:lnTo>
                <a:lnTo>
                  <a:pt x="1921" y="5749"/>
                </a:lnTo>
                <a:lnTo>
                  <a:pt x="482" y="6443"/>
                </a:lnTo>
                <a:lnTo>
                  <a:pt x="0" y="7143"/>
                </a:lnTo>
                <a:lnTo>
                  <a:pt x="0" y="92857"/>
                </a:lnTo>
                <a:lnTo>
                  <a:pt x="482" y="93557"/>
                </a:lnTo>
                <a:lnTo>
                  <a:pt x="1921" y="94251"/>
                </a:lnTo>
                <a:lnTo>
                  <a:pt x="4306" y="94931"/>
                </a:lnTo>
                <a:lnTo>
                  <a:pt x="7612" y="95591"/>
                </a:lnTo>
                <a:lnTo>
                  <a:pt x="11808" y="96224"/>
                </a:lnTo>
                <a:lnTo>
                  <a:pt x="16853" y="96826"/>
                </a:lnTo>
                <a:lnTo>
                  <a:pt x="22699" y="97389"/>
                </a:lnTo>
                <a:lnTo>
                  <a:pt x="29289" y="97908"/>
                </a:lnTo>
                <a:lnTo>
                  <a:pt x="36561" y="98379"/>
                </a:lnTo>
                <a:lnTo>
                  <a:pt x="44443" y="98796"/>
                </a:lnTo>
                <a:lnTo>
                  <a:pt x="52860" y="99157"/>
                </a:lnTo>
                <a:lnTo>
                  <a:pt x="61732" y="99456"/>
                </a:lnTo>
                <a:lnTo>
                  <a:pt x="70972" y="99692"/>
                </a:lnTo>
                <a:lnTo>
                  <a:pt x="80491" y="99863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0594-38"/>
          <p:cNvSpPr/>
          <p:nvPr/>
        </p:nvSpPr>
        <p:spPr>
          <a:xfrm>
            <a:off x="1957388" y="2646759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077" y="769"/>
                </a:moveTo>
                <a:lnTo>
                  <a:pt x="52077" y="769"/>
                </a:lnTo>
                <a:cubicBezTo>
                  <a:pt x="50077" y="-256"/>
                  <a:pt x="48051" y="-256"/>
                  <a:pt x="46000" y="769"/>
                </a:cubicBezTo>
                <a:lnTo>
                  <a:pt x="46000" y="769"/>
                </a:lnTo>
                <a:lnTo>
                  <a:pt x="3077" y="25308"/>
                </a:lnTo>
                <a:cubicBezTo>
                  <a:pt x="1128" y="26590"/>
                  <a:pt x="103" y="28359"/>
                  <a:pt x="0" y="30615"/>
                </a:cubicBezTo>
                <a:lnTo>
                  <a:pt x="0" y="30615"/>
                </a:lnTo>
                <a:lnTo>
                  <a:pt x="0" y="91923"/>
                </a:lnTo>
                <a:cubicBezTo>
                  <a:pt x="0" y="93718"/>
                  <a:pt x="564" y="95205"/>
                  <a:pt x="1692" y="96385"/>
                </a:cubicBezTo>
                <a:lnTo>
                  <a:pt x="1692" y="96385"/>
                </a:lnTo>
                <a:cubicBezTo>
                  <a:pt x="2872" y="97513"/>
                  <a:pt x="4359" y="98077"/>
                  <a:pt x="6154" y="98077"/>
                </a:cubicBezTo>
                <a:lnTo>
                  <a:pt x="6154" y="98077"/>
                </a:lnTo>
                <a:cubicBezTo>
                  <a:pt x="7949" y="98077"/>
                  <a:pt x="9410" y="97513"/>
                  <a:pt x="10538" y="96385"/>
                </a:cubicBezTo>
                <a:lnTo>
                  <a:pt x="10538" y="96385"/>
                </a:lnTo>
                <a:cubicBezTo>
                  <a:pt x="11667" y="95205"/>
                  <a:pt x="12231" y="93718"/>
                  <a:pt x="12231" y="91923"/>
                </a:cubicBezTo>
                <a:lnTo>
                  <a:pt x="12231" y="91923"/>
                </a:lnTo>
                <a:lnTo>
                  <a:pt x="12231" y="34308"/>
                </a:lnTo>
                <a:lnTo>
                  <a:pt x="49077" y="13231"/>
                </a:lnTo>
                <a:lnTo>
                  <a:pt x="85846" y="34308"/>
                </a:lnTo>
                <a:lnTo>
                  <a:pt x="85846" y="91923"/>
                </a:lnTo>
                <a:cubicBezTo>
                  <a:pt x="85846" y="93718"/>
                  <a:pt x="86410" y="95205"/>
                  <a:pt x="87538" y="96385"/>
                </a:cubicBezTo>
                <a:lnTo>
                  <a:pt x="87538" y="96385"/>
                </a:lnTo>
                <a:cubicBezTo>
                  <a:pt x="88667" y="97513"/>
                  <a:pt x="90128" y="98077"/>
                  <a:pt x="91923" y="98077"/>
                </a:cubicBezTo>
                <a:lnTo>
                  <a:pt x="91923" y="98077"/>
                </a:lnTo>
                <a:cubicBezTo>
                  <a:pt x="93718" y="98077"/>
                  <a:pt x="95205" y="97513"/>
                  <a:pt x="96385" y="96385"/>
                </a:cubicBezTo>
                <a:lnTo>
                  <a:pt x="96385" y="96385"/>
                </a:lnTo>
                <a:cubicBezTo>
                  <a:pt x="97513" y="95205"/>
                  <a:pt x="98077" y="93718"/>
                  <a:pt x="98077" y="91923"/>
                </a:cubicBezTo>
                <a:lnTo>
                  <a:pt x="98077" y="91923"/>
                </a:lnTo>
                <a:lnTo>
                  <a:pt x="98077" y="30615"/>
                </a:lnTo>
                <a:cubicBezTo>
                  <a:pt x="97974" y="28359"/>
                  <a:pt x="96949" y="26590"/>
                  <a:pt x="95000" y="25308"/>
                </a:cubicBezTo>
                <a:lnTo>
                  <a:pt x="95000" y="25308"/>
                </a:lnTo>
                <a:lnTo>
                  <a:pt x="52077" y="769"/>
                </a:lnTo>
                <a:moveTo>
                  <a:pt x="49077" y="39846"/>
                </a:moveTo>
                <a:lnTo>
                  <a:pt x="49077" y="39846"/>
                </a:lnTo>
                <a:cubicBezTo>
                  <a:pt x="52000" y="39692"/>
                  <a:pt x="54231" y="38410"/>
                  <a:pt x="55769" y="36000"/>
                </a:cubicBezTo>
                <a:lnTo>
                  <a:pt x="55769" y="36000"/>
                </a:lnTo>
                <a:cubicBezTo>
                  <a:pt x="57051" y="33436"/>
                  <a:pt x="57051" y="30897"/>
                  <a:pt x="55769" y="28385"/>
                </a:cubicBezTo>
                <a:lnTo>
                  <a:pt x="55769" y="28385"/>
                </a:lnTo>
                <a:cubicBezTo>
                  <a:pt x="54231" y="25923"/>
                  <a:pt x="52000" y="24641"/>
                  <a:pt x="49077" y="24538"/>
                </a:cubicBezTo>
                <a:lnTo>
                  <a:pt x="49077" y="24538"/>
                </a:lnTo>
                <a:cubicBezTo>
                  <a:pt x="46103" y="24641"/>
                  <a:pt x="43846" y="25923"/>
                  <a:pt x="42308" y="28385"/>
                </a:cubicBezTo>
                <a:lnTo>
                  <a:pt x="42308" y="28385"/>
                </a:lnTo>
                <a:cubicBezTo>
                  <a:pt x="41026" y="30897"/>
                  <a:pt x="41026" y="33436"/>
                  <a:pt x="42308" y="36000"/>
                </a:cubicBezTo>
                <a:lnTo>
                  <a:pt x="42308" y="36000"/>
                </a:lnTo>
                <a:cubicBezTo>
                  <a:pt x="43846" y="38410"/>
                  <a:pt x="46103" y="39692"/>
                  <a:pt x="49077" y="39846"/>
                </a:cubicBezTo>
                <a:lnTo>
                  <a:pt x="49077" y="39846"/>
                </a:lnTo>
                <a:moveTo>
                  <a:pt x="47538" y="93462"/>
                </a:moveTo>
                <a:lnTo>
                  <a:pt x="47538" y="93462"/>
                </a:lnTo>
                <a:lnTo>
                  <a:pt x="47538" y="76615"/>
                </a:lnTo>
                <a:lnTo>
                  <a:pt x="50538" y="76615"/>
                </a:lnTo>
                <a:lnTo>
                  <a:pt x="50538" y="93462"/>
                </a:lnTo>
                <a:cubicBezTo>
                  <a:pt x="50795" y="96282"/>
                  <a:pt x="52333" y="97821"/>
                  <a:pt x="55154" y="98077"/>
                </a:cubicBezTo>
                <a:lnTo>
                  <a:pt x="55154" y="98077"/>
                </a:lnTo>
                <a:cubicBezTo>
                  <a:pt x="57974" y="97821"/>
                  <a:pt x="59513" y="96282"/>
                  <a:pt x="59769" y="93462"/>
                </a:cubicBezTo>
                <a:lnTo>
                  <a:pt x="59769" y="93462"/>
                </a:lnTo>
                <a:lnTo>
                  <a:pt x="59769" y="60154"/>
                </a:lnTo>
                <a:lnTo>
                  <a:pt x="64923" y="69538"/>
                </a:lnTo>
                <a:cubicBezTo>
                  <a:pt x="66462" y="71949"/>
                  <a:pt x="68513" y="72590"/>
                  <a:pt x="71077" y="71462"/>
                </a:cubicBezTo>
                <a:lnTo>
                  <a:pt x="71077" y="71462"/>
                </a:lnTo>
                <a:cubicBezTo>
                  <a:pt x="73487" y="69923"/>
                  <a:pt x="74128" y="67872"/>
                  <a:pt x="73000" y="65308"/>
                </a:cubicBezTo>
                <a:lnTo>
                  <a:pt x="73000" y="65308"/>
                </a:lnTo>
                <a:lnTo>
                  <a:pt x="65692" y="51692"/>
                </a:lnTo>
                <a:cubicBezTo>
                  <a:pt x="64154" y="49026"/>
                  <a:pt x="62103" y="46923"/>
                  <a:pt x="59538" y="45385"/>
                </a:cubicBezTo>
                <a:lnTo>
                  <a:pt x="59538" y="45385"/>
                </a:lnTo>
                <a:cubicBezTo>
                  <a:pt x="56872" y="43744"/>
                  <a:pt x="54000" y="42923"/>
                  <a:pt x="50923" y="42923"/>
                </a:cubicBezTo>
                <a:lnTo>
                  <a:pt x="50923" y="42923"/>
                </a:lnTo>
                <a:lnTo>
                  <a:pt x="47154" y="42923"/>
                </a:lnTo>
                <a:cubicBezTo>
                  <a:pt x="44077" y="42923"/>
                  <a:pt x="41205" y="43744"/>
                  <a:pt x="38538" y="45385"/>
                </a:cubicBezTo>
                <a:lnTo>
                  <a:pt x="38538" y="45385"/>
                </a:lnTo>
                <a:cubicBezTo>
                  <a:pt x="35974" y="46923"/>
                  <a:pt x="33923" y="49026"/>
                  <a:pt x="32385" y="51692"/>
                </a:cubicBezTo>
                <a:lnTo>
                  <a:pt x="32385" y="51692"/>
                </a:lnTo>
                <a:lnTo>
                  <a:pt x="25077" y="65308"/>
                </a:lnTo>
                <a:cubicBezTo>
                  <a:pt x="23949" y="67872"/>
                  <a:pt x="24590" y="69923"/>
                  <a:pt x="27000" y="71462"/>
                </a:cubicBezTo>
                <a:lnTo>
                  <a:pt x="27000" y="71462"/>
                </a:lnTo>
                <a:cubicBezTo>
                  <a:pt x="29564" y="72590"/>
                  <a:pt x="31615" y="71949"/>
                  <a:pt x="33154" y="69538"/>
                </a:cubicBezTo>
                <a:lnTo>
                  <a:pt x="33154" y="69538"/>
                </a:lnTo>
                <a:lnTo>
                  <a:pt x="38308" y="60154"/>
                </a:lnTo>
                <a:lnTo>
                  <a:pt x="38308" y="93462"/>
                </a:lnTo>
                <a:cubicBezTo>
                  <a:pt x="38564" y="96282"/>
                  <a:pt x="40103" y="97821"/>
                  <a:pt x="42923" y="98077"/>
                </a:cubicBezTo>
                <a:lnTo>
                  <a:pt x="42923" y="98077"/>
                </a:lnTo>
                <a:cubicBezTo>
                  <a:pt x="45744" y="97821"/>
                  <a:pt x="47282" y="96282"/>
                  <a:pt x="47538" y="93462"/>
                </a:cubicBezTo>
                <a:lnTo>
                  <a:pt x="47538" y="9346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0505-55"/>
          <p:cNvSpPr/>
          <p:nvPr/>
        </p:nvSpPr>
        <p:spPr>
          <a:xfrm>
            <a:off x="3450431" y="2557463"/>
            <a:ext cx="145911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71" y="0"/>
                </a:moveTo>
                <a:lnTo>
                  <a:pt x="98529" y="0"/>
                </a:lnTo>
                <a:lnTo>
                  <a:pt x="98673" y="31"/>
                </a:lnTo>
                <a:lnTo>
                  <a:pt x="98817" y="125"/>
                </a:lnTo>
                <a:lnTo>
                  <a:pt x="98954" y="313"/>
                </a:lnTo>
                <a:lnTo>
                  <a:pt x="99092" y="531"/>
                </a:lnTo>
                <a:lnTo>
                  <a:pt x="99222" y="844"/>
                </a:lnTo>
                <a:lnTo>
                  <a:pt x="99346" y="1188"/>
                </a:lnTo>
                <a:lnTo>
                  <a:pt x="99464" y="1594"/>
                </a:lnTo>
                <a:lnTo>
                  <a:pt x="99569" y="2063"/>
                </a:lnTo>
                <a:lnTo>
                  <a:pt x="99667" y="2563"/>
                </a:lnTo>
                <a:lnTo>
                  <a:pt x="99752" y="3125"/>
                </a:lnTo>
                <a:lnTo>
                  <a:pt x="99824" y="3719"/>
                </a:lnTo>
                <a:lnTo>
                  <a:pt x="99889" y="4344"/>
                </a:lnTo>
                <a:lnTo>
                  <a:pt x="99935" y="5000"/>
                </a:lnTo>
                <a:lnTo>
                  <a:pt x="99974" y="5656"/>
                </a:lnTo>
                <a:lnTo>
                  <a:pt x="99993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3" y="93656"/>
                </a:lnTo>
                <a:lnTo>
                  <a:pt x="99974" y="94344"/>
                </a:lnTo>
                <a:lnTo>
                  <a:pt x="99935" y="95000"/>
                </a:lnTo>
                <a:lnTo>
                  <a:pt x="99889" y="95656"/>
                </a:lnTo>
                <a:lnTo>
                  <a:pt x="99824" y="96281"/>
                </a:lnTo>
                <a:lnTo>
                  <a:pt x="99752" y="96875"/>
                </a:lnTo>
                <a:lnTo>
                  <a:pt x="99667" y="97438"/>
                </a:lnTo>
                <a:lnTo>
                  <a:pt x="99569" y="97938"/>
                </a:lnTo>
                <a:lnTo>
                  <a:pt x="99464" y="98406"/>
                </a:lnTo>
                <a:lnTo>
                  <a:pt x="99346" y="98813"/>
                </a:lnTo>
                <a:lnTo>
                  <a:pt x="99222" y="99156"/>
                </a:lnTo>
                <a:lnTo>
                  <a:pt x="99092" y="99469"/>
                </a:lnTo>
                <a:lnTo>
                  <a:pt x="98954" y="99688"/>
                </a:lnTo>
                <a:lnTo>
                  <a:pt x="98817" y="99875"/>
                </a:lnTo>
                <a:lnTo>
                  <a:pt x="98673" y="99969"/>
                </a:lnTo>
                <a:lnTo>
                  <a:pt x="98529" y="100000"/>
                </a:lnTo>
                <a:lnTo>
                  <a:pt x="1471" y="100000"/>
                </a:lnTo>
                <a:lnTo>
                  <a:pt x="1327" y="99969"/>
                </a:lnTo>
                <a:lnTo>
                  <a:pt x="1183" y="99875"/>
                </a:lnTo>
                <a:lnTo>
                  <a:pt x="1046" y="99688"/>
                </a:lnTo>
                <a:lnTo>
                  <a:pt x="908" y="99469"/>
                </a:lnTo>
                <a:lnTo>
                  <a:pt x="778" y="99156"/>
                </a:lnTo>
                <a:lnTo>
                  <a:pt x="654" y="98813"/>
                </a:lnTo>
                <a:lnTo>
                  <a:pt x="536" y="98406"/>
                </a:lnTo>
                <a:lnTo>
                  <a:pt x="431" y="97938"/>
                </a:lnTo>
                <a:lnTo>
                  <a:pt x="333" y="97438"/>
                </a:lnTo>
                <a:lnTo>
                  <a:pt x="248" y="96875"/>
                </a:lnTo>
                <a:lnTo>
                  <a:pt x="176" y="96281"/>
                </a:lnTo>
                <a:lnTo>
                  <a:pt x="111" y="95656"/>
                </a:lnTo>
                <a:lnTo>
                  <a:pt x="65" y="95000"/>
                </a:lnTo>
                <a:lnTo>
                  <a:pt x="26" y="94344"/>
                </a:lnTo>
                <a:lnTo>
                  <a:pt x="7" y="93656"/>
                </a:lnTo>
                <a:lnTo>
                  <a:pt x="0" y="92969"/>
                </a:lnTo>
                <a:lnTo>
                  <a:pt x="0" y="7031"/>
                </a:lnTo>
                <a:lnTo>
                  <a:pt x="7" y="6344"/>
                </a:lnTo>
                <a:lnTo>
                  <a:pt x="26" y="5656"/>
                </a:lnTo>
                <a:lnTo>
                  <a:pt x="65" y="5000"/>
                </a:lnTo>
                <a:lnTo>
                  <a:pt x="111" y="4344"/>
                </a:lnTo>
                <a:lnTo>
                  <a:pt x="176" y="3719"/>
                </a:lnTo>
                <a:lnTo>
                  <a:pt x="248" y="3125"/>
                </a:lnTo>
                <a:lnTo>
                  <a:pt x="333" y="2563"/>
                </a:lnTo>
                <a:lnTo>
                  <a:pt x="431" y="2063"/>
                </a:lnTo>
                <a:lnTo>
                  <a:pt x="536" y="1594"/>
                </a:lnTo>
                <a:lnTo>
                  <a:pt x="654" y="1188"/>
                </a:lnTo>
                <a:lnTo>
                  <a:pt x="778" y="844"/>
                </a:lnTo>
                <a:lnTo>
                  <a:pt x="908" y="531"/>
                </a:lnTo>
                <a:lnTo>
                  <a:pt x="1046" y="313"/>
                </a:lnTo>
                <a:lnTo>
                  <a:pt x="1183" y="125"/>
                </a:lnTo>
                <a:lnTo>
                  <a:pt x="1327" y="31"/>
                </a:lnTo>
                <a:close/>
              </a:path>
            </a:pathLst>
          </a:custGeom>
          <a:solidFill>
            <a:srgbClr val="F0F4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0512-70"/>
          <p:cNvSpPr/>
          <p:nvPr/>
        </p:nvSpPr>
        <p:spPr>
          <a:xfrm>
            <a:off x="3450431" y="2557463"/>
            <a:ext cx="2143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7"/>
                </a:lnTo>
                <a:lnTo>
                  <a:pt x="70972" y="308"/>
                </a:lnTo>
                <a:lnTo>
                  <a:pt x="61732" y="544"/>
                </a:lnTo>
                <a:lnTo>
                  <a:pt x="52860" y="843"/>
                </a:lnTo>
                <a:lnTo>
                  <a:pt x="44443" y="1204"/>
                </a:lnTo>
                <a:lnTo>
                  <a:pt x="36561" y="1621"/>
                </a:lnTo>
                <a:lnTo>
                  <a:pt x="29289" y="2092"/>
                </a:lnTo>
                <a:lnTo>
                  <a:pt x="22699" y="2611"/>
                </a:lnTo>
                <a:lnTo>
                  <a:pt x="16853" y="3174"/>
                </a:lnTo>
                <a:lnTo>
                  <a:pt x="11808" y="3776"/>
                </a:lnTo>
                <a:lnTo>
                  <a:pt x="7612" y="4409"/>
                </a:lnTo>
                <a:lnTo>
                  <a:pt x="4306" y="5069"/>
                </a:lnTo>
                <a:lnTo>
                  <a:pt x="1921" y="5749"/>
                </a:lnTo>
                <a:lnTo>
                  <a:pt x="482" y="6443"/>
                </a:lnTo>
                <a:lnTo>
                  <a:pt x="0" y="7143"/>
                </a:lnTo>
                <a:lnTo>
                  <a:pt x="0" y="92857"/>
                </a:lnTo>
                <a:lnTo>
                  <a:pt x="482" y="93557"/>
                </a:lnTo>
                <a:lnTo>
                  <a:pt x="1921" y="94251"/>
                </a:lnTo>
                <a:lnTo>
                  <a:pt x="4306" y="94931"/>
                </a:lnTo>
                <a:lnTo>
                  <a:pt x="7612" y="95591"/>
                </a:lnTo>
                <a:lnTo>
                  <a:pt x="11808" y="96224"/>
                </a:lnTo>
                <a:lnTo>
                  <a:pt x="16853" y="96826"/>
                </a:lnTo>
                <a:lnTo>
                  <a:pt x="22699" y="97389"/>
                </a:lnTo>
                <a:lnTo>
                  <a:pt x="29289" y="97908"/>
                </a:lnTo>
                <a:lnTo>
                  <a:pt x="36561" y="98379"/>
                </a:lnTo>
                <a:lnTo>
                  <a:pt x="44443" y="98796"/>
                </a:lnTo>
                <a:lnTo>
                  <a:pt x="52860" y="99157"/>
                </a:lnTo>
                <a:lnTo>
                  <a:pt x="61732" y="99456"/>
                </a:lnTo>
                <a:lnTo>
                  <a:pt x="70972" y="99692"/>
                </a:lnTo>
                <a:lnTo>
                  <a:pt x="80491" y="99863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0595-39"/>
          <p:cNvSpPr/>
          <p:nvPr/>
        </p:nvSpPr>
        <p:spPr>
          <a:xfrm>
            <a:off x="3586163" y="2646759"/>
            <a:ext cx="151805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438" y="0"/>
                </a:moveTo>
                <a:lnTo>
                  <a:pt x="22438" y="0"/>
                </a:lnTo>
                <a:cubicBezTo>
                  <a:pt x="27104" y="103"/>
                  <a:pt x="30667" y="2667"/>
                  <a:pt x="33125" y="7692"/>
                </a:cubicBezTo>
                <a:lnTo>
                  <a:pt x="33125" y="7692"/>
                </a:lnTo>
                <a:cubicBezTo>
                  <a:pt x="35417" y="12769"/>
                  <a:pt x="35417" y="17872"/>
                  <a:pt x="33125" y="23000"/>
                </a:cubicBezTo>
                <a:lnTo>
                  <a:pt x="33125" y="23000"/>
                </a:lnTo>
                <a:cubicBezTo>
                  <a:pt x="30667" y="27974"/>
                  <a:pt x="27104" y="30513"/>
                  <a:pt x="22438" y="30615"/>
                </a:cubicBezTo>
                <a:lnTo>
                  <a:pt x="22438" y="30615"/>
                </a:lnTo>
                <a:cubicBezTo>
                  <a:pt x="17771" y="30513"/>
                  <a:pt x="14188" y="27974"/>
                  <a:pt x="11688" y="23000"/>
                </a:cubicBezTo>
                <a:lnTo>
                  <a:pt x="11688" y="23000"/>
                </a:lnTo>
                <a:cubicBezTo>
                  <a:pt x="9396" y="17872"/>
                  <a:pt x="9396" y="12769"/>
                  <a:pt x="11688" y="7692"/>
                </a:cubicBezTo>
                <a:lnTo>
                  <a:pt x="11688" y="7692"/>
                </a:lnTo>
                <a:cubicBezTo>
                  <a:pt x="14188" y="2667"/>
                  <a:pt x="17771" y="103"/>
                  <a:pt x="22438" y="0"/>
                </a:cubicBezTo>
                <a:lnTo>
                  <a:pt x="22438" y="0"/>
                </a:lnTo>
                <a:moveTo>
                  <a:pt x="79688" y="0"/>
                </a:moveTo>
                <a:lnTo>
                  <a:pt x="79688" y="0"/>
                </a:lnTo>
                <a:cubicBezTo>
                  <a:pt x="84354" y="103"/>
                  <a:pt x="87938" y="2667"/>
                  <a:pt x="90438" y="7692"/>
                </a:cubicBezTo>
                <a:lnTo>
                  <a:pt x="90438" y="7692"/>
                </a:lnTo>
                <a:cubicBezTo>
                  <a:pt x="92729" y="12769"/>
                  <a:pt x="92729" y="17872"/>
                  <a:pt x="90438" y="23000"/>
                </a:cubicBezTo>
                <a:lnTo>
                  <a:pt x="90438" y="23000"/>
                </a:lnTo>
                <a:cubicBezTo>
                  <a:pt x="87938" y="27974"/>
                  <a:pt x="84354" y="30513"/>
                  <a:pt x="79688" y="30615"/>
                </a:cubicBezTo>
                <a:lnTo>
                  <a:pt x="79688" y="30615"/>
                </a:lnTo>
                <a:cubicBezTo>
                  <a:pt x="75021" y="30513"/>
                  <a:pt x="71438" y="27974"/>
                  <a:pt x="68938" y="23000"/>
                </a:cubicBezTo>
                <a:lnTo>
                  <a:pt x="68938" y="23000"/>
                </a:lnTo>
                <a:cubicBezTo>
                  <a:pt x="66646" y="17872"/>
                  <a:pt x="66646" y="12769"/>
                  <a:pt x="68938" y="7692"/>
                </a:cubicBezTo>
                <a:lnTo>
                  <a:pt x="68938" y="7692"/>
                </a:lnTo>
                <a:cubicBezTo>
                  <a:pt x="71438" y="2667"/>
                  <a:pt x="75021" y="103"/>
                  <a:pt x="79688" y="0"/>
                </a:cubicBezTo>
                <a:lnTo>
                  <a:pt x="79688" y="0"/>
                </a:lnTo>
                <a:moveTo>
                  <a:pt x="0" y="57308"/>
                </a:moveTo>
                <a:lnTo>
                  <a:pt x="0" y="57308"/>
                </a:lnTo>
                <a:cubicBezTo>
                  <a:pt x="83" y="51410"/>
                  <a:pt x="1688" y="46538"/>
                  <a:pt x="4813" y="42692"/>
                </a:cubicBezTo>
                <a:lnTo>
                  <a:pt x="4813" y="42692"/>
                </a:lnTo>
                <a:lnTo>
                  <a:pt x="4813" y="42692"/>
                </a:lnTo>
                <a:cubicBezTo>
                  <a:pt x="7938" y="38897"/>
                  <a:pt x="11875" y="36923"/>
                  <a:pt x="16625" y="36769"/>
                </a:cubicBezTo>
                <a:lnTo>
                  <a:pt x="16625" y="36769"/>
                </a:lnTo>
                <a:lnTo>
                  <a:pt x="23188" y="36769"/>
                </a:lnTo>
                <a:cubicBezTo>
                  <a:pt x="25687" y="36769"/>
                  <a:pt x="28021" y="37410"/>
                  <a:pt x="30188" y="38692"/>
                </a:cubicBezTo>
                <a:lnTo>
                  <a:pt x="30188" y="38692"/>
                </a:lnTo>
                <a:cubicBezTo>
                  <a:pt x="29979" y="40077"/>
                  <a:pt x="29875" y="41487"/>
                  <a:pt x="29875" y="42923"/>
                </a:cubicBezTo>
                <a:lnTo>
                  <a:pt x="29875" y="42923"/>
                </a:lnTo>
                <a:cubicBezTo>
                  <a:pt x="30083" y="50462"/>
                  <a:pt x="32313" y="56590"/>
                  <a:pt x="36563" y="61308"/>
                </a:cubicBezTo>
                <a:lnTo>
                  <a:pt x="36563" y="61308"/>
                </a:lnTo>
                <a:cubicBezTo>
                  <a:pt x="36563" y="61308"/>
                  <a:pt x="36563" y="61308"/>
                  <a:pt x="36563" y="61308"/>
                </a:cubicBezTo>
                <a:lnTo>
                  <a:pt x="36563" y="61308"/>
                </a:lnTo>
                <a:cubicBezTo>
                  <a:pt x="36563" y="61308"/>
                  <a:pt x="36563" y="61308"/>
                  <a:pt x="36563" y="61308"/>
                </a:cubicBezTo>
                <a:lnTo>
                  <a:pt x="36563" y="61308"/>
                </a:lnTo>
                <a:lnTo>
                  <a:pt x="3250" y="61308"/>
                </a:lnTo>
                <a:cubicBezTo>
                  <a:pt x="1292" y="61051"/>
                  <a:pt x="208" y="59718"/>
                  <a:pt x="0" y="57308"/>
                </a:cubicBezTo>
                <a:lnTo>
                  <a:pt x="0" y="57308"/>
                </a:lnTo>
                <a:moveTo>
                  <a:pt x="63063" y="61308"/>
                </a:moveTo>
                <a:lnTo>
                  <a:pt x="63063" y="61308"/>
                </a:lnTo>
                <a:cubicBezTo>
                  <a:pt x="63063" y="61308"/>
                  <a:pt x="63063" y="61308"/>
                  <a:pt x="63063" y="61308"/>
                </a:cubicBezTo>
                <a:lnTo>
                  <a:pt x="63063" y="61308"/>
                </a:lnTo>
                <a:lnTo>
                  <a:pt x="63063" y="61308"/>
                </a:lnTo>
                <a:cubicBezTo>
                  <a:pt x="63063" y="61308"/>
                  <a:pt x="63063" y="61308"/>
                  <a:pt x="63063" y="61308"/>
                </a:cubicBezTo>
                <a:lnTo>
                  <a:pt x="63063" y="61308"/>
                </a:lnTo>
                <a:cubicBezTo>
                  <a:pt x="67313" y="56590"/>
                  <a:pt x="69542" y="50462"/>
                  <a:pt x="69750" y="42923"/>
                </a:cubicBezTo>
                <a:lnTo>
                  <a:pt x="69750" y="42923"/>
                </a:lnTo>
                <a:cubicBezTo>
                  <a:pt x="69750" y="41487"/>
                  <a:pt x="69646" y="40077"/>
                  <a:pt x="69438" y="38692"/>
                </a:cubicBezTo>
                <a:lnTo>
                  <a:pt x="69438" y="38692"/>
                </a:lnTo>
                <a:cubicBezTo>
                  <a:pt x="71604" y="37410"/>
                  <a:pt x="73938" y="36769"/>
                  <a:pt x="76438" y="36769"/>
                </a:cubicBezTo>
                <a:lnTo>
                  <a:pt x="76438" y="36769"/>
                </a:lnTo>
                <a:lnTo>
                  <a:pt x="82938" y="36769"/>
                </a:lnTo>
                <a:cubicBezTo>
                  <a:pt x="87729" y="36923"/>
                  <a:pt x="91688" y="38897"/>
                  <a:pt x="94813" y="42692"/>
                </a:cubicBezTo>
                <a:lnTo>
                  <a:pt x="94813" y="42692"/>
                </a:lnTo>
                <a:cubicBezTo>
                  <a:pt x="97896" y="46538"/>
                  <a:pt x="99500" y="51410"/>
                  <a:pt x="99625" y="57308"/>
                </a:cubicBezTo>
                <a:lnTo>
                  <a:pt x="99625" y="57308"/>
                </a:lnTo>
                <a:cubicBezTo>
                  <a:pt x="99417" y="59718"/>
                  <a:pt x="98313" y="61051"/>
                  <a:pt x="96313" y="61308"/>
                </a:cubicBezTo>
                <a:lnTo>
                  <a:pt x="96313" y="61308"/>
                </a:lnTo>
                <a:lnTo>
                  <a:pt x="63063" y="61308"/>
                </a:lnTo>
                <a:moveTo>
                  <a:pt x="34875" y="42923"/>
                </a:moveTo>
                <a:lnTo>
                  <a:pt x="34875" y="42923"/>
                </a:lnTo>
                <a:cubicBezTo>
                  <a:pt x="34875" y="39590"/>
                  <a:pt x="35542" y="36513"/>
                  <a:pt x="36875" y="33692"/>
                </a:cubicBezTo>
                <a:lnTo>
                  <a:pt x="36875" y="33692"/>
                </a:lnTo>
                <a:lnTo>
                  <a:pt x="36875" y="33692"/>
                </a:lnTo>
                <a:cubicBezTo>
                  <a:pt x="38250" y="30872"/>
                  <a:pt x="40063" y="28641"/>
                  <a:pt x="42313" y="27000"/>
                </a:cubicBezTo>
                <a:lnTo>
                  <a:pt x="42313" y="27000"/>
                </a:lnTo>
                <a:cubicBezTo>
                  <a:pt x="44729" y="25359"/>
                  <a:pt x="47229" y="24538"/>
                  <a:pt x="49813" y="24538"/>
                </a:cubicBezTo>
                <a:lnTo>
                  <a:pt x="49813" y="24538"/>
                </a:lnTo>
                <a:cubicBezTo>
                  <a:pt x="52396" y="24538"/>
                  <a:pt x="54875" y="25359"/>
                  <a:pt x="57250" y="27000"/>
                </a:cubicBezTo>
                <a:lnTo>
                  <a:pt x="57250" y="27000"/>
                </a:lnTo>
                <a:cubicBezTo>
                  <a:pt x="59542" y="28641"/>
                  <a:pt x="61375" y="30872"/>
                  <a:pt x="62750" y="33692"/>
                </a:cubicBezTo>
                <a:lnTo>
                  <a:pt x="62750" y="33692"/>
                </a:lnTo>
                <a:cubicBezTo>
                  <a:pt x="64083" y="36513"/>
                  <a:pt x="64750" y="39590"/>
                  <a:pt x="64750" y="42923"/>
                </a:cubicBezTo>
                <a:lnTo>
                  <a:pt x="64750" y="42923"/>
                </a:lnTo>
                <a:cubicBezTo>
                  <a:pt x="64750" y="46256"/>
                  <a:pt x="64083" y="49308"/>
                  <a:pt x="62750" y="52077"/>
                </a:cubicBezTo>
                <a:lnTo>
                  <a:pt x="62750" y="52077"/>
                </a:lnTo>
                <a:cubicBezTo>
                  <a:pt x="61375" y="54897"/>
                  <a:pt x="59542" y="57154"/>
                  <a:pt x="57250" y="58846"/>
                </a:cubicBezTo>
                <a:lnTo>
                  <a:pt x="57250" y="58846"/>
                </a:lnTo>
                <a:cubicBezTo>
                  <a:pt x="54875" y="60487"/>
                  <a:pt x="52396" y="61308"/>
                  <a:pt x="49813" y="61308"/>
                </a:cubicBezTo>
                <a:lnTo>
                  <a:pt x="49813" y="61308"/>
                </a:lnTo>
                <a:cubicBezTo>
                  <a:pt x="47229" y="61308"/>
                  <a:pt x="44729" y="60487"/>
                  <a:pt x="42313" y="58846"/>
                </a:cubicBezTo>
                <a:lnTo>
                  <a:pt x="42313" y="58846"/>
                </a:lnTo>
                <a:cubicBezTo>
                  <a:pt x="40063" y="57154"/>
                  <a:pt x="38250" y="54897"/>
                  <a:pt x="36875" y="52077"/>
                </a:cubicBezTo>
                <a:lnTo>
                  <a:pt x="36875" y="52077"/>
                </a:lnTo>
                <a:cubicBezTo>
                  <a:pt x="35542" y="49308"/>
                  <a:pt x="34875" y="46256"/>
                  <a:pt x="34875" y="42923"/>
                </a:cubicBezTo>
                <a:lnTo>
                  <a:pt x="34875" y="42923"/>
                </a:lnTo>
                <a:moveTo>
                  <a:pt x="19938" y="92923"/>
                </a:moveTo>
                <a:lnTo>
                  <a:pt x="19938" y="92923"/>
                </a:lnTo>
                <a:cubicBezTo>
                  <a:pt x="20021" y="85744"/>
                  <a:pt x="22042" y="79744"/>
                  <a:pt x="26000" y="74923"/>
                </a:cubicBezTo>
                <a:lnTo>
                  <a:pt x="26000" y="74923"/>
                </a:lnTo>
                <a:lnTo>
                  <a:pt x="26000" y="74923"/>
                </a:lnTo>
                <a:cubicBezTo>
                  <a:pt x="29917" y="70051"/>
                  <a:pt x="34792" y="67564"/>
                  <a:pt x="40625" y="67462"/>
                </a:cubicBezTo>
                <a:lnTo>
                  <a:pt x="40625" y="67462"/>
                </a:lnTo>
                <a:lnTo>
                  <a:pt x="59000" y="67462"/>
                </a:lnTo>
                <a:cubicBezTo>
                  <a:pt x="64792" y="67564"/>
                  <a:pt x="69667" y="70051"/>
                  <a:pt x="73625" y="74923"/>
                </a:cubicBezTo>
                <a:lnTo>
                  <a:pt x="73625" y="74923"/>
                </a:lnTo>
                <a:cubicBezTo>
                  <a:pt x="77583" y="79744"/>
                  <a:pt x="79604" y="85744"/>
                  <a:pt x="79688" y="92923"/>
                </a:cubicBezTo>
                <a:lnTo>
                  <a:pt x="79688" y="92923"/>
                </a:lnTo>
                <a:cubicBezTo>
                  <a:pt x="79479" y="96103"/>
                  <a:pt x="78083" y="97821"/>
                  <a:pt x="75500" y="98077"/>
                </a:cubicBezTo>
                <a:lnTo>
                  <a:pt x="75500" y="98077"/>
                </a:lnTo>
                <a:lnTo>
                  <a:pt x="24125" y="98077"/>
                </a:lnTo>
                <a:cubicBezTo>
                  <a:pt x="21542" y="97821"/>
                  <a:pt x="20146" y="96103"/>
                  <a:pt x="19938" y="92923"/>
                </a:cubicBezTo>
                <a:lnTo>
                  <a:pt x="19938" y="9292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30496-44"/>
          <p:cNvSpPr/>
          <p:nvPr/>
        </p:nvSpPr>
        <p:spPr>
          <a:xfrm>
            <a:off x="1621631" y="3028950"/>
            <a:ext cx="7115175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9724"/>
                </a:lnTo>
                <a:lnTo>
                  <a:pt x="99983" y="99876"/>
                </a:lnTo>
                <a:lnTo>
                  <a:pt x="99961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D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0506-56"/>
          <p:cNvSpPr/>
          <p:nvPr/>
        </p:nvSpPr>
        <p:spPr>
          <a:xfrm>
            <a:off x="1821656" y="3128963"/>
            <a:ext cx="1428750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00" y="0"/>
                </a:moveTo>
                <a:lnTo>
                  <a:pt x="98500" y="0"/>
                </a:lnTo>
                <a:lnTo>
                  <a:pt x="98647" y="31"/>
                </a:lnTo>
                <a:lnTo>
                  <a:pt x="98793" y="125"/>
                </a:lnTo>
                <a:lnTo>
                  <a:pt x="98933" y="313"/>
                </a:lnTo>
                <a:lnTo>
                  <a:pt x="99073" y="531"/>
                </a:lnTo>
                <a:lnTo>
                  <a:pt x="99207" y="844"/>
                </a:lnTo>
                <a:lnTo>
                  <a:pt x="99333" y="1188"/>
                </a:lnTo>
                <a:lnTo>
                  <a:pt x="99453" y="1594"/>
                </a:lnTo>
                <a:lnTo>
                  <a:pt x="99560" y="2063"/>
                </a:lnTo>
                <a:lnTo>
                  <a:pt x="99660" y="2563"/>
                </a:lnTo>
                <a:lnTo>
                  <a:pt x="99747" y="3125"/>
                </a:lnTo>
                <a:lnTo>
                  <a:pt x="99820" y="3719"/>
                </a:lnTo>
                <a:lnTo>
                  <a:pt x="99887" y="4344"/>
                </a:lnTo>
                <a:lnTo>
                  <a:pt x="99933" y="5000"/>
                </a:lnTo>
                <a:lnTo>
                  <a:pt x="99973" y="5656"/>
                </a:lnTo>
                <a:lnTo>
                  <a:pt x="99993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3" y="93656"/>
                </a:lnTo>
                <a:lnTo>
                  <a:pt x="99973" y="94344"/>
                </a:lnTo>
                <a:lnTo>
                  <a:pt x="99933" y="95000"/>
                </a:lnTo>
                <a:lnTo>
                  <a:pt x="99887" y="95656"/>
                </a:lnTo>
                <a:lnTo>
                  <a:pt x="99820" y="96281"/>
                </a:lnTo>
                <a:lnTo>
                  <a:pt x="99747" y="96875"/>
                </a:lnTo>
                <a:lnTo>
                  <a:pt x="99660" y="97438"/>
                </a:lnTo>
                <a:lnTo>
                  <a:pt x="99560" y="97938"/>
                </a:lnTo>
                <a:lnTo>
                  <a:pt x="99453" y="98406"/>
                </a:lnTo>
                <a:lnTo>
                  <a:pt x="99333" y="98813"/>
                </a:lnTo>
                <a:lnTo>
                  <a:pt x="99207" y="99156"/>
                </a:lnTo>
                <a:lnTo>
                  <a:pt x="99073" y="99469"/>
                </a:lnTo>
                <a:lnTo>
                  <a:pt x="98933" y="99688"/>
                </a:lnTo>
                <a:lnTo>
                  <a:pt x="98793" y="99875"/>
                </a:lnTo>
                <a:lnTo>
                  <a:pt x="98647" y="99969"/>
                </a:lnTo>
                <a:lnTo>
                  <a:pt x="98500" y="100000"/>
                </a:lnTo>
                <a:lnTo>
                  <a:pt x="1500" y="100000"/>
                </a:lnTo>
                <a:lnTo>
                  <a:pt x="1353" y="99969"/>
                </a:lnTo>
                <a:lnTo>
                  <a:pt x="1207" y="99875"/>
                </a:lnTo>
                <a:lnTo>
                  <a:pt x="1067" y="99688"/>
                </a:lnTo>
                <a:lnTo>
                  <a:pt x="927" y="99469"/>
                </a:lnTo>
                <a:lnTo>
                  <a:pt x="793" y="99156"/>
                </a:lnTo>
                <a:lnTo>
                  <a:pt x="667" y="98813"/>
                </a:lnTo>
                <a:lnTo>
                  <a:pt x="547" y="98406"/>
                </a:lnTo>
                <a:lnTo>
                  <a:pt x="440" y="97938"/>
                </a:lnTo>
                <a:lnTo>
                  <a:pt x="340" y="97438"/>
                </a:lnTo>
                <a:lnTo>
                  <a:pt x="253" y="96875"/>
                </a:lnTo>
                <a:lnTo>
                  <a:pt x="180" y="96281"/>
                </a:lnTo>
                <a:lnTo>
                  <a:pt x="113" y="95656"/>
                </a:lnTo>
                <a:lnTo>
                  <a:pt x="67" y="95000"/>
                </a:lnTo>
                <a:lnTo>
                  <a:pt x="27" y="94344"/>
                </a:lnTo>
                <a:lnTo>
                  <a:pt x="7" y="93656"/>
                </a:lnTo>
                <a:lnTo>
                  <a:pt x="0" y="92969"/>
                </a:lnTo>
                <a:lnTo>
                  <a:pt x="0" y="7031"/>
                </a:lnTo>
                <a:lnTo>
                  <a:pt x="7" y="6344"/>
                </a:lnTo>
                <a:lnTo>
                  <a:pt x="27" y="5656"/>
                </a:lnTo>
                <a:lnTo>
                  <a:pt x="67" y="5000"/>
                </a:lnTo>
                <a:lnTo>
                  <a:pt x="113" y="4344"/>
                </a:lnTo>
                <a:lnTo>
                  <a:pt x="180" y="3719"/>
                </a:lnTo>
                <a:lnTo>
                  <a:pt x="253" y="3125"/>
                </a:lnTo>
                <a:lnTo>
                  <a:pt x="340" y="2563"/>
                </a:lnTo>
                <a:lnTo>
                  <a:pt x="440" y="2063"/>
                </a:lnTo>
                <a:lnTo>
                  <a:pt x="547" y="1594"/>
                </a:lnTo>
                <a:lnTo>
                  <a:pt x="667" y="1188"/>
                </a:lnTo>
                <a:lnTo>
                  <a:pt x="793" y="844"/>
                </a:lnTo>
                <a:lnTo>
                  <a:pt x="927" y="531"/>
                </a:lnTo>
                <a:lnTo>
                  <a:pt x="1067" y="313"/>
                </a:lnTo>
                <a:lnTo>
                  <a:pt x="1207" y="125"/>
                </a:lnTo>
                <a:lnTo>
                  <a:pt x="1353" y="31"/>
                </a:lnTo>
                <a:close/>
              </a:path>
            </a:pathLst>
          </a:custGeom>
          <a:solidFill>
            <a:srgbClr val="F0F4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439830512-71"/>
          <p:cNvSpPr/>
          <p:nvPr/>
        </p:nvSpPr>
        <p:spPr>
          <a:xfrm>
            <a:off x="1821656" y="3128963"/>
            <a:ext cx="2143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7"/>
                </a:lnTo>
                <a:lnTo>
                  <a:pt x="70972" y="308"/>
                </a:lnTo>
                <a:lnTo>
                  <a:pt x="61732" y="544"/>
                </a:lnTo>
                <a:lnTo>
                  <a:pt x="52860" y="843"/>
                </a:lnTo>
                <a:lnTo>
                  <a:pt x="44443" y="1204"/>
                </a:lnTo>
                <a:lnTo>
                  <a:pt x="36561" y="1621"/>
                </a:lnTo>
                <a:lnTo>
                  <a:pt x="29289" y="2092"/>
                </a:lnTo>
                <a:lnTo>
                  <a:pt x="22699" y="2611"/>
                </a:lnTo>
                <a:lnTo>
                  <a:pt x="16853" y="3174"/>
                </a:lnTo>
                <a:lnTo>
                  <a:pt x="11808" y="3776"/>
                </a:lnTo>
                <a:lnTo>
                  <a:pt x="7612" y="4409"/>
                </a:lnTo>
                <a:lnTo>
                  <a:pt x="4306" y="5069"/>
                </a:lnTo>
                <a:lnTo>
                  <a:pt x="1921" y="5749"/>
                </a:lnTo>
                <a:lnTo>
                  <a:pt x="482" y="6443"/>
                </a:lnTo>
                <a:lnTo>
                  <a:pt x="0" y="7143"/>
                </a:lnTo>
                <a:lnTo>
                  <a:pt x="0" y="92857"/>
                </a:lnTo>
                <a:lnTo>
                  <a:pt x="482" y="93557"/>
                </a:lnTo>
                <a:lnTo>
                  <a:pt x="1921" y="94251"/>
                </a:lnTo>
                <a:lnTo>
                  <a:pt x="4306" y="94931"/>
                </a:lnTo>
                <a:lnTo>
                  <a:pt x="7612" y="95591"/>
                </a:lnTo>
                <a:lnTo>
                  <a:pt x="11808" y="96224"/>
                </a:lnTo>
                <a:lnTo>
                  <a:pt x="16853" y="96826"/>
                </a:lnTo>
                <a:lnTo>
                  <a:pt x="22699" y="97389"/>
                </a:lnTo>
                <a:lnTo>
                  <a:pt x="29289" y="97908"/>
                </a:lnTo>
                <a:lnTo>
                  <a:pt x="36561" y="98379"/>
                </a:lnTo>
                <a:lnTo>
                  <a:pt x="44443" y="98796"/>
                </a:lnTo>
                <a:lnTo>
                  <a:pt x="52860" y="99157"/>
                </a:lnTo>
                <a:lnTo>
                  <a:pt x="61732" y="99456"/>
                </a:lnTo>
                <a:lnTo>
                  <a:pt x="70972" y="99692"/>
                </a:lnTo>
                <a:lnTo>
                  <a:pt x="80491" y="99863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9439830596-40"/>
          <p:cNvSpPr/>
          <p:nvPr/>
        </p:nvSpPr>
        <p:spPr>
          <a:xfrm>
            <a:off x="1957849" y="3223736"/>
            <a:ext cx="120521" cy="1104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000" y="29250"/>
                </a:moveTo>
                <a:lnTo>
                  <a:pt x="41000" y="29250"/>
                </a:lnTo>
                <a:cubicBezTo>
                  <a:pt x="36128" y="32250"/>
                  <a:pt x="33564" y="37000"/>
                  <a:pt x="33308" y="43500"/>
                </a:cubicBezTo>
                <a:lnTo>
                  <a:pt x="33308" y="43500"/>
                </a:lnTo>
                <a:lnTo>
                  <a:pt x="5769" y="43500"/>
                </a:lnTo>
                <a:cubicBezTo>
                  <a:pt x="3974" y="43500"/>
                  <a:pt x="2564" y="42889"/>
                  <a:pt x="1538" y="41667"/>
                </a:cubicBezTo>
                <a:lnTo>
                  <a:pt x="1538" y="41667"/>
                </a:lnTo>
                <a:cubicBezTo>
                  <a:pt x="410" y="40444"/>
                  <a:pt x="-103" y="38861"/>
                  <a:pt x="0" y="36917"/>
                </a:cubicBezTo>
                <a:lnTo>
                  <a:pt x="0" y="36917"/>
                </a:lnTo>
                <a:cubicBezTo>
                  <a:pt x="872" y="29583"/>
                  <a:pt x="2974" y="22861"/>
                  <a:pt x="6308" y="16750"/>
                </a:cubicBezTo>
                <a:lnTo>
                  <a:pt x="6308" y="16750"/>
                </a:lnTo>
                <a:cubicBezTo>
                  <a:pt x="9641" y="10694"/>
                  <a:pt x="13872" y="5500"/>
                  <a:pt x="19000" y="1167"/>
                </a:cubicBezTo>
                <a:lnTo>
                  <a:pt x="19000" y="1167"/>
                </a:lnTo>
                <a:cubicBezTo>
                  <a:pt x="20385" y="111"/>
                  <a:pt x="21897" y="-222"/>
                  <a:pt x="23538" y="167"/>
                </a:cubicBezTo>
                <a:lnTo>
                  <a:pt x="23538" y="167"/>
                </a:lnTo>
                <a:cubicBezTo>
                  <a:pt x="25077" y="611"/>
                  <a:pt x="26308" y="1639"/>
                  <a:pt x="27231" y="3250"/>
                </a:cubicBezTo>
                <a:lnTo>
                  <a:pt x="27231" y="3250"/>
                </a:lnTo>
                <a:lnTo>
                  <a:pt x="41000" y="29250"/>
                </a:lnTo>
                <a:moveTo>
                  <a:pt x="48692" y="60167"/>
                </a:moveTo>
                <a:lnTo>
                  <a:pt x="48692" y="60167"/>
                </a:lnTo>
                <a:cubicBezTo>
                  <a:pt x="51462" y="60167"/>
                  <a:pt x="54000" y="59389"/>
                  <a:pt x="56308" y="57833"/>
                </a:cubicBezTo>
                <a:lnTo>
                  <a:pt x="56308" y="57833"/>
                </a:lnTo>
                <a:lnTo>
                  <a:pt x="70077" y="83833"/>
                </a:lnTo>
                <a:cubicBezTo>
                  <a:pt x="71000" y="85444"/>
                  <a:pt x="71205" y="87083"/>
                  <a:pt x="70692" y="88750"/>
                </a:cubicBezTo>
                <a:lnTo>
                  <a:pt x="70692" y="88750"/>
                </a:lnTo>
                <a:cubicBezTo>
                  <a:pt x="70282" y="90417"/>
                  <a:pt x="69256" y="91667"/>
                  <a:pt x="67615" y="92500"/>
                </a:cubicBezTo>
                <a:lnTo>
                  <a:pt x="67615" y="92500"/>
                </a:lnTo>
                <a:cubicBezTo>
                  <a:pt x="61769" y="95278"/>
                  <a:pt x="55462" y="96667"/>
                  <a:pt x="48692" y="96667"/>
                </a:cubicBezTo>
                <a:lnTo>
                  <a:pt x="48692" y="96667"/>
                </a:lnTo>
                <a:cubicBezTo>
                  <a:pt x="41923" y="96667"/>
                  <a:pt x="35590" y="95278"/>
                  <a:pt x="29692" y="92500"/>
                </a:cubicBezTo>
                <a:lnTo>
                  <a:pt x="29692" y="92500"/>
                </a:lnTo>
                <a:cubicBezTo>
                  <a:pt x="28051" y="91667"/>
                  <a:pt x="27026" y="90417"/>
                  <a:pt x="26615" y="88750"/>
                </a:cubicBezTo>
                <a:lnTo>
                  <a:pt x="26615" y="88750"/>
                </a:lnTo>
                <a:cubicBezTo>
                  <a:pt x="26103" y="87083"/>
                  <a:pt x="26308" y="85444"/>
                  <a:pt x="27231" y="83833"/>
                </a:cubicBezTo>
                <a:lnTo>
                  <a:pt x="27231" y="83833"/>
                </a:lnTo>
                <a:lnTo>
                  <a:pt x="41000" y="57833"/>
                </a:lnTo>
                <a:cubicBezTo>
                  <a:pt x="43308" y="59389"/>
                  <a:pt x="45872" y="60167"/>
                  <a:pt x="48692" y="60167"/>
                </a:cubicBezTo>
                <a:lnTo>
                  <a:pt x="48692" y="60167"/>
                </a:lnTo>
                <a:moveTo>
                  <a:pt x="91538" y="43500"/>
                </a:moveTo>
                <a:lnTo>
                  <a:pt x="91538" y="43500"/>
                </a:lnTo>
                <a:lnTo>
                  <a:pt x="64000" y="43500"/>
                </a:lnTo>
                <a:cubicBezTo>
                  <a:pt x="63744" y="37000"/>
                  <a:pt x="61179" y="32250"/>
                  <a:pt x="56308" y="29250"/>
                </a:cubicBezTo>
                <a:lnTo>
                  <a:pt x="56308" y="29250"/>
                </a:lnTo>
                <a:lnTo>
                  <a:pt x="70077" y="3250"/>
                </a:lnTo>
                <a:cubicBezTo>
                  <a:pt x="71000" y="1639"/>
                  <a:pt x="72231" y="611"/>
                  <a:pt x="73769" y="167"/>
                </a:cubicBezTo>
                <a:lnTo>
                  <a:pt x="73769" y="167"/>
                </a:lnTo>
                <a:cubicBezTo>
                  <a:pt x="75410" y="-222"/>
                  <a:pt x="76949" y="111"/>
                  <a:pt x="78385" y="1167"/>
                </a:cubicBezTo>
                <a:lnTo>
                  <a:pt x="78385" y="1167"/>
                </a:lnTo>
                <a:cubicBezTo>
                  <a:pt x="83462" y="5500"/>
                  <a:pt x="87667" y="10694"/>
                  <a:pt x="91000" y="16750"/>
                </a:cubicBezTo>
                <a:lnTo>
                  <a:pt x="91000" y="16750"/>
                </a:lnTo>
                <a:cubicBezTo>
                  <a:pt x="94333" y="22861"/>
                  <a:pt x="96436" y="29583"/>
                  <a:pt x="97308" y="36917"/>
                </a:cubicBezTo>
                <a:lnTo>
                  <a:pt x="97308" y="36917"/>
                </a:lnTo>
                <a:cubicBezTo>
                  <a:pt x="97462" y="38861"/>
                  <a:pt x="97026" y="40444"/>
                  <a:pt x="96000" y="41667"/>
                </a:cubicBezTo>
                <a:lnTo>
                  <a:pt x="96000" y="41667"/>
                </a:lnTo>
                <a:cubicBezTo>
                  <a:pt x="94821" y="42889"/>
                  <a:pt x="93333" y="43500"/>
                  <a:pt x="91538" y="43500"/>
                </a:cubicBezTo>
                <a:lnTo>
                  <a:pt x="91538" y="43500"/>
                </a:lnTo>
                <a:moveTo>
                  <a:pt x="48692" y="33583"/>
                </a:moveTo>
                <a:lnTo>
                  <a:pt x="48692" y="33583"/>
                </a:lnTo>
                <a:cubicBezTo>
                  <a:pt x="52128" y="33694"/>
                  <a:pt x="54795" y="35361"/>
                  <a:pt x="56692" y="38583"/>
                </a:cubicBezTo>
                <a:lnTo>
                  <a:pt x="56692" y="38583"/>
                </a:lnTo>
                <a:cubicBezTo>
                  <a:pt x="58231" y="41861"/>
                  <a:pt x="58231" y="45167"/>
                  <a:pt x="56692" y="48500"/>
                </a:cubicBezTo>
                <a:lnTo>
                  <a:pt x="56692" y="48500"/>
                </a:lnTo>
                <a:cubicBezTo>
                  <a:pt x="54795" y="51722"/>
                  <a:pt x="52128" y="53389"/>
                  <a:pt x="48692" y="53500"/>
                </a:cubicBezTo>
                <a:lnTo>
                  <a:pt x="48692" y="53500"/>
                </a:lnTo>
                <a:cubicBezTo>
                  <a:pt x="45205" y="53389"/>
                  <a:pt x="42513" y="51722"/>
                  <a:pt x="40615" y="48500"/>
                </a:cubicBezTo>
                <a:lnTo>
                  <a:pt x="40615" y="48500"/>
                </a:lnTo>
                <a:cubicBezTo>
                  <a:pt x="39077" y="45167"/>
                  <a:pt x="39077" y="41861"/>
                  <a:pt x="40615" y="38583"/>
                </a:cubicBezTo>
                <a:lnTo>
                  <a:pt x="40615" y="38583"/>
                </a:lnTo>
                <a:cubicBezTo>
                  <a:pt x="42513" y="35361"/>
                  <a:pt x="45205" y="33694"/>
                  <a:pt x="48692" y="33583"/>
                </a:cubicBezTo>
                <a:lnTo>
                  <a:pt x="48692" y="3358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30507-57"/>
          <p:cNvSpPr/>
          <p:nvPr/>
        </p:nvSpPr>
        <p:spPr>
          <a:xfrm>
            <a:off x="3450431" y="3128963"/>
            <a:ext cx="842070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57" y="0"/>
                </a:moveTo>
                <a:lnTo>
                  <a:pt x="97443" y="0"/>
                </a:lnTo>
                <a:lnTo>
                  <a:pt x="97693" y="31"/>
                </a:lnTo>
                <a:lnTo>
                  <a:pt x="97943" y="125"/>
                </a:lnTo>
                <a:lnTo>
                  <a:pt x="98182" y="313"/>
                </a:lnTo>
                <a:lnTo>
                  <a:pt x="98420" y="531"/>
                </a:lnTo>
                <a:lnTo>
                  <a:pt x="98648" y="844"/>
                </a:lnTo>
                <a:lnTo>
                  <a:pt x="98864" y="1188"/>
                </a:lnTo>
                <a:lnTo>
                  <a:pt x="99068" y="1594"/>
                </a:lnTo>
                <a:lnTo>
                  <a:pt x="99250" y="2063"/>
                </a:lnTo>
                <a:lnTo>
                  <a:pt x="99420" y="2563"/>
                </a:lnTo>
                <a:lnTo>
                  <a:pt x="99568" y="3125"/>
                </a:lnTo>
                <a:lnTo>
                  <a:pt x="99693" y="3719"/>
                </a:lnTo>
                <a:lnTo>
                  <a:pt x="99807" y="4344"/>
                </a:lnTo>
                <a:lnTo>
                  <a:pt x="99886" y="5000"/>
                </a:lnTo>
                <a:lnTo>
                  <a:pt x="99955" y="5656"/>
                </a:lnTo>
                <a:lnTo>
                  <a:pt x="99989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89" y="93656"/>
                </a:lnTo>
                <a:lnTo>
                  <a:pt x="99955" y="94344"/>
                </a:lnTo>
                <a:lnTo>
                  <a:pt x="99886" y="95000"/>
                </a:lnTo>
                <a:lnTo>
                  <a:pt x="99807" y="95656"/>
                </a:lnTo>
                <a:lnTo>
                  <a:pt x="99693" y="96281"/>
                </a:lnTo>
                <a:lnTo>
                  <a:pt x="99568" y="96875"/>
                </a:lnTo>
                <a:lnTo>
                  <a:pt x="99420" y="97438"/>
                </a:lnTo>
                <a:lnTo>
                  <a:pt x="99250" y="97938"/>
                </a:lnTo>
                <a:lnTo>
                  <a:pt x="99068" y="98406"/>
                </a:lnTo>
                <a:lnTo>
                  <a:pt x="98864" y="98813"/>
                </a:lnTo>
                <a:lnTo>
                  <a:pt x="98648" y="99156"/>
                </a:lnTo>
                <a:lnTo>
                  <a:pt x="98420" y="99469"/>
                </a:lnTo>
                <a:lnTo>
                  <a:pt x="98182" y="99688"/>
                </a:lnTo>
                <a:lnTo>
                  <a:pt x="97943" y="99875"/>
                </a:lnTo>
                <a:lnTo>
                  <a:pt x="97693" y="99969"/>
                </a:lnTo>
                <a:lnTo>
                  <a:pt x="97443" y="100000"/>
                </a:lnTo>
                <a:lnTo>
                  <a:pt x="2557" y="100000"/>
                </a:lnTo>
                <a:lnTo>
                  <a:pt x="2307" y="99969"/>
                </a:lnTo>
                <a:lnTo>
                  <a:pt x="2057" y="99875"/>
                </a:lnTo>
                <a:lnTo>
                  <a:pt x="1818" y="99688"/>
                </a:lnTo>
                <a:lnTo>
                  <a:pt x="1580" y="99469"/>
                </a:lnTo>
                <a:lnTo>
                  <a:pt x="1352" y="99156"/>
                </a:lnTo>
                <a:lnTo>
                  <a:pt x="1136" y="98813"/>
                </a:lnTo>
                <a:lnTo>
                  <a:pt x="932" y="98406"/>
                </a:lnTo>
                <a:lnTo>
                  <a:pt x="750" y="97938"/>
                </a:lnTo>
                <a:lnTo>
                  <a:pt x="580" y="97438"/>
                </a:lnTo>
                <a:lnTo>
                  <a:pt x="432" y="96875"/>
                </a:lnTo>
                <a:lnTo>
                  <a:pt x="307" y="96281"/>
                </a:lnTo>
                <a:lnTo>
                  <a:pt x="193" y="95656"/>
                </a:lnTo>
                <a:lnTo>
                  <a:pt x="114" y="95000"/>
                </a:lnTo>
                <a:lnTo>
                  <a:pt x="45" y="94344"/>
                </a:lnTo>
                <a:lnTo>
                  <a:pt x="11" y="93656"/>
                </a:lnTo>
                <a:lnTo>
                  <a:pt x="0" y="92969"/>
                </a:lnTo>
                <a:lnTo>
                  <a:pt x="0" y="7031"/>
                </a:lnTo>
                <a:lnTo>
                  <a:pt x="11" y="6344"/>
                </a:lnTo>
                <a:lnTo>
                  <a:pt x="45" y="5656"/>
                </a:lnTo>
                <a:lnTo>
                  <a:pt x="114" y="5000"/>
                </a:lnTo>
                <a:lnTo>
                  <a:pt x="193" y="4344"/>
                </a:lnTo>
                <a:lnTo>
                  <a:pt x="307" y="3719"/>
                </a:lnTo>
                <a:lnTo>
                  <a:pt x="432" y="3125"/>
                </a:lnTo>
                <a:lnTo>
                  <a:pt x="580" y="2563"/>
                </a:lnTo>
                <a:lnTo>
                  <a:pt x="750" y="2063"/>
                </a:lnTo>
                <a:lnTo>
                  <a:pt x="932" y="1594"/>
                </a:lnTo>
                <a:lnTo>
                  <a:pt x="1136" y="1188"/>
                </a:lnTo>
                <a:lnTo>
                  <a:pt x="1352" y="844"/>
                </a:lnTo>
                <a:lnTo>
                  <a:pt x="1580" y="531"/>
                </a:lnTo>
                <a:lnTo>
                  <a:pt x="1818" y="313"/>
                </a:lnTo>
                <a:lnTo>
                  <a:pt x="2057" y="125"/>
                </a:lnTo>
                <a:lnTo>
                  <a:pt x="2307" y="31"/>
                </a:lnTo>
                <a:close/>
              </a:path>
            </a:pathLst>
          </a:custGeom>
          <a:solidFill>
            <a:srgbClr val="F0F4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0512-72"/>
          <p:cNvSpPr/>
          <p:nvPr/>
        </p:nvSpPr>
        <p:spPr>
          <a:xfrm>
            <a:off x="3450431" y="3128963"/>
            <a:ext cx="2143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7"/>
                </a:lnTo>
                <a:lnTo>
                  <a:pt x="70972" y="308"/>
                </a:lnTo>
                <a:lnTo>
                  <a:pt x="61732" y="544"/>
                </a:lnTo>
                <a:lnTo>
                  <a:pt x="52860" y="843"/>
                </a:lnTo>
                <a:lnTo>
                  <a:pt x="44443" y="1204"/>
                </a:lnTo>
                <a:lnTo>
                  <a:pt x="36561" y="1621"/>
                </a:lnTo>
                <a:lnTo>
                  <a:pt x="29289" y="2092"/>
                </a:lnTo>
                <a:lnTo>
                  <a:pt x="22699" y="2611"/>
                </a:lnTo>
                <a:lnTo>
                  <a:pt x="16853" y="3174"/>
                </a:lnTo>
                <a:lnTo>
                  <a:pt x="11808" y="3776"/>
                </a:lnTo>
                <a:lnTo>
                  <a:pt x="7612" y="4409"/>
                </a:lnTo>
                <a:lnTo>
                  <a:pt x="4306" y="5069"/>
                </a:lnTo>
                <a:lnTo>
                  <a:pt x="1921" y="5749"/>
                </a:lnTo>
                <a:lnTo>
                  <a:pt x="482" y="6443"/>
                </a:lnTo>
                <a:lnTo>
                  <a:pt x="0" y="7143"/>
                </a:lnTo>
                <a:lnTo>
                  <a:pt x="0" y="92857"/>
                </a:lnTo>
                <a:lnTo>
                  <a:pt x="482" y="93557"/>
                </a:lnTo>
                <a:lnTo>
                  <a:pt x="1921" y="94251"/>
                </a:lnTo>
                <a:lnTo>
                  <a:pt x="4306" y="94931"/>
                </a:lnTo>
                <a:lnTo>
                  <a:pt x="7612" y="95591"/>
                </a:lnTo>
                <a:lnTo>
                  <a:pt x="11808" y="96224"/>
                </a:lnTo>
                <a:lnTo>
                  <a:pt x="16853" y="96826"/>
                </a:lnTo>
                <a:lnTo>
                  <a:pt x="22699" y="97389"/>
                </a:lnTo>
                <a:lnTo>
                  <a:pt x="29289" y="97908"/>
                </a:lnTo>
                <a:lnTo>
                  <a:pt x="36561" y="98379"/>
                </a:lnTo>
                <a:lnTo>
                  <a:pt x="44443" y="98796"/>
                </a:lnTo>
                <a:lnTo>
                  <a:pt x="52860" y="99157"/>
                </a:lnTo>
                <a:lnTo>
                  <a:pt x="61732" y="99456"/>
                </a:lnTo>
                <a:lnTo>
                  <a:pt x="70972" y="99692"/>
                </a:lnTo>
                <a:lnTo>
                  <a:pt x="80491" y="99863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0597-41"/>
          <p:cNvSpPr/>
          <p:nvPr/>
        </p:nvSpPr>
        <p:spPr>
          <a:xfrm>
            <a:off x="3586163" y="3218252"/>
            <a:ext cx="106263" cy="1214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182" y="0"/>
                </a:moveTo>
                <a:lnTo>
                  <a:pt x="94182" y="0"/>
                </a:lnTo>
                <a:cubicBezTo>
                  <a:pt x="92667" y="-103"/>
                  <a:pt x="89636" y="795"/>
                  <a:pt x="85091" y="2692"/>
                </a:cubicBezTo>
                <a:lnTo>
                  <a:pt x="85091" y="2692"/>
                </a:lnTo>
                <a:lnTo>
                  <a:pt x="85091" y="2692"/>
                </a:lnTo>
                <a:cubicBezTo>
                  <a:pt x="80424" y="4487"/>
                  <a:pt x="76061" y="7821"/>
                  <a:pt x="72000" y="12692"/>
                </a:cubicBezTo>
                <a:lnTo>
                  <a:pt x="72000" y="12692"/>
                </a:lnTo>
                <a:lnTo>
                  <a:pt x="72000" y="12692"/>
                </a:lnTo>
                <a:cubicBezTo>
                  <a:pt x="67758" y="17667"/>
                  <a:pt x="65485" y="24667"/>
                  <a:pt x="65182" y="33692"/>
                </a:cubicBezTo>
                <a:lnTo>
                  <a:pt x="65182" y="33692"/>
                </a:lnTo>
                <a:lnTo>
                  <a:pt x="65182" y="55154"/>
                </a:lnTo>
                <a:cubicBezTo>
                  <a:pt x="65364" y="58641"/>
                  <a:pt x="66818" y="61513"/>
                  <a:pt x="69545" y="63769"/>
                </a:cubicBezTo>
                <a:lnTo>
                  <a:pt x="69545" y="63769"/>
                </a:lnTo>
                <a:cubicBezTo>
                  <a:pt x="72212" y="66077"/>
                  <a:pt x="75606" y="67308"/>
                  <a:pt x="79727" y="67462"/>
                </a:cubicBezTo>
                <a:lnTo>
                  <a:pt x="79727" y="67462"/>
                </a:lnTo>
                <a:lnTo>
                  <a:pt x="86909" y="67462"/>
                </a:lnTo>
                <a:lnTo>
                  <a:pt x="86909" y="91923"/>
                </a:lnTo>
                <a:cubicBezTo>
                  <a:pt x="86909" y="93718"/>
                  <a:pt x="87606" y="95205"/>
                  <a:pt x="89000" y="96385"/>
                </a:cubicBezTo>
                <a:lnTo>
                  <a:pt x="89000" y="96385"/>
                </a:lnTo>
                <a:cubicBezTo>
                  <a:pt x="90333" y="97513"/>
                  <a:pt x="92061" y="98077"/>
                  <a:pt x="94182" y="98077"/>
                </a:cubicBezTo>
                <a:lnTo>
                  <a:pt x="94182" y="98077"/>
                </a:lnTo>
                <a:cubicBezTo>
                  <a:pt x="96303" y="98077"/>
                  <a:pt x="98030" y="97513"/>
                  <a:pt x="99364" y="96385"/>
                </a:cubicBezTo>
                <a:lnTo>
                  <a:pt x="99364" y="96385"/>
                </a:lnTo>
                <a:cubicBezTo>
                  <a:pt x="100758" y="95205"/>
                  <a:pt x="101455" y="93718"/>
                  <a:pt x="101455" y="91923"/>
                </a:cubicBezTo>
                <a:lnTo>
                  <a:pt x="101455" y="91923"/>
                </a:lnTo>
                <a:lnTo>
                  <a:pt x="101455" y="67462"/>
                </a:lnTo>
                <a:lnTo>
                  <a:pt x="101455" y="46000"/>
                </a:lnTo>
                <a:lnTo>
                  <a:pt x="101455" y="6154"/>
                </a:lnTo>
                <a:cubicBezTo>
                  <a:pt x="101455" y="4359"/>
                  <a:pt x="100758" y="2897"/>
                  <a:pt x="99364" y="1769"/>
                </a:cubicBezTo>
                <a:lnTo>
                  <a:pt x="99364" y="1769"/>
                </a:lnTo>
                <a:cubicBezTo>
                  <a:pt x="98030" y="590"/>
                  <a:pt x="96303" y="0"/>
                  <a:pt x="94182" y="0"/>
                </a:cubicBezTo>
                <a:lnTo>
                  <a:pt x="94182" y="0"/>
                </a:lnTo>
                <a:moveTo>
                  <a:pt x="14455" y="3077"/>
                </a:moveTo>
                <a:lnTo>
                  <a:pt x="14455" y="3077"/>
                </a:lnTo>
                <a:cubicBezTo>
                  <a:pt x="14333" y="1436"/>
                  <a:pt x="13303" y="410"/>
                  <a:pt x="11364" y="0"/>
                </a:cubicBezTo>
                <a:lnTo>
                  <a:pt x="11364" y="0"/>
                </a:lnTo>
                <a:cubicBezTo>
                  <a:pt x="9242" y="0"/>
                  <a:pt x="7879" y="846"/>
                  <a:pt x="7273" y="2538"/>
                </a:cubicBezTo>
                <a:lnTo>
                  <a:pt x="7273" y="2538"/>
                </a:lnTo>
                <a:lnTo>
                  <a:pt x="455" y="28538"/>
                </a:lnTo>
                <a:cubicBezTo>
                  <a:pt x="152" y="29718"/>
                  <a:pt x="0" y="30949"/>
                  <a:pt x="0" y="32231"/>
                </a:cubicBezTo>
                <a:lnTo>
                  <a:pt x="0" y="32231"/>
                </a:lnTo>
                <a:cubicBezTo>
                  <a:pt x="121" y="36692"/>
                  <a:pt x="1848" y="40436"/>
                  <a:pt x="5182" y="43462"/>
                </a:cubicBezTo>
                <a:lnTo>
                  <a:pt x="5182" y="43462"/>
                </a:lnTo>
                <a:cubicBezTo>
                  <a:pt x="8697" y="46692"/>
                  <a:pt x="13000" y="48564"/>
                  <a:pt x="18091" y="49077"/>
                </a:cubicBezTo>
                <a:lnTo>
                  <a:pt x="18091" y="49077"/>
                </a:lnTo>
                <a:lnTo>
                  <a:pt x="18091" y="91923"/>
                </a:lnTo>
                <a:cubicBezTo>
                  <a:pt x="18091" y="93718"/>
                  <a:pt x="18788" y="95205"/>
                  <a:pt x="20182" y="96385"/>
                </a:cubicBezTo>
                <a:lnTo>
                  <a:pt x="20182" y="96385"/>
                </a:lnTo>
                <a:cubicBezTo>
                  <a:pt x="21515" y="97513"/>
                  <a:pt x="23242" y="98077"/>
                  <a:pt x="25364" y="98077"/>
                </a:cubicBezTo>
                <a:lnTo>
                  <a:pt x="25364" y="98077"/>
                </a:lnTo>
                <a:cubicBezTo>
                  <a:pt x="27485" y="98077"/>
                  <a:pt x="29212" y="97513"/>
                  <a:pt x="30545" y="96385"/>
                </a:cubicBezTo>
                <a:lnTo>
                  <a:pt x="30545" y="96385"/>
                </a:lnTo>
                <a:cubicBezTo>
                  <a:pt x="31939" y="95205"/>
                  <a:pt x="32636" y="93718"/>
                  <a:pt x="32636" y="91923"/>
                </a:cubicBezTo>
                <a:lnTo>
                  <a:pt x="32636" y="91923"/>
                </a:lnTo>
                <a:lnTo>
                  <a:pt x="32636" y="49077"/>
                </a:lnTo>
                <a:cubicBezTo>
                  <a:pt x="37727" y="48564"/>
                  <a:pt x="42030" y="46692"/>
                  <a:pt x="45545" y="43462"/>
                </a:cubicBezTo>
                <a:lnTo>
                  <a:pt x="45545" y="43462"/>
                </a:lnTo>
                <a:cubicBezTo>
                  <a:pt x="48818" y="40436"/>
                  <a:pt x="50545" y="36692"/>
                  <a:pt x="50727" y="32231"/>
                </a:cubicBezTo>
                <a:lnTo>
                  <a:pt x="50727" y="32231"/>
                </a:lnTo>
                <a:cubicBezTo>
                  <a:pt x="50727" y="30949"/>
                  <a:pt x="50576" y="29718"/>
                  <a:pt x="50273" y="28538"/>
                </a:cubicBezTo>
                <a:lnTo>
                  <a:pt x="50273" y="28538"/>
                </a:lnTo>
                <a:lnTo>
                  <a:pt x="43455" y="2538"/>
                </a:lnTo>
                <a:cubicBezTo>
                  <a:pt x="42848" y="846"/>
                  <a:pt x="41485" y="0"/>
                  <a:pt x="39364" y="0"/>
                </a:cubicBezTo>
                <a:lnTo>
                  <a:pt x="39364" y="0"/>
                </a:lnTo>
                <a:cubicBezTo>
                  <a:pt x="37424" y="410"/>
                  <a:pt x="36364" y="1436"/>
                  <a:pt x="36182" y="3077"/>
                </a:cubicBezTo>
                <a:lnTo>
                  <a:pt x="36182" y="3077"/>
                </a:lnTo>
                <a:lnTo>
                  <a:pt x="36182" y="28769"/>
                </a:lnTo>
                <a:cubicBezTo>
                  <a:pt x="36061" y="29897"/>
                  <a:pt x="35333" y="30538"/>
                  <a:pt x="34000" y="30692"/>
                </a:cubicBezTo>
                <a:lnTo>
                  <a:pt x="34000" y="30692"/>
                </a:lnTo>
                <a:cubicBezTo>
                  <a:pt x="32788" y="30538"/>
                  <a:pt x="32030" y="29949"/>
                  <a:pt x="31727" y="28923"/>
                </a:cubicBezTo>
                <a:lnTo>
                  <a:pt x="31727" y="28923"/>
                </a:lnTo>
                <a:lnTo>
                  <a:pt x="29000" y="2923"/>
                </a:lnTo>
                <a:cubicBezTo>
                  <a:pt x="28697" y="1128"/>
                  <a:pt x="27485" y="154"/>
                  <a:pt x="25364" y="0"/>
                </a:cubicBezTo>
                <a:lnTo>
                  <a:pt x="25364" y="0"/>
                </a:lnTo>
                <a:cubicBezTo>
                  <a:pt x="23242" y="154"/>
                  <a:pt x="22030" y="1128"/>
                  <a:pt x="21727" y="2923"/>
                </a:cubicBezTo>
                <a:lnTo>
                  <a:pt x="21727" y="2923"/>
                </a:lnTo>
                <a:lnTo>
                  <a:pt x="19000" y="28923"/>
                </a:lnTo>
                <a:cubicBezTo>
                  <a:pt x="18697" y="29949"/>
                  <a:pt x="17939" y="30538"/>
                  <a:pt x="16727" y="30692"/>
                </a:cubicBezTo>
                <a:lnTo>
                  <a:pt x="16727" y="30692"/>
                </a:lnTo>
                <a:cubicBezTo>
                  <a:pt x="15394" y="30538"/>
                  <a:pt x="14636" y="29897"/>
                  <a:pt x="14455" y="28769"/>
                </a:cubicBezTo>
                <a:lnTo>
                  <a:pt x="14455" y="28769"/>
                </a:lnTo>
                <a:lnTo>
                  <a:pt x="14455" y="3077"/>
                </a:lnTo>
                <a:moveTo>
                  <a:pt x="25364" y="32231"/>
                </a:moveTo>
                <a:lnTo>
                  <a:pt x="25364" y="32231"/>
                </a:lnTo>
                <a:lnTo>
                  <a:pt x="25364" y="32231"/>
                </a:lnTo>
                <a:lnTo>
                  <a:pt x="25364" y="32231"/>
                </a:lnTo>
                <a:lnTo>
                  <a:pt x="25364" y="32000"/>
                </a:lnTo>
                <a:lnTo>
                  <a:pt x="25364" y="32231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9439830508-58"/>
          <p:cNvSpPr/>
          <p:nvPr/>
        </p:nvSpPr>
        <p:spPr>
          <a:xfrm>
            <a:off x="4492526" y="3128963"/>
            <a:ext cx="1015305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03" y="0"/>
                </a:moveTo>
                <a:lnTo>
                  <a:pt x="97897" y="0"/>
                </a:lnTo>
                <a:lnTo>
                  <a:pt x="98103" y="31"/>
                </a:lnTo>
                <a:lnTo>
                  <a:pt x="98308" y="125"/>
                </a:lnTo>
                <a:lnTo>
                  <a:pt x="98505" y="313"/>
                </a:lnTo>
                <a:lnTo>
                  <a:pt x="98701" y="531"/>
                </a:lnTo>
                <a:lnTo>
                  <a:pt x="98888" y="844"/>
                </a:lnTo>
                <a:lnTo>
                  <a:pt x="99065" y="1188"/>
                </a:lnTo>
                <a:lnTo>
                  <a:pt x="99234" y="1594"/>
                </a:lnTo>
                <a:lnTo>
                  <a:pt x="99383" y="2063"/>
                </a:lnTo>
                <a:lnTo>
                  <a:pt x="99523" y="2563"/>
                </a:lnTo>
                <a:lnTo>
                  <a:pt x="99645" y="3125"/>
                </a:lnTo>
                <a:lnTo>
                  <a:pt x="99748" y="3719"/>
                </a:lnTo>
                <a:lnTo>
                  <a:pt x="99841" y="4344"/>
                </a:lnTo>
                <a:lnTo>
                  <a:pt x="99907" y="5000"/>
                </a:lnTo>
                <a:lnTo>
                  <a:pt x="99963" y="5656"/>
                </a:lnTo>
                <a:lnTo>
                  <a:pt x="99991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1" y="93656"/>
                </a:lnTo>
                <a:lnTo>
                  <a:pt x="99963" y="94344"/>
                </a:lnTo>
                <a:lnTo>
                  <a:pt x="99907" y="95000"/>
                </a:lnTo>
                <a:lnTo>
                  <a:pt x="99841" y="95656"/>
                </a:lnTo>
                <a:lnTo>
                  <a:pt x="99748" y="96281"/>
                </a:lnTo>
                <a:lnTo>
                  <a:pt x="99645" y="96875"/>
                </a:lnTo>
                <a:lnTo>
                  <a:pt x="99523" y="97438"/>
                </a:lnTo>
                <a:lnTo>
                  <a:pt x="99383" y="97938"/>
                </a:lnTo>
                <a:lnTo>
                  <a:pt x="99234" y="98406"/>
                </a:lnTo>
                <a:lnTo>
                  <a:pt x="99065" y="98813"/>
                </a:lnTo>
                <a:lnTo>
                  <a:pt x="98888" y="99156"/>
                </a:lnTo>
                <a:lnTo>
                  <a:pt x="98701" y="99469"/>
                </a:lnTo>
                <a:lnTo>
                  <a:pt x="98505" y="99688"/>
                </a:lnTo>
                <a:lnTo>
                  <a:pt x="98308" y="99875"/>
                </a:lnTo>
                <a:lnTo>
                  <a:pt x="98103" y="99969"/>
                </a:lnTo>
                <a:lnTo>
                  <a:pt x="97897" y="100000"/>
                </a:lnTo>
                <a:lnTo>
                  <a:pt x="2103" y="100000"/>
                </a:lnTo>
                <a:lnTo>
                  <a:pt x="1897" y="99969"/>
                </a:lnTo>
                <a:lnTo>
                  <a:pt x="1692" y="99875"/>
                </a:lnTo>
                <a:lnTo>
                  <a:pt x="1495" y="99688"/>
                </a:lnTo>
                <a:lnTo>
                  <a:pt x="1299" y="99469"/>
                </a:lnTo>
                <a:lnTo>
                  <a:pt x="1112" y="99156"/>
                </a:lnTo>
                <a:lnTo>
                  <a:pt x="935" y="98813"/>
                </a:lnTo>
                <a:lnTo>
                  <a:pt x="766" y="98406"/>
                </a:lnTo>
                <a:lnTo>
                  <a:pt x="617" y="97938"/>
                </a:lnTo>
                <a:lnTo>
                  <a:pt x="477" y="97438"/>
                </a:lnTo>
                <a:lnTo>
                  <a:pt x="355" y="96875"/>
                </a:lnTo>
                <a:lnTo>
                  <a:pt x="252" y="96281"/>
                </a:lnTo>
                <a:lnTo>
                  <a:pt x="159" y="95656"/>
                </a:lnTo>
                <a:lnTo>
                  <a:pt x="93" y="95000"/>
                </a:lnTo>
                <a:lnTo>
                  <a:pt x="37" y="94344"/>
                </a:lnTo>
                <a:lnTo>
                  <a:pt x="9" y="93656"/>
                </a:lnTo>
                <a:lnTo>
                  <a:pt x="0" y="92969"/>
                </a:lnTo>
                <a:lnTo>
                  <a:pt x="0" y="7031"/>
                </a:lnTo>
                <a:lnTo>
                  <a:pt x="9" y="6344"/>
                </a:lnTo>
                <a:lnTo>
                  <a:pt x="37" y="5656"/>
                </a:lnTo>
                <a:lnTo>
                  <a:pt x="93" y="5000"/>
                </a:lnTo>
                <a:lnTo>
                  <a:pt x="159" y="4344"/>
                </a:lnTo>
                <a:lnTo>
                  <a:pt x="252" y="3719"/>
                </a:lnTo>
                <a:lnTo>
                  <a:pt x="355" y="3125"/>
                </a:lnTo>
                <a:lnTo>
                  <a:pt x="477" y="2563"/>
                </a:lnTo>
                <a:lnTo>
                  <a:pt x="617" y="2063"/>
                </a:lnTo>
                <a:lnTo>
                  <a:pt x="766" y="1594"/>
                </a:lnTo>
                <a:lnTo>
                  <a:pt x="935" y="1188"/>
                </a:lnTo>
                <a:lnTo>
                  <a:pt x="1112" y="844"/>
                </a:lnTo>
                <a:lnTo>
                  <a:pt x="1299" y="531"/>
                </a:lnTo>
                <a:lnTo>
                  <a:pt x="1495" y="313"/>
                </a:lnTo>
                <a:lnTo>
                  <a:pt x="1692" y="125"/>
                </a:lnTo>
                <a:lnTo>
                  <a:pt x="1897" y="31"/>
                </a:lnTo>
                <a:close/>
              </a:path>
            </a:pathLst>
          </a:custGeom>
          <a:solidFill>
            <a:srgbClr val="F0F4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9439830512-73"/>
          <p:cNvSpPr/>
          <p:nvPr/>
        </p:nvSpPr>
        <p:spPr>
          <a:xfrm>
            <a:off x="4492526" y="3128963"/>
            <a:ext cx="2143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7"/>
                </a:lnTo>
                <a:lnTo>
                  <a:pt x="70972" y="308"/>
                </a:lnTo>
                <a:lnTo>
                  <a:pt x="61732" y="544"/>
                </a:lnTo>
                <a:lnTo>
                  <a:pt x="52860" y="843"/>
                </a:lnTo>
                <a:lnTo>
                  <a:pt x="44443" y="1204"/>
                </a:lnTo>
                <a:lnTo>
                  <a:pt x="36561" y="1621"/>
                </a:lnTo>
                <a:lnTo>
                  <a:pt x="29289" y="2092"/>
                </a:lnTo>
                <a:lnTo>
                  <a:pt x="22699" y="2611"/>
                </a:lnTo>
                <a:lnTo>
                  <a:pt x="16853" y="3174"/>
                </a:lnTo>
                <a:lnTo>
                  <a:pt x="11808" y="3776"/>
                </a:lnTo>
                <a:lnTo>
                  <a:pt x="7612" y="4409"/>
                </a:lnTo>
                <a:lnTo>
                  <a:pt x="4306" y="5069"/>
                </a:lnTo>
                <a:lnTo>
                  <a:pt x="1921" y="5749"/>
                </a:lnTo>
                <a:lnTo>
                  <a:pt x="482" y="6443"/>
                </a:lnTo>
                <a:lnTo>
                  <a:pt x="0" y="7143"/>
                </a:lnTo>
                <a:lnTo>
                  <a:pt x="0" y="92857"/>
                </a:lnTo>
                <a:lnTo>
                  <a:pt x="482" y="93557"/>
                </a:lnTo>
                <a:lnTo>
                  <a:pt x="1921" y="94251"/>
                </a:lnTo>
                <a:lnTo>
                  <a:pt x="4306" y="94931"/>
                </a:lnTo>
                <a:lnTo>
                  <a:pt x="7612" y="95591"/>
                </a:lnTo>
                <a:lnTo>
                  <a:pt x="11808" y="96224"/>
                </a:lnTo>
                <a:lnTo>
                  <a:pt x="16853" y="96826"/>
                </a:lnTo>
                <a:lnTo>
                  <a:pt x="22699" y="97389"/>
                </a:lnTo>
                <a:lnTo>
                  <a:pt x="29289" y="97908"/>
                </a:lnTo>
                <a:lnTo>
                  <a:pt x="36561" y="98379"/>
                </a:lnTo>
                <a:lnTo>
                  <a:pt x="44443" y="98796"/>
                </a:lnTo>
                <a:lnTo>
                  <a:pt x="52860" y="99157"/>
                </a:lnTo>
                <a:lnTo>
                  <a:pt x="61732" y="99456"/>
                </a:lnTo>
                <a:lnTo>
                  <a:pt x="70972" y="99692"/>
                </a:lnTo>
                <a:lnTo>
                  <a:pt x="80491" y="99863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9439830597-42"/>
          <p:cNvSpPr/>
          <p:nvPr/>
        </p:nvSpPr>
        <p:spPr>
          <a:xfrm>
            <a:off x="4635847" y="3225850"/>
            <a:ext cx="121444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54" y="0"/>
                </a:moveTo>
                <a:lnTo>
                  <a:pt x="6154" y="0"/>
                </a:lnTo>
                <a:cubicBezTo>
                  <a:pt x="4359" y="0"/>
                  <a:pt x="2872" y="667"/>
                  <a:pt x="1692" y="2000"/>
                </a:cubicBezTo>
                <a:lnTo>
                  <a:pt x="1692" y="2000"/>
                </a:lnTo>
                <a:lnTo>
                  <a:pt x="1692" y="2000"/>
                </a:lnTo>
                <a:cubicBezTo>
                  <a:pt x="564" y="3394"/>
                  <a:pt x="0" y="5152"/>
                  <a:pt x="0" y="7273"/>
                </a:cubicBezTo>
                <a:lnTo>
                  <a:pt x="0" y="7273"/>
                </a:lnTo>
                <a:lnTo>
                  <a:pt x="0" y="61545"/>
                </a:lnTo>
                <a:lnTo>
                  <a:pt x="0" y="72455"/>
                </a:lnTo>
                <a:lnTo>
                  <a:pt x="0" y="90545"/>
                </a:lnTo>
                <a:cubicBezTo>
                  <a:pt x="103" y="93576"/>
                  <a:pt x="1000" y="96152"/>
                  <a:pt x="2692" y="98273"/>
                </a:cubicBezTo>
                <a:lnTo>
                  <a:pt x="2692" y="98273"/>
                </a:lnTo>
                <a:cubicBezTo>
                  <a:pt x="4487" y="100212"/>
                  <a:pt x="6667" y="101273"/>
                  <a:pt x="9231" y="101455"/>
                </a:cubicBezTo>
                <a:lnTo>
                  <a:pt x="9231" y="101455"/>
                </a:lnTo>
                <a:lnTo>
                  <a:pt x="88846" y="101455"/>
                </a:lnTo>
                <a:cubicBezTo>
                  <a:pt x="91410" y="101273"/>
                  <a:pt x="93590" y="100212"/>
                  <a:pt x="95385" y="98273"/>
                </a:cubicBezTo>
                <a:lnTo>
                  <a:pt x="95385" y="98273"/>
                </a:lnTo>
                <a:cubicBezTo>
                  <a:pt x="97077" y="96152"/>
                  <a:pt x="97974" y="93576"/>
                  <a:pt x="98077" y="90545"/>
                </a:cubicBezTo>
                <a:lnTo>
                  <a:pt x="98077" y="90545"/>
                </a:lnTo>
                <a:lnTo>
                  <a:pt x="98077" y="61545"/>
                </a:lnTo>
                <a:lnTo>
                  <a:pt x="98077" y="27182"/>
                </a:lnTo>
                <a:cubicBezTo>
                  <a:pt x="97974" y="25061"/>
                  <a:pt x="97205" y="23545"/>
                  <a:pt x="95769" y="22636"/>
                </a:cubicBezTo>
                <a:lnTo>
                  <a:pt x="95769" y="22636"/>
                </a:lnTo>
                <a:cubicBezTo>
                  <a:pt x="94385" y="21606"/>
                  <a:pt x="92923" y="21545"/>
                  <a:pt x="91385" y="22455"/>
                </a:cubicBezTo>
                <a:lnTo>
                  <a:pt x="91385" y="22455"/>
                </a:lnTo>
                <a:lnTo>
                  <a:pt x="61308" y="41455"/>
                </a:lnTo>
                <a:lnTo>
                  <a:pt x="61308" y="27182"/>
                </a:lnTo>
                <a:cubicBezTo>
                  <a:pt x="61154" y="25061"/>
                  <a:pt x="60385" y="23545"/>
                  <a:pt x="59000" y="22636"/>
                </a:cubicBezTo>
                <a:lnTo>
                  <a:pt x="59000" y="22636"/>
                </a:lnTo>
                <a:cubicBezTo>
                  <a:pt x="57615" y="21606"/>
                  <a:pt x="56154" y="21545"/>
                  <a:pt x="54615" y="22455"/>
                </a:cubicBezTo>
                <a:lnTo>
                  <a:pt x="54615" y="22455"/>
                </a:lnTo>
                <a:lnTo>
                  <a:pt x="24538" y="41455"/>
                </a:lnTo>
                <a:lnTo>
                  <a:pt x="24538" y="7273"/>
                </a:lnTo>
                <a:cubicBezTo>
                  <a:pt x="24538" y="5152"/>
                  <a:pt x="23949" y="3394"/>
                  <a:pt x="22769" y="2000"/>
                </a:cubicBezTo>
                <a:lnTo>
                  <a:pt x="22769" y="2000"/>
                </a:lnTo>
                <a:cubicBezTo>
                  <a:pt x="21641" y="667"/>
                  <a:pt x="20179" y="0"/>
                  <a:pt x="18385" y="0"/>
                </a:cubicBezTo>
                <a:lnTo>
                  <a:pt x="18385" y="0"/>
                </a:lnTo>
                <a:lnTo>
                  <a:pt x="6154" y="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9439830509-59"/>
          <p:cNvSpPr/>
          <p:nvPr/>
        </p:nvSpPr>
        <p:spPr>
          <a:xfrm>
            <a:off x="5707856" y="3128963"/>
            <a:ext cx="984945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84" y="0"/>
                </a:moveTo>
                <a:lnTo>
                  <a:pt x="97816" y="0"/>
                </a:lnTo>
                <a:lnTo>
                  <a:pt x="98029" y="31"/>
                </a:lnTo>
                <a:lnTo>
                  <a:pt x="98243" y="125"/>
                </a:lnTo>
                <a:lnTo>
                  <a:pt x="98447" y="313"/>
                </a:lnTo>
                <a:lnTo>
                  <a:pt x="98650" y="531"/>
                </a:lnTo>
                <a:lnTo>
                  <a:pt x="98845" y="844"/>
                </a:lnTo>
                <a:lnTo>
                  <a:pt x="99029" y="1188"/>
                </a:lnTo>
                <a:lnTo>
                  <a:pt x="99204" y="1594"/>
                </a:lnTo>
                <a:lnTo>
                  <a:pt x="99359" y="2063"/>
                </a:lnTo>
                <a:lnTo>
                  <a:pt x="99505" y="2563"/>
                </a:lnTo>
                <a:lnTo>
                  <a:pt x="99631" y="3125"/>
                </a:lnTo>
                <a:lnTo>
                  <a:pt x="99738" y="3719"/>
                </a:lnTo>
                <a:lnTo>
                  <a:pt x="99835" y="4344"/>
                </a:lnTo>
                <a:lnTo>
                  <a:pt x="99903" y="5000"/>
                </a:lnTo>
                <a:lnTo>
                  <a:pt x="99961" y="5656"/>
                </a:lnTo>
                <a:lnTo>
                  <a:pt x="99990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0" y="93656"/>
                </a:lnTo>
                <a:lnTo>
                  <a:pt x="99961" y="94344"/>
                </a:lnTo>
                <a:lnTo>
                  <a:pt x="99903" y="95000"/>
                </a:lnTo>
                <a:lnTo>
                  <a:pt x="99835" y="95656"/>
                </a:lnTo>
                <a:lnTo>
                  <a:pt x="99738" y="96281"/>
                </a:lnTo>
                <a:lnTo>
                  <a:pt x="99631" y="96875"/>
                </a:lnTo>
                <a:lnTo>
                  <a:pt x="99505" y="97438"/>
                </a:lnTo>
                <a:lnTo>
                  <a:pt x="99359" y="97938"/>
                </a:lnTo>
                <a:lnTo>
                  <a:pt x="99204" y="98406"/>
                </a:lnTo>
                <a:lnTo>
                  <a:pt x="99029" y="98813"/>
                </a:lnTo>
                <a:lnTo>
                  <a:pt x="98845" y="99156"/>
                </a:lnTo>
                <a:lnTo>
                  <a:pt x="98650" y="99469"/>
                </a:lnTo>
                <a:lnTo>
                  <a:pt x="98447" y="99688"/>
                </a:lnTo>
                <a:lnTo>
                  <a:pt x="98243" y="99875"/>
                </a:lnTo>
                <a:lnTo>
                  <a:pt x="98029" y="99969"/>
                </a:lnTo>
                <a:lnTo>
                  <a:pt x="97816" y="100000"/>
                </a:lnTo>
                <a:lnTo>
                  <a:pt x="2184" y="100000"/>
                </a:lnTo>
                <a:lnTo>
                  <a:pt x="1971" y="99969"/>
                </a:lnTo>
                <a:lnTo>
                  <a:pt x="1757" y="99875"/>
                </a:lnTo>
                <a:lnTo>
                  <a:pt x="1553" y="99688"/>
                </a:lnTo>
                <a:lnTo>
                  <a:pt x="1350" y="99469"/>
                </a:lnTo>
                <a:lnTo>
                  <a:pt x="1155" y="99156"/>
                </a:lnTo>
                <a:lnTo>
                  <a:pt x="971" y="98813"/>
                </a:lnTo>
                <a:lnTo>
                  <a:pt x="796" y="98406"/>
                </a:lnTo>
                <a:lnTo>
                  <a:pt x="641" y="97938"/>
                </a:lnTo>
                <a:lnTo>
                  <a:pt x="495" y="97438"/>
                </a:lnTo>
                <a:lnTo>
                  <a:pt x="369" y="96875"/>
                </a:lnTo>
                <a:lnTo>
                  <a:pt x="262" y="96281"/>
                </a:lnTo>
                <a:lnTo>
                  <a:pt x="165" y="95656"/>
                </a:lnTo>
                <a:lnTo>
                  <a:pt x="97" y="95000"/>
                </a:lnTo>
                <a:lnTo>
                  <a:pt x="39" y="94344"/>
                </a:lnTo>
                <a:lnTo>
                  <a:pt x="10" y="93656"/>
                </a:lnTo>
                <a:lnTo>
                  <a:pt x="0" y="92969"/>
                </a:lnTo>
                <a:lnTo>
                  <a:pt x="0" y="7031"/>
                </a:lnTo>
                <a:lnTo>
                  <a:pt x="10" y="6344"/>
                </a:lnTo>
                <a:lnTo>
                  <a:pt x="39" y="5656"/>
                </a:lnTo>
                <a:lnTo>
                  <a:pt x="97" y="5000"/>
                </a:lnTo>
                <a:lnTo>
                  <a:pt x="165" y="4344"/>
                </a:lnTo>
                <a:lnTo>
                  <a:pt x="262" y="3719"/>
                </a:lnTo>
                <a:lnTo>
                  <a:pt x="369" y="3125"/>
                </a:lnTo>
                <a:lnTo>
                  <a:pt x="495" y="2563"/>
                </a:lnTo>
                <a:lnTo>
                  <a:pt x="641" y="2063"/>
                </a:lnTo>
                <a:lnTo>
                  <a:pt x="796" y="1594"/>
                </a:lnTo>
                <a:lnTo>
                  <a:pt x="971" y="1188"/>
                </a:lnTo>
                <a:lnTo>
                  <a:pt x="1155" y="844"/>
                </a:lnTo>
                <a:lnTo>
                  <a:pt x="1350" y="531"/>
                </a:lnTo>
                <a:lnTo>
                  <a:pt x="1553" y="313"/>
                </a:lnTo>
                <a:lnTo>
                  <a:pt x="1757" y="125"/>
                </a:lnTo>
                <a:lnTo>
                  <a:pt x="1971" y="31"/>
                </a:lnTo>
                <a:close/>
              </a:path>
            </a:pathLst>
          </a:custGeom>
          <a:solidFill>
            <a:srgbClr val="F0F4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9439830512-74"/>
          <p:cNvSpPr/>
          <p:nvPr/>
        </p:nvSpPr>
        <p:spPr>
          <a:xfrm>
            <a:off x="5707856" y="3128963"/>
            <a:ext cx="2143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7"/>
                </a:lnTo>
                <a:lnTo>
                  <a:pt x="70972" y="308"/>
                </a:lnTo>
                <a:lnTo>
                  <a:pt x="61732" y="544"/>
                </a:lnTo>
                <a:lnTo>
                  <a:pt x="52860" y="843"/>
                </a:lnTo>
                <a:lnTo>
                  <a:pt x="44443" y="1204"/>
                </a:lnTo>
                <a:lnTo>
                  <a:pt x="36561" y="1621"/>
                </a:lnTo>
                <a:lnTo>
                  <a:pt x="29289" y="2092"/>
                </a:lnTo>
                <a:lnTo>
                  <a:pt x="22699" y="2611"/>
                </a:lnTo>
                <a:lnTo>
                  <a:pt x="16853" y="3174"/>
                </a:lnTo>
                <a:lnTo>
                  <a:pt x="11808" y="3776"/>
                </a:lnTo>
                <a:lnTo>
                  <a:pt x="7612" y="4409"/>
                </a:lnTo>
                <a:lnTo>
                  <a:pt x="4306" y="5069"/>
                </a:lnTo>
                <a:lnTo>
                  <a:pt x="1921" y="5749"/>
                </a:lnTo>
                <a:lnTo>
                  <a:pt x="482" y="6443"/>
                </a:lnTo>
                <a:lnTo>
                  <a:pt x="0" y="7143"/>
                </a:lnTo>
                <a:lnTo>
                  <a:pt x="0" y="92857"/>
                </a:lnTo>
                <a:lnTo>
                  <a:pt x="482" y="93557"/>
                </a:lnTo>
                <a:lnTo>
                  <a:pt x="1921" y="94251"/>
                </a:lnTo>
                <a:lnTo>
                  <a:pt x="4306" y="94931"/>
                </a:lnTo>
                <a:lnTo>
                  <a:pt x="7612" y="95591"/>
                </a:lnTo>
                <a:lnTo>
                  <a:pt x="11808" y="96224"/>
                </a:lnTo>
                <a:lnTo>
                  <a:pt x="16853" y="96826"/>
                </a:lnTo>
                <a:lnTo>
                  <a:pt x="22699" y="97389"/>
                </a:lnTo>
                <a:lnTo>
                  <a:pt x="29289" y="97908"/>
                </a:lnTo>
                <a:lnTo>
                  <a:pt x="36561" y="98379"/>
                </a:lnTo>
                <a:lnTo>
                  <a:pt x="44443" y="98796"/>
                </a:lnTo>
                <a:lnTo>
                  <a:pt x="52860" y="99157"/>
                </a:lnTo>
                <a:lnTo>
                  <a:pt x="61732" y="99456"/>
                </a:lnTo>
                <a:lnTo>
                  <a:pt x="70972" y="99692"/>
                </a:lnTo>
                <a:lnTo>
                  <a:pt x="80491" y="99863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9439830598-43"/>
          <p:cNvSpPr/>
          <p:nvPr/>
        </p:nvSpPr>
        <p:spPr>
          <a:xfrm>
            <a:off x="5851147" y="3218251"/>
            <a:ext cx="91145" cy="1214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000" y="8615"/>
                </a:moveTo>
                <a:lnTo>
                  <a:pt x="79000" y="8615"/>
                </a:lnTo>
                <a:cubicBezTo>
                  <a:pt x="80467" y="5692"/>
                  <a:pt x="79633" y="3205"/>
                  <a:pt x="76500" y="1154"/>
                </a:cubicBezTo>
                <a:lnTo>
                  <a:pt x="76500" y="1154"/>
                </a:lnTo>
                <a:cubicBezTo>
                  <a:pt x="73033" y="-487"/>
                  <a:pt x="69700" y="-359"/>
                  <a:pt x="66500" y="1538"/>
                </a:cubicBezTo>
                <a:lnTo>
                  <a:pt x="66500" y="1538"/>
                </a:lnTo>
                <a:lnTo>
                  <a:pt x="2800" y="44462"/>
                </a:lnTo>
                <a:cubicBezTo>
                  <a:pt x="133" y="46359"/>
                  <a:pt x="-633" y="48590"/>
                  <a:pt x="500" y="51154"/>
                </a:cubicBezTo>
                <a:lnTo>
                  <a:pt x="500" y="51154"/>
                </a:lnTo>
                <a:cubicBezTo>
                  <a:pt x="2033" y="53718"/>
                  <a:pt x="4533" y="55051"/>
                  <a:pt x="8000" y="55154"/>
                </a:cubicBezTo>
                <a:lnTo>
                  <a:pt x="8000" y="55154"/>
                </a:lnTo>
                <a:lnTo>
                  <a:pt x="35900" y="55154"/>
                </a:lnTo>
                <a:lnTo>
                  <a:pt x="16700" y="89462"/>
                </a:lnTo>
                <a:cubicBezTo>
                  <a:pt x="15233" y="92385"/>
                  <a:pt x="16067" y="94872"/>
                  <a:pt x="19200" y="96923"/>
                </a:cubicBezTo>
                <a:lnTo>
                  <a:pt x="19200" y="96923"/>
                </a:lnTo>
                <a:cubicBezTo>
                  <a:pt x="22667" y="98615"/>
                  <a:pt x="26000" y="98487"/>
                  <a:pt x="29200" y="96538"/>
                </a:cubicBezTo>
                <a:lnTo>
                  <a:pt x="29200" y="96538"/>
                </a:lnTo>
                <a:lnTo>
                  <a:pt x="92900" y="53615"/>
                </a:lnTo>
                <a:cubicBezTo>
                  <a:pt x="95567" y="51718"/>
                  <a:pt x="96333" y="49487"/>
                  <a:pt x="95200" y="46923"/>
                </a:cubicBezTo>
                <a:lnTo>
                  <a:pt x="95200" y="46923"/>
                </a:lnTo>
                <a:cubicBezTo>
                  <a:pt x="93867" y="44359"/>
                  <a:pt x="91367" y="43026"/>
                  <a:pt x="87700" y="42923"/>
                </a:cubicBezTo>
                <a:lnTo>
                  <a:pt x="87700" y="42923"/>
                </a:lnTo>
                <a:lnTo>
                  <a:pt x="60000" y="42923"/>
                </a:lnTo>
                <a:lnTo>
                  <a:pt x="79000" y="861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9439830510-60"/>
          <p:cNvSpPr/>
          <p:nvPr/>
        </p:nvSpPr>
        <p:spPr>
          <a:xfrm>
            <a:off x="6892826" y="3128963"/>
            <a:ext cx="1112639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923" y="0"/>
                </a:moveTo>
                <a:lnTo>
                  <a:pt x="98077" y="0"/>
                </a:lnTo>
                <a:lnTo>
                  <a:pt x="98265" y="31"/>
                </a:lnTo>
                <a:lnTo>
                  <a:pt x="98453" y="125"/>
                </a:lnTo>
                <a:lnTo>
                  <a:pt x="98632" y="313"/>
                </a:lnTo>
                <a:lnTo>
                  <a:pt x="98812" y="531"/>
                </a:lnTo>
                <a:lnTo>
                  <a:pt x="98983" y="844"/>
                </a:lnTo>
                <a:lnTo>
                  <a:pt x="99145" y="1188"/>
                </a:lnTo>
                <a:lnTo>
                  <a:pt x="99299" y="1594"/>
                </a:lnTo>
                <a:lnTo>
                  <a:pt x="99436" y="2063"/>
                </a:lnTo>
                <a:lnTo>
                  <a:pt x="99564" y="2563"/>
                </a:lnTo>
                <a:lnTo>
                  <a:pt x="99675" y="3125"/>
                </a:lnTo>
                <a:lnTo>
                  <a:pt x="99769" y="3719"/>
                </a:lnTo>
                <a:lnTo>
                  <a:pt x="99855" y="4344"/>
                </a:lnTo>
                <a:lnTo>
                  <a:pt x="99915" y="5000"/>
                </a:lnTo>
                <a:lnTo>
                  <a:pt x="99966" y="5656"/>
                </a:lnTo>
                <a:lnTo>
                  <a:pt x="99991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1" y="93656"/>
                </a:lnTo>
                <a:lnTo>
                  <a:pt x="99966" y="94344"/>
                </a:lnTo>
                <a:lnTo>
                  <a:pt x="99915" y="95000"/>
                </a:lnTo>
                <a:lnTo>
                  <a:pt x="99855" y="95656"/>
                </a:lnTo>
                <a:lnTo>
                  <a:pt x="99769" y="96281"/>
                </a:lnTo>
                <a:lnTo>
                  <a:pt x="99675" y="96875"/>
                </a:lnTo>
                <a:lnTo>
                  <a:pt x="99564" y="97438"/>
                </a:lnTo>
                <a:lnTo>
                  <a:pt x="99436" y="97938"/>
                </a:lnTo>
                <a:lnTo>
                  <a:pt x="99299" y="98406"/>
                </a:lnTo>
                <a:lnTo>
                  <a:pt x="99145" y="98813"/>
                </a:lnTo>
                <a:lnTo>
                  <a:pt x="98983" y="99156"/>
                </a:lnTo>
                <a:lnTo>
                  <a:pt x="98812" y="99469"/>
                </a:lnTo>
                <a:lnTo>
                  <a:pt x="98632" y="99688"/>
                </a:lnTo>
                <a:lnTo>
                  <a:pt x="98453" y="99875"/>
                </a:lnTo>
                <a:lnTo>
                  <a:pt x="98265" y="99969"/>
                </a:lnTo>
                <a:lnTo>
                  <a:pt x="98077" y="100000"/>
                </a:lnTo>
                <a:lnTo>
                  <a:pt x="1923" y="100000"/>
                </a:lnTo>
                <a:lnTo>
                  <a:pt x="1735" y="99969"/>
                </a:lnTo>
                <a:lnTo>
                  <a:pt x="1547" y="99875"/>
                </a:lnTo>
                <a:lnTo>
                  <a:pt x="1368" y="99688"/>
                </a:lnTo>
                <a:lnTo>
                  <a:pt x="1188" y="99469"/>
                </a:lnTo>
                <a:lnTo>
                  <a:pt x="1017" y="99156"/>
                </a:lnTo>
                <a:lnTo>
                  <a:pt x="855" y="98813"/>
                </a:lnTo>
                <a:lnTo>
                  <a:pt x="701" y="98406"/>
                </a:lnTo>
                <a:lnTo>
                  <a:pt x="564" y="97938"/>
                </a:lnTo>
                <a:lnTo>
                  <a:pt x="436" y="97438"/>
                </a:lnTo>
                <a:lnTo>
                  <a:pt x="325" y="96875"/>
                </a:lnTo>
                <a:lnTo>
                  <a:pt x="231" y="96281"/>
                </a:lnTo>
                <a:lnTo>
                  <a:pt x="145" y="95656"/>
                </a:lnTo>
                <a:lnTo>
                  <a:pt x="85" y="95000"/>
                </a:lnTo>
                <a:lnTo>
                  <a:pt x="34" y="94344"/>
                </a:lnTo>
                <a:lnTo>
                  <a:pt x="9" y="93656"/>
                </a:lnTo>
                <a:lnTo>
                  <a:pt x="0" y="92969"/>
                </a:lnTo>
                <a:lnTo>
                  <a:pt x="0" y="7031"/>
                </a:lnTo>
                <a:lnTo>
                  <a:pt x="9" y="6344"/>
                </a:lnTo>
                <a:lnTo>
                  <a:pt x="34" y="5656"/>
                </a:lnTo>
                <a:lnTo>
                  <a:pt x="85" y="5000"/>
                </a:lnTo>
                <a:lnTo>
                  <a:pt x="145" y="4344"/>
                </a:lnTo>
                <a:lnTo>
                  <a:pt x="231" y="3719"/>
                </a:lnTo>
                <a:lnTo>
                  <a:pt x="325" y="3125"/>
                </a:lnTo>
                <a:lnTo>
                  <a:pt x="436" y="2563"/>
                </a:lnTo>
                <a:lnTo>
                  <a:pt x="564" y="2063"/>
                </a:lnTo>
                <a:lnTo>
                  <a:pt x="701" y="1594"/>
                </a:lnTo>
                <a:lnTo>
                  <a:pt x="855" y="1188"/>
                </a:lnTo>
                <a:lnTo>
                  <a:pt x="1017" y="844"/>
                </a:lnTo>
                <a:lnTo>
                  <a:pt x="1188" y="531"/>
                </a:lnTo>
                <a:lnTo>
                  <a:pt x="1368" y="313"/>
                </a:lnTo>
                <a:lnTo>
                  <a:pt x="1547" y="125"/>
                </a:lnTo>
                <a:lnTo>
                  <a:pt x="1735" y="31"/>
                </a:lnTo>
                <a:close/>
              </a:path>
            </a:pathLst>
          </a:custGeom>
          <a:solidFill>
            <a:srgbClr val="F0F4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9439830513-75"/>
          <p:cNvSpPr/>
          <p:nvPr/>
        </p:nvSpPr>
        <p:spPr>
          <a:xfrm>
            <a:off x="6892826" y="3128963"/>
            <a:ext cx="2143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7"/>
                </a:lnTo>
                <a:lnTo>
                  <a:pt x="70972" y="308"/>
                </a:lnTo>
                <a:lnTo>
                  <a:pt x="61732" y="544"/>
                </a:lnTo>
                <a:lnTo>
                  <a:pt x="52860" y="843"/>
                </a:lnTo>
                <a:lnTo>
                  <a:pt x="44443" y="1204"/>
                </a:lnTo>
                <a:lnTo>
                  <a:pt x="36561" y="1621"/>
                </a:lnTo>
                <a:lnTo>
                  <a:pt x="29289" y="2092"/>
                </a:lnTo>
                <a:lnTo>
                  <a:pt x="22699" y="2611"/>
                </a:lnTo>
                <a:lnTo>
                  <a:pt x="16853" y="3174"/>
                </a:lnTo>
                <a:lnTo>
                  <a:pt x="11808" y="3776"/>
                </a:lnTo>
                <a:lnTo>
                  <a:pt x="7612" y="4409"/>
                </a:lnTo>
                <a:lnTo>
                  <a:pt x="4306" y="5069"/>
                </a:lnTo>
                <a:lnTo>
                  <a:pt x="1921" y="5749"/>
                </a:lnTo>
                <a:lnTo>
                  <a:pt x="482" y="6443"/>
                </a:lnTo>
                <a:lnTo>
                  <a:pt x="0" y="7143"/>
                </a:lnTo>
                <a:lnTo>
                  <a:pt x="0" y="92857"/>
                </a:lnTo>
                <a:lnTo>
                  <a:pt x="482" y="93557"/>
                </a:lnTo>
                <a:lnTo>
                  <a:pt x="1921" y="94251"/>
                </a:lnTo>
                <a:lnTo>
                  <a:pt x="4306" y="94931"/>
                </a:lnTo>
                <a:lnTo>
                  <a:pt x="7612" y="95591"/>
                </a:lnTo>
                <a:lnTo>
                  <a:pt x="11808" y="96224"/>
                </a:lnTo>
                <a:lnTo>
                  <a:pt x="16853" y="96826"/>
                </a:lnTo>
                <a:lnTo>
                  <a:pt x="22699" y="97389"/>
                </a:lnTo>
                <a:lnTo>
                  <a:pt x="29289" y="97908"/>
                </a:lnTo>
                <a:lnTo>
                  <a:pt x="36561" y="98379"/>
                </a:lnTo>
                <a:lnTo>
                  <a:pt x="44443" y="98796"/>
                </a:lnTo>
                <a:lnTo>
                  <a:pt x="52860" y="99157"/>
                </a:lnTo>
                <a:lnTo>
                  <a:pt x="61732" y="99456"/>
                </a:lnTo>
                <a:lnTo>
                  <a:pt x="70972" y="99692"/>
                </a:lnTo>
                <a:lnTo>
                  <a:pt x="80491" y="99863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9439830599-44"/>
          <p:cNvSpPr/>
          <p:nvPr/>
        </p:nvSpPr>
        <p:spPr>
          <a:xfrm>
            <a:off x="7028557" y="3218259"/>
            <a:ext cx="9108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800" y="98077"/>
                </a:moveTo>
                <a:lnTo>
                  <a:pt x="47800" y="98077"/>
                </a:lnTo>
                <a:cubicBezTo>
                  <a:pt x="34200" y="97821"/>
                  <a:pt x="22900" y="94256"/>
                  <a:pt x="13900" y="87385"/>
                </a:cubicBezTo>
                <a:lnTo>
                  <a:pt x="13900" y="87385"/>
                </a:lnTo>
                <a:lnTo>
                  <a:pt x="13900" y="87385"/>
                </a:lnTo>
                <a:cubicBezTo>
                  <a:pt x="4967" y="80462"/>
                  <a:pt x="333" y="71769"/>
                  <a:pt x="0" y="61308"/>
                </a:cubicBezTo>
                <a:lnTo>
                  <a:pt x="0" y="61308"/>
                </a:lnTo>
                <a:cubicBezTo>
                  <a:pt x="333" y="55308"/>
                  <a:pt x="3233" y="48282"/>
                  <a:pt x="8700" y="40231"/>
                </a:cubicBezTo>
                <a:lnTo>
                  <a:pt x="8700" y="40231"/>
                </a:lnTo>
                <a:cubicBezTo>
                  <a:pt x="14167" y="32179"/>
                  <a:pt x="20133" y="24641"/>
                  <a:pt x="26600" y="17615"/>
                </a:cubicBezTo>
                <a:lnTo>
                  <a:pt x="26600" y="17615"/>
                </a:lnTo>
                <a:cubicBezTo>
                  <a:pt x="33133" y="10590"/>
                  <a:pt x="38133" y="5487"/>
                  <a:pt x="41600" y="2308"/>
                </a:cubicBezTo>
                <a:lnTo>
                  <a:pt x="41600" y="2308"/>
                </a:lnTo>
                <a:cubicBezTo>
                  <a:pt x="43067" y="769"/>
                  <a:pt x="45067" y="0"/>
                  <a:pt x="47600" y="0"/>
                </a:cubicBezTo>
                <a:lnTo>
                  <a:pt x="47600" y="0"/>
                </a:lnTo>
                <a:lnTo>
                  <a:pt x="48100" y="0"/>
                </a:lnTo>
                <a:cubicBezTo>
                  <a:pt x="50567" y="0"/>
                  <a:pt x="52533" y="769"/>
                  <a:pt x="54000" y="2308"/>
                </a:cubicBezTo>
                <a:lnTo>
                  <a:pt x="54000" y="2308"/>
                </a:lnTo>
                <a:cubicBezTo>
                  <a:pt x="57533" y="5487"/>
                  <a:pt x="62533" y="10590"/>
                  <a:pt x="69000" y="17615"/>
                </a:cubicBezTo>
                <a:lnTo>
                  <a:pt x="69000" y="17615"/>
                </a:lnTo>
                <a:cubicBezTo>
                  <a:pt x="75467" y="24641"/>
                  <a:pt x="81433" y="32179"/>
                  <a:pt x="86900" y="40231"/>
                </a:cubicBezTo>
                <a:lnTo>
                  <a:pt x="86900" y="40231"/>
                </a:lnTo>
                <a:cubicBezTo>
                  <a:pt x="92367" y="48282"/>
                  <a:pt x="95267" y="55308"/>
                  <a:pt x="95600" y="61308"/>
                </a:cubicBezTo>
                <a:lnTo>
                  <a:pt x="95600" y="61308"/>
                </a:lnTo>
                <a:cubicBezTo>
                  <a:pt x="95267" y="71769"/>
                  <a:pt x="90633" y="80462"/>
                  <a:pt x="81700" y="87385"/>
                </a:cubicBezTo>
                <a:lnTo>
                  <a:pt x="81700" y="87385"/>
                </a:lnTo>
                <a:cubicBezTo>
                  <a:pt x="72700" y="94256"/>
                  <a:pt x="61400" y="97821"/>
                  <a:pt x="47800" y="98077"/>
                </a:cubicBezTo>
                <a:lnTo>
                  <a:pt x="47800" y="98077"/>
                </a:lnTo>
                <a:moveTo>
                  <a:pt x="23900" y="64385"/>
                </a:moveTo>
                <a:lnTo>
                  <a:pt x="23900" y="64385"/>
                </a:lnTo>
                <a:cubicBezTo>
                  <a:pt x="23767" y="62436"/>
                  <a:pt x="22433" y="61410"/>
                  <a:pt x="19900" y="61308"/>
                </a:cubicBezTo>
                <a:lnTo>
                  <a:pt x="19900" y="61308"/>
                </a:lnTo>
                <a:cubicBezTo>
                  <a:pt x="17433" y="61410"/>
                  <a:pt x="16100" y="62436"/>
                  <a:pt x="15900" y="64385"/>
                </a:cubicBezTo>
                <a:lnTo>
                  <a:pt x="15900" y="64385"/>
                </a:lnTo>
                <a:cubicBezTo>
                  <a:pt x="16100" y="70487"/>
                  <a:pt x="18867" y="75513"/>
                  <a:pt x="24200" y="79462"/>
                </a:cubicBezTo>
                <a:lnTo>
                  <a:pt x="24200" y="79462"/>
                </a:lnTo>
                <a:cubicBezTo>
                  <a:pt x="29333" y="83564"/>
                  <a:pt x="35867" y="85692"/>
                  <a:pt x="43800" y="85846"/>
                </a:cubicBezTo>
                <a:lnTo>
                  <a:pt x="43800" y="85846"/>
                </a:lnTo>
                <a:cubicBezTo>
                  <a:pt x="46333" y="85692"/>
                  <a:pt x="47667" y="84667"/>
                  <a:pt x="47800" y="82769"/>
                </a:cubicBezTo>
                <a:lnTo>
                  <a:pt x="47800" y="82769"/>
                </a:lnTo>
                <a:cubicBezTo>
                  <a:pt x="47667" y="80821"/>
                  <a:pt x="46333" y="79795"/>
                  <a:pt x="43800" y="79692"/>
                </a:cubicBezTo>
                <a:lnTo>
                  <a:pt x="43800" y="79692"/>
                </a:lnTo>
                <a:cubicBezTo>
                  <a:pt x="38200" y="79538"/>
                  <a:pt x="33467" y="78077"/>
                  <a:pt x="29600" y="75308"/>
                </a:cubicBezTo>
                <a:lnTo>
                  <a:pt x="29600" y="75308"/>
                </a:lnTo>
                <a:cubicBezTo>
                  <a:pt x="26000" y="72333"/>
                  <a:pt x="24100" y="68692"/>
                  <a:pt x="23900" y="64385"/>
                </a:cubicBezTo>
                <a:lnTo>
                  <a:pt x="23900" y="6438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9439830511-61"/>
          <p:cNvSpPr/>
          <p:nvPr/>
        </p:nvSpPr>
        <p:spPr>
          <a:xfrm>
            <a:off x="1821656" y="3629025"/>
            <a:ext cx="88761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19" y="0"/>
                </a:moveTo>
                <a:lnTo>
                  <a:pt x="97581" y="0"/>
                </a:lnTo>
                <a:lnTo>
                  <a:pt x="97817" y="31"/>
                </a:lnTo>
                <a:lnTo>
                  <a:pt x="98054" y="125"/>
                </a:lnTo>
                <a:lnTo>
                  <a:pt x="98280" y="313"/>
                </a:lnTo>
                <a:lnTo>
                  <a:pt x="98505" y="531"/>
                </a:lnTo>
                <a:lnTo>
                  <a:pt x="98720" y="844"/>
                </a:lnTo>
                <a:lnTo>
                  <a:pt x="98925" y="1188"/>
                </a:lnTo>
                <a:lnTo>
                  <a:pt x="99118" y="1594"/>
                </a:lnTo>
                <a:lnTo>
                  <a:pt x="99290" y="2063"/>
                </a:lnTo>
                <a:lnTo>
                  <a:pt x="99452" y="2563"/>
                </a:lnTo>
                <a:lnTo>
                  <a:pt x="99591" y="3125"/>
                </a:lnTo>
                <a:lnTo>
                  <a:pt x="99710" y="3719"/>
                </a:lnTo>
                <a:lnTo>
                  <a:pt x="99817" y="4344"/>
                </a:lnTo>
                <a:lnTo>
                  <a:pt x="99892" y="5000"/>
                </a:lnTo>
                <a:lnTo>
                  <a:pt x="99957" y="5656"/>
                </a:lnTo>
                <a:lnTo>
                  <a:pt x="99989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89" y="93656"/>
                </a:lnTo>
                <a:lnTo>
                  <a:pt x="99957" y="94344"/>
                </a:lnTo>
                <a:lnTo>
                  <a:pt x="99892" y="95000"/>
                </a:lnTo>
                <a:lnTo>
                  <a:pt x="99817" y="95656"/>
                </a:lnTo>
                <a:lnTo>
                  <a:pt x="99710" y="96281"/>
                </a:lnTo>
                <a:lnTo>
                  <a:pt x="99591" y="96875"/>
                </a:lnTo>
                <a:lnTo>
                  <a:pt x="99452" y="97438"/>
                </a:lnTo>
                <a:lnTo>
                  <a:pt x="99290" y="97938"/>
                </a:lnTo>
                <a:lnTo>
                  <a:pt x="99118" y="98406"/>
                </a:lnTo>
                <a:lnTo>
                  <a:pt x="98925" y="98813"/>
                </a:lnTo>
                <a:lnTo>
                  <a:pt x="98720" y="99156"/>
                </a:lnTo>
                <a:lnTo>
                  <a:pt x="98505" y="99469"/>
                </a:lnTo>
                <a:lnTo>
                  <a:pt x="98280" y="99688"/>
                </a:lnTo>
                <a:lnTo>
                  <a:pt x="98054" y="99875"/>
                </a:lnTo>
                <a:lnTo>
                  <a:pt x="97817" y="99969"/>
                </a:lnTo>
                <a:lnTo>
                  <a:pt x="97581" y="100000"/>
                </a:lnTo>
                <a:lnTo>
                  <a:pt x="2419" y="100000"/>
                </a:lnTo>
                <a:lnTo>
                  <a:pt x="2183" y="99969"/>
                </a:lnTo>
                <a:lnTo>
                  <a:pt x="1946" y="99875"/>
                </a:lnTo>
                <a:lnTo>
                  <a:pt x="1720" y="99688"/>
                </a:lnTo>
                <a:lnTo>
                  <a:pt x="1495" y="99469"/>
                </a:lnTo>
                <a:lnTo>
                  <a:pt x="1280" y="99156"/>
                </a:lnTo>
                <a:lnTo>
                  <a:pt x="1075" y="98813"/>
                </a:lnTo>
                <a:lnTo>
                  <a:pt x="882" y="98406"/>
                </a:lnTo>
                <a:lnTo>
                  <a:pt x="710" y="97938"/>
                </a:lnTo>
                <a:lnTo>
                  <a:pt x="548" y="97438"/>
                </a:lnTo>
                <a:lnTo>
                  <a:pt x="409" y="96875"/>
                </a:lnTo>
                <a:lnTo>
                  <a:pt x="290" y="96281"/>
                </a:lnTo>
                <a:lnTo>
                  <a:pt x="183" y="95656"/>
                </a:lnTo>
                <a:lnTo>
                  <a:pt x="108" y="95000"/>
                </a:lnTo>
                <a:lnTo>
                  <a:pt x="43" y="94344"/>
                </a:lnTo>
                <a:lnTo>
                  <a:pt x="11" y="93656"/>
                </a:lnTo>
                <a:lnTo>
                  <a:pt x="0" y="92969"/>
                </a:lnTo>
                <a:lnTo>
                  <a:pt x="0" y="7031"/>
                </a:lnTo>
                <a:lnTo>
                  <a:pt x="11" y="6344"/>
                </a:lnTo>
                <a:lnTo>
                  <a:pt x="43" y="5656"/>
                </a:lnTo>
                <a:lnTo>
                  <a:pt x="108" y="5000"/>
                </a:lnTo>
                <a:lnTo>
                  <a:pt x="183" y="4344"/>
                </a:lnTo>
                <a:lnTo>
                  <a:pt x="290" y="3719"/>
                </a:lnTo>
                <a:lnTo>
                  <a:pt x="409" y="3125"/>
                </a:lnTo>
                <a:lnTo>
                  <a:pt x="548" y="2563"/>
                </a:lnTo>
                <a:lnTo>
                  <a:pt x="710" y="2063"/>
                </a:lnTo>
                <a:lnTo>
                  <a:pt x="882" y="1594"/>
                </a:lnTo>
                <a:lnTo>
                  <a:pt x="1075" y="1188"/>
                </a:lnTo>
                <a:lnTo>
                  <a:pt x="1280" y="844"/>
                </a:lnTo>
                <a:lnTo>
                  <a:pt x="1495" y="531"/>
                </a:lnTo>
                <a:lnTo>
                  <a:pt x="1720" y="313"/>
                </a:lnTo>
                <a:lnTo>
                  <a:pt x="1946" y="125"/>
                </a:lnTo>
                <a:lnTo>
                  <a:pt x="2183" y="31"/>
                </a:lnTo>
                <a:close/>
              </a:path>
            </a:pathLst>
          </a:custGeom>
          <a:solidFill>
            <a:srgbClr val="F0F4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9439830513-76"/>
          <p:cNvSpPr/>
          <p:nvPr/>
        </p:nvSpPr>
        <p:spPr>
          <a:xfrm>
            <a:off x="1821656" y="3629025"/>
            <a:ext cx="2143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7"/>
                </a:lnTo>
                <a:lnTo>
                  <a:pt x="70972" y="308"/>
                </a:lnTo>
                <a:lnTo>
                  <a:pt x="61732" y="544"/>
                </a:lnTo>
                <a:lnTo>
                  <a:pt x="52860" y="843"/>
                </a:lnTo>
                <a:lnTo>
                  <a:pt x="44443" y="1204"/>
                </a:lnTo>
                <a:lnTo>
                  <a:pt x="36561" y="1621"/>
                </a:lnTo>
                <a:lnTo>
                  <a:pt x="29289" y="2092"/>
                </a:lnTo>
                <a:lnTo>
                  <a:pt x="22699" y="2611"/>
                </a:lnTo>
                <a:lnTo>
                  <a:pt x="16853" y="3174"/>
                </a:lnTo>
                <a:lnTo>
                  <a:pt x="11808" y="3776"/>
                </a:lnTo>
                <a:lnTo>
                  <a:pt x="7612" y="4409"/>
                </a:lnTo>
                <a:lnTo>
                  <a:pt x="4306" y="5069"/>
                </a:lnTo>
                <a:lnTo>
                  <a:pt x="1921" y="5749"/>
                </a:lnTo>
                <a:lnTo>
                  <a:pt x="482" y="6443"/>
                </a:lnTo>
                <a:lnTo>
                  <a:pt x="0" y="7143"/>
                </a:lnTo>
                <a:lnTo>
                  <a:pt x="0" y="92857"/>
                </a:lnTo>
                <a:lnTo>
                  <a:pt x="482" y="93557"/>
                </a:lnTo>
                <a:lnTo>
                  <a:pt x="1921" y="94251"/>
                </a:lnTo>
                <a:lnTo>
                  <a:pt x="4306" y="94931"/>
                </a:lnTo>
                <a:lnTo>
                  <a:pt x="7612" y="95591"/>
                </a:lnTo>
                <a:lnTo>
                  <a:pt x="11808" y="96224"/>
                </a:lnTo>
                <a:lnTo>
                  <a:pt x="16853" y="96826"/>
                </a:lnTo>
                <a:lnTo>
                  <a:pt x="22699" y="97389"/>
                </a:lnTo>
                <a:lnTo>
                  <a:pt x="29289" y="97908"/>
                </a:lnTo>
                <a:lnTo>
                  <a:pt x="36561" y="98379"/>
                </a:lnTo>
                <a:lnTo>
                  <a:pt x="44443" y="98796"/>
                </a:lnTo>
                <a:lnTo>
                  <a:pt x="52860" y="99157"/>
                </a:lnTo>
                <a:lnTo>
                  <a:pt x="61732" y="99456"/>
                </a:lnTo>
                <a:lnTo>
                  <a:pt x="70972" y="99692"/>
                </a:lnTo>
                <a:lnTo>
                  <a:pt x="80491" y="99863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9439830599-45"/>
          <p:cNvSpPr/>
          <p:nvPr/>
        </p:nvSpPr>
        <p:spPr>
          <a:xfrm>
            <a:off x="1957388" y="3718618"/>
            <a:ext cx="151805" cy="1208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3000"/>
                </a:moveTo>
                <a:lnTo>
                  <a:pt x="0" y="93000"/>
                </a:lnTo>
                <a:lnTo>
                  <a:pt x="0" y="32308"/>
                </a:lnTo>
                <a:cubicBezTo>
                  <a:pt x="0" y="29744"/>
                  <a:pt x="563" y="27436"/>
                  <a:pt x="1688" y="25385"/>
                </a:cubicBezTo>
                <a:lnTo>
                  <a:pt x="1688" y="25385"/>
                </a:lnTo>
                <a:cubicBezTo>
                  <a:pt x="2854" y="23487"/>
                  <a:pt x="4375" y="22026"/>
                  <a:pt x="6250" y="21000"/>
                </a:cubicBezTo>
                <a:lnTo>
                  <a:pt x="6250" y="21000"/>
                </a:lnTo>
                <a:lnTo>
                  <a:pt x="47938" y="462"/>
                </a:lnTo>
                <a:cubicBezTo>
                  <a:pt x="49188" y="-154"/>
                  <a:pt x="50438" y="-154"/>
                  <a:pt x="51688" y="462"/>
                </a:cubicBezTo>
                <a:lnTo>
                  <a:pt x="51688" y="462"/>
                </a:lnTo>
                <a:lnTo>
                  <a:pt x="93375" y="21000"/>
                </a:lnTo>
                <a:cubicBezTo>
                  <a:pt x="95250" y="22026"/>
                  <a:pt x="96750" y="23487"/>
                  <a:pt x="97875" y="25385"/>
                </a:cubicBezTo>
                <a:lnTo>
                  <a:pt x="97875" y="25385"/>
                </a:lnTo>
                <a:cubicBezTo>
                  <a:pt x="99042" y="27436"/>
                  <a:pt x="99625" y="29744"/>
                  <a:pt x="99625" y="32308"/>
                </a:cubicBezTo>
                <a:lnTo>
                  <a:pt x="99625" y="32308"/>
                </a:lnTo>
                <a:lnTo>
                  <a:pt x="99625" y="93000"/>
                </a:lnTo>
                <a:cubicBezTo>
                  <a:pt x="99417" y="95821"/>
                  <a:pt x="98167" y="97359"/>
                  <a:pt x="95875" y="97615"/>
                </a:cubicBezTo>
                <a:lnTo>
                  <a:pt x="95875" y="97615"/>
                </a:lnTo>
                <a:lnTo>
                  <a:pt x="88375" y="97615"/>
                </a:lnTo>
                <a:cubicBezTo>
                  <a:pt x="86125" y="97359"/>
                  <a:pt x="84896" y="95821"/>
                  <a:pt x="84688" y="93000"/>
                </a:cubicBezTo>
                <a:lnTo>
                  <a:pt x="84688" y="93000"/>
                </a:lnTo>
                <a:lnTo>
                  <a:pt x="84688" y="42462"/>
                </a:lnTo>
                <a:cubicBezTo>
                  <a:pt x="84688" y="40667"/>
                  <a:pt x="84208" y="39179"/>
                  <a:pt x="83250" y="38000"/>
                </a:cubicBezTo>
                <a:lnTo>
                  <a:pt x="83250" y="38000"/>
                </a:lnTo>
                <a:cubicBezTo>
                  <a:pt x="82333" y="36872"/>
                  <a:pt x="81146" y="36308"/>
                  <a:pt x="79688" y="36308"/>
                </a:cubicBezTo>
                <a:lnTo>
                  <a:pt x="79688" y="36308"/>
                </a:lnTo>
                <a:lnTo>
                  <a:pt x="19938" y="36308"/>
                </a:lnTo>
                <a:cubicBezTo>
                  <a:pt x="18479" y="36308"/>
                  <a:pt x="17271" y="36872"/>
                  <a:pt x="16313" y="38000"/>
                </a:cubicBezTo>
                <a:lnTo>
                  <a:pt x="16313" y="38000"/>
                </a:lnTo>
                <a:cubicBezTo>
                  <a:pt x="15396" y="39179"/>
                  <a:pt x="14938" y="40667"/>
                  <a:pt x="14938" y="42462"/>
                </a:cubicBezTo>
                <a:lnTo>
                  <a:pt x="14938" y="42462"/>
                </a:lnTo>
                <a:lnTo>
                  <a:pt x="14938" y="93000"/>
                </a:lnTo>
                <a:cubicBezTo>
                  <a:pt x="14729" y="95821"/>
                  <a:pt x="13479" y="97359"/>
                  <a:pt x="11188" y="97615"/>
                </a:cubicBezTo>
                <a:lnTo>
                  <a:pt x="11188" y="97615"/>
                </a:lnTo>
                <a:lnTo>
                  <a:pt x="3750" y="97615"/>
                </a:lnTo>
                <a:cubicBezTo>
                  <a:pt x="1458" y="97359"/>
                  <a:pt x="208" y="95821"/>
                  <a:pt x="0" y="93000"/>
                </a:cubicBezTo>
                <a:lnTo>
                  <a:pt x="0" y="93000"/>
                </a:lnTo>
                <a:moveTo>
                  <a:pt x="75938" y="97615"/>
                </a:moveTo>
                <a:lnTo>
                  <a:pt x="75938" y="97615"/>
                </a:lnTo>
                <a:lnTo>
                  <a:pt x="23688" y="97615"/>
                </a:lnTo>
                <a:cubicBezTo>
                  <a:pt x="21396" y="97359"/>
                  <a:pt x="20146" y="95821"/>
                  <a:pt x="19938" y="93000"/>
                </a:cubicBezTo>
                <a:lnTo>
                  <a:pt x="19938" y="93000"/>
                </a:lnTo>
                <a:lnTo>
                  <a:pt x="19938" y="82308"/>
                </a:lnTo>
                <a:lnTo>
                  <a:pt x="79688" y="82308"/>
                </a:lnTo>
                <a:lnTo>
                  <a:pt x="79688" y="93000"/>
                </a:lnTo>
                <a:cubicBezTo>
                  <a:pt x="79479" y="95821"/>
                  <a:pt x="78229" y="97359"/>
                  <a:pt x="75938" y="97615"/>
                </a:cubicBezTo>
                <a:lnTo>
                  <a:pt x="75938" y="97615"/>
                </a:lnTo>
                <a:moveTo>
                  <a:pt x="19938" y="76154"/>
                </a:moveTo>
                <a:lnTo>
                  <a:pt x="19938" y="76154"/>
                </a:lnTo>
                <a:lnTo>
                  <a:pt x="19938" y="63846"/>
                </a:lnTo>
                <a:lnTo>
                  <a:pt x="79688" y="63846"/>
                </a:lnTo>
                <a:lnTo>
                  <a:pt x="79688" y="76154"/>
                </a:lnTo>
                <a:lnTo>
                  <a:pt x="19938" y="76154"/>
                </a:lnTo>
                <a:moveTo>
                  <a:pt x="19938" y="57769"/>
                </a:moveTo>
                <a:lnTo>
                  <a:pt x="19938" y="57769"/>
                </a:lnTo>
                <a:lnTo>
                  <a:pt x="19938" y="42462"/>
                </a:lnTo>
                <a:lnTo>
                  <a:pt x="79688" y="42462"/>
                </a:lnTo>
                <a:lnTo>
                  <a:pt x="79688" y="57769"/>
                </a:lnTo>
                <a:lnTo>
                  <a:pt x="19938" y="5776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9439830498-46"/>
          <p:cNvSpPr/>
          <p:nvPr/>
        </p:nvSpPr>
        <p:spPr>
          <a:xfrm>
            <a:off x="2909292" y="3629025"/>
            <a:ext cx="1021556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03" y="0"/>
                </a:moveTo>
                <a:lnTo>
                  <a:pt x="97897" y="0"/>
                </a:lnTo>
                <a:lnTo>
                  <a:pt x="98103" y="31"/>
                </a:lnTo>
                <a:lnTo>
                  <a:pt x="98308" y="125"/>
                </a:lnTo>
                <a:lnTo>
                  <a:pt x="98505" y="313"/>
                </a:lnTo>
                <a:lnTo>
                  <a:pt x="98701" y="531"/>
                </a:lnTo>
                <a:lnTo>
                  <a:pt x="98888" y="844"/>
                </a:lnTo>
                <a:lnTo>
                  <a:pt x="99065" y="1188"/>
                </a:lnTo>
                <a:lnTo>
                  <a:pt x="99234" y="1594"/>
                </a:lnTo>
                <a:lnTo>
                  <a:pt x="99383" y="2063"/>
                </a:lnTo>
                <a:lnTo>
                  <a:pt x="99523" y="2563"/>
                </a:lnTo>
                <a:lnTo>
                  <a:pt x="99645" y="3125"/>
                </a:lnTo>
                <a:lnTo>
                  <a:pt x="99748" y="3719"/>
                </a:lnTo>
                <a:lnTo>
                  <a:pt x="99841" y="4344"/>
                </a:lnTo>
                <a:lnTo>
                  <a:pt x="99907" y="5000"/>
                </a:lnTo>
                <a:lnTo>
                  <a:pt x="99963" y="5656"/>
                </a:lnTo>
                <a:lnTo>
                  <a:pt x="99991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1" y="93656"/>
                </a:lnTo>
                <a:lnTo>
                  <a:pt x="99963" y="94344"/>
                </a:lnTo>
                <a:lnTo>
                  <a:pt x="99907" y="95000"/>
                </a:lnTo>
                <a:lnTo>
                  <a:pt x="99841" y="95656"/>
                </a:lnTo>
                <a:lnTo>
                  <a:pt x="99748" y="96281"/>
                </a:lnTo>
                <a:lnTo>
                  <a:pt x="99645" y="96875"/>
                </a:lnTo>
                <a:lnTo>
                  <a:pt x="99523" y="97438"/>
                </a:lnTo>
                <a:lnTo>
                  <a:pt x="99383" y="97938"/>
                </a:lnTo>
                <a:lnTo>
                  <a:pt x="99234" y="98406"/>
                </a:lnTo>
                <a:lnTo>
                  <a:pt x="99065" y="98813"/>
                </a:lnTo>
                <a:lnTo>
                  <a:pt x="98888" y="99156"/>
                </a:lnTo>
                <a:lnTo>
                  <a:pt x="98701" y="99469"/>
                </a:lnTo>
                <a:lnTo>
                  <a:pt x="98505" y="99688"/>
                </a:lnTo>
                <a:lnTo>
                  <a:pt x="98308" y="99875"/>
                </a:lnTo>
                <a:lnTo>
                  <a:pt x="98103" y="99969"/>
                </a:lnTo>
                <a:lnTo>
                  <a:pt x="97897" y="100000"/>
                </a:lnTo>
                <a:lnTo>
                  <a:pt x="2103" y="100000"/>
                </a:lnTo>
                <a:lnTo>
                  <a:pt x="1897" y="99969"/>
                </a:lnTo>
                <a:lnTo>
                  <a:pt x="1692" y="99875"/>
                </a:lnTo>
                <a:lnTo>
                  <a:pt x="1495" y="99688"/>
                </a:lnTo>
                <a:lnTo>
                  <a:pt x="1299" y="99469"/>
                </a:lnTo>
                <a:lnTo>
                  <a:pt x="1112" y="99156"/>
                </a:lnTo>
                <a:lnTo>
                  <a:pt x="935" y="98813"/>
                </a:lnTo>
                <a:lnTo>
                  <a:pt x="766" y="98406"/>
                </a:lnTo>
                <a:lnTo>
                  <a:pt x="617" y="97938"/>
                </a:lnTo>
                <a:lnTo>
                  <a:pt x="477" y="97438"/>
                </a:lnTo>
                <a:lnTo>
                  <a:pt x="355" y="96875"/>
                </a:lnTo>
                <a:lnTo>
                  <a:pt x="252" y="96281"/>
                </a:lnTo>
                <a:lnTo>
                  <a:pt x="159" y="95656"/>
                </a:lnTo>
                <a:lnTo>
                  <a:pt x="93" y="95000"/>
                </a:lnTo>
                <a:lnTo>
                  <a:pt x="37" y="94344"/>
                </a:lnTo>
                <a:lnTo>
                  <a:pt x="9" y="93656"/>
                </a:lnTo>
                <a:lnTo>
                  <a:pt x="0" y="92969"/>
                </a:lnTo>
                <a:lnTo>
                  <a:pt x="0" y="7031"/>
                </a:lnTo>
                <a:lnTo>
                  <a:pt x="9" y="6344"/>
                </a:lnTo>
                <a:lnTo>
                  <a:pt x="37" y="5656"/>
                </a:lnTo>
                <a:lnTo>
                  <a:pt x="93" y="5000"/>
                </a:lnTo>
                <a:lnTo>
                  <a:pt x="159" y="4344"/>
                </a:lnTo>
                <a:lnTo>
                  <a:pt x="252" y="3719"/>
                </a:lnTo>
                <a:lnTo>
                  <a:pt x="355" y="3125"/>
                </a:lnTo>
                <a:lnTo>
                  <a:pt x="477" y="2563"/>
                </a:lnTo>
                <a:lnTo>
                  <a:pt x="617" y="2063"/>
                </a:lnTo>
                <a:lnTo>
                  <a:pt x="766" y="1594"/>
                </a:lnTo>
                <a:lnTo>
                  <a:pt x="935" y="1188"/>
                </a:lnTo>
                <a:lnTo>
                  <a:pt x="1112" y="844"/>
                </a:lnTo>
                <a:lnTo>
                  <a:pt x="1299" y="531"/>
                </a:lnTo>
                <a:lnTo>
                  <a:pt x="1495" y="313"/>
                </a:lnTo>
                <a:lnTo>
                  <a:pt x="1692" y="125"/>
                </a:lnTo>
                <a:lnTo>
                  <a:pt x="1897" y="31"/>
                </a:lnTo>
                <a:close/>
              </a:path>
            </a:pathLst>
          </a:custGeom>
          <a:solidFill>
            <a:srgbClr val="F0F4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9439830498-47"/>
          <p:cNvSpPr/>
          <p:nvPr/>
        </p:nvSpPr>
        <p:spPr>
          <a:xfrm>
            <a:off x="2909292" y="3629025"/>
            <a:ext cx="2143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7"/>
                </a:lnTo>
                <a:lnTo>
                  <a:pt x="70972" y="308"/>
                </a:lnTo>
                <a:lnTo>
                  <a:pt x="61732" y="544"/>
                </a:lnTo>
                <a:lnTo>
                  <a:pt x="52860" y="843"/>
                </a:lnTo>
                <a:lnTo>
                  <a:pt x="44443" y="1204"/>
                </a:lnTo>
                <a:lnTo>
                  <a:pt x="36561" y="1621"/>
                </a:lnTo>
                <a:lnTo>
                  <a:pt x="29289" y="2092"/>
                </a:lnTo>
                <a:lnTo>
                  <a:pt x="22699" y="2611"/>
                </a:lnTo>
                <a:lnTo>
                  <a:pt x="16853" y="3174"/>
                </a:lnTo>
                <a:lnTo>
                  <a:pt x="11808" y="3776"/>
                </a:lnTo>
                <a:lnTo>
                  <a:pt x="7612" y="4409"/>
                </a:lnTo>
                <a:lnTo>
                  <a:pt x="4306" y="5069"/>
                </a:lnTo>
                <a:lnTo>
                  <a:pt x="1921" y="5749"/>
                </a:lnTo>
                <a:lnTo>
                  <a:pt x="482" y="6443"/>
                </a:lnTo>
                <a:lnTo>
                  <a:pt x="0" y="7143"/>
                </a:lnTo>
                <a:lnTo>
                  <a:pt x="0" y="92857"/>
                </a:lnTo>
                <a:lnTo>
                  <a:pt x="482" y="93557"/>
                </a:lnTo>
                <a:lnTo>
                  <a:pt x="1921" y="94251"/>
                </a:lnTo>
                <a:lnTo>
                  <a:pt x="4306" y="94931"/>
                </a:lnTo>
                <a:lnTo>
                  <a:pt x="7612" y="95591"/>
                </a:lnTo>
                <a:lnTo>
                  <a:pt x="11808" y="96224"/>
                </a:lnTo>
                <a:lnTo>
                  <a:pt x="16853" y="96826"/>
                </a:lnTo>
                <a:lnTo>
                  <a:pt x="22699" y="97389"/>
                </a:lnTo>
                <a:lnTo>
                  <a:pt x="29289" y="97908"/>
                </a:lnTo>
                <a:lnTo>
                  <a:pt x="36561" y="98379"/>
                </a:lnTo>
                <a:lnTo>
                  <a:pt x="44443" y="98796"/>
                </a:lnTo>
                <a:lnTo>
                  <a:pt x="52860" y="99157"/>
                </a:lnTo>
                <a:lnTo>
                  <a:pt x="61732" y="99456"/>
                </a:lnTo>
                <a:lnTo>
                  <a:pt x="70972" y="99692"/>
                </a:lnTo>
                <a:lnTo>
                  <a:pt x="80491" y="99863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9439830512-62"/>
          <p:cNvSpPr/>
          <p:nvPr/>
        </p:nvSpPr>
        <p:spPr>
          <a:xfrm>
            <a:off x="4130873" y="3629025"/>
            <a:ext cx="857250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00" y="0"/>
                </a:moveTo>
                <a:lnTo>
                  <a:pt x="97500" y="0"/>
                </a:lnTo>
                <a:lnTo>
                  <a:pt x="97744" y="31"/>
                </a:lnTo>
                <a:lnTo>
                  <a:pt x="97989" y="125"/>
                </a:lnTo>
                <a:lnTo>
                  <a:pt x="98222" y="313"/>
                </a:lnTo>
                <a:lnTo>
                  <a:pt x="98456" y="531"/>
                </a:lnTo>
                <a:lnTo>
                  <a:pt x="98678" y="844"/>
                </a:lnTo>
                <a:lnTo>
                  <a:pt x="98889" y="1188"/>
                </a:lnTo>
                <a:lnTo>
                  <a:pt x="99089" y="1594"/>
                </a:lnTo>
                <a:lnTo>
                  <a:pt x="99267" y="2063"/>
                </a:lnTo>
                <a:lnTo>
                  <a:pt x="99433" y="2563"/>
                </a:lnTo>
                <a:lnTo>
                  <a:pt x="99578" y="3125"/>
                </a:lnTo>
                <a:lnTo>
                  <a:pt x="99700" y="3719"/>
                </a:lnTo>
                <a:lnTo>
                  <a:pt x="99811" y="4344"/>
                </a:lnTo>
                <a:lnTo>
                  <a:pt x="99889" y="5000"/>
                </a:lnTo>
                <a:lnTo>
                  <a:pt x="99956" y="5656"/>
                </a:lnTo>
                <a:lnTo>
                  <a:pt x="99989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89" y="93656"/>
                </a:lnTo>
                <a:lnTo>
                  <a:pt x="99956" y="94344"/>
                </a:lnTo>
                <a:lnTo>
                  <a:pt x="99889" y="95000"/>
                </a:lnTo>
                <a:lnTo>
                  <a:pt x="99811" y="95656"/>
                </a:lnTo>
                <a:lnTo>
                  <a:pt x="99700" y="96281"/>
                </a:lnTo>
                <a:lnTo>
                  <a:pt x="99578" y="96875"/>
                </a:lnTo>
                <a:lnTo>
                  <a:pt x="99433" y="97438"/>
                </a:lnTo>
                <a:lnTo>
                  <a:pt x="99267" y="97938"/>
                </a:lnTo>
                <a:lnTo>
                  <a:pt x="99089" y="98406"/>
                </a:lnTo>
                <a:lnTo>
                  <a:pt x="98889" y="98813"/>
                </a:lnTo>
                <a:lnTo>
                  <a:pt x="98678" y="99156"/>
                </a:lnTo>
                <a:lnTo>
                  <a:pt x="98456" y="99469"/>
                </a:lnTo>
                <a:lnTo>
                  <a:pt x="98222" y="99688"/>
                </a:lnTo>
                <a:lnTo>
                  <a:pt x="97989" y="99875"/>
                </a:lnTo>
                <a:lnTo>
                  <a:pt x="97744" y="99969"/>
                </a:lnTo>
                <a:lnTo>
                  <a:pt x="97500" y="100000"/>
                </a:lnTo>
                <a:lnTo>
                  <a:pt x="2500" y="100000"/>
                </a:lnTo>
                <a:lnTo>
                  <a:pt x="2256" y="99969"/>
                </a:lnTo>
                <a:lnTo>
                  <a:pt x="2011" y="99875"/>
                </a:lnTo>
                <a:lnTo>
                  <a:pt x="1778" y="99688"/>
                </a:lnTo>
                <a:lnTo>
                  <a:pt x="1544" y="99469"/>
                </a:lnTo>
                <a:lnTo>
                  <a:pt x="1322" y="99156"/>
                </a:lnTo>
                <a:lnTo>
                  <a:pt x="1111" y="98813"/>
                </a:lnTo>
                <a:lnTo>
                  <a:pt x="911" y="98406"/>
                </a:lnTo>
                <a:lnTo>
                  <a:pt x="733" y="97938"/>
                </a:lnTo>
                <a:lnTo>
                  <a:pt x="567" y="97438"/>
                </a:lnTo>
                <a:lnTo>
                  <a:pt x="422" y="96875"/>
                </a:lnTo>
                <a:lnTo>
                  <a:pt x="300" y="96281"/>
                </a:lnTo>
                <a:lnTo>
                  <a:pt x="189" y="95656"/>
                </a:lnTo>
                <a:lnTo>
                  <a:pt x="111" y="95000"/>
                </a:lnTo>
                <a:lnTo>
                  <a:pt x="44" y="94344"/>
                </a:lnTo>
                <a:lnTo>
                  <a:pt x="11" y="93656"/>
                </a:lnTo>
                <a:lnTo>
                  <a:pt x="0" y="92969"/>
                </a:lnTo>
                <a:lnTo>
                  <a:pt x="0" y="7031"/>
                </a:lnTo>
                <a:lnTo>
                  <a:pt x="11" y="6344"/>
                </a:lnTo>
                <a:lnTo>
                  <a:pt x="44" y="5656"/>
                </a:lnTo>
                <a:lnTo>
                  <a:pt x="111" y="5000"/>
                </a:lnTo>
                <a:lnTo>
                  <a:pt x="189" y="4344"/>
                </a:lnTo>
                <a:lnTo>
                  <a:pt x="300" y="3719"/>
                </a:lnTo>
                <a:lnTo>
                  <a:pt x="422" y="3125"/>
                </a:lnTo>
                <a:lnTo>
                  <a:pt x="567" y="2563"/>
                </a:lnTo>
                <a:lnTo>
                  <a:pt x="733" y="2063"/>
                </a:lnTo>
                <a:lnTo>
                  <a:pt x="911" y="1594"/>
                </a:lnTo>
                <a:lnTo>
                  <a:pt x="1111" y="1188"/>
                </a:lnTo>
                <a:lnTo>
                  <a:pt x="1322" y="844"/>
                </a:lnTo>
                <a:lnTo>
                  <a:pt x="1544" y="531"/>
                </a:lnTo>
                <a:lnTo>
                  <a:pt x="1778" y="313"/>
                </a:lnTo>
                <a:lnTo>
                  <a:pt x="2011" y="125"/>
                </a:lnTo>
                <a:lnTo>
                  <a:pt x="2256" y="31"/>
                </a:lnTo>
                <a:close/>
              </a:path>
            </a:pathLst>
          </a:custGeom>
          <a:solidFill>
            <a:srgbClr val="F0F4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9439830513-77"/>
          <p:cNvSpPr/>
          <p:nvPr/>
        </p:nvSpPr>
        <p:spPr>
          <a:xfrm>
            <a:off x="4130873" y="3629025"/>
            <a:ext cx="21431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7"/>
                </a:lnTo>
                <a:lnTo>
                  <a:pt x="70972" y="308"/>
                </a:lnTo>
                <a:lnTo>
                  <a:pt x="61732" y="544"/>
                </a:lnTo>
                <a:lnTo>
                  <a:pt x="52860" y="843"/>
                </a:lnTo>
                <a:lnTo>
                  <a:pt x="44443" y="1204"/>
                </a:lnTo>
                <a:lnTo>
                  <a:pt x="36561" y="1621"/>
                </a:lnTo>
                <a:lnTo>
                  <a:pt x="29289" y="2092"/>
                </a:lnTo>
                <a:lnTo>
                  <a:pt x="22699" y="2611"/>
                </a:lnTo>
                <a:lnTo>
                  <a:pt x="16853" y="3174"/>
                </a:lnTo>
                <a:lnTo>
                  <a:pt x="11808" y="3776"/>
                </a:lnTo>
                <a:lnTo>
                  <a:pt x="7612" y="4409"/>
                </a:lnTo>
                <a:lnTo>
                  <a:pt x="4306" y="5069"/>
                </a:lnTo>
                <a:lnTo>
                  <a:pt x="1921" y="5749"/>
                </a:lnTo>
                <a:lnTo>
                  <a:pt x="482" y="6443"/>
                </a:lnTo>
                <a:lnTo>
                  <a:pt x="0" y="7143"/>
                </a:lnTo>
                <a:lnTo>
                  <a:pt x="0" y="92857"/>
                </a:lnTo>
                <a:lnTo>
                  <a:pt x="482" y="93557"/>
                </a:lnTo>
                <a:lnTo>
                  <a:pt x="1921" y="94251"/>
                </a:lnTo>
                <a:lnTo>
                  <a:pt x="4306" y="94931"/>
                </a:lnTo>
                <a:lnTo>
                  <a:pt x="7612" y="95591"/>
                </a:lnTo>
                <a:lnTo>
                  <a:pt x="11808" y="96224"/>
                </a:lnTo>
                <a:lnTo>
                  <a:pt x="16853" y="96826"/>
                </a:lnTo>
                <a:lnTo>
                  <a:pt x="22699" y="97389"/>
                </a:lnTo>
                <a:lnTo>
                  <a:pt x="29289" y="97908"/>
                </a:lnTo>
                <a:lnTo>
                  <a:pt x="36561" y="98379"/>
                </a:lnTo>
                <a:lnTo>
                  <a:pt x="44443" y="98796"/>
                </a:lnTo>
                <a:lnTo>
                  <a:pt x="52860" y="99157"/>
                </a:lnTo>
                <a:lnTo>
                  <a:pt x="61732" y="99456"/>
                </a:lnTo>
                <a:lnTo>
                  <a:pt x="70972" y="99692"/>
                </a:lnTo>
                <a:lnTo>
                  <a:pt x="80491" y="99863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9439830600-46"/>
          <p:cNvSpPr/>
          <p:nvPr/>
        </p:nvSpPr>
        <p:spPr>
          <a:xfrm>
            <a:off x="4266605" y="3718282"/>
            <a:ext cx="121444" cy="12152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923" y="6231"/>
                </a:moveTo>
                <a:lnTo>
                  <a:pt x="91923" y="6231"/>
                </a:lnTo>
                <a:cubicBezTo>
                  <a:pt x="91821" y="3513"/>
                  <a:pt x="90564" y="1590"/>
                  <a:pt x="88154" y="462"/>
                </a:cubicBezTo>
                <a:lnTo>
                  <a:pt x="88154" y="462"/>
                </a:lnTo>
                <a:cubicBezTo>
                  <a:pt x="85692" y="-462"/>
                  <a:pt x="83436" y="-26"/>
                  <a:pt x="81385" y="1769"/>
                </a:cubicBezTo>
                <a:lnTo>
                  <a:pt x="81385" y="1769"/>
                </a:lnTo>
                <a:lnTo>
                  <a:pt x="73154" y="10231"/>
                </a:lnTo>
                <a:cubicBezTo>
                  <a:pt x="68436" y="14795"/>
                  <a:pt x="63154" y="18359"/>
                  <a:pt x="57308" y="20923"/>
                </a:cubicBezTo>
                <a:lnTo>
                  <a:pt x="57308" y="20923"/>
                </a:lnTo>
                <a:cubicBezTo>
                  <a:pt x="51308" y="23385"/>
                  <a:pt x="45051" y="24615"/>
                  <a:pt x="38538" y="24615"/>
                </a:cubicBezTo>
                <a:lnTo>
                  <a:pt x="38538" y="24615"/>
                </a:lnTo>
                <a:lnTo>
                  <a:pt x="36769" y="24615"/>
                </a:lnTo>
                <a:lnTo>
                  <a:pt x="30615" y="24615"/>
                </a:lnTo>
                <a:lnTo>
                  <a:pt x="12231" y="24615"/>
                </a:lnTo>
                <a:cubicBezTo>
                  <a:pt x="8795" y="24718"/>
                  <a:pt x="5923" y="25923"/>
                  <a:pt x="3615" y="28231"/>
                </a:cubicBezTo>
                <a:lnTo>
                  <a:pt x="3615" y="28231"/>
                </a:lnTo>
                <a:cubicBezTo>
                  <a:pt x="1308" y="30538"/>
                  <a:pt x="103" y="33410"/>
                  <a:pt x="0" y="36846"/>
                </a:cubicBezTo>
                <a:lnTo>
                  <a:pt x="0" y="36846"/>
                </a:lnTo>
                <a:lnTo>
                  <a:pt x="0" y="55231"/>
                </a:lnTo>
                <a:cubicBezTo>
                  <a:pt x="103" y="58667"/>
                  <a:pt x="1308" y="61538"/>
                  <a:pt x="3615" y="63846"/>
                </a:cubicBezTo>
                <a:lnTo>
                  <a:pt x="3615" y="63846"/>
                </a:lnTo>
                <a:cubicBezTo>
                  <a:pt x="5923" y="66154"/>
                  <a:pt x="8795" y="67359"/>
                  <a:pt x="12231" y="67462"/>
                </a:cubicBezTo>
                <a:lnTo>
                  <a:pt x="12231" y="67462"/>
                </a:lnTo>
                <a:lnTo>
                  <a:pt x="12231" y="92000"/>
                </a:lnTo>
                <a:cubicBezTo>
                  <a:pt x="12231" y="93795"/>
                  <a:pt x="12821" y="95256"/>
                  <a:pt x="14000" y="96385"/>
                </a:cubicBezTo>
                <a:lnTo>
                  <a:pt x="14000" y="96385"/>
                </a:lnTo>
                <a:cubicBezTo>
                  <a:pt x="15128" y="97564"/>
                  <a:pt x="16590" y="98154"/>
                  <a:pt x="18385" y="98154"/>
                </a:cubicBezTo>
                <a:lnTo>
                  <a:pt x="18385" y="98154"/>
                </a:lnTo>
                <a:lnTo>
                  <a:pt x="30615" y="98154"/>
                </a:lnTo>
                <a:cubicBezTo>
                  <a:pt x="32410" y="98154"/>
                  <a:pt x="33897" y="97564"/>
                  <a:pt x="35077" y="96385"/>
                </a:cubicBezTo>
                <a:lnTo>
                  <a:pt x="35077" y="96385"/>
                </a:lnTo>
                <a:cubicBezTo>
                  <a:pt x="36205" y="95256"/>
                  <a:pt x="36769" y="93795"/>
                  <a:pt x="36769" y="92000"/>
                </a:cubicBezTo>
                <a:lnTo>
                  <a:pt x="36769" y="92000"/>
                </a:lnTo>
                <a:lnTo>
                  <a:pt x="36769" y="67462"/>
                </a:lnTo>
                <a:lnTo>
                  <a:pt x="38538" y="67462"/>
                </a:lnTo>
                <a:cubicBezTo>
                  <a:pt x="45051" y="67462"/>
                  <a:pt x="51308" y="68744"/>
                  <a:pt x="57308" y="71308"/>
                </a:cubicBezTo>
                <a:lnTo>
                  <a:pt x="57308" y="71308"/>
                </a:lnTo>
                <a:cubicBezTo>
                  <a:pt x="63154" y="73769"/>
                  <a:pt x="68436" y="77282"/>
                  <a:pt x="73154" y="81846"/>
                </a:cubicBezTo>
                <a:lnTo>
                  <a:pt x="73154" y="81846"/>
                </a:lnTo>
                <a:lnTo>
                  <a:pt x="81385" y="90308"/>
                </a:lnTo>
                <a:cubicBezTo>
                  <a:pt x="83436" y="92103"/>
                  <a:pt x="85692" y="92538"/>
                  <a:pt x="88154" y="91615"/>
                </a:cubicBezTo>
                <a:lnTo>
                  <a:pt x="88154" y="91615"/>
                </a:lnTo>
                <a:cubicBezTo>
                  <a:pt x="90564" y="90487"/>
                  <a:pt x="91821" y="88564"/>
                  <a:pt x="91923" y="85846"/>
                </a:cubicBezTo>
                <a:lnTo>
                  <a:pt x="91923" y="85846"/>
                </a:lnTo>
                <a:lnTo>
                  <a:pt x="91923" y="57538"/>
                </a:lnTo>
                <a:cubicBezTo>
                  <a:pt x="93718" y="56615"/>
                  <a:pt x="95205" y="55154"/>
                  <a:pt x="96385" y="53154"/>
                </a:cubicBezTo>
                <a:lnTo>
                  <a:pt x="96385" y="53154"/>
                </a:lnTo>
                <a:cubicBezTo>
                  <a:pt x="97513" y="51103"/>
                  <a:pt x="98077" y="48718"/>
                  <a:pt x="98077" y="46000"/>
                </a:cubicBezTo>
                <a:lnTo>
                  <a:pt x="98077" y="46000"/>
                </a:lnTo>
                <a:cubicBezTo>
                  <a:pt x="98077" y="43333"/>
                  <a:pt x="97513" y="40974"/>
                  <a:pt x="96385" y="38923"/>
                </a:cubicBezTo>
                <a:lnTo>
                  <a:pt x="96385" y="38923"/>
                </a:lnTo>
                <a:cubicBezTo>
                  <a:pt x="95205" y="36923"/>
                  <a:pt x="93718" y="35462"/>
                  <a:pt x="91923" y="34538"/>
                </a:cubicBezTo>
                <a:lnTo>
                  <a:pt x="91923" y="34538"/>
                </a:lnTo>
                <a:lnTo>
                  <a:pt x="91923" y="6231"/>
                </a:lnTo>
                <a:moveTo>
                  <a:pt x="79692" y="20923"/>
                </a:moveTo>
                <a:lnTo>
                  <a:pt x="79692" y="20923"/>
                </a:lnTo>
                <a:lnTo>
                  <a:pt x="79692" y="46000"/>
                </a:lnTo>
                <a:lnTo>
                  <a:pt x="79692" y="71154"/>
                </a:lnTo>
                <a:cubicBezTo>
                  <a:pt x="73949" y="66026"/>
                  <a:pt x="67564" y="62128"/>
                  <a:pt x="60538" y="59462"/>
                </a:cubicBezTo>
                <a:lnTo>
                  <a:pt x="60538" y="59462"/>
                </a:lnTo>
                <a:cubicBezTo>
                  <a:pt x="53513" y="56641"/>
                  <a:pt x="46179" y="55231"/>
                  <a:pt x="38538" y="55231"/>
                </a:cubicBezTo>
                <a:lnTo>
                  <a:pt x="38538" y="55231"/>
                </a:lnTo>
                <a:lnTo>
                  <a:pt x="36769" y="55231"/>
                </a:lnTo>
                <a:lnTo>
                  <a:pt x="36769" y="36846"/>
                </a:lnTo>
                <a:lnTo>
                  <a:pt x="38538" y="36846"/>
                </a:lnTo>
                <a:cubicBezTo>
                  <a:pt x="46179" y="36846"/>
                  <a:pt x="53513" y="35436"/>
                  <a:pt x="60538" y="32615"/>
                </a:cubicBezTo>
                <a:lnTo>
                  <a:pt x="60538" y="32615"/>
                </a:lnTo>
                <a:cubicBezTo>
                  <a:pt x="67564" y="29949"/>
                  <a:pt x="73949" y="26051"/>
                  <a:pt x="79692" y="20923"/>
                </a:cubicBezTo>
                <a:lnTo>
                  <a:pt x="79692" y="2092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9439830485-14"/>
          <p:cNvSpPr/>
          <p:nvPr/>
        </p:nvSpPr>
        <p:spPr>
          <a:xfrm>
            <a:off x="400050" y="4250531"/>
            <a:ext cx="83439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1"/>
                </a:lnTo>
                <a:lnTo>
                  <a:pt x="99725" y="125"/>
                </a:lnTo>
                <a:lnTo>
                  <a:pt x="99757" y="271"/>
                </a:lnTo>
                <a:lnTo>
                  <a:pt x="99789" y="479"/>
                </a:lnTo>
                <a:lnTo>
                  <a:pt x="99818" y="729"/>
                </a:lnTo>
                <a:lnTo>
                  <a:pt x="99848" y="1063"/>
                </a:lnTo>
                <a:lnTo>
                  <a:pt x="99874" y="1417"/>
                </a:lnTo>
                <a:lnTo>
                  <a:pt x="99900" y="1833"/>
                </a:lnTo>
                <a:lnTo>
                  <a:pt x="99922" y="2292"/>
                </a:lnTo>
                <a:lnTo>
                  <a:pt x="99942" y="2771"/>
                </a:lnTo>
                <a:lnTo>
                  <a:pt x="99960" y="3313"/>
                </a:lnTo>
                <a:lnTo>
                  <a:pt x="99974" y="3854"/>
                </a:lnTo>
                <a:lnTo>
                  <a:pt x="99985" y="4438"/>
                </a:lnTo>
                <a:lnTo>
                  <a:pt x="99993" y="5021"/>
                </a:lnTo>
                <a:lnTo>
                  <a:pt x="99999" y="5646"/>
                </a:lnTo>
                <a:lnTo>
                  <a:pt x="100000" y="6250"/>
                </a:lnTo>
                <a:lnTo>
                  <a:pt x="100000" y="93750"/>
                </a:lnTo>
                <a:lnTo>
                  <a:pt x="99999" y="94354"/>
                </a:lnTo>
                <a:lnTo>
                  <a:pt x="99993" y="94979"/>
                </a:lnTo>
                <a:lnTo>
                  <a:pt x="99985" y="95563"/>
                </a:lnTo>
                <a:lnTo>
                  <a:pt x="99974" y="96146"/>
                </a:lnTo>
                <a:lnTo>
                  <a:pt x="99960" y="96688"/>
                </a:lnTo>
                <a:lnTo>
                  <a:pt x="99942" y="97229"/>
                </a:lnTo>
                <a:lnTo>
                  <a:pt x="99922" y="97708"/>
                </a:lnTo>
                <a:lnTo>
                  <a:pt x="99900" y="98167"/>
                </a:lnTo>
                <a:lnTo>
                  <a:pt x="99874" y="98583"/>
                </a:lnTo>
                <a:lnTo>
                  <a:pt x="99848" y="98938"/>
                </a:lnTo>
                <a:lnTo>
                  <a:pt x="99818" y="99271"/>
                </a:lnTo>
                <a:lnTo>
                  <a:pt x="99789" y="99521"/>
                </a:lnTo>
                <a:lnTo>
                  <a:pt x="99757" y="99729"/>
                </a:lnTo>
                <a:lnTo>
                  <a:pt x="99725" y="99875"/>
                </a:lnTo>
                <a:lnTo>
                  <a:pt x="99691" y="99979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9"/>
                </a:lnTo>
                <a:lnTo>
                  <a:pt x="275" y="99875"/>
                </a:lnTo>
                <a:lnTo>
                  <a:pt x="243" y="99729"/>
                </a:lnTo>
                <a:lnTo>
                  <a:pt x="211" y="99521"/>
                </a:lnTo>
                <a:lnTo>
                  <a:pt x="182" y="99271"/>
                </a:lnTo>
                <a:lnTo>
                  <a:pt x="152" y="98938"/>
                </a:lnTo>
                <a:lnTo>
                  <a:pt x="126" y="98583"/>
                </a:lnTo>
                <a:lnTo>
                  <a:pt x="100" y="98167"/>
                </a:lnTo>
                <a:lnTo>
                  <a:pt x="78" y="97708"/>
                </a:lnTo>
                <a:lnTo>
                  <a:pt x="58" y="97229"/>
                </a:lnTo>
                <a:lnTo>
                  <a:pt x="40" y="96688"/>
                </a:lnTo>
                <a:lnTo>
                  <a:pt x="26" y="96146"/>
                </a:lnTo>
                <a:lnTo>
                  <a:pt x="15" y="95563"/>
                </a:lnTo>
                <a:lnTo>
                  <a:pt x="7" y="94979"/>
                </a:lnTo>
                <a:lnTo>
                  <a:pt x="1" y="94354"/>
                </a:lnTo>
                <a:lnTo>
                  <a:pt x="0" y="93750"/>
                </a:lnTo>
                <a:lnTo>
                  <a:pt x="0" y="6250"/>
                </a:lnTo>
                <a:lnTo>
                  <a:pt x="1" y="5646"/>
                </a:lnTo>
                <a:lnTo>
                  <a:pt x="7" y="5021"/>
                </a:lnTo>
                <a:lnTo>
                  <a:pt x="15" y="4438"/>
                </a:lnTo>
                <a:lnTo>
                  <a:pt x="26" y="3854"/>
                </a:lnTo>
                <a:lnTo>
                  <a:pt x="40" y="3313"/>
                </a:lnTo>
                <a:lnTo>
                  <a:pt x="58" y="2771"/>
                </a:lnTo>
                <a:lnTo>
                  <a:pt x="78" y="2292"/>
                </a:lnTo>
                <a:lnTo>
                  <a:pt x="100" y="1833"/>
                </a:lnTo>
                <a:lnTo>
                  <a:pt x="126" y="1417"/>
                </a:lnTo>
                <a:lnTo>
                  <a:pt x="152" y="1063"/>
                </a:lnTo>
                <a:lnTo>
                  <a:pt x="182" y="729"/>
                </a:lnTo>
                <a:lnTo>
                  <a:pt x="211" y="479"/>
                </a:lnTo>
                <a:lnTo>
                  <a:pt x="243" y="271"/>
                </a:lnTo>
                <a:lnTo>
                  <a:pt x="275" y="125"/>
                </a:lnTo>
                <a:lnTo>
                  <a:pt x="309" y="21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9439830485-15"/>
          <p:cNvSpPr/>
          <p:nvPr/>
        </p:nvSpPr>
        <p:spPr>
          <a:xfrm>
            <a:off x="400050" y="4250531"/>
            <a:ext cx="35719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0"/>
                </a:lnTo>
                <a:lnTo>
                  <a:pt x="64393" y="120"/>
                </a:lnTo>
                <a:lnTo>
                  <a:pt x="56777" y="269"/>
                </a:lnTo>
                <a:lnTo>
                  <a:pt x="49385" y="476"/>
                </a:lnTo>
                <a:lnTo>
                  <a:pt x="42288" y="738"/>
                </a:lnTo>
                <a:lnTo>
                  <a:pt x="35554" y="1053"/>
                </a:lnTo>
                <a:lnTo>
                  <a:pt x="29249" y="1419"/>
                </a:lnTo>
                <a:lnTo>
                  <a:pt x="23431" y="1831"/>
                </a:lnTo>
                <a:lnTo>
                  <a:pt x="18159" y="2285"/>
                </a:lnTo>
                <a:lnTo>
                  <a:pt x="13482" y="2778"/>
                </a:lnTo>
                <a:lnTo>
                  <a:pt x="9446" y="3304"/>
                </a:lnTo>
                <a:lnTo>
                  <a:pt x="6090" y="3858"/>
                </a:lnTo>
                <a:lnTo>
                  <a:pt x="3445" y="4436"/>
                </a:lnTo>
                <a:lnTo>
                  <a:pt x="1537" y="5031"/>
                </a:lnTo>
                <a:lnTo>
                  <a:pt x="385" y="5637"/>
                </a:lnTo>
                <a:lnTo>
                  <a:pt x="0" y="6250"/>
                </a:lnTo>
                <a:lnTo>
                  <a:pt x="0" y="93750"/>
                </a:lnTo>
                <a:lnTo>
                  <a:pt x="385" y="94363"/>
                </a:lnTo>
                <a:lnTo>
                  <a:pt x="1537" y="94969"/>
                </a:lnTo>
                <a:lnTo>
                  <a:pt x="3445" y="95564"/>
                </a:lnTo>
                <a:lnTo>
                  <a:pt x="6090" y="96142"/>
                </a:lnTo>
                <a:lnTo>
                  <a:pt x="9446" y="96696"/>
                </a:lnTo>
                <a:lnTo>
                  <a:pt x="13482" y="97222"/>
                </a:lnTo>
                <a:lnTo>
                  <a:pt x="18159" y="97715"/>
                </a:lnTo>
                <a:lnTo>
                  <a:pt x="23431" y="98169"/>
                </a:lnTo>
                <a:lnTo>
                  <a:pt x="29249" y="98581"/>
                </a:lnTo>
                <a:lnTo>
                  <a:pt x="35554" y="98947"/>
                </a:lnTo>
                <a:lnTo>
                  <a:pt x="42288" y="99262"/>
                </a:lnTo>
                <a:lnTo>
                  <a:pt x="49385" y="99524"/>
                </a:lnTo>
                <a:lnTo>
                  <a:pt x="56777" y="99731"/>
                </a:lnTo>
                <a:lnTo>
                  <a:pt x="64393" y="99880"/>
                </a:lnTo>
                <a:lnTo>
                  <a:pt x="72159" y="99970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3750"/>
                </a:lnTo>
                <a:lnTo>
                  <a:pt x="100000" y="6250"/>
                </a:lnTo>
                <a:lnTo>
                  <a:pt x="100000" y="6250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9439830604-47"/>
          <p:cNvSpPr/>
          <p:nvPr/>
        </p:nvSpPr>
        <p:spPr>
          <a:xfrm>
            <a:off x="607219" y="4422874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417" y="14083"/>
                </a:moveTo>
                <a:lnTo>
                  <a:pt x="84417" y="14083"/>
                </a:lnTo>
                <a:lnTo>
                  <a:pt x="84417" y="42167"/>
                </a:lnTo>
                <a:lnTo>
                  <a:pt x="56250" y="42167"/>
                </a:lnTo>
                <a:lnTo>
                  <a:pt x="56250" y="14083"/>
                </a:lnTo>
                <a:lnTo>
                  <a:pt x="84417" y="14083"/>
                </a:lnTo>
                <a:moveTo>
                  <a:pt x="84417" y="56250"/>
                </a:moveTo>
                <a:lnTo>
                  <a:pt x="84417" y="56250"/>
                </a:lnTo>
                <a:lnTo>
                  <a:pt x="84417" y="84417"/>
                </a:lnTo>
                <a:lnTo>
                  <a:pt x="56250" y="84417"/>
                </a:lnTo>
                <a:lnTo>
                  <a:pt x="56250" y="56250"/>
                </a:lnTo>
                <a:lnTo>
                  <a:pt x="84417" y="56250"/>
                </a:lnTo>
                <a:moveTo>
                  <a:pt x="42167" y="42167"/>
                </a:moveTo>
                <a:lnTo>
                  <a:pt x="42167" y="42167"/>
                </a:lnTo>
                <a:lnTo>
                  <a:pt x="14083" y="42167"/>
                </a:lnTo>
                <a:lnTo>
                  <a:pt x="14083" y="14083"/>
                </a:lnTo>
                <a:lnTo>
                  <a:pt x="42167" y="14083"/>
                </a:lnTo>
                <a:lnTo>
                  <a:pt x="42167" y="42167"/>
                </a:lnTo>
                <a:moveTo>
                  <a:pt x="14083" y="56250"/>
                </a:moveTo>
                <a:lnTo>
                  <a:pt x="14083" y="56250"/>
                </a:lnTo>
                <a:lnTo>
                  <a:pt x="42167" y="56250"/>
                </a:lnTo>
                <a:lnTo>
                  <a:pt x="42167" y="84417"/>
                </a:lnTo>
                <a:lnTo>
                  <a:pt x="14083" y="84417"/>
                </a:lnTo>
                <a:lnTo>
                  <a:pt x="14083" y="56250"/>
                </a:lnTo>
                <a:moveTo>
                  <a:pt x="14083" y="0"/>
                </a:moveTo>
                <a:lnTo>
                  <a:pt x="14083" y="0"/>
                </a:lnTo>
                <a:cubicBezTo>
                  <a:pt x="10139" y="167"/>
                  <a:pt x="6833" y="1556"/>
                  <a:pt x="4167" y="4167"/>
                </a:cubicBezTo>
                <a:lnTo>
                  <a:pt x="4167" y="4167"/>
                </a:lnTo>
                <a:lnTo>
                  <a:pt x="4167" y="4167"/>
                </a:lnTo>
                <a:cubicBezTo>
                  <a:pt x="1556" y="6833"/>
                  <a:pt x="167" y="10139"/>
                  <a:pt x="0" y="14083"/>
                </a:cubicBezTo>
                <a:lnTo>
                  <a:pt x="0" y="14083"/>
                </a:lnTo>
                <a:lnTo>
                  <a:pt x="0" y="84417"/>
                </a:lnTo>
                <a:cubicBezTo>
                  <a:pt x="167" y="88361"/>
                  <a:pt x="1556" y="91639"/>
                  <a:pt x="4167" y="94250"/>
                </a:cubicBezTo>
                <a:lnTo>
                  <a:pt x="4167" y="94250"/>
                </a:lnTo>
                <a:cubicBezTo>
                  <a:pt x="6833" y="96917"/>
                  <a:pt x="10139" y="98306"/>
                  <a:pt x="14083" y="98417"/>
                </a:cubicBezTo>
                <a:lnTo>
                  <a:pt x="14083" y="98417"/>
                </a:lnTo>
                <a:lnTo>
                  <a:pt x="84417" y="98417"/>
                </a:lnTo>
                <a:cubicBezTo>
                  <a:pt x="88361" y="98306"/>
                  <a:pt x="91639" y="96917"/>
                  <a:pt x="94250" y="94250"/>
                </a:cubicBezTo>
                <a:lnTo>
                  <a:pt x="94250" y="94250"/>
                </a:lnTo>
                <a:cubicBezTo>
                  <a:pt x="96917" y="91639"/>
                  <a:pt x="98306" y="88361"/>
                  <a:pt x="98417" y="84417"/>
                </a:cubicBezTo>
                <a:lnTo>
                  <a:pt x="98417" y="84417"/>
                </a:lnTo>
                <a:lnTo>
                  <a:pt x="98417" y="14083"/>
                </a:lnTo>
                <a:cubicBezTo>
                  <a:pt x="98306" y="10139"/>
                  <a:pt x="96917" y="6833"/>
                  <a:pt x="94250" y="4167"/>
                </a:cubicBezTo>
                <a:lnTo>
                  <a:pt x="94250" y="4167"/>
                </a:lnTo>
                <a:cubicBezTo>
                  <a:pt x="91639" y="1556"/>
                  <a:pt x="88361" y="167"/>
                  <a:pt x="84417" y="0"/>
                </a:cubicBezTo>
                <a:lnTo>
                  <a:pt x="84417" y="0"/>
                </a:lnTo>
                <a:lnTo>
                  <a:pt x="14083" y="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9439830606-48"/>
          <p:cNvSpPr/>
          <p:nvPr/>
        </p:nvSpPr>
        <p:spPr>
          <a:xfrm>
            <a:off x="1466688" y="4415214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9439830607-49"/>
          <p:cNvSpPr/>
          <p:nvPr/>
        </p:nvSpPr>
        <p:spPr>
          <a:xfrm>
            <a:off x="2334220" y="4422874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83"/>
                </a:moveTo>
                <a:lnTo>
                  <a:pt x="0" y="10583"/>
                </a:lnTo>
                <a:cubicBezTo>
                  <a:pt x="133" y="7639"/>
                  <a:pt x="956" y="5139"/>
                  <a:pt x="2467" y="3083"/>
                </a:cubicBezTo>
                <a:lnTo>
                  <a:pt x="2467" y="3083"/>
                </a:lnTo>
                <a:lnTo>
                  <a:pt x="2467" y="3083"/>
                </a:lnTo>
                <a:cubicBezTo>
                  <a:pt x="4111" y="1194"/>
                  <a:pt x="6111" y="167"/>
                  <a:pt x="8467" y="0"/>
                </a:cubicBezTo>
                <a:lnTo>
                  <a:pt x="8467" y="0"/>
                </a:lnTo>
                <a:lnTo>
                  <a:pt x="25333" y="0"/>
                </a:lnTo>
                <a:cubicBezTo>
                  <a:pt x="27644" y="167"/>
                  <a:pt x="29622" y="1194"/>
                  <a:pt x="31267" y="3083"/>
                </a:cubicBezTo>
                <a:lnTo>
                  <a:pt x="31267" y="3083"/>
                </a:lnTo>
                <a:cubicBezTo>
                  <a:pt x="32822" y="5139"/>
                  <a:pt x="33644" y="7639"/>
                  <a:pt x="33733" y="10583"/>
                </a:cubicBezTo>
                <a:lnTo>
                  <a:pt x="33733" y="10583"/>
                </a:lnTo>
                <a:lnTo>
                  <a:pt x="33733" y="14083"/>
                </a:lnTo>
                <a:lnTo>
                  <a:pt x="67533" y="14083"/>
                </a:lnTo>
                <a:lnTo>
                  <a:pt x="67533" y="10583"/>
                </a:lnTo>
                <a:cubicBezTo>
                  <a:pt x="67622" y="7639"/>
                  <a:pt x="68422" y="5139"/>
                  <a:pt x="69933" y="3083"/>
                </a:cubicBezTo>
                <a:lnTo>
                  <a:pt x="69933" y="3083"/>
                </a:lnTo>
                <a:cubicBezTo>
                  <a:pt x="71578" y="1194"/>
                  <a:pt x="73578" y="167"/>
                  <a:pt x="75933" y="0"/>
                </a:cubicBezTo>
                <a:lnTo>
                  <a:pt x="75933" y="0"/>
                </a:lnTo>
                <a:lnTo>
                  <a:pt x="92800" y="0"/>
                </a:lnTo>
                <a:cubicBezTo>
                  <a:pt x="95156" y="167"/>
                  <a:pt x="97156" y="1194"/>
                  <a:pt x="98800" y="3083"/>
                </a:cubicBezTo>
                <a:lnTo>
                  <a:pt x="98800" y="3083"/>
                </a:lnTo>
                <a:cubicBezTo>
                  <a:pt x="100311" y="5139"/>
                  <a:pt x="101133" y="7639"/>
                  <a:pt x="101267" y="10583"/>
                </a:cubicBezTo>
                <a:lnTo>
                  <a:pt x="101267" y="10583"/>
                </a:lnTo>
                <a:lnTo>
                  <a:pt x="101267" y="31667"/>
                </a:lnTo>
                <a:cubicBezTo>
                  <a:pt x="101133" y="34556"/>
                  <a:pt x="100311" y="37028"/>
                  <a:pt x="98800" y="39083"/>
                </a:cubicBezTo>
                <a:lnTo>
                  <a:pt x="98800" y="39083"/>
                </a:lnTo>
                <a:cubicBezTo>
                  <a:pt x="97156" y="41028"/>
                  <a:pt x="95156" y="42056"/>
                  <a:pt x="92800" y="42167"/>
                </a:cubicBezTo>
                <a:lnTo>
                  <a:pt x="92800" y="42167"/>
                </a:lnTo>
                <a:lnTo>
                  <a:pt x="75933" y="42167"/>
                </a:lnTo>
                <a:cubicBezTo>
                  <a:pt x="73578" y="42056"/>
                  <a:pt x="71578" y="41028"/>
                  <a:pt x="69933" y="39083"/>
                </a:cubicBezTo>
                <a:lnTo>
                  <a:pt x="69933" y="39083"/>
                </a:lnTo>
                <a:cubicBezTo>
                  <a:pt x="68422" y="37028"/>
                  <a:pt x="67622" y="34556"/>
                  <a:pt x="67533" y="31667"/>
                </a:cubicBezTo>
                <a:lnTo>
                  <a:pt x="67533" y="31667"/>
                </a:lnTo>
                <a:lnTo>
                  <a:pt x="67533" y="28167"/>
                </a:lnTo>
                <a:lnTo>
                  <a:pt x="33733" y="28167"/>
                </a:lnTo>
                <a:lnTo>
                  <a:pt x="33733" y="31667"/>
                </a:lnTo>
                <a:cubicBezTo>
                  <a:pt x="33733" y="32111"/>
                  <a:pt x="33733" y="32472"/>
                  <a:pt x="33733" y="32750"/>
                </a:cubicBezTo>
                <a:lnTo>
                  <a:pt x="33733" y="32750"/>
                </a:lnTo>
                <a:lnTo>
                  <a:pt x="47800" y="56250"/>
                </a:lnTo>
                <a:lnTo>
                  <a:pt x="64667" y="56250"/>
                </a:lnTo>
                <a:cubicBezTo>
                  <a:pt x="67022" y="56417"/>
                  <a:pt x="69022" y="57444"/>
                  <a:pt x="70667" y="59333"/>
                </a:cubicBezTo>
                <a:lnTo>
                  <a:pt x="70667" y="59333"/>
                </a:lnTo>
                <a:cubicBezTo>
                  <a:pt x="72178" y="61389"/>
                  <a:pt x="73000" y="63889"/>
                  <a:pt x="73133" y="66833"/>
                </a:cubicBezTo>
                <a:lnTo>
                  <a:pt x="73133" y="66833"/>
                </a:lnTo>
                <a:lnTo>
                  <a:pt x="73133" y="87917"/>
                </a:lnTo>
                <a:cubicBezTo>
                  <a:pt x="73000" y="90806"/>
                  <a:pt x="72178" y="93278"/>
                  <a:pt x="70667" y="95333"/>
                </a:cubicBezTo>
                <a:lnTo>
                  <a:pt x="70667" y="95333"/>
                </a:lnTo>
                <a:cubicBezTo>
                  <a:pt x="69022" y="97278"/>
                  <a:pt x="67022" y="98306"/>
                  <a:pt x="64667" y="98417"/>
                </a:cubicBezTo>
                <a:lnTo>
                  <a:pt x="64667" y="98417"/>
                </a:lnTo>
                <a:lnTo>
                  <a:pt x="47800" y="98417"/>
                </a:lnTo>
                <a:cubicBezTo>
                  <a:pt x="45444" y="98306"/>
                  <a:pt x="43467" y="97278"/>
                  <a:pt x="41867" y="95333"/>
                </a:cubicBezTo>
                <a:lnTo>
                  <a:pt x="41867" y="95333"/>
                </a:lnTo>
                <a:cubicBezTo>
                  <a:pt x="40311" y="93278"/>
                  <a:pt x="39489" y="90806"/>
                  <a:pt x="39400" y="87917"/>
                </a:cubicBezTo>
                <a:lnTo>
                  <a:pt x="39400" y="87917"/>
                </a:lnTo>
                <a:lnTo>
                  <a:pt x="39400" y="66833"/>
                </a:lnTo>
                <a:cubicBezTo>
                  <a:pt x="39400" y="66389"/>
                  <a:pt x="39400" y="66000"/>
                  <a:pt x="39400" y="65667"/>
                </a:cubicBezTo>
                <a:lnTo>
                  <a:pt x="39400" y="65667"/>
                </a:lnTo>
                <a:lnTo>
                  <a:pt x="25333" y="42167"/>
                </a:lnTo>
                <a:lnTo>
                  <a:pt x="8467" y="42167"/>
                </a:lnTo>
                <a:cubicBezTo>
                  <a:pt x="6111" y="42056"/>
                  <a:pt x="4111" y="41028"/>
                  <a:pt x="2467" y="39083"/>
                </a:cubicBezTo>
                <a:lnTo>
                  <a:pt x="2467" y="39083"/>
                </a:lnTo>
                <a:cubicBezTo>
                  <a:pt x="956" y="37028"/>
                  <a:pt x="133" y="34556"/>
                  <a:pt x="0" y="31667"/>
                </a:cubicBezTo>
                <a:lnTo>
                  <a:pt x="0" y="31667"/>
                </a:lnTo>
                <a:lnTo>
                  <a:pt x="0" y="1058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el-1789439830486-17"/>
          <p:cNvSpPr/>
          <p:nvPr/>
        </p:nvSpPr>
        <p:spPr>
          <a:xfrm>
            <a:off x="6662775" y="4350544"/>
            <a:ext cx="1909725" cy="25717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9439830581-31"/>
          <p:cNvSpPr/>
          <p:nvPr/>
        </p:nvSpPr>
        <p:spPr>
          <a:xfrm>
            <a:off x="6762787" y="441483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3B4C6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el-178943983048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1" name="el-1789439830481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el-1789439830482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73" name="el-1789439830482-8"/>
          <p:cNvSpPr txBox="1"/>
          <p:nvPr/>
        </p:nvSpPr>
        <p:spPr>
          <a:xfrm>
            <a:off x="4089908" y="157163"/>
            <a:ext cx="16002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防空地下室工程分类表</a:t>
            </a:r>
            <a:endParaRPr/>
          </a:p>
        </p:txBody>
      </p:sp>
      <p:sp>
        <p:nvSpPr>
          <p:cNvPr id="74" name="el-1789439830483-9"/>
          <p:cNvSpPr txBox="1"/>
          <p:nvPr/>
        </p:nvSpPr>
        <p:spPr>
          <a:xfrm>
            <a:off x="8343900" y="182166"/>
            <a:ext cx="47005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工程分类</a:t>
            </a:r>
            <a:endParaRPr/>
          </a:p>
        </p:txBody>
      </p:sp>
      <p:sp>
        <p:nvSpPr>
          <p:cNvPr id="75" name="el-1789439830513-78"/>
          <p:cNvSpPr txBox="1"/>
          <p:nvPr/>
        </p:nvSpPr>
        <p:spPr>
          <a:xfrm>
            <a:off x="2151162" y="771525"/>
            <a:ext cx="11001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各级人防指挥所</a:t>
            </a:r>
            <a:endParaRPr/>
          </a:p>
        </p:txBody>
      </p:sp>
      <p:sp>
        <p:nvSpPr>
          <p:cNvPr id="76" name="el-1789439830513-79"/>
          <p:cNvSpPr txBox="1"/>
          <p:nvPr/>
        </p:nvSpPr>
        <p:spPr>
          <a:xfrm>
            <a:off x="2166342" y="1343025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中心医院</a:t>
            </a:r>
            <a:endParaRPr/>
          </a:p>
        </p:txBody>
      </p:sp>
      <p:sp>
        <p:nvSpPr>
          <p:cNvPr id="77" name="el-1789439830513-80"/>
          <p:cNvSpPr txBox="1"/>
          <p:nvPr/>
        </p:nvSpPr>
        <p:spPr>
          <a:xfrm>
            <a:off x="3396853" y="1343025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急救医院</a:t>
            </a:r>
            <a:endParaRPr/>
          </a:p>
        </p:txBody>
      </p:sp>
      <p:sp>
        <p:nvSpPr>
          <p:cNvPr id="78" name="el-1789439830519-93"/>
          <p:cNvSpPr txBox="1"/>
          <p:nvPr/>
        </p:nvSpPr>
        <p:spPr>
          <a:xfrm>
            <a:off x="4068366" y="1350169"/>
            <a:ext cx="77260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(急救医院)</a:t>
            </a:r>
            <a:endParaRPr/>
          </a:p>
        </p:txBody>
      </p:sp>
      <p:sp>
        <p:nvSpPr>
          <p:cNvPr id="79" name="el-1789439830513-81"/>
          <p:cNvSpPr txBox="1"/>
          <p:nvPr/>
        </p:nvSpPr>
        <p:spPr>
          <a:xfrm>
            <a:off x="5312494" y="1343025"/>
            <a:ext cx="5286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救护站</a:t>
            </a:r>
            <a:endParaRPr/>
          </a:p>
        </p:txBody>
      </p:sp>
      <p:sp>
        <p:nvSpPr>
          <p:cNvPr id="80" name="el-1789439830513-82"/>
          <p:cNvSpPr txBox="1"/>
          <p:nvPr/>
        </p:nvSpPr>
        <p:spPr>
          <a:xfrm>
            <a:off x="2151162" y="1978819"/>
            <a:ext cx="9572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专业队掩蔽所</a:t>
            </a:r>
            <a:endParaRPr/>
          </a:p>
        </p:txBody>
      </p:sp>
      <p:sp>
        <p:nvSpPr>
          <p:cNvPr id="81" name="el-1789439830513-83"/>
          <p:cNvSpPr txBox="1"/>
          <p:nvPr/>
        </p:nvSpPr>
        <p:spPr>
          <a:xfrm>
            <a:off x="3667423" y="1978819"/>
            <a:ext cx="8143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装备掩蔽部</a:t>
            </a:r>
            <a:endParaRPr/>
          </a:p>
        </p:txBody>
      </p:sp>
      <p:sp>
        <p:nvSpPr>
          <p:cNvPr id="82" name="el-1789439830519-94"/>
          <p:cNvSpPr txBox="1"/>
          <p:nvPr/>
        </p:nvSpPr>
        <p:spPr>
          <a:xfrm>
            <a:off x="4481810" y="1985963"/>
            <a:ext cx="164019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(队员掩蔽部/装备掩蔽部)</a:t>
            </a:r>
            <a:endParaRPr/>
          </a:p>
        </p:txBody>
      </p:sp>
      <p:sp>
        <p:nvSpPr>
          <p:cNvPr id="83" name="el-1789439830513-84"/>
          <p:cNvSpPr txBox="1"/>
          <p:nvPr/>
        </p:nvSpPr>
        <p:spPr>
          <a:xfrm>
            <a:off x="2135981" y="2614613"/>
            <a:ext cx="11001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一等人员掩蔽所</a:t>
            </a:r>
            <a:endParaRPr/>
          </a:p>
        </p:txBody>
      </p:sp>
      <p:sp>
        <p:nvSpPr>
          <p:cNvPr id="84" name="el-1789439830513-85"/>
          <p:cNvSpPr txBox="1"/>
          <p:nvPr/>
        </p:nvSpPr>
        <p:spPr>
          <a:xfrm>
            <a:off x="3795117" y="2614613"/>
            <a:ext cx="11001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二等人员掩蔽所</a:t>
            </a:r>
            <a:endParaRPr/>
          </a:p>
        </p:txBody>
      </p:sp>
      <p:sp>
        <p:nvSpPr>
          <p:cNvPr id="85" name="el-1789439830514-86"/>
          <p:cNvSpPr txBox="1"/>
          <p:nvPr/>
        </p:nvSpPr>
        <p:spPr>
          <a:xfrm>
            <a:off x="2135981" y="3186113"/>
            <a:ext cx="11001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核生化监测中心</a:t>
            </a:r>
            <a:endParaRPr/>
          </a:p>
        </p:txBody>
      </p:sp>
      <p:sp>
        <p:nvSpPr>
          <p:cNvPr id="86" name="el-1789439830514-87"/>
          <p:cNvSpPr txBox="1"/>
          <p:nvPr/>
        </p:nvSpPr>
        <p:spPr>
          <a:xfrm>
            <a:off x="3749576" y="3186113"/>
            <a:ext cx="5286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食品站</a:t>
            </a:r>
            <a:endParaRPr/>
          </a:p>
        </p:txBody>
      </p:sp>
      <p:sp>
        <p:nvSpPr>
          <p:cNvPr id="87" name="el-1789439830514-88"/>
          <p:cNvSpPr txBox="1"/>
          <p:nvPr/>
        </p:nvSpPr>
        <p:spPr>
          <a:xfrm>
            <a:off x="4822031" y="3186113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生产车间</a:t>
            </a:r>
            <a:endParaRPr/>
          </a:p>
        </p:txBody>
      </p:sp>
      <p:sp>
        <p:nvSpPr>
          <p:cNvPr id="88" name="el-1789439830514-89"/>
          <p:cNvSpPr txBox="1"/>
          <p:nvPr/>
        </p:nvSpPr>
        <p:spPr>
          <a:xfrm>
            <a:off x="6007001" y="3186113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区域电站</a:t>
            </a:r>
            <a:endParaRPr/>
          </a:p>
        </p:txBody>
      </p:sp>
      <p:sp>
        <p:nvSpPr>
          <p:cNvPr id="89" name="el-1789439830514-90"/>
          <p:cNvSpPr txBox="1"/>
          <p:nvPr/>
        </p:nvSpPr>
        <p:spPr>
          <a:xfrm>
            <a:off x="7176790" y="3186113"/>
            <a:ext cx="8143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区域供水站</a:t>
            </a:r>
            <a:endParaRPr/>
          </a:p>
        </p:txBody>
      </p:sp>
      <p:sp>
        <p:nvSpPr>
          <p:cNvPr id="90" name="el-1789439830514-91"/>
          <p:cNvSpPr txBox="1"/>
          <p:nvPr/>
        </p:nvSpPr>
        <p:spPr>
          <a:xfrm>
            <a:off x="2166342" y="3686175"/>
            <a:ext cx="5286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物资库</a:t>
            </a:r>
            <a:endParaRPr/>
          </a:p>
        </p:txBody>
      </p:sp>
      <p:sp>
        <p:nvSpPr>
          <p:cNvPr id="91" name="el-1789439830497-45"/>
          <p:cNvSpPr txBox="1"/>
          <p:nvPr/>
        </p:nvSpPr>
        <p:spPr>
          <a:xfrm>
            <a:off x="3045023" y="3686175"/>
            <a:ext cx="9858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人防汽车库</a:t>
            </a:r>
            <a:endParaRPr/>
          </a:p>
        </p:txBody>
      </p:sp>
      <p:sp>
        <p:nvSpPr>
          <p:cNvPr id="92" name="el-1789439830514-92"/>
          <p:cNvSpPr txBox="1"/>
          <p:nvPr/>
        </p:nvSpPr>
        <p:spPr>
          <a:xfrm>
            <a:off x="4445198" y="3686175"/>
            <a:ext cx="5286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警报站</a:t>
            </a:r>
            <a:endParaRPr/>
          </a:p>
        </p:txBody>
      </p:sp>
      <p:sp>
        <p:nvSpPr>
          <p:cNvPr id="93" name="el-1789439830488-22"/>
          <p:cNvSpPr txBox="1"/>
          <p:nvPr/>
        </p:nvSpPr>
        <p:spPr>
          <a:xfrm>
            <a:off x="776883" y="4393406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五类工程</a:t>
            </a:r>
            <a:endParaRPr/>
          </a:p>
        </p:txBody>
      </p:sp>
      <p:sp>
        <p:nvSpPr>
          <p:cNvPr id="94" name="el-1789439830490-23"/>
          <p:cNvSpPr txBox="1"/>
          <p:nvPr/>
        </p:nvSpPr>
        <p:spPr>
          <a:xfrm>
            <a:off x="1648420" y="4393406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防护分类</a:t>
            </a:r>
            <a:endParaRPr/>
          </a:p>
        </p:txBody>
      </p:sp>
      <p:sp>
        <p:nvSpPr>
          <p:cNvPr id="95" name="el-1789439830490-24"/>
          <p:cNvSpPr txBox="1"/>
          <p:nvPr/>
        </p:nvSpPr>
        <p:spPr>
          <a:xfrm>
            <a:off x="2536031" y="4393406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战时功能</a:t>
            </a:r>
            <a:endParaRPr/>
          </a:p>
        </p:txBody>
      </p:sp>
      <p:sp>
        <p:nvSpPr>
          <p:cNvPr id="96" name="el-1789439830486-16"/>
          <p:cNvSpPr txBox="1"/>
          <p:nvPr/>
        </p:nvSpPr>
        <p:spPr>
          <a:xfrm>
            <a:off x="6762787" y="4393406"/>
            <a:ext cx="189972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配套工程包含各类保障设施</a:t>
            </a:r>
            <a:endParaRPr/>
          </a:p>
        </p:txBody>
      </p:sp>
      <p:sp>
        <p:nvSpPr>
          <p:cNvPr id="97" name="el-1789439830483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98" name="el-1789439830482-5"/>
          <p:cNvSpPr txBox="1"/>
          <p:nvPr/>
        </p:nvSpPr>
        <p:spPr>
          <a:xfrm>
            <a:off x="7581193" y="4900613"/>
            <a:ext cx="139278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工程分类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99" name="el-1789439830483-11"/>
          <p:cNvSpPr/>
          <p:nvPr/>
        </p:nvSpPr>
        <p:spPr>
          <a:xfrm>
            <a:off x="8511555" y="4900613"/>
            <a:ext cx="232395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0" name="el-1789439830483-11__text"/>
          <p:cNvSpPr txBox="1"/>
          <p:nvPr/>
        </p:nvSpPr>
        <p:spPr>
          <a:xfrm>
            <a:off x="8511555" y="4900613"/>
            <a:ext cx="23239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</a:t>
            </a:r>
            <a:endParaRPr/>
          </a:p>
        </p:txBody>
      </p:sp>
      <p:sp>
        <p:nvSpPr>
          <p:cNvPr id="101" name="el-1789439830492-26"/>
          <p:cNvSpPr/>
          <p:nvPr/>
        </p:nvSpPr>
        <p:spPr>
          <a:xfrm>
            <a:off x="407194" y="614363"/>
            <a:ext cx="1214438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47"/>
                </a:moveTo>
                <a:lnTo>
                  <a:pt x="102" y="245"/>
                </a:lnTo>
                <a:lnTo>
                  <a:pt x="227" y="0"/>
                </a:ln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2" name="el-1789439830494-35"/>
          <p:cNvSpPr/>
          <p:nvPr/>
        </p:nvSpPr>
        <p:spPr>
          <a:xfrm>
            <a:off x="1593056" y="735806"/>
            <a:ext cx="28575" cy="257175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3" name="el-1789439830492-28"/>
          <p:cNvSpPr/>
          <p:nvPr/>
        </p:nvSpPr>
        <p:spPr>
          <a:xfrm>
            <a:off x="407194" y="1121569"/>
            <a:ext cx="1214438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4" name="el-1789439830494-36"/>
          <p:cNvSpPr/>
          <p:nvPr/>
        </p:nvSpPr>
        <p:spPr>
          <a:xfrm>
            <a:off x="1593056" y="1307306"/>
            <a:ext cx="28575" cy="257175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5" name="el-1789439830493-30"/>
          <p:cNvSpPr/>
          <p:nvPr/>
        </p:nvSpPr>
        <p:spPr>
          <a:xfrm>
            <a:off x="407194" y="1757363"/>
            <a:ext cx="1214438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6" name="el-1789439830494-37"/>
          <p:cNvSpPr/>
          <p:nvPr/>
        </p:nvSpPr>
        <p:spPr>
          <a:xfrm>
            <a:off x="1593056" y="1943100"/>
            <a:ext cx="28575" cy="257175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7" name="el-1789439830493-32"/>
          <p:cNvSpPr/>
          <p:nvPr/>
        </p:nvSpPr>
        <p:spPr>
          <a:xfrm>
            <a:off x="407194" y="2393156"/>
            <a:ext cx="1214438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8" name="el-1789439830494-38"/>
          <p:cNvSpPr/>
          <p:nvPr/>
        </p:nvSpPr>
        <p:spPr>
          <a:xfrm>
            <a:off x="1593056" y="2578894"/>
            <a:ext cx="28575" cy="257175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9" name="el-1789439830493-34"/>
          <p:cNvSpPr/>
          <p:nvPr/>
        </p:nvSpPr>
        <p:spPr>
          <a:xfrm>
            <a:off x="407194" y="3028950"/>
            <a:ext cx="1214438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" y="99876"/>
                </a:moveTo>
                <a:lnTo>
                  <a:pt x="0" y="99724"/>
                </a:lnTo>
                <a:lnTo>
                  <a:pt x="0" y="0"/>
                </a:lnTo>
                <a:lnTo>
                  <a:pt x="100000" y="0"/>
                </a:lnTo>
                <a:lnTo>
                  <a:pt x="100000" y="100000"/>
                </a:lnTo>
                <a:lnTo>
                  <a:pt x="227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0" name="el-1789439830495-39"/>
          <p:cNvSpPr/>
          <p:nvPr/>
        </p:nvSpPr>
        <p:spPr>
          <a:xfrm>
            <a:off x="1593056" y="3400425"/>
            <a:ext cx="28575" cy="257175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1" name="el-1789439830491-25"/>
          <p:cNvSpPr txBox="1"/>
          <p:nvPr/>
        </p:nvSpPr>
        <p:spPr>
          <a:xfrm>
            <a:off x="578644" y="742950"/>
            <a:ext cx="1143000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指挥工程</a:t>
            </a:r>
            <a:endParaRPr/>
          </a:p>
        </p:txBody>
      </p:sp>
      <p:sp>
        <p:nvSpPr>
          <p:cNvPr id="112" name="el-1789439830492-27"/>
          <p:cNvSpPr txBox="1"/>
          <p:nvPr/>
        </p:nvSpPr>
        <p:spPr>
          <a:xfrm>
            <a:off x="578644" y="1250156"/>
            <a:ext cx="871538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344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医疗救护工程</a:t>
            </a:r>
            <a:endParaRPr/>
          </a:p>
        </p:txBody>
      </p:sp>
      <p:sp>
        <p:nvSpPr>
          <p:cNvPr id="113" name="el-1789439830492-29"/>
          <p:cNvSpPr txBox="1"/>
          <p:nvPr/>
        </p:nvSpPr>
        <p:spPr>
          <a:xfrm>
            <a:off x="578644" y="1885950"/>
            <a:ext cx="871538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344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防空专业队工程</a:t>
            </a:r>
            <a:endParaRPr/>
          </a:p>
        </p:txBody>
      </p:sp>
      <p:sp>
        <p:nvSpPr>
          <p:cNvPr id="114" name="el-1789439830493-31"/>
          <p:cNvSpPr txBox="1"/>
          <p:nvPr/>
        </p:nvSpPr>
        <p:spPr>
          <a:xfrm>
            <a:off x="578644" y="2521744"/>
            <a:ext cx="871538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344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人员掩蔽工程</a:t>
            </a:r>
            <a:endParaRPr/>
          </a:p>
        </p:txBody>
      </p:sp>
      <p:sp>
        <p:nvSpPr>
          <p:cNvPr id="115" name="el-1789439830493-33"/>
          <p:cNvSpPr txBox="1"/>
          <p:nvPr/>
        </p:nvSpPr>
        <p:spPr>
          <a:xfrm>
            <a:off x="578644" y="3436144"/>
            <a:ext cx="11430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配套工程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0521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0522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0524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0525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0527-13"/>
          <p:cNvSpPr/>
          <p:nvPr/>
        </p:nvSpPr>
        <p:spPr>
          <a:xfrm>
            <a:off x="400050" y="150019"/>
            <a:ext cx="8343900" cy="1928813"/>
          </a:xfrm>
          <a:prstGeom prst="roundRect">
            <a:avLst>
              <a:gd name="adj" fmla="val 197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0555-56"/>
          <p:cNvSpPr/>
          <p:nvPr/>
        </p:nvSpPr>
        <p:spPr>
          <a:xfrm>
            <a:off x="635794" y="342900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0615-58"/>
          <p:cNvSpPr/>
          <p:nvPr/>
        </p:nvSpPr>
        <p:spPr>
          <a:xfrm>
            <a:off x="721507" y="428625"/>
            <a:ext cx="142899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867" y="800"/>
                </a:moveTo>
                <a:lnTo>
                  <a:pt x="46867" y="800"/>
                </a:lnTo>
                <a:cubicBezTo>
                  <a:pt x="48956" y="-267"/>
                  <a:pt x="51044" y="-267"/>
                  <a:pt x="53133" y="800"/>
                </a:cubicBezTo>
                <a:lnTo>
                  <a:pt x="53133" y="800"/>
                </a:lnTo>
                <a:lnTo>
                  <a:pt x="86733" y="19933"/>
                </a:lnTo>
                <a:lnTo>
                  <a:pt x="87533" y="20333"/>
                </a:lnTo>
                <a:lnTo>
                  <a:pt x="87533" y="20533"/>
                </a:lnTo>
                <a:lnTo>
                  <a:pt x="96867" y="25800"/>
                </a:lnTo>
                <a:cubicBezTo>
                  <a:pt x="99489" y="27489"/>
                  <a:pt x="100467" y="29822"/>
                  <a:pt x="99800" y="32800"/>
                </a:cubicBezTo>
                <a:lnTo>
                  <a:pt x="99800" y="32800"/>
                </a:lnTo>
                <a:cubicBezTo>
                  <a:pt x="98911" y="35822"/>
                  <a:pt x="96889" y="37400"/>
                  <a:pt x="93733" y="37533"/>
                </a:cubicBezTo>
                <a:lnTo>
                  <a:pt x="93733" y="37533"/>
                </a:lnTo>
                <a:lnTo>
                  <a:pt x="6267" y="37533"/>
                </a:lnTo>
                <a:cubicBezTo>
                  <a:pt x="3111" y="37400"/>
                  <a:pt x="1089" y="35822"/>
                  <a:pt x="200" y="32800"/>
                </a:cubicBezTo>
                <a:lnTo>
                  <a:pt x="200" y="32800"/>
                </a:lnTo>
                <a:cubicBezTo>
                  <a:pt x="-467" y="29822"/>
                  <a:pt x="511" y="27489"/>
                  <a:pt x="3133" y="25800"/>
                </a:cubicBezTo>
                <a:lnTo>
                  <a:pt x="3133" y="25800"/>
                </a:lnTo>
                <a:lnTo>
                  <a:pt x="12533" y="20533"/>
                </a:lnTo>
                <a:lnTo>
                  <a:pt x="12533" y="20333"/>
                </a:lnTo>
                <a:lnTo>
                  <a:pt x="13267" y="19933"/>
                </a:lnTo>
                <a:lnTo>
                  <a:pt x="46867" y="800"/>
                </a:lnTo>
                <a:moveTo>
                  <a:pt x="12533" y="43733"/>
                </a:moveTo>
                <a:lnTo>
                  <a:pt x="12533" y="43733"/>
                </a:lnTo>
                <a:lnTo>
                  <a:pt x="25000" y="43733"/>
                </a:lnTo>
                <a:lnTo>
                  <a:pt x="25000" y="81267"/>
                </a:lnTo>
                <a:lnTo>
                  <a:pt x="32800" y="81267"/>
                </a:lnTo>
                <a:lnTo>
                  <a:pt x="32800" y="43733"/>
                </a:lnTo>
                <a:lnTo>
                  <a:pt x="45333" y="43733"/>
                </a:lnTo>
                <a:lnTo>
                  <a:pt x="45333" y="81267"/>
                </a:lnTo>
                <a:lnTo>
                  <a:pt x="54667" y="81267"/>
                </a:lnTo>
                <a:lnTo>
                  <a:pt x="54667" y="43733"/>
                </a:lnTo>
                <a:lnTo>
                  <a:pt x="67200" y="43733"/>
                </a:lnTo>
                <a:lnTo>
                  <a:pt x="67200" y="81267"/>
                </a:lnTo>
                <a:lnTo>
                  <a:pt x="75000" y="81267"/>
                </a:lnTo>
                <a:lnTo>
                  <a:pt x="75000" y="43733"/>
                </a:lnTo>
                <a:lnTo>
                  <a:pt x="87533" y="43733"/>
                </a:lnTo>
                <a:lnTo>
                  <a:pt x="87533" y="82000"/>
                </a:lnTo>
                <a:cubicBezTo>
                  <a:pt x="87622" y="82133"/>
                  <a:pt x="87733" y="82200"/>
                  <a:pt x="87867" y="82200"/>
                </a:cubicBezTo>
                <a:lnTo>
                  <a:pt x="87867" y="82200"/>
                </a:lnTo>
                <a:cubicBezTo>
                  <a:pt x="87867" y="82200"/>
                  <a:pt x="87867" y="82200"/>
                  <a:pt x="87867" y="82200"/>
                </a:cubicBezTo>
                <a:lnTo>
                  <a:pt x="87867" y="82200"/>
                </a:lnTo>
                <a:lnTo>
                  <a:pt x="97267" y="88467"/>
                </a:lnTo>
                <a:cubicBezTo>
                  <a:pt x="99622" y="90289"/>
                  <a:pt x="100467" y="92644"/>
                  <a:pt x="99800" y="95533"/>
                </a:cubicBezTo>
                <a:lnTo>
                  <a:pt x="99800" y="95533"/>
                </a:lnTo>
                <a:cubicBezTo>
                  <a:pt x="98778" y="98378"/>
                  <a:pt x="96756" y="99867"/>
                  <a:pt x="93733" y="100000"/>
                </a:cubicBezTo>
                <a:lnTo>
                  <a:pt x="93733" y="100000"/>
                </a:lnTo>
                <a:lnTo>
                  <a:pt x="6267" y="100000"/>
                </a:lnTo>
                <a:cubicBezTo>
                  <a:pt x="3244" y="99867"/>
                  <a:pt x="1222" y="98378"/>
                  <a:pt x="200" y="95533"/>
                </a:cubicBezTo>
                <a:lnTo>
                  <a:pt x="200" y="95533"/>
                </a:lnTo>
                <a:cubicBezTo>
                  <a:pt x="-467" y="92644"/>
                  <a:pt x="378" y="90289"/>
                  <a:pt x="2733" y="88467"/>
                </a:cubicBezTo>
                <a:lnTo>
                  <a:pt x="2733" y="88467"/>
                </a:lnTo>
                <a:lnTo>
                  <a:pt x="12133" y="82200"/>
                </a:lnTo>
                <a:cubicBezTo>
                  <a:pt x="12267" y="82200"/>
                  <a:pt x="12333" y="82200"/>
                  <a:pt x="12333" y="82200"/>
                </a:cubicBezTo>
                <a:lnTo>
                  <a:pt x="12333" y="82200"/>
                </a:lnTo>
                <a:cubicBezTo>
                  <a:pt x="12467" y="82200"/>
                  <a:pt x="12533" y="82133"/>
                  <a:pt x="12533" y="82000"/>
                </a:cubicBezTo>
                <a:lnTo>
                  <a:pt x="12533" y="82000"/>
                </a:lnTo>
                <a:lnTo>
                  <a:pt x="12533" y="437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439830550-53"/>
          <p:cNvCxnSpPr/>
          <p:nvPr/>
        </p:nvCxnSpPr>
        <p:spPr>
          <a:xfrm>
            <a:off x="1064419" y="370024"/>
            <a:ext cx="914" cy="259966"/>
          </a:xfrm>
          <a:prstGeom prst="line">
            <a:avLst/>
          </a:prstGeom>
          <a:ln w="28575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439830548-48"/>
          <p:cNvSpPr/>
          <p:nvPr/>
        </p:nvSpPr>
        <p:spPr>
          <a:xfrm>
            <a:off x="7715250" y="403622"/>
            <a:ext cx="792956" cy="192881"/>
          </a:xfrm>
          <a:prstGeom prst="roundRect">
            <a:avLst>
              <a:gd name="adj" fmla="val 9877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0531-17"/>
          <p:cNvSpPr/>
          <p:nvPr/>
        </p:nvSpPr>
        <p:spPr>
          <a:xfrm>
            <a:off x="635794" y="771525"/>
            <a:ext cx="7872413" cy="700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3" y="0"/>
                </a:moveTo>
                <a:lnTo>
                  <a:pt x="99637" y="0"/>
                </a:lnTo>
                <a:lnTo>
                  <a:pt x="99672" y="14"/>
                </a:lnTo>
                <a:lnTo>
                  <a:pt x="99709" y="81"/>
                </a:lnTo>
                <a:lnTo>
                  <a:pt x="99742" y="176"/>
                </a:lnTo>
                <a:lnTo>
                  <a:pt x="99776" y="311"/>
                </a:lnTo>
                <a:lnTo>
                  <a:pt x="99808" y="473"/>
                </a:lnTo>
                <a:lnTo>
                  <a:pt x="99839" y="689"/>
                </a:lnTo>
                <a:lnTo>
                  <a:pt x="99867" y="919"/>
                </a:lnTo>
                <a:lnTo>
                  <a:pt x="99894" y="1189"/>
                </a:lnTo>
                <a:lnTo>
                  <a:pt x="99918" y="1486"/>
                </a:lnTo>
                <a:lnTo>
                  <a:pt x="99938" y="1797"/>
                </a:lnTo>
                <a:lnTo>
                  <a:pt x="99958" y="2149"/>
                </a:lnTo>
                <a:lnTo>
                  <a:pt x="99972" y="2500"/>
                </a:lnTo>
                <a:lnTo>
                  <a:pt x="99984" y="2878"/>
                </a:lnTo>
                <a:lnTo>
                  <a:pt x="99993" y="3257"/>
                </a:lnTo>
                <a:lnTo>
                  <a:pt x="99999" y="3662"/>
                </a:lnTo>
                <a:lnTo>
                  <a:pt x="100000" y="4054"/>
                </a:lnTo>
                <a:lnTo>
                  <a:pt x="100000" y="95946"/>
                </a:lnTo>
                <a:lnTo>
                  <a:pt x="99999" y="96338"/>
                </a:lnTo>
                <a:lnTo>
                  <a:pt x="99993" y="96743"/>
                </a:lnTo>
                <a:lnTo>
                  <a:pt x="99984" y="97122"/>
                </a:lnTo>
                <a:lnTo>
                  <a:pt x="99972" y="97500"/>
                </a:lnTo>
                <a:lnTo>
                  <a:pt x="99958" y="97851"/>
                </a:lnTo>
                <a:lnTo>
                  <a:pt x="99938" y="98203"/>
                </a:lnTo>
                <a:lnTo>
                  <a:pt x="99918" y="98514"/>
                </a:lnTo>
                <a:lnTo>
                  <a:pt x="99894" y="98811"/>
                </a:lnTo>
                <a:lnTo>
                  <a:pt x="99867" y="99081"/>
                </a:lnTo>
                <a:lnTo>
                  <a:pt x="99839" y="99311"/>
                </a:lnTo>
                <a:lnTo>
                  <a:pt x="99808" y="99527"/>
                </a:lnTo>
                <a:lnTo>
                  <a:pt x="99776" y="99689"/>
                </a:lnTo>
                <a:lnTo>
                  <a:pt x="99742" y="99824"/>
                </a:lnTo>
                <a:lnTo>
                  <a:pt x="99709" y="99919"/>
                </a:lnTo>
                <a:lnTo>
                  <a:pt x="99672" y="99986"/>
                </a:lnTo>
                <a:lnTo>
                  <a:pt x="99637" y="100000"/>
                </a:lnTo>
                <a:lnTo>
                  <a:pt x="363" y="100000"/>
                </a:lnTo>
                <a:lnTo>
                  <a:pt x="328" y="99986"/>
                </a:lnTo>
                <a:lnTo>
                  <a:pt x="291" y="99919"/>
                </a:lnTo>
                <a:lnTo>
                  <a:pt x="258" y="99824"/>
                </a:lnTo>
                <a:lnTo>
                  <a:pt x="224" y="99689"/>
                </a:lnTo>
                <a:lnTo>
                  <a:pt x="192" y="99527"/>
                </a:lnTo>
                <a:lnTo>
                  <a:pt x="161" y="99311"/>
                </a:lnTo>
                <a:lnTo>
                  <a:pt x="133" y="99081"/>
                </a:lnTo>
                <a:lnTo>
                  <a:pt x="106" y="98811"/>
                </a:lnTo>
                <a:lnTo>
                  <a:pt x="82" y="98514"/>
                </a:lnTo>
                <a:lnTo>
                  <a:pt x="62" y="98203"/>
                </a:lnTo>
                <a:lnTo>
                  <a:pt x="42" y="97851"/>
                </a:lnTo>
                <a:lnTo>
                  <a:pt x="28" y="97500"/>
                </a:lnTo>
                <a:lnTo>
                  <a:pt x="16" y="97122"/>
                </a:lnTo>
                <a:lnTo>
                  <a:pt x="7" y="96743"/>
                </a:lnTo>
                <a:lnTo>
                  <a:pt x="1" y="96338"/>
                </a:lnTo>
                <a:lnTo>
                  <a:pt x="0" y="95946"/>
                </a:lnTo>
                <a:lnTo>
                  <a:pt x="0" y="4054"/>
                </a:lnTo>
                <a:lnTo>
                  <a:pt x="1" y="3662"/>
                </a:lnTo>
                <a:lnTo>
                  <a:pt x="7" y="3257"/>
                </a:lnTo>
                <a:lnTo>
                  <a:pt x="16" y="2878"/>
                </a:lnTo>
                <a:lnTo>
                  <a:pt x="28" y="2500"/>
                </a:lnTo>
                <a:lnTo>
                  <a:pt x="42" y="2149"/>
                </a:lnTo>
                <a:lnTo>
                  <a:pt x="62" y="1797"/>
                </a:lnTo>
                <a:lnTo>
                  <a:pt x="82" y="1486"/>
                </a:lnTo>
                <a:lnTo>
                  <a:pt x="106" y="1189"/>
                </a:lnTo>
                <a:lnTo>
                  <a:pt x="133" y="919"/>
                </a:lnTo>
                <a:lnTo>
                  <a:pt x="161" y="689"/>
                </a:lnTo>
                <a:lnTo>
                  <a:pt x="192" y="473"/>
                </a:lnTo>
                <a:lnTo>
                  <a:pt x="224" y="311"/>
                </a:lnTo>
                <a:lnTo>
                  <a:pt x="258" y="176"/>
                </a:lnTo>
                <a:lnTo>
                  <a:pt x="291" y="81"/>
                </a:lnTo>
                <a:lnTo>
                  <a:pt x="328" y="14"/>
                </a:lnTo>
                <a:lnTo>
                  <a:pt x="363" y="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0533-19"/>
          <p:cNvSpPr/>
          <p:nvPr/>
        </p:nvSpPr>
        <p:spPr>
          <a:xfrm>
            <a:off x="635794" y="771525"/>
            <a:ext cx="28575" cy="700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0"/>
                </a:lnTo>
                <a:lnTo>
                  <a:pt x="80491" y="78"/>
                </a:lnTo>
                <a:lnTo>
                  <a:pt x="70972" y="176"/>
                </a:lnTo>
                <a:lnTo>
                  <a:pt x="61732" y="311"/>
                </a:lnTo>
                <a:lnTo>
                  <a:pt x="52860" y="482"/>
                </a:lnTo>
                <a:lnTo>
                  <a:pt x="44443" y="688"/>
                </a:lnTo>
                <a:lnTo>
                  <a:pt x="36561" y="926"/>
                </a:lnTo>
                <a:lnTo>
                  <a:pt x="29289" y="1195"/>
                </a:lnTo>
                <a:lnTo>
                  <a:pt x="22699" y="1492"/>
                </a:lnTo>
                <a:lnTo>
                  <a:pt x="16853" y="1814"/>
                </a:lnTo>
                <a:lnTo>
                  <a:pt x="11808" y="2158"/>
                </a:lnTo>
                <a:lnTo>
                  <a:pt x="7612" y="2520"/>
                </a:lnTo>
                <a:lnTo>
                  <a:pt x="4306" y="2897"/>
                </a:lnTo>
                <a:lnTo>
                  <a:pt x="1921" y="3285"/>
                </a:lnTo>
                <a:lnTo>
                  <a:pt x="482" y="3682"/>
                </a:lnTo>
                <a:lnTo>
                  <a:pt x="0" y="4082"/>
                </a:lnTo>
                <a:lnTo>
                  <a:pt x="0" y="95918"/>
                </a:lnTo>
                <a:lnTo>
                  <a:pt x="482" y="96318"/>
                </a:lnTo>
                <a:lnTo>
                  <a:pt x="1921" y="96715"/>
                </a:lnTo>
                <a:lnTo>
                  <a:pt x="4306" y="97103"/>
                </a:lnTo>
                <a:lnTo>
                  <a:pt x="7612" y="97480"/>
                </a:lnTo>
                <a:lnTo>
                  <a:pt x="11808" y="97842"/>
                </a:lnTo>
                <a:lnTo>
                  <a:pt x="16853" y="98186"/>
                </a:lnTo>
                <a:lnTo>
                  <a:pt x="22699" y="98508"/>
                </a:lnTo>
                <a:lnTo>
                  <a:pt x="29289" y="98805"/>
                </a:lnTo>
                <a:lnTo>
                  <a:pt x="36561" y="99074"/>
                </a:lnTo>
                <a:lnTo>
                  <a:pt x="44443" y="99312"/>
                </a:lnTo>
                <a:lnTo>
                  <a:pt x="52860" y="99518"/>
                </a:lnTo>
                <a:lnTo>
                  <a:pt x="61732" y="99689"/>
                </a:lnTo>
                <a:lnTo>
                  <a:pt x="70972" y="99824"/>
                </a:lnTo>
                <a:lnTo>
                  <a:pt x="80491" y="99922"/>
                </a:lnTo>
                <a:lnTo>
                  <a:pt x="90198" y="9998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5918"/>
                </a:lnTo>
                <a:lnTo>
                  <a:pt x="100000" y="4082"/>
                </a:lnTo>
                <a:lnTo>
                  <a:pt x="100000" y="4082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0618-63"/>
          <p:cNvSpPr/>
          <p:nvPr/>
        </p:nvSpPr>
        <p:spPr>
          <a:xfrm>
            <a:off x="807244" y="914400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0555-57"/>
          <p:cNvSpPr/>
          <p:nvPr/>
        </p:nvSpPr>
        <p:spPr>
          <a:xfrm>
            <a:off x="664369" y="1628775"/>
            <a:ext cx="228600" cy="228600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0616-59"/>
          <p:cNvSpPr/>
          <p:nvPr/>
        </p:nvSpPr>
        <p:spPr>
          <a:xfrm>
            <a:off x="725079" y="1686260"/>
            <a:ext cx="107180" cy="1136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2152" y="0"/>
                  <a:pt x="53061" y="194"/>
                  <a:pt x="53909" y="583"/>
                </a:cubicBezTo>
                <a:lnTo>
                  <a:pt x="53909" y="583"/>
                </a:lnTo>
                <a:lnTo>
                  <a:pt x="94182" y="16250"/>
                </a:lnTo>
                <a:cubicBezTo>
                  <a:pt x="96606" y="17139"/>
                  <a:pt x="98515" y="18556"/>
                  <a:pt x="99909" y="20500"/>
                </a:cubicBezTo>
                <a:lnTo>
                  <a:pt x="99909" y="20500"/>
                </a:lnTo>
                <a:cubicBezTo>
                  <a:pt x="101485" y="22444"/>
                  <a:pt x="102273" y="24722"/>
                  <a:pt x="102273" y="27333"/>
                </a:cubicBezTo>
                <a:lnTo>
                  <a:pt x="102273" y="27333"/>
                </a:lnTo>
                <a:cubicBezTo>
                  <a:pt x="102394" y="34000"/>
                  <a:pt x="101182" y="41806"/>
                  <a:pt x="98636" y="50750"/>
                </a:cubicBezTo>
                <a:lnTo>
                  <a:pt x="98636" y="50750"/>
                </a:lnTo>
                <a:cubicBezTo>
                  <a:pt x="96091" y="59750"/>
                  <a:pt x="91485" y="68472"/>
                  <a:pt x="84818" y="76917"/>
                </a:cubicBezTo>
                <a:lnTo>
                  <a:pt x="84818" y="76917"/>
                </a:lnTo>
                <a:cubicBezTo>
                  <a:pt x="78273" y="85528"/>
                  <a:pt x="68909" y="92639"/>
                  <a:pt x="56727" y="98250"/>
                </a:cubicBezTo>
                <a:lnTo>
                  <a:pt x="56727" y="98250"/>
                </a:lnTo>
                <a:cubicBezTo>
                  <a:pt x="53030" y="99806"/>
                  <a:pt x="49333" y="99806"/>
                  <a:pt x="45636" y="98250"/>
                </a:cubicBezTo>
                <a:lnTo>
                  <a:pt x="45636" y="98250"/>
                </a:lnTo>
                <a:cubicBezTo>
                  <a:pt x="33394" y="92639"/>
                  <a:pt x="24000" y="85528"/>
                  <a:pt x="17455" y="76917"/>
                </a:cubicBezTo>
                <a:lnTo>
                  <a:pt x="17455" y="76917"/>
                </a:lnTo>
                <a:cubicBezTo>
                  <a:pt x="10788" y="68472"/>
                  <a:pt x="6182" y="59750"/>
                  <a:pt x="3636" y="50750"/>
                </a:cubicBezTo>
                <a:lnTo>
                  <a:pt x="3636" y="50750"/>
                </a:lnTo>
                <a:cubicBezTo>
                  <a:pt x="1091" y="41806"/>
                  <a:pt x="-121" y="34000"/>
                  <a:pt x="0" y="27333"/>
                </a:cubicBezTo>
                <a:lnTo>
                  <a:pt x="0" y="27333"/>
                </a:lnTo>
                <a:cubicBezTo>
                  <a:pt x="0" y="24722"/>
                  <a:pt x="788" y="22444"/>
                  <a:pt x="2364" y="20500"/>
                </a:cubicBezTo>
                <a:lnTo>
                  <a:pt x="2364" y="20500"/>
                </a:lnTo>
                <a:cubicBezTo>
                  <a:pt x="3758" y="18556"/>
                  <a:pt x="5667" y="17139"/>
                  <a:pt x="8091" y="16250"/>
                </a:cubicBezTo>
                <a:lnTo>
                  <a:pt x="8091" y="16250"/>
                </a:lnTo>
                <a:lnTo>
                  <a:pt x="48364" y="583"/>
                </a:lnTo>
                <a:cubicBezTo>
                  <a:pt x="49212" y="194"/>
                  <a:pt x="50152" y="0"/>
                  <a:pt x="51182" y="0"/>
                </a:cubicBezTo>
                <a:lnTo>
                  <a:pt x="51182" y="0"/>
                </a:lnTo>
                <a:moveTo>
                  <a:pt x="51182" y="13083"/>
                </a:moveTo>
                <a:lnTo>
                  <a:pt x="51182" y="13083"/>
                </a:lnTo>
                <a:lnTo>
                  <a:pt x="51182" y="86917"/>
                </a:lnTo>
                <a:cubicBezTo>
                  <a:pt x="60818" y="82361"/>
                  <a:pt x="68394" y="76556"/>
                  <a:pt x="73909" y="69500"/>
                </a:cubicBezTo>
                <a:lnTo>
                  <a:pt x="73909" y="69500"/>
                </a:lnTo>
                <a:cubicBezTo>
                  <a:pt x="79303" y="62500"/>
                  <a:pt x="83152" y="55278"/>
                  <a:pt x="85455" y="47833"/>
                </a:cubicBezTo>
                <a:lnTo>
                  <a:pt x="85455" y="47833"/>
                </a:lnTo>
                <a:cubicBezTo>
                  <a:pt x="87576" y="40278"/>
                  <a:pt x="88636" y="33500"/>
                  <a:pt x="88636" y="27500"/>
                </a:cubicBezTo>
                <a:lnTo>
                  <a:pt x="88636" y="27500"/>
                </a:lnTo>
                <a:lnTo>
                  <a:pt x="51182" y="13083"/>
                </a:lnTo>
                <a:lnTo>
                  <a:pt x="51182" y="1308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0527-14"/>
          <p:cNvSpPr/>
          <p:nvPr/>
        </p:nvSpPr>
        <p:spPr>
          <a:xfrm>
            <a:off x="400050" y="2278856"/>
            <a:ext cx="8343900" cy="2078831"/>
          </a:xfrm>
          <a:prstGeom prst="roundRect">
            <a:avLst>
              <a:gd name="adj" fmla="val 183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9439830556-58"/>
          <p:cNvSpPr/>
          <p:nvPr/>
        </p:nvSpPr>
        <p:spPr>
          <a:xfrm>
            <a:off x="635794" y="2471738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0616-60"/>
          <p:cNvSpPr/>
          <p:nvPr/>
        </p:nvSpPr>
        <p:spPr>
          <a:xfrm>
            <a:off x="712589" y="2557497"/>
            <a:ext cx="160734" cy="1428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176" y="6200"/>
                </a:moveTo>
                <a:lnTo>
                  <a:pt x="55176" y="6200"/>
                </a:lnTo>
                <a:cubicBezTo>
                  <a:pt x="55176" y="4111"/>
                  <a:pt x="54471" y="2489"/>
                  <a:pt x="53059" y="1333"/>
                </a:cubicBezTo>
                <a:lnTo>
                  <a:pt x="53059" y="1333"/>
                </a:lnTo>
                <a:cubicBezTo>
                  <a:pt x="51569" y="133"/>
                  <a:pt x="49961" y="-267"/>
                  <a:pt x="48235" y="133"/>
                </a:cubicBezTo>
                <a:lnTo>
                  <a:pt x="48235" y="133"/>
                </a:lnTo>
                <a:lnTo>
                  <a:pt x="17235" y="8933"/>
                </a:lnTo>
                <a:cubicBezTo>
                  <a:pt x="15392" y="9467"/>
                  <a:pt x="13902" y="10578"/>
                  <a:pt x="12765" y="12267"/>
                </a:cubicBezTo>
                <a:lnTo>
                  <a:pt x="12765" y="12267"/>
                </a:lnTo>
                <a:cubicBezTo>
                  <a:pt x="11627" y="13956"/>
                  <a:pt x="11059" y="15911"/>
                  <a:pt x="11059" y="18133"/>
                </a:cubicBezTo>
                <a:lnTo>
                  <a:pt x="11059" y="18133"/>
                </a:lnTo>
                <a:lnTo>
                  <a:pt x="11059" y="87467"/>
                </a:lnTo>
                <a:lnTo>
                  <a:pt x="5529" y="87467"/>
                </a:lnTo>
                <a:cubicBezTo>
                  <a:pt x="3922" y="87467"/>
                  <a:pt x="2588" y="88044"/>
                  <a:pt x="1529" y="89200"/>
                </a:cubicBezTo>
                <a:lnTo>
                  <a:pt x="1529" y="89200"/>
                </a:lnTo>
                <a:cubicBezTo>
                  <a:pt x="510" y="90400"/>
                  <a:pt x="0" y="91911"/>
                  <a:pt x="0" y="93733"/>
                </a:cubicBezTo>
                <a:lnTo>
                  <a:pt x="0" y="93733"/>
                </a:lnTo>
                <a:cubicBezTo>
                  <a:pt x="0" y="95556"/>
                  <a:pt x="510" y="97044"/>
                  <a:pt x="1529" y="98200"/>
                </a:cubicBezTo>
                <a:lnTo>
                  <a:pt x="1529" y="98200"/>
                </a:lnTo>
                <a:cubicBezTo>
                  <a:pt x="2588" y="99356"/>
                  <a:pt x="3922" y="99933"/>
                  <a:pt x="5529" y="99933"/>
                </a:cubicBezTo>
                <a:lnTo>
                  <a:pt x="5529" y="99933"/>
                </a:lnTo>
                <a:lnTo>
                  <a:pt x="16529" y="99933"/>
                </a:lnTo>
                <a:lnTo>
                  <a:pt x="49647" y="99933"/>
                </a:lnTo>
                <a:lnTo>
                  <a:pt x="55176" y="99933"/>
                </a:lnTo>
                <a:lnTo>
                  <a:pt x="55176" y="93733"/>
                </a:lnTo>
                <a:lnTo>
                  <a:pt x="55176" y="6200"/>
                </a:lnTo>
                <a:moveTo>
                  <a:pt x="44118" y="49933"/>
                </a:moveTo>
                <a:lnTo>
                  <a:pt x="44118" y="49933"/>
                </a:lnTo>
                <a:cubicBezTo>
                  <a:pt x="44118" y="51756"/>
                  <a:pt x="43706" y="53267"/>
                  <a:pt x="42882" y="54467"/>
                </a:cubicBezTo>
                <a:lnTo>
                  <a:pt x="42882" y="54467"/>
                </a:lnTo>
                <a:lnTo>
                  <a:pt x="42882" y="54467"/>
                </a:lnTo>
                <a:cubicBezTo>
                  <a:pt x="42098" y="55622"/>
                  <a:pt x="41137" y="56200"/>
                  <a:pt x="40000" y="56200"/>
                </a:cubicBezTo>
                <a:lnTo>
                  <a:pt x="40000" y="56200"/>
                </a:lnTo>
                <a:cubicBezTo>
                  <a:pt x="38824" y="56200"/>
                  <a:pt x="37843" y="55622"/>
                  <a:pt x="37059" y="54467"/>
                </a:cubicBezTo>
                <a:lnTo>
                  <a:pt x="37059" y="54467"/>
                </a:lnTo>
                <a:cubicBezTo>
                  <a:pt x="36235" y="53267"/>
                  <a:pt x="35824" y="51756"/>
                  <a:pt x="35824" y="49933"/>
                </a:cubicBezTo>
                <a:lnTo>
                  <a:pt x="35824" y="49933"/>
                </a:lnTo>
                <a:cubicBezTo>
                  <a:pt x="35824" y="48111"/>
                  <a:pt x="36235" y="46622"/>
                  <a:pt x="37059" y="45467"/>
                </a:cubicBezTo>
                <a:lnTo>
                  <a:pt x="37059" y="45467"/>
                </a:lnTo>
                <a:cubicBezTo>
                  <a:pt x="37843" y="44311"/>
                  <a:pt x="38824" y="43733"/>
                  <a:pt x="40000" y="43733"/>
                </a:cubicBezTo>
                <a:lnTo>
                  <a:pt x="40000" y="43733"/>
                </a:lnTo>
                <a:cubicBezTo>
                  <a:pt x="41137" y="43733"/>
                  <a:pt x="42098" y="44311"/>
                  <a:pt x="42882" y="45467"/>
                </a:cubicBezTo>
                <a:lnTo>
                  <a:pt x="42882" y="45467"/>
                </a:lnTo>
                <a:cubicBezTo>
                  <a:pt x="43706" y="46622"/>
                  <a:pt x="44118" y="48111"/>
                  <a:pt x="44118" y="49933"/>
                </a:cubicBezTo>
                <a:lnTo>
                  <a:pt x="44118" y="49933"/>
                </a:lnTo>
                <a:moveTo>
                  <a:pt x="60647" y="24933"/>
                </a:moveTo>
                <a:lnTo>
                  <a:pt x="60647" y="24933"/>
                </a:lnTo>
                <a:lnTo>
                  <a:pt x="77235" y="24933"/>
                </a:lnTo>
                <a:lnTo>
                  <a:pt x="77235" y="93733"/>
                </a:lnTo>
                <a:cubicBezTo>
                  <a:pt x="77235" y="95556"/>
                  <a:pt x="77745" y="97044"/>
                  <a:pt x="78765" y="98200"/>
                </a:cubicBezTo>
                <a:lnTo>
                  <a:pt x="78765" y="98200"/>
                </a:lnTo>
                <a:cubicBezTo>
                  <a:pt x="79784" y="99356"/>
                  <a:pt x="81098" y="99933"/>
                  <a:pt x="82706" y="99933"/>
                </a:cubicBezTo>
                <a:lnTo>
                  <a:pt x="82706" y="99933"/>
                </a:lnTo>
                <a:lnTo>
                  <a:pt x="93765" y="99933"/>
                </a:lnTo>
                <a:cubicBezTo>
                  <a:pt x="95373" y="99933"/>
                  <a:pt x="96686" y="99356"/>
                  <a:pt x="97706" y="98200"/>
                </a:cubicBezTo>
                <a:lnTo>
                  <a:pt x="97706" y="98200"/>
                </a:lnTo>
                <a:cubicBezTo>
                  <a:pt x="98765" y="97044"/>
                  <a:pt x="99294" y="95556"/>
                  <a:pt x="99294" y="93733"/>
                </a:cubicBezTo>
                <a:lnTo>
                  <a:pt x="99294" y="93733"/>
                </a:lnTo>
                <a:cubicBezTo>
                  <a:pt x="99294" y="91911"/>
                  <a:pt x="98765" y="90400"/>
                  <a:pt x="97706" y="89200"/>
                </a:cubicBezTo>
                <a:lnTo>
                  <a:pt x="97706" y="89200"/>
                </a:lnTo>
                <a:cubicBezTo>
                  <a:pt x="96686" y="88044"/>
                  <a:pt x="95373" y="87467"/>
                  <a:pt x="93765" y="87467"/>
                </a:cubicBezTo>
                <a:lnTo>
                  <a:pt x="93765" y="87467"/>
                </a:lnTo>
                <a:lnTo>
                  <a:pt x="88235" y="87467"/>
                </a:lnTo>
                <a:lnTo>
                  <a:pt x="88235" y="24933"/>
                </a:lnTo>
                <a:cubicBezTo>
                  <a:pt x="88118" y="21422"/>
                  <a:pt x="87020" y="18489"/>
                  <a:pt x="84941" y="16133"/>
                </a:cubicBezTo>
                <a:lnTo>
                  <a:pt x="84941" y="16133"/>
                </a:lnTo>
                <a:cubicBezTo>
                  <a:pt x="82902" y="13822"/>
                  <a:pt x="80333" y="12600"/>
                  <a:pt x="77235" y="12467"/>
                </a:cubicBezTo>
                <a:lnTo>
                  <a:pt x="77235" y="12467"/>
                </a:lnTo>
                <a:lnTo>
                  <a:pt x="60647" y="12467"/>
                </a:lnTo>
                <a:lnTo>
                  <a:pt x="60647" y="249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9439830551-54"/>
          <p:cNvCxnSpPr/>
          <p:nvPr/>
        </p:nvCxnSpPr>
        <p:spPr>
          <a:xfrm>
            <a:off x="1064419" y="2498861"/>
            <a:ext cx="914" cy="259966"/>
          </a:xfrm>
          <a:prstGeom prst="line">
            <a:avLst/>
          </a:prstGeom>
          <a:ln w="28575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9439830549-52"/>
          <p:cNvSpPr/>
          <p:nvPr/>
        </p:nvSpPr>
        <p:spPr>
          <a:xfrm>
            <a:off x="7818834" y="2532459"/>
            <a:ext cx="689372" cy="192881"/>
          </a:xfrm>
          <a:prstGeom prst="roundRect">
            <a:avLst>
              <a:gd name="adj" fmla="val 9877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0532-18"/>
          <p:cNvSpPr/>
          <p:nvPr/>
        </p:nvSpPr>
        <p:spPr>
          <a:xfrm>
            <a:off x="635794" y="2900363"/>
            <a:ext cx="7872413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3" y="0"/>
                </a:moveTo>
                <a:lnTo>
                  <a:pt x="99637" y="0"/>
                </a:lnTo>
                <a:lnTo>
                  <a:pt x="99672" y="20"/>
                </a:lnTo>
                <a:lnTo>
                  <a:pt x="99709" y="122"/>
                </a:lnTo>
                <a:lnTo>
                  <a:pt x="99742" y="265"/>
                </a:lnTo>
                <a:lnTo>
                  <a:pt x="99776" y="469"/>
                </a:lnTo>
                <a:lnTo>
                  <a:pt x="99808" y="714"/>
                </a:lnTo>
                <a:lnTo>
                  <a:pt x="99839" y="1041"/>
                </a:lnTo>
                <a:lnTo>
                  <a:pt x="99867" y="1388"/>
                </a:lnTo>
                <a:lnTo>
                  <a:pt x="99894" y="1796"/>
                </a:lnTo>
                <a:lnTo>
                  <a:pt x="99918" y="2245"/>
                </a:lnTo>
                <a:lnTo>
                  <a:pt x="99938" y="2714"/>
                </a:lnTo>
                <a:lnTo>
                  <a:pt x="99958" y="3245"/>
                </a:lnTo>
                <a:lnTo>
                  <a:pt x="99972" y="3776"/>
                </a:lnTo>
                <a:lnTo>
                  <a:pt x="99984" y="4347"/>
                </a:lnTo>
                <a:lnTo>
                  <a:pt x="99993" y="4918"/>
                </a:lnTo>
                <a:lnTo>
                  <a:pt x="99999" y="5531"/>
                </a:lnTo>
                <a:lnTo>
                  <a:pt x="100000" y="6122"/>
                </a:lnTo>
                <a:lnTo>
                  <a:pt x="100000" y="93878"/>
                </a:lnTo>
                <a:lnTo>
                  <a:pt x="99999" y="94469"/>
                </a:lnTo>
                <a:lnTo>
                  <a:pt x="99993" y="95082"/>
                </a:lnTo>
                <a:lnTo>
                  <a:pt x="99984" y="95653"/>
                </a:lnTo>
                <a:lnTo>
                  <a:pt x="99972" y="96224"/>
                </a:lnTo>
                <a:lnTo>
                  <a:pt x="99958" y="96755"/>
                </a:lnTo>
                <a:lnTo>
                  <a:pt x="99938" y="97286"/>
                </a:lnTo>
                <a:lnTo>
                  <a:pt x="99918" y="97755"/>
                </a:lnTo>
                <a:lnTo>
                  <a:pt x="99894" y="98204"/>
                </a:lnTo>
                <a:lnTo>
                  <a:pt x="99867" y="98612"/>
                </a:lnTo>
                <a:lnTo>
                  <a:pt x="99839" y="98959"/>
                </a:lnTo>
                <a:lnTo>
                  <a:pt x="99808" y="99286"/>
                </a:lnTo>
                <a:lnTo>
                  <a:pt x="99776" y="99531"/>
                </a:lnTo>
                <a:lnTo>
                  <a:pt x="99742" y="99735"/>
                </a:lnTo>
                <a:lnTo>
                  <a:pt x="99709" y="99878"/>
                </a:lnTo>
                <a:lnTo>
                  <a:pt x="99672" y="99980"/>
                </a:lnTo>
                <a:lnTo>
                  <a:pt x="99637" y="100000"/>
                </a:lnTo>
                <a:lnTo>
                  <a:pt x="363" y="100000"/>
                </a:lnTo>
                <a:lnTo>
                  <a:pt x="328" y="99980"/>
                </a:lnTo>
                <a:lnTo>
                  <a:pt x="291" y="99878"/>
                </a:lnTo>
                <a:lnTo>
                  <a:pt x="258" y="99735"/>
                </a:lnTo>
                <a:lnTo>
                  <a:pt x="224" y="99531"/>
                </a:lnTo>
                <a:lnTo>
                  <a:pt x="192" y="99286"/>
                </a:lnTo>
                <a:lnTo>
                  <a:pt x="161" y="98959"/>
                </a:lnTo>
                <a:lnTo>
                  <a:pt x="133" y="98612"/>
                </a:lnTo>
                <a:lnTo>
                  <a:pt x="106" y="98204"/>
                </a:lnTo>
                <a:lnTo>
                  <a:pt x="82" y="97755"/>
                </a:lnTo>
                <a:lnTo>
                  <a:pt x="62" y="97286"/>
                </a:lnTo>
                <a:lnTo>
                  <a:pt x="42" y="96755"/>
                </a:lnTo>
                <a:lnTo>
                  <a:pt x="28" y="96224"/>
                </a:lnTo>
                <a:lnTo>
                  <a:pt x="16" y="95653"/>
                </a:lnTo>
                <a:lnTo>
                  <a:pt x="7" y="95082"/>
                </a:lnTo>
                <a:lnTo>
                  <a:pt x="1" y="94469"/>
                </a:lnTo>
                <a:lnTo>
                  <a:pt x="0" y="93878"/>
                </a:lnTo>
                <a:lnTo>
                  <a:pt x="0" y="6122"/>
                </a:lnTo>
                <a:lnTo>
                  <a:pt x="1" y="5531"/>
                </a:lnTo>
                <a:lnTo>
                  <a:pt x="7" y="4918"/>
                </a:lnTo>
                <a:lnTo>
                  <a:pt x="16" y="4347"/>
                </a:lnTo>
                <a:lnTo>
                  <a:pt x="28" y="3776"/>
                </a:lnTo>
                <a:lnTo>
                  <a:pt x="42" y="3245"/>
                </a:lnTo>
                <a:lnTo>
                  <a:pt x="62" y="2714"/>
                </a:lnTo>
                <a:lnTo>
                  <a:pt x="82" y="2245"/>
                </a:lnTo>
                <a:lnTo>
                  <a:pt x="106" y="1796"/>
                </a:lnTo>
                <a:lnTo>
                  <a:pt x="133" y="1388"/>
                </a:lnTo>
                <a:lnTo>
                  <a:pt x="161" y="1041"/>
                </a:lnTo>
                <a:lnTo>
                  <a:pt x="192" y="714"/>
                </a:lnTo>
                <a:lnTo>
                  <a:pt x="224" y="469"/>
                </a:lnTo>
                <a:lnTo>
                  <a:pt x="258" y="265"/>
                </a:lnTo>
                <a:lnTo>
                  <a:pt x="291" y="122"/>
                </a:lnTo>
                <a:lnTo>
                  <a:pt x="328" y="20"/>
                </a:lnTo>
                <a:lnTo>
                  <a:pt x="363" y="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0533-20"/>
          <p:cNvSpPr/>
          <p:nvPr/>
        </p:nvSpPr>
        <p:spPr>
          <a:xfrm>
            <a:off x="635794" y="2900363"/>
            <a:ext cx="28575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0"/>
                </a:lnTo>
                <a:lnTo>
                  <a:pt x="80491" y="118"/>
                </a:lnTo>
                <a:lnTo>
                  <a:pt x="70972" y="265"/>
                </a:lnTo>
                <a:lnTo>
                  <a:pt x="61732" y="468"/>
                </a:lnTo>
                <a:lnTo>
                  <a:pt x="52860" y="727"/>
                </a:lnTo>
                <a:lnTo>
                  <a:pt x="44443" y="1037"/>
                </a:lnTo>
                <a:lnTo>
                  <a:pt x="36561" y="1397"/>
                </a:lnTo>
                <a:lnTo>
                  <a:pt x="29289" y="1802"/>
                </a:lnTo>
                <a:lnTo>
                  <a:pt x="22699" y="2250"/>
                </a:lnTo>
                <a:lnTo>
                  <a:pt x="16853" y="2735"/>
                </a:lnTo>
                <a:lnTo>
                  <a:pt x="11808" y="3253"/>
                </a:lnTo>
                <a:lnTo>
                  <a:pt x="7612" y="3799"/>
                </a:lnTo>
                <a:lnTo>
                  <a:pt x="4306" y="4367"/>
                </a:lnTo>
                <a:lnTo>
                  <a:pt x="1921" y="4953"/>
                </a:lnTo>
                <a:lnTo>
                  <a:pt x="482" y="5551"/>
                </a:lnTo>
                <a:lnTo>
                  <a:pt x="0" y="6154"/>
                </a:lnTo>
                <a:lnTo>
                  <a:pt x="0" y="93846"/>
                </a:lnTo>
                <a:lnTo>
                  <a:pt x="482" y="94449"/>
                </a:lnTo>
                <a:lnTo>
                  <a:pt x="1921" y="95047"/>
                </a:lnTo>
                <a:lnTo>
                  <a:pt x="4306" y="95633"/>
                </a:lnTo>
                <a:lnTo>
                  <a:pt x="7612" y="96201"/>
                </a:lnTo>
                <a:lnTo>
                  <a:pt x="11808" y="96747"/>
                </a:lnTo>
                <a:lnTo>
                  <a:pt x="16853" y="97265"/>
                </a:lnTo>
                <a:lnTo>
                  <a:pt x="22699" y="97750"/>
                </a:lnTo>
                <a:lnTo>
                  <a:pt x="29289" y="98198"/>
                </a:lnTo>
                <a:lnTo>
                  <a:pt x="36561" y="98603"/>
                </a:lnTo>
                <a:lnTo>
                  <a:pt x="44443" y="98963"/>
                </a:lnTo>
                <a:lnTo>
                  <a:pt x="52860" y="99273"/>
                </a:lnTo>
                <a:lnTo>
                  <a:pt x="61732" y="99532"/>
                </a:lnTo>
                <a:lnTo>
                  <a:pt x="70972" y="99735"/>
                </a:lnTo>
                <a:lnTo>
                  <a:pt x="80491" y="99882"/>
                </a:lnTo>
                <a:lnTo>
                  <a:pt x="90198" y="9997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3846"/>
                </a:lnTo>
                <a:lnTo>
                  <a:pt x="100000" y="6154"/>
                </a:lnTo>
                <a:lnTo>
                  <a:pt x="100000" y="6154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0619-64"/>
          <p:cNvSpPr/>
          <p:nvPr/>
        </p:nvSpPr>
        <p:spPr>
          <a:xfrm>
            <a:off x="807244" y="304323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0538-23"/>
          <p:cNvSpPr/>
          <p:nvPr/>
        </p:nvSpPr>
        <p:spPr>
          <a:xfrm>
            <a:off x="635794" y="3464719"/>
            <a:ext cx="1252500" cy="335756"/>
          </a:xfrm>
          <a:prstGeom prst="roundRect">
            <a:avLst>
              <a:gd name="adj" fmla="val 11348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9439830619-65"/>
          <p:cNvSpPr/>
          <p:nvPr/>
        </p:nvSpPr>
        <p:spPr>
          <a:xfrm>
            <a:off x="1020887" y="3593306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0539-25"/>
          <p:cNvSpPr/>
          <p:nvPr/>
        </p:nvSpPr>
        <p:spPr>
          <a:xfrm>
            <a:off x="1959732" y="3464719"/>
            <a:ext cx="1252500" cy="335756"/>
          </a:xfrm>
          <a:prstGeom prst="roundRect">
            <a:avLst>
              <a:gd name="adj" fmla="val 11348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9439830619-66"/>
          <p:cNvSpPr/>
          <p:nvPr/>
        </p:nvSpPr>
        <p:spPr>
          <a:xfrm>
            <a:off x="2285888" y="3593306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0540-27"/>
          <p:cNvSpPr/>
          <p:nvPr/>
        </p:nvSpPr>
        <p:spPr>
          <a:xfrm>
            <a:off x="3283669" y="3464719"/>
            <a:ext cx="1252612" cy="335756"/>
          </a:xfrm>
          <a:prstGeom prst="roundRect">
            <a:avLst>
              <a:gd name="adj" fmla="val 11348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9439830620-67"/>
          <p:cNvSpPr/>
          <p:nvPr/>
        </p:nvSpPr>
        <p:spPr>
          <a:xfrm>
            <a:off x="3609938" y="3593306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0541-29"/>
          <p:cNvSpPr/>
          <p:nvPr/>
        </p:nvSpPr>
        <p:spPr>
          <a:xfrm>
            <a:off x="4607719" y="3464719"/>
            <a:ext cx="1252500" cy="335756"/>
          </a:xfrm>
          <a:prstGeom prst="roundRect">
            <a:avLst>
              <a:gd name="adj" fmla="val 11348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el-1789439830620-68"/>
          <p:cNvSpPr/>
          <p:nvPr/>
        </p:nvSpPr>
        <p:spPr>
          <a:xfrm>
            <a:off x="4992812" y="3593306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0541-31"/>
          <p:cNvSpPr/>
          <p:nvPr/>
        </p:nvSpPr>
        <p:spPr>
          <a:xfrm>
            <a:off x="5931657" y="3464719"/>
            <a:ext cx="1252500" cy="335756"/>
          </a:xfrm>
          <a:prstGeom prst="roundRect">
            <a:avLst>
              <a:gd name="adj" fmla="val 11348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9439830611-50"/>
          <p:cNvSpPr/>
          <p:nvPr/>
        </p:nvSpPr>
        <p:spPr>
          <a:xfrm>
            <a:off x="6316749" y="3593306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0544-33"/>
          <p:cNvSpPr/>
          <p:nvPr/>
        </p:nvSpPr>
        <p:spPr>
          <a:xfrm>
            <a:off x="7255594" y="3464719"/>
            <a:ext cx="1252612" cy="335756"/>
          </a:xfrm>
          <a:prstGeom prst="roundRect">
            <a:avLst>
              <a:gd name="adj" fmla="val 11348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el-1789439830611-51"/>
          <p:cNvSpPr/>
          <p:nvPr/>
        </p:nvSpPr>
        <p:spPr>
          <a:xfrm>
            <a:off x="7640799" y="3593306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0544-35"/>
          <p:cNvSpPr/>
          <p:nvPr/>
        </p:nvSpPr>
        <p:spPr>
          <a:xfrm>
            <a:off x="635794" y="3857625"/>
            <a:ext cx="1252500" cy="335756"/>
          </a:xfrm>
          <a:prstGeom prst="roundRect">
            <a:avLst>
              <a:gd name="adj" fmla="val 11348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el-1789439830614-52"/>
          <p:cNvSpPr/>
          <p:nvPr/>
        </p:nvSpPr>
        <p:spPr>
          <a:xfrm>
            <a:off x="1079822" y="3986213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0545-37"/>
          <p:cNvSpPr/>
          <p:nvPr/>
        </p:nvSpPr>
        <p:spPr>
          <a:xfrm>
            <a:off x="1959732" y="3857625"/>
            <a:ext cx="1252500" cy="335756"/>
          </a:xfrm>
          <a:prstGeom prst="roundRect">
            <a:avLst>
              <a:gd name="adj" fmla="val 11348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el-1789439830614-53"/>
          <p:cNvSpPr/>
          <p:nvPr/>
        </p:nvSpPr>
        <p:spPr>
          <a:xfrm>
            <a:off x="2344824" y="3986213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0546-39"/>
          <p:cNvSpPr/>
          <p:nvPr/>
        </p:nvSpPr>
        <p:spPr>
          <a:xfrm>
            <a:off x="3283669" y="3857625"/>
            <a:ext cx="1252612" cy="335756"/>
          </a:xfrm>
          <a:prstGeom prst="roundRect">
            <a:avLst>
              <a:gd name="adj" fmla="val 11348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el-1789439830614-54"/>
          <p:cNvSpPr/>
          <p:nvPr/>
        </p:nvSpPr>
        <p:spPr>
          <a:xfrm>
            <a:off x="3668874" y="3986213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9439830546-41"/>
          <p:cNvSpPr/>
          <p:nvPr/>
        </p:nvSpPr>
        <p:spPr>
          <a:xfrm>
            <a:off x="4607719" y="3857625"/>
            <a:ext cx="1252500" cy="335756"/>
          </a:xfrm>
          <a:prstGeom prst="roundRect">
            <a:avLst>
              <a:gd name="adj" fmla="val 11348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el-1789439830615-55"/>
          <p:cNvSpPr/>
          <p:nvPr/>
        </p:nvSpPr>
        <p:spPr>
          <a:xfrm>
            <a:off x="5051747" y="3986213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0547-43"/>
          <p:cNvSpPr/>
          <p:nvPr/>
        </p:nvSpPr>
        <p:spPr>
          <a:xfrm>
            <a:off x="5931657" y="3857625"/>
            <a:ext cx="1252500" cy="335756"/>
          </a:xfrm>
          <a:prstGeom prst="roundRect">
            <a:avLst>
              <a:gd name="adj" fmla="val 11348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el-1789439830615-56"/>
          <p:cNvSpPr/>
          <p:nvPr/>
        </p:nvSpPr>
        <p:spPr>
          <a:xfrm>
            <a:off x="6316749" y="3986213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9439830547-45"/>
          <p:cNvSpPr/>
          <p:nvPr/>
        </p:nvSpPr>
        <p:spPr>
          <a:xfrm>
            <a:off x="7255594" y="3857625"/>
            <a:ext cx="1252612" cy="335756"/>
          </a:xfrm>
          <a:prstGeom prst="roundRect">
            <a:avLst>
              <a:gd name="adj" fmla="val 11348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el-1789439830615-57"/>
          <p:cNvSpPr/>
          <p:nvPr/>
        </p:nvSpPr>
        <p:spPr>
          <a:xfrm>
            <a:off x="7640799" y="3986213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9439830529-15"/>
          <p:cNvSpPr/>
          <p:nvPr/>
        </p:nvSpPr>
        <p:spPr>
          <a:xfrm>
            <a:off x="400050" y="4572000"/>
            <a:ext cx="4086225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9" y="0"/>
                </a:moveTo>
                <a:lnTo>
                  <a:pt x="99301" y="0"/>
                </a:lnTo>
                <a:lnTo>
                  <a:pt x="99368" y="17"/>
                </a:lnTo>
                <a:lnTo>
                  <a:pt x="99438" y="100"/>
                </a:lnTo>
                <a:lnTo>
                  <a:pt x="99503" y="217"/>
                </a:lnTo>
                <a:lnTo>
                  <a:pt x="99569" y="383"/>
                </a:lnTo>
                <a:lnTo>
                  <a:pt x="99629" y="583"/>
                </a:lnTo>
                <a:lnTo>
                  <a:pt x="99690" y="850"/>
                </a:lnTo>
                <a:lnTo>
                  <a:pt x="99744" y="1133"/>
                </a:lnTo>
                <a:lnTo>
                  <a:pt x="99795" y="1467"/>
                </a:lnTo>
                <a:lnTo>
                  <a:pt x="99841" y="1833"/>
                </a:lnTo>
                <a:lnTo>
                  <a:pt x="99881" y="2217"/>
                </a:lnTo>
                <a:lnTo>
                  <a:pt x="99918" y="2650"/>
                </a:lnTo>
                <a:lnTo>
                  <a:pt x="99946" y="3083"/>
                </a:lnTo>
                <a:lnTo>
                  <a:pt x="99970" y="3550"/>
                </a:lnTo>
                <a:lnTo>
                  <a:pt x="99986" y="4017"/>
                </a:lnTo>
                <a:lnTo>
                  <a:pt x="99998" y="4517"/>
                </a:lnTo>
                <a:lnTo>
                  <a:pt x="100000" y="5000"/>
                </a:lnTo>
                <a:lnTo>
                  <a:pt x="100000" y="98333"/>
                </a:lnTo>
                <a:lnTo>
                  <a:pt x="99998" y="98817"/>
                </a:lnTo>
                <a:lnTo>
                  <a:pt x="99986" y="99317"/>
                </a:lnTo>
                <a:lnTo>
                  <a:pt x="99977" y="99600"/>
                </a:lnTo>
                <a:lnTo>
                  <a:pt x="23" y="99600"/>
                </a:lnTo>
                <a:lnTo>
                  <a:pt x="14" y="99317"/>
                </a:lnTo>
                <a:lnTo>
                  <a:pt x="2" y="98817"/>
                </a:lnTo>
                <a:lnTo>
                  <a:pt x="0" y="98333"/>
                </a:lnTo>
                <a:lnTo>
                  <a:pt x="0" y="5000"/>
                </a:lnTo>
                <a:lnTo>
                  <a:pt x="2" y="4517"/>
                </a:lnTo>
                <a:lnTo>
                  <a:pt x="14" y="4017"/>
                </a:lnTo>
                <a:lnTo>
                  <a:pt x="30" y="3550"/>
                </a:lnTo>
                <a:lnTo>
                  <a:pt x="54" y="3083"/>
                </a:lnTo>
                <a:lnTo>
                  <a:pt x="82" y="2650"/>
                </a:lnTo>
                <a:lnTo>
                  <a:pt x="119" y="2217"/>
                </a:lnTo>
                <a:lnTo>
                  <a:pt x="159" y="1833"/>
                </a:lnTo>
                <a:lnTo>
                  <a:pt x="205" y="1467"/>
                </a:lnTo>
                <a:lnTo>
                  <a:pt x="256" y="1133"/>
                </a:lnTo>
                <a:lnTo>
                  <a:pt x="310" y="850"/>
                </a:lnTo>
                <a:lnTo>
                  <a:pt x="371" y="583"/>
                </a:lnTo>
                <a:lnTo>
                  <a:pt x="431" y="383"/>
                </a:lnTo>
                <a:lnTo>
                  <a:pt x="497" y="217"/>
                </a:lnTo>
                <a:lnTo>
                  <a:pt x="562" y="100"/>
                </a:lnTo>
                <a:lnTo>
                  <a:pt x="632" y="17"/>
                </a:lnTo>
                <a:close/>
              </a:path>
            </a:pathLst>
          </a:cu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el-1789439830556-59"/>
          <p:cNvSpPr/>
          <p:nvPr/>
        </p:nvSpPr>
        <p:spPr>
          <a:xfrm>
            <a:off x="550069" y="4725591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9439830617-61"/>
          <p:cNvSpPr/>
          <p:nvPr/>
        </p:nvSpPr>
        <p:spPr>
          <a:xfrm>
            <a:off x="636687" y="4812209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833" y="10583"/>
                </a:moveTo>
                <a:lnTo>
                  <a:pt x="80833" y="10583"/>
                </a:lnTo>
                <a:lnTo>
                  <a:pt x="87917" y="10583"/>
                </a:lnTo>
                <a:lnTo>
                  <a:pt x="87917" y="17583"/>
                </a:lnTo>
                <a:lnTo>
                  <a:pt x="80833" y="17583"/>
                </a:lnTo>
                <a:lnTo>
                  <a:pt x="80833" y="10583"/>
                </a:lnTo>
                <a:moveTo>
                  <a:pt x="77333" y="0"/>
                </a:moveTo>
                <a:lnTo>
                  <a:pt x="77333" y="0"/>
                </a:lnTo>
                <a:cubicBezTo>
                  <a:pt x="75278" y="0"/>
                  <a:pt x="73583" y="667"/>
                  <a:pt x="72250" y="2000"/>
                </a:cubicBezTo>
                <a:lnTo>
                  <a:pt x="72250" y="2000"/>
                </a:lnTo>
                <a:lnTo>
                  <a:pt x="72250" y="2000"/>
                </a:lnTo>
                <a:cubicBezTo>
                  <a:pt x="70972" y="3278"/>
                  <a:pt x="70333" y="4944"/>
                  <a:pt x="70333" y="7000"/>
                </a:cubicBezTo>
                <a:lnTo>
                  <a:pt x="70333" y="7000"/>
                </a:lnTo>
                <a:lnTo>
                  <a:pt x="28167" y="7000"/>
                </a:lnTo>
                <a:cubicBezTo>
                  <a:pt x="28167" y="4944"/>
                  <a:pt x="27500" y="3278"/>
                  <a:pt x="26167" y="2000"/>
                </a:cubicBezTo>
                <a:lnTo>
                  <a:pt x="26167" y="2000"/>
                </a:lnTo>
                <a:cubicBezTo>
                  <a:pt x="24833" y="667"/>
                  <a:pt x="23139" y="0"/>
                  <a:pt x="21083" y="0"/>
                </a:cubicBezTo>
                <a:lnTo>
                  <a:pt x="21083" y="0"/>
                </a:lnTo>
                <a:lnTo>
                  <a:pt x="7000" y="0"/>
                </a:lnTo>
                <a:cubicBezTo>
                  <a:pt x="4944" y="0"/>
                  <a:pt x="3278" y="667"/>
                  <a:pt x="2000" y="2000"/>
                </a:cubicBezTo>
                <a:lnTo>
                  <a:pt x="2000" y="2000"/>
                </a:lnTo>
                <a:cubicBezTo>
                  <a:pt x="667" y="3278"/>
                  <a:pt x="0" y="4944"/>
                  <a:pt x="0" y="7000"/>
                </a:cubicBezTo>
                <a:lnTo>
                  <a:pt x="0" y="7000"/>
                </a:lnTo>
                <a:lnTo>
                  <a:pt x="0" y="21083"/>
                </a:lnTo>
                <a:cubicBezTo>
                  <a:pt x="0" y="23139"/>
                  <a:pt x="667" y="24833"/>
                  <a:pt x="2000" y="26167"/>
                </a:cubicBezTo>
                <a:lnTo>
                  <a:pt x="2000" y="26167"/>
                </a:lnTo>
                <a:cubicBezTo>
                  <a:pt x="3278" y="27500"/>
                  <a:pt x="4944" y="28167"/>
                  <a:pt x="7000" y="28167"/>
                </a:cubicBezTo>
                <a:lnTo>
                  <a:pt x="7000" y="28167"/>
                </a:lnTo>
                <a:lnTo>
                  <a:pt x="7000" y="70333"/>
                </a:lnTo>
                <a:cubicBezTo>
                  <a:pt x="4944" y="70333"/>
                  <a:pt x="3278" y="70972"/>
                  <a:pt x="2000" y="72250"/>
                </a:cubicBezTo>
                <a:lnTo>
                  <a:pt x="2000" y="72250"/>
                </a:lnTo>
                <a:cubicBezTo>
                  <a:pt x="667" y="73583"/>
                  <a:pt x="0" y="75278"/>
                  <a:pt x="0" y="77333"/>
                </a:cubicBezTo>
                <a:lnTo>
                  <a:pt x="0" y="77333"/>
                </a:lnTo>
                <a:lnTo>
                  <a:pt x="0" y="91417"/>
                </a:lnTo>
                <a:cubicBezTo>
                  <a:pt x="0" y="93472"/>
                  <a:pt x="667" y="95167"/>
                  <a:pt x="2000" y="96500"/>
                </a:cubicBezTo>
                <a:lnTo>
                  <a:pt x="2000" y="96500"/>
                </a:lnTo>
                <a:cubicBezTo>
                  <a:pt x="3278" y="97778"/>
                  <a:pt x="4944" y="98417"/>
                  <a:pt x="7000" y="98417"/>
                </a:cubicBezTo>
                <a:lnTo>
                  <a:pt x="7000" y="98417"/>
                </a:lnTo>
                <a:lnTo>
                  <a:pt x="21083" y="98417"/>
                </a:lnTo>
                <a:cubicBezTo>
                  <a:pt x="23139" y="98417"/>
                  <a:pt x="24833" y="97778"/>
                  <a:pt x="26167" y="96500"/>
                </a:cubicBezTo>
                <a:lnTo>
                  <a:pt x="26167" y="96500"/>
                </a:lnTo>
                <a:cubicBezTo>
                  <a:pt x="27500" y="95167"/>
                  <a:pt x="28167" y="93472"/>
                  <a:pt x="28167" y="91417"/>
                </a:cubicBezTo>
                <a:lnTo>
                  <a:pt x="28167" y="91417"/>
                </a:lnTo>
                <a:lnTo>
                  <a:pt x="70333" y="91417"/>
                </a:lnTo>
                <a:cubicBezTo>
                  <a:pt x="70333" y="93472"/>
                  <a:pt x="70972" y="95167"/>
                  <a:pt x="72250" y="96500"/>
                </a:cubicBezTo>
                <a:lnTo>
                  <a:pt x="72250" y="96500"/>
                </a:lnTo>
                <a:cubicBezTo>
                  <a:pt x="73583" y="97778"/>
                  <a:pt x="75278" y="98417"/>
                  <a:pt x="77333" y="98417"/>
                </a:cubicBezTo>
                <a:lnTo>
                  <a:pt x="77333" y="98417"/>
                </a:lnTo>
                <a:lnTo>
                  <a:pt x="91417" y="98417"/>
                </a:lnTo>
                <a:cubicBezTo>
                  <a:pt x="93472" y="98417"/>
                  <a:pt x="95167" y="97778"/>
                  <a:pt x="96500" y="96500"/>
                </a:cubicBezTo>
                <a:lnTo>
                  <a:pt x="96500" y="96500"/>
                </a:lnTo>
                <a:cubicBezTo>
                  <a:pt x="97778" y="95167"/>
                  <a:pt x="98417" y="93472"/>
                  <a:pt x="98417" y="91417"/>
                </a:cubicBezTo>
                <a:lnTo>
                  <a:pt x="98417" y="91417"/>
                </a:lnTo>
                <a:lnTo>
                  <a:pt x="98417" y="77333"/>
                </a:lnTo>
                <a:cubicBezTo>
                  <a:pt x="98417" y="75278"/>
                  <a:pt x="97778" y="73583"/>
                  <a:pt x="96500" y="72250"/>
                </a:cubicBezTo>
                <a:lnTo>
                  <a:pt x="96500" y="72250"/>
                </a:lnTo>
                <a:cubicBezTo>
                  <a:pt x="95167" y="70972"/>
                  <a:pt x="93472" y="70333"/>
                  <a:pt x="91417" y="70333"/>
                </a:cubicBezTo>
                <a:lnTo>
                  <a:pt x="91417" y="70333"/>
                </a:lnTo>
                <a:lnTo>
                  <a:pt x="91417" y="28167"/>
                </a:lnTo>
                <a:cubicBezTo>
                  <a:pt x="93472" y="28167"/>
                  <a:pt x="95167" y="27500"/>
                  <a:pt x="96500" y="26167"/>
                </a:cubicBezTo>
                <a:lnTo>
                  <a:pt x="96500" y="26167"/>
                </a:lnTo>
                <a:cubicBezTo>
                  <a:pt x="97778" y="24833"/>
                  <a:pt x="98417" y="23139"/>
                  <a:pt x="98417" y="21083"/>
                </a:cubicBezTo>
                <a:lnTo>
                  <a:pt x="98417" y="21083"/>
                </a:lnTo>
                <a:lnTo>
                  <a:pt x="98417" y="7000"/>
                </a:lnTo>
                <a:cubicBezTo>
                  <a:pt x="98417" y="4944"/>
                  <a:pt x="97778" y="3278"/>
                  <a:pt x="96500" y="2000"/>
                </a:cubicBezTo>
                <a:lnTo>
                  <a:pt x="96500" y="2000"/>
                </a:lnTo>
                <a:cubicBezTo>
                  <a:pt x="95167" y="667"/>
                  <a:pt x="93472" y="0"/>
                  <a:pt x="91417" y="0"/>
                </a:cubicBezTo>
                <a:lnTo>
                  <a:pt x="91417" y="0"/>
                </a:lnTo>
                <a:lnTo>
                  <a:pt x="77333" y="0"/>
                </a:lnTo>
                <a:moveTo>
                  <a:pt x="21083" y="28167"/>
                </a:moveTo>
                <a:lnTo>
                  <a:pt x="21083" y="28167"/>
                </a:lnTo>
                <a:cubicBezTo>
                  <a:pt x="23139" y="28167"/>
                  <a:pt x="24833" y="27500"/>
                  <a:pt x="26167" y="26167"/>
                </a:cubicBezTo>
                <a:lnTo>
                  <a:pt x="26167" y="26167"/>
                </a:lnTo>
                <a:lnTo>
                  <a:pt x="26167" y="26167"/>
                </a:lnTo>
                <a:cubicBezTo>
                  <a:pt x="27500" y="24833"/>
                  <a:pt x="28167" y="23139"/>
                  <a:pt x="28167" y="21083"/>
                </a:cubicBezTo>
                <a:lnTo>
                  <a:pt x="28167" y="21083"/>
                </a:lnTo>
                <a:lnTo>
                  <a:pt x="70333" y="21083"/>
                </a:lnTo>
                <a:cubicBezTo>
                  <a:pt x="70333" y="23139"/>
                  <a:pt x="70972" y="24833"/>
                  <a:pt x="72250" y="26167"/>
                </a:cubicBezTo>
                <a:lnTo>
                  <a:pt x="72250" y="26167"/>
                </a:lnTo>
                <a:cubicBezTo>
                  <a:pt x="73583" y="27500"/>
                  <a:pt x="75278" y="28167"/>
                  <a:pt x="77333" y="28167"/>
                </a:cubicBezTo>
                <a:lnTo>
                  <a:pt x="77333" y="28167"/>
                </a:lnTo>
                <a:lnTo>
                  <a:pt x="77333" y="70333"/>
                </a:lnTo>
                <a:cubicBezTo>
                  <a:pt x="75278" y="70333"/>
                  <a:pt x="73583" y="70972"/>
                  <a:pt x="72250" y="72250"/>
                </a:cubicBezTo>
                <a:lnTo>
                  <a:pt x="72250" y="72250"/>
                </a:lnTo>
                <a:cubicBezTo>
                  <a:pt x="70972" y="73583"/>
                  <a:pt x="70333" y="75278"/>
                  <a:pt x="70333" y="77333"/>
                </a:cubicBezTo>
                <a:lnTo>
                  <a:pt x="70333" y="77333"/>
                </a:lnTo>
                <a:lnTo>
                  <a:pt x="28167" y="77333"/>
                </a:lnTo>
                <a:cubicBezTo>
                  <a:pt x="28167" y="75278"/>
                  <a:pt x="27500" y="73583"/>
                  <a:pt x="26167" y="72250"/>
                </a:cubicBezTo>
                <a:lnTo>
                  <a:pt x="26167" y="72250"/>
                </a:lnTo>
                <a:cubicBezTo>
                  <a:pt x="24833" y="70972"/>
                  <a:pt x="23139" y="70333"/>
                  <a:pt x="21083" y="70333"/>
                </a:cubicBezTo>
                <a:lnTo>
                  <a:pt x="21083" y="70333"/>
                </a:lnTo>
                <a:lnTo>
                  <a:pt x="21083" y="28167"/>
                </a:lnTo>
                <a:moveTo>
                  <a:pt x="10583" y="80833"/>
                </a:moveTo>
                <a:lnTo>
                  <a:pt x="10583" y="80833"/>
                </a:lnTo>
                <a:lnTo>
                  <a:pt x="17583" y="80833"/>
                </a:lnTo>
                <a:lnTo>
                  <a:pt x="17583" y="87917"/>
                </a:lnTo>
                <a:lnTo>
                  <a:pt x="10583" y="87917"/>
                </a:lnTo>
                <a:lnTo>
                  <a:pt x="10583" y="80833"/>
                </a:lnTo>
                <a:moveTo>
                  <a:pt x="80833" y="87917"/>
                </a:moveTo>
                <a:lnTo>
                  <a:pt x="80833" y="87917"/>
                </a:lnTo>
                <a:lnTo>
                  <a:pt x="80833" y="80833"/>
                </a:lnTo>
                <a:lnTo>
                  <a:pt x="87917" y="80833"/>
                </a:lnTo>
                <a:lnTo>
                  <a:pt x="87917" y="87917"/>
                </a:lnTo>
                <a:lnTo>
                  <a:pt x="80833" y="87917"/>
                </a:lnTo>
                <a:moveTo>
                  <a:pt x="10583" y="17583"/>
                </a:moveTo>
                <a:lnTo>
                  <a:pt x="10583" y="17583"/>
                </a:lnTo>
                <a:lnTo>
                  <a:pt x="10583" y="10583"/>
                </a:lnTo>
                <a:lnTo>
                  <a:pt x="17583" y="10583"/>
                </a:lnTo>
                <a:lnTo>
                  <a:pt x="17583" y="17583"/>
                </a:lnTo>
                <a:lnTo>
                  <a:pt x="10583" y="1758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9439830530-16"/>
          <p:cNvSpPr/>
          <p:nvPr/>
        </p:nvSpPr>
        <p:spPr>
          <a:xfrm>
            <a:off x="4657725" y="4572000"/>
            <a:ext cx="4086225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9" y="0"/>
                </a:moveTo>
                <a:lnTo>
                  <a:pt x="99301" y="0"/>
                </a:lnTo>
                <a:lnTo>
                  <a:pt x="99368" y="17"/>
                </a:lnTo>
                <a:lnTo>
                  <a:pt x="99438" y="100"/>
                </a:lnTo>
                <a:lnTo>
                  <a:pt x="99503" y="217"/>
                </a:lnTo>
                <a:lnTo>
                  <a:pt x="99569" y="383"/>
                </a:lnTo>
                <a:lnTo>
                  <a:pt x="99629" y="583"/>
                </a:lnTo>
                <a:lnTo>
                  <a:pt x="99690" y="850"/>
                </a:lnTo>
                <a:lnTo>
                  <a:pt x="99744" y="1133"/>
                </a:lnTo>
                <a:lnTo>
                  <a:pt x="99795" y="1467"/>
                </a:lnTo>
                <a:lnTo>
                  <a:pt x="99841" y="1833"/>
                </a:lnTo>
                <a:lnTo>
                  <a:pt x="99881" y="2217"/>
                </a:lnTo>
                <a:lnTo>
                  <a:pt x="99918" y="2650"/>
                </a:lnTo>
                <a:lnTo>
                  <a:pt x="99946" y="3083"/>
                </a:lnTo>
                <a:lnTo>
                  <a:pt x="99970" y="3550"/>
                </a:lnTo>
                <a:lnTo>
                  <a:pt x="99986" y="4017"/>
                </a:lnTo>
                <a:lnTo>
                  <a:pt x="99998" y="4517"/>
                </a:lnTo>
                <a:lnTo>
                  <a:pt x="100000" y="5000"/>
                </a:lnTo>
                <a:lnTo>
                  <a:pt x="100000" y="98333"/>
                </a:lnTo>
                <a:lnTo>
                  <a:pt x="99998" y="98817"/>
                </a:lnTo>
                <a:lnTo>
                  <a:pt x="99986" y="99317"/>
                </a:lnTo>
                <a:lnTo>
                  <a:pt x="99977" y="99600"/>
                </a:lnTo>
                <a:lnTo>
                  <a:pt x="23" y="99600"/>
                </a:lnTo>
                <a:lnTo>
                  <a:pt x="14" y="99317"/>
                </a:lnTo>
                <a:lnTo>
                  <a:pt x="2" y="98817"/>
                </a:lnTo>
                <a:lnTo>
                  <a:pt x="0" y="98333"/>
                </a:lnTo>
                <a:lnTo>
                  <a:pt x="0" y="5000"/>
                </a:lnTo>
                <a:lnTo>
                  <a:pt x="2" y="4517"/>
                </a:lnTo>
                <a:lnTo>
                  <a:pt x="14" y="4017"/>
                </a:lnTo>
                <a:lnTo>
                  <a:pt x="30" y="3550"/>
                </a:lnTo>
                <a:lnTo>
                  <a:pt x="54" y="3083"/>
                </a:lnTo>
                <a:lnTo>
                  <a:pt x="82" y="2650"/>
                </a:lnTo>
                <a:lnTo>
                  <a:pt x="119" y="2217"/>
                </a:lnTo>
                <a:lnTo>
                  <a:pt x="159" y="1833"/>
                </a:lnTo>
                <a:lnTo>
                  <a:pt x="205" y="1467"/>
                </a:lnTo>
                <a:lnTo>
                  <a:pt x="256" y="1133"/>
                </a:lnTo>
                <a:lnTo>
                  <a:pt x="310" y="850"/>
                </a:lnTo>
                <a:lnTo>
                  <a:pt x="371" y="583"/>
                </a:lnTo>
                <a:lnTo>
                  <a:pt x="431" y="383"/>
                </a:lnTo>
                <a:lnTo>
                  <a:pt x="497" y="217"/>
                </a:lnTo>
                <a:lnTo>
                  <a:pt x="562" y="100"/>
                </a:lnTo>
                <a:lnTo>
                  <a:pt x="632" y="17"/>
                </a:lnTo>
                <a:close/>
              </a:path>
            </a:pathLst>
          </a:cu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el-1789439830556-60"/>
          <p:cNvSpPr/>
          <p:nvPr/>
        </p:nvSpPr>
        <p:spPr>
          <a:xfrm>
            <a:off x="4807744" y="4725591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9439830617-62"/>
          <p:cNvSpPr/>
          <p:nvPr/>
        </p:nvSpPr>
        <p:spPr>
          <a:xfrm>
            <a:off x="4886325" y="4804088"/>
            <a:ext cx="128588" cy="12875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" y="18143"/>
                </a:moveTo>
                <a:lnTo>
                  <a:pt x="6000" y="18143"/>
                </a:lnTo>
                <a:lnTo>
                  <a:pt x="66286" y="18143"/>
                </a:lnTo>
                <a:lnTo>
                  <a:pt x="66286" y="6071"/>
                </a:lnTo>
                <a:cubicBezTo>
                  <a:pt x="66429" y="3452"/>
                  <a:pt x="67690" y="1571"/>
                  <a:pt x="70071" y="429"/>
                </a:cubicBezTo>
                <a:lnTo>
                  <a:pt x="70071" y="429"/>
                </a:lnTo>
                <a:cubicBezTo>
                  <a:pt x="72452" y="-429"/>
                  <a:pt x="74643" y="24"/>
                  <a:pt x="76643" y="1786"/>
                </a:cubicBezTo>
                <a:lnTo>
                  <a:pt x="76643" y="1786"/>
                </a:lnTo>
                <a:lnTo>
                  <a:pt x="94714" y="19857"/>
                </a:lnTo>
                <a:cubicBezTo>
                  <a:pt x="95857" y="21095"/>
                  <a:pt x="96429" y="22524"/>
                  <a:pt x="96429" y="24143"/>
                </a:cubicBezTo>
                <a:lnTo>
                  <a:pt x="96429" y="24143"/>
                </a:lnTo>
                <a:cubicBezTo>
                  <a:pt x="96429" y="25810"/>
                  <a:pt x="95857" y="27262"/>
                  <a:pt x="94714" y="28500"/>
                </a:cubicBezTo>
                <a:lnTo>
                  <a:pt x="94714" y="28500"/>
                </a:lnTo>
                <a:lnTo>
                  <a:pt x="76643" y="46571"/>
                </a:lnTo>
                <a:cubicBezTo>
                  <a:pt x="74643" y="48333"/>
                  <a:pt x="72452" y="48714"/>
                  <a:pt x="70071" y="47714"/>
                </a:cubicBezTo>
                <a:lnTo>
                  <a:pt x="70071" y="47714"/>
                </a:lnTo>
                <a:cubicBezTo>
                  <a:pt x="67690" y="46714"/>
                  <a:pt x="66429" y="44905"/>
                  <a:pt x="66286" y="42286"/>
                </a:cubicBezTo>
                <a:lnTo>
                  <a:pt x="66286" y="42286"/>
                </a:lnTo>
                <a:lnTo>
                  <a:pt x="66286" y="30214"/>
                </a:lnTo>
                <a:lnTo>
                  <a:pt x="6000" y="30214"/>
                </a:lnTo>
                <a:cubicBezTo>
                  <a:pt x="4238" y="30214"/>
                  <a:pt x="2810" y="29643"/>
                  <a:pt x="1714" y="28500"/>
                </a:cubicBezTo>
                <a:lnTo>
                  <a:pt x="1714" y="28500"/>
                </a:lnTo>
                <a:cubicBezTo>
                  <a:pt x="571" y="27357"/>
                  <a:pt x="0" y="25905"/>
                  <a:pt x="0" y="24143"/>
                </a:cubicBezTo>
                <a:lnTo>
                  <a:pt x="0" y="24143"/>
                </a:lnTo>
                <a:cubicBezTo>
                  <a:pt x="0" y="22381"/>
                  <a:pt x="571" y="20952"/>
                  <a:pt x="1714" y="19857"/>
                </a:cubicBezTo>
                <a:lnTo>
                  <a:pt x="1714" y="19857"/>
                </a:lnTo>
                <a:cubicBezTo>
                  <a:pt x="2810" y="18714"/>
                  <a:pt x="4238" y="18143"/>
                  <a:pt x="6000" y="18143"/>
                </a:cubicBezTo>
                <a:lnTo>
                  <a:pt x="6000" y="18143"/>
                </a:lnTo>
                <a:moveTo>
                  <a:pt x="90429" y="66357"/>
                </a:moveTo>
                <a:lnTo>
                  <a:pt x="90429" y="66357"/>
                </a:lnTo>
                <a:cubicBezTo>
                  <a:pt x="92190" y="66357"/>
                  <a:pt x="93619" y="66929"/>
                  <a:pt x="94714" y="68071"/>
                </a:cubicBezTo>
                <a:lnTo>
                  <a:pt x="94714" y="68071"/>
                </a:lnTo>
                <a:lnTo>
                  <a:pt x="94714" y="68071"/>
                </a:lnTo>
                <a:cubicBezTo>
                  <a:pt x="95857" y="69167"/>
                  <a:pt x="96429" y="70595"/>
                  <a:pt x="96429" y="72357"/>
                </a:cubicBezTo>
                <a:lnTo>
                  <a:pt x="96429" y="72357"/>
                </a:lnTo>
                <a:cubicBezTo>
                  <a:pt x="96429" y="74119"/>
                  <a:pt x="95857" y="75571"/>
                  <a:pt x="94714" y="76714"/>
                </a:cubicBezTo>
                <a:lnTo>
                  <a:pt x="94714" y="76714"/>
                </a:lnTo>
                <a:cubicBezTo>
                  <a:pt x="93619" y="77857"/>
                  <a:pt x="92190" y="78429"/>
                  <a:pt x="90429" y="78429"/>
                </a:cubicBezTo>
                <a:lnTo>
                  <a:pt x="90429" y="78429"/>
                </a:lnTo>
                <a:lnTo>
                  <a:pt x="30143" y="78429"/>
                </a:lnTo>
                <a:lnTo>
                  <a:pt x="30143" y="90500"/>
                </a:lnTo>
                <a:cubicBezTo>
                  <a:pt x="30000" y="93119"/>
                  <a:pt x="28738" y="95000"/>
                  <a:pt x="26357" y="96143"/>
                </a:cubicBezTo>
                <a:lnTo>
                  <a:pt x="26357" y="96143"/>
                </a:lnTo>
                <a:cubicBezTo>
                  <a:pt x="23976" y="97000"/>
                  <a:pt x="21786" y="96548"/>
                  <a:pt x="19786" y="94786"/>
                </a:cubicBezTo>
                <a:lnTo>
                  <a:pt x="19786" y="94786"/>
                </a:lnTo>
                <a:lnTo>
                  <a:pt x="1714" y="76714"/>
                </a:lnTo>
                <a:cubicBezTo>
                  <a:pt x="571" y="75476"/>
                  <a:pt x="0" y="74024"/>
                  <a:pt x="0" y="72357"/>
                </a:cubicBezTo>
                <a:lnTo>
                  <a:pt x="0" y="72357"/>
                </a:lnTo>
                <a:cubicBezTo>
                  <a:pt x="0" y="70738"/>
                  <a:pt x="571" y="69357"/>
                  <a:pt x="1714" y="68214"/>
                </a:cubicBezTo>
                <a:lnTo>
                  <a:pt x="1714" y="68214"/>
                </a:lnTo>
                <a:lnTo>
                  <a:pt x="19786" y="50143"/>
                </a:lnTo>
                <a:cubicBezTo>
                  <a:pt x="21786" y="48286"/>
                  <a:pt x="23976" y="47857"/>
                  <a:pt x="26357" y="48857"/>
                </a:cubicBezTo>
                <a:lnTo>
                  <a:pt x="26357" y="48857"/>
                </a:lnTo>
                <a:cubicBezTo>
                  <a:pt x="28738" y="49857"/>
                  <a:pt x="30000" y="51667"/>
                  <a:pt x="30143" y="54286"/>
                </a:cubicBezTo>
                <a:lnTo>
                  <a:pt x="30143" y="54286"/>
                </a:lnTo>
                <a:lnTo>
                  <a:pt x="30143" y="66357"/>
                </a:lnTo>
                <a:lnTo>
                  <a:pt x="90429" y="663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9439830522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5" name="el-178943983052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89439830523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57" name="el-1789439830524-8"/>
          <p:cNvSpPr txBox="1"/>
          <p:nvPr/>
        </p:nvSpPr>
        <p:spPr>
          <a:xfrm>
            <a:off x="3888879" y="157163"/>
            <a:ext cx="175539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术语 —— 主体与口部</a:t>
            </a:r>
            <a:endParaRPr/>
          </a:p>
        </p:txBody>
      </p:sp>
      <p:sp>
        <p:nvSpPr>
          <p:cNvPr id="58" name="el-1789439830524-9"/>
          <p:cNvSpPr txBox="1"/>
          <p:nvPr/>
        </p:nvSpPr>
        <p:spPr>
          <a:xfrm>
            <a:off x="7914159" y="182166"/>
            <a:ext cx="931804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总则与术语</a:t>
            </a:r>
            <a:endParaRPr/>
          </a:p>
        </p:txBody>
      </p:sp>
      <p:sp>
        <p:nvSpPr>
          <p:cNvPr id="59" name="el-1789439830547-46"/>
          <p:cNvSpPr txBox="1"/>
          <p:nvPr/>
        </p:nvSpPr>
        <p:spPr>
          <a:xfrm>
            <a:off x="1178719" y="370024"/>
            <a:ext cx="554355" cy="259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主体</a:t>
            </a:r>
            <a:endParaRPr/>
          </a:p>
        </p:txBody>
      </p:sp>
      <p:sp>
        <p:nvSpPr>
          <p:cNvPr id="60" name="el-1789439830547-47"/>
          <p:cNvSpPr txBox="1"/>
          <p:nvPr/>
        </p:nvSpPr>
        <p:spPr>
          <a:xfrm>
            <a:off x="7800975" y="432197"/>
            <a:ext cx="77724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核心防护区域</a:t>
            </a:r>
            <a:endParaRPr/>
          </a:p>
        </p:txBody>
      </p:sp>
      <p:sp>
        <p:nvSpPr>
          <p:cNvPr id="61" name="el-1789439830548-49"/>
          <p:cNvSpPr txBox="1"/>
          <p:nvPr/>
        </p:nvSpPr>
        <p:spPr>
          <a:xfrm>
            <a:off x="1021556" y="885825"/>
            <a:ext cx="7343775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48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防空地下室中满足战时防护及其主要功能要求的部分，对于有防毒要求的防空地下室，主体指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最里面一道密闭门以内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的部分。</a:t>
            </a:r>
            <a:endParaRPr/>
          </a:p>
        </p:txBody>
      </p:sp>
      <p:sp>
        <p:nvSpPr>
          <p:cNvPr id="62" name="el-1789439830536-21"/>
          <p:cNvSpPr txBox="1"/>
          <p:nvPr/>
        </p:nvSpPr>
        <p:spPr>
          <a:xfrm>
            <a:off x="978694" y="1646634"/>
            <a:ext cx="446198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含顶板、外墙、临空墙等围护结构及其内部空间，是工程防护能力的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核心载体</a:t>
            </a:r>
            <a:endParaRPr/>
          </a:p>
        </p:txBody>
      </p:sp>
      <p:sp>
        <p:nvSpPr>
          <p:cNvPr id="63" name="el-1789439830548-50"/>
          <p:cNvSpPr txBox="1"/>
          <p:nvPr/>
        </p:nvSpPr>
        <p:spPr>
          <a:xfrm>
            <a:off x="1178719" y="2498861"/>
            <a:ext cx="554355" cy="259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口部</a:t>
            </a:r>
            <a:endParaRPr/>
          </a:p>
        </p:txBody>
      </p:sp>
      <p:sp>
        <p:nvSpPr>
          <p:cNvPr id="64" name="el-1789439830548-51"/>
          <p:cNvSpPr txBox="1"/>
          <p:nvPr/>
        </p:nvSpPr>
        <p:spPr>
          <a:xfrm>
            <a:off x="7904559" y="2561034"/>
            <a:ext cx="67365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连接与过渡</a:t>
            </a:r>
            <a:endParaRPr/>
          </a:p>
        </p:txBody>
      </p:sp>
      <p:sp>
        <p:nvSpPr>
          <p:cNvPr id="65" name="el-1789439830551-55"/>
          <p:cNvSpPr txBox="1"/>
          <p:nvPr/>
        </p:nvSpPr>
        <p:spPr>
          <a:xfrm>
            <a:off x="1021556" y="3014663"/>
            <a:ext cx="4814888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主体与地表面或其它地下建筑的连接部分，主要包括以下功能房间与通道：</a:t>
            </a:r>
            <a:endParaRPr/>
          </a:p>
        </p:txBody>
      </p:sp>
      <p:sp>
        <p:nvSpPr>
          <p:cNvPr id="66" name="el-1789439830536-22"/>
          <p:cNvSpPr txBox="1"/>
          <p:nvPr/>
        </p:nvSpPr>
        <p:spPr>
          <a:xfrm>
            <a:off x="620077" y="3557588"/>
            <a:ext cx="128393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2159">
              <a:lnSpc>
                <a:spcPct val="100000"/>
              </a:lnSpc>
            </a:pPr>
            <a:r>
              <a:rPr b="1" sz="90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扩散室</a:t>
            </a:r>
            <a:endParaRPr/>
          </a:p>
        </p:txBody>
      </p:sp>
      <p:sp>
        <p:nvSpPr>
          <p:cNvPr id="67" name="el-1789439830538-24"/>
          <p:cNvSpPr txBox="1"/>
          <p:nvPr/>
        </p:nvSpPr>
        <p:spPr>
          <a:xfrm>
            <a:off x="1944015" y="3557588"/>
            <a:ext cx="128393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2159">
              <a:lnSpc>
                <a:spcPct val="100000"/>
              </a:lnSpc>
            </a:pPr>
            <a:r>
              <a:rPr b="1" sz="90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密闭通道</a:t>
            </a:r>
            <a:endParaRPr/>
          </a:p>
        </p:txBody>
      </p:sp>
      <p:sp>
        <p:nvSpPr>
          <p:cNvPr id="68" name="el-1789439830539-26"/>
          <p:cNvSpPr txBox="1"/>
          <p:nvPr/>
        </p:nvSpPr>
        <p:spPr>
          <a:xfrm>
            <a:off x="3267953" y="3557588"/>
            <a:ext cx="1284044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2159">
              <a:lnSpc>
                <a:spcPct val="100000"/>
              </a:lnSpc>
            </a:pPr>
            <a:r>
              <a:rPr b="1" sz="90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防毒通道</a:t>
            </a:r>
            <a:endParaRPr/>
          </a:p>
        </p:txBody>
      </p:sp>
      <p:sp>
        <p:nvSpPr>
          <p:cNvPr id="69" name="el-1789439830540-28"/>
          <p:cNvSpPr txBox="1"/>
          <p:nvPr/>
        </p:nvSpPr>
        <p:spPr>
          <a:xfrm>
            <a:off x="4592003" y="3557588"/>
            <a:ext cx="128393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2159">
              <a:lnSpc>
                <a:spcPct val="100000"/>
              </a:lnSpc>
            </a:pPr>
            <a:r>
              <a:rPr b="1" sz="90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洗消间</a:t>
            </a:r>
            <a:endParaRPr/>
          </a:p>
        </p:txBody>
      </p:sp>
      <p:sp>
        <p:nvSpPr>
          <p:cNvPr id="70" name="el-1789439830541-30"/>
          <p:cNvSpPr txBox="1"/>
          <p:nvPr/>
        </p:nvSpPr>
        <p:spPr>
          <a:xfrm>
            <a:off x="5915940" y="3557588"/>
            <a:ext cx="128393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2159">
              <a:lnSpc>
                <a:spcPct val="100000"/>
              </a:lnSpc>
            </a:pPr>
            <a:r>
              <a:rPr b="1" sz="90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除尘室</a:t>
            </a:r>
            <a:endParaRPr/>
          </a:p>
        </p:txBody>
      </p:sp>
      <p:sp>
        <p:nvSpPr>
          <p:cNvPr id="71" name="el-1789439830541-32"/>
          <p:cNvSpPr txBox="1"/>
          <p:nvPr/>
        </p:nvSpPr>
        <p:spPr>
          <a:xfrm>
            <a:off x="7239878" y="3557588"/>
            <a:ext cx="1284044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2159">
              <a:lnSpc>
                <a:spcPct val="100000"/>
              </a:lnSpc>
            </a:pPr>
            <a:r>
              <a:rPr b="1" sz="90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滤毒室</a:t>
            </a:r>
            <a:endParaRPr/>
          </a:p>
        </p:txBody>
      </p:sp>
      <p:sp>
        <p:nvSpPr>
          <p:cNvPr id="72" name="el-1789439830544-34"/>
          <p:cNvSpPr txBox="1"/>
          <p:nvPr/>
        </p:nvSpPr>
        <p:spPr>
          <a:xfrm>
            <a:off x="620077" y="3950494"/>
            <a:ext cx="128393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2159">
              <a:lnSpc>
                <a:spcPct val="100000"/>
              </a:lnSpc>
            </a:pPr>
            <a:r>
              <a:rPr b="1" sz="90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竖井</a:t>
            </a:r>
            <a:endParaRPr/>
          </a:p>
        </p:txBody>
      </p:sp>
      <p:sp>
        <p:nvSpPr>
          <p:cNvPr id="73" name="el-1789439830544-36"/>
          <p:cNvSpPr txBox="1"/>
          <p:nvPr/>
        </p:nvSpPr>
        <p:spPr>
          <a:xfrm>
            <a:off x="1944015" y="3950494"/>
            <a:ext cx="128393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2159">
              <a:lnSpc>
                <a:spcPct val="100000"/>
              </a:lnSpc>
            </a:pPr>
            <a:r>
              <a:rPr b="1" sz="90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进风井</a:t>
            </a:r>
            <a:endParaRPr/>
          </a:p>
        </p:txBody>
      </p:sp>
      <p:sp>
        <p:nvSpPr>
          <p:cNvPr id="74" name="el-1789439830545-38"/>
          <p:cNvSpPr txBox="1"/>
          <p:nvPr/>
        </p:nvSpPr>
        <p:spPr>
          <a:xfrm>
            <a:off x="3267953" y="3950494"/>
            <a:ext cx="1284044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2159">
              <a:lnSpc>
                <a:spcPct val="100000"/>
              </a:lnSpc>
            </a:pPr>
            <a:r>
              <a:rPr b="1" sz="90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排风井</a:t>
            </a:r>
            <a:endParaRPr/>
          </a:p>
        </p:txBody>
      </p:sp>
      <p:sp>
        <p:nvSpPr>
          <p:cNvPr id="75" name="el-1789439830546-40"/>
          <p:cNvSpPr txBox="1"/>
          <p:nvPr/>
        </p:nvSpPr>
        <p:spPr>
          <a:xfrm>
            <a:off x="4592003" y="3950494"/>
            <a:ext cx="128393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2159">
              <a:lnSpc>
                <a:spcPct val="100000"/>
              </a:lnSpc>
            </a:pPr>
            <a:r>
              <a:rPr b="1" sz="90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通道</a:t>
            </a:r>
            <a:endParaRPr/>
          </a:p>
        </p:txBody>
      </p:sp>
      <p:sp>
        <p:nvSpPr>
          <p:cNvPr id="76" name="el-1789439830546-42"/>
          <p:cNvSpPr txBox="1"/>
          <p:nvPr/>
        </p:nvSpPr>
        <p:spPr>
          <a:xfrm>
            <a:off x="5915940" y="3950494"/>
            <a:ext cx="128393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2159">
              <a:lnSpc>
                <a:spcPct val="100000"/>
              </a:lnSpc>
            </a:pPr>
            <a:r>
              <a:rPr b="1" sz="90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出入口</a:t>
            </a:r>
            <a:endParaRPr/>
          </a:p>
        </p:txBody>
      </p:sp>
      <p:sp>
        <p:nvSpPr>
          <p:cNvPr id="77" name="el-1789439830547-44"/>
          <p:cNvSpPr txBox="1"/>
          <p:nvPr/>
        </p:nvSpPr>
        <p:spPr>
          <a:xfrm>
            <a:off x="7239878" y="3950494"/>
            <a:ext cx="1284044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32159">
              <a:lnSpc>
                <a:spcPct val="100000"/>
              </a:lnSpc>
            </a:pPr>
            <a:r>
              <a:rPr b="1" sz="90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连通口</a:t>
            </a:r>
            <a:endParaRPr/>
          </a:p>
        </p:txBody>
      </p:sp>
      <p:sp>
        <p:nvSpPr>
          <p:cNvPr id="78" name="el-1789439830559-63"/>
          <p:cNvSpPr txBox="1"/>
          <p:nvPr/>
        </p:nvSpPr>
        <p:spPr>
          <a:xfrm>
            <a:off x="950119" y="4693444"/>
            <a:ext cx="17945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主体范围</a:t>
            </a:r>
            <a:endParaRPr/>
          </a:p>
        </p:txBody>
      </p:sp>
      <p:sp>
        <p:nvSpPr>
          <p:cNvPr id="79" name="el-1789439830559-61"/>
          <p:cNvSpPr txBox="1"/>
          <p:nvPr/>
        </p:nvSpPr>
        <p:spPr>
          <a:xfrm>
            <a:off x="950119" y="4872038"/>
            <a:ext cx="179451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最里面一道密闭门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以内</a:t>
            </a: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，即清洁区</a:t>
            </a:r>
            <a:endParaRPr/>
          </a:p>
        </p:txBody>
      </p:sp>
      <p:sp>
        <p:nvSpPr>
          <p:cNvPr id="80" name="el-1789439830559-64"/>
          <p:cNvSpPr txBox="1"/>
          <p:nvPr/>
        </p:nvSpPr>
        <p:spPr>
          <a:xfrm>
            <a:off x="5207794" y="4693444"/>
            <a:ext cx="19088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口部范围</a:t>
            </a:r>
            <a:endParaRPr/>
          </a:p>
        </p:txBody>
      </p:sp>
      <p:sp>
        <p:nvSpPr>
          <p:cNvPr id="81" name="el-1789439830559-62"/>
          <p:cNvSpPr txBox="1"/>
          <p:nvPr/>
        </p:nvSpPr>
        <p:spPr>
          <a:xfrm>
            <a:off x="5207794" y="4872038"/>
            <a:ext cx="190881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防护密闭门与密闭门之间的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过渡空间</a:t>
            </a:r>
            <a:endParaRPr/>
          </a:p>
        </p:txBody>
      </p:sp>
      <p:sp>
        <p:nvSpPr>
          <p:cNvPr id="82" name="el-1789439830525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83" name="el-1789439830523-5"/>
          <p:cNvSpPr txBox="1"/>
          <p:nvPr/>
        </p:nvSpPr>
        <p:spPr>
          <a:xfrm>
            <a:off x="7481181" y="4900613"/>
            <a:ext cx="14927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总则与术语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84" name="el-1789439830525-11"/>
          <p:cNvSpPr/>
          <p:nvPr/>
        </p:nvSpPr>
        <p:spPr>
          <a:xfrm>
            <a:off x="8511555" y="4900613"/>
            <a:ext cx="232395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5" name="el-1789439830525-11__text"/>
          <p:cNvSpPr txBox="1"/>
          <p:nvPr/>
        </p:nvSpPr>
        <p:spPr>
          <a:xfrm>
            <a:off x="8511555" y="4900613"/>
            <a:ext cx="23239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0564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0564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0566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0567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0570-16"/>
          <p:cNvSpPr/>
          <p:nvPr/>
        </p:nvSpPr>
        <p:spPr>
          <a:xfrm>
            <a:off x="400050" y="1275159"/>
            <a:ext cx="4057650" cy="1807369"/>
          </a:xfrm>
          <a:prstGeom prst="roundRect">
            <a:avLst>
              <a:gd name="adj" fmla="val 210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7" name="el-1789439830572-19"/>
          <p:cNvCxnSpPr/>
          <p:nvPr/>
        </p:nvCxnSpPr>
        <p:spPr>
          <a:xfrm>
            <a:off x="607219" y="1932384"/>
            <a:ext cx="3643313" cy="914"/>
          </a:xfrm>
          <a:prstGeom prst="line">
            <a:avLst/>
          </a:prstGeom>
          <a:ln w="14288" cap="flat">
            <a:solidFill>
              <a:srgbClr val="F0F4F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439830573-23"/>
          <p:cNvSpPr/>
          <p:nvPr/>
        </p:nvSpPr>
        <p:spPr>
          <a:xfrm>
            <a:off x="607219" y="1482328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E8F5E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0626-73"/>
          <p:cNvSpPr/>
          <p:nvPr/>
        </p:nvSpPr>
        <p:spPr>
          <a:xfrm>
            <a:off x="692944" y="1578769"/>
            <a:ext cx="171450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111" y="14063"/>
                </a:moveTo>
                <a:lnTo>
                  <a:pt x="53111" y="14063"/>
                </a:lnTo>
                <a:cubicBezTo>
                  <a:pt x="45296" y="14229"/>
                  <a:pt x="38463" y="16792"/>
                  <a:pt x="32611" y="21750"/>
                </a:cubicBezTo>
                <a:lnTo>
                  <a:pt x="32611" y="21750"/>
                </a:lnTo>
                <a:lnTo>
                  <a:pt x="32611" y="21750"/>
                </a:lnTo>
                <a:cubicBezTo>
                  <a:pt x="26759" y="26583"/>
                  <a:pt x="22667" y="33021"/>
                  <a:pt x="20333" y="41063"/>
                </a:cubicBezTo>
                <a:lnTo>
                  <a:pt x="20333" y="41063"/>
                </a:lnTo>
                <a:cubicBezTo>
                  <a:pt x="26963" y="37271"/>
                  <a:pt x="34241" y="35313"/>
                  <a:pt x="42167" y="35188"/>
                </a:cubicBezTo>
                <a:lnTo>
                  <a:pt x="42167" y="35188"/>
                </a:lnTo>
                <a:lnTo>
                  <a:pt x="59389" y="35188"/>
                </a:lnTo>
                <a:cubicBezTo>
                  <a:pt x="61315" y="35313"/>
                  <a:pt x="62352" y="36479"/>
                  <a:pt x="62500" y="38688"/>
                </a:cubicBezTo>
                <a:lnTo>
                  <a:pt x="62500" y="38688"/>
                </a:lnTo>
                <a:cubicBezTo>
                  <a:pt x="62352" y="40854"/>
                  <a:pt x="61315" y="42021"/>
                  <a:pt x="59389" y="42188"/>
                </a:cubicBezTo>
                <a:lnTo>
                  <a:pt x="59389" y="42188"/>
                </a:lnTo>
                <a:lnTo>
                  <a:pt x="56278" y="42188"/>
                </a:lnTo>
                <a:lnTo>
                  <a:pt x="42167" y="42188"/>
                </a:lnTo>
                <a:cubicBezTo>
                  <a:pt x="42167" y="42188"/>
                  <a:pt x="42167" y="42188"/>
                  <a:pt x="42167" y="42188"/>
                </a:cubicBezTo>
                <a:lnTo>
                  <a:pt x="42167" y="42188"/>
                </a:lnTo>
                <a:cubicBezTo>
                  <a:pt x="42167" y="42188"/>
                  <a:pt x="42167" y="42188"/>
                  <a:pt x="42167" y="42188"/>
                </a:cubicBezTo>
                <a:lnTo>
                  <a:pt x="42167" y="42188"/>
                </a:lnTo>
                <a:cubicBezTo>
                  <a:pt x="38907" y="42188"/>
                  <a:pt x="35796" y="42563"/>
                  <a:pt x="32833" y="43313"/>
                </a:cubicBezTo>
                <a:lnTo>
                  <a:pt x="32833" y="43313"/>
                </a:lnTo>
                <a:cubicBezTo>
                  <a:pt x="27759" y="44604"/>
                  <a:pt x="23074" y="46875"/>
                  <a:pt x="18778" y="50125"/>
                </a:cubicBezTo>
                <a:lnTo>
                  <a:pt x="18778" y="50125"/>
                </a:lnTo>
                <a:cubicBezTo>
                  <a:pt x="18778" y="50125"/>
                  <a:pt x="18778" y="50125"/>
                  <a:pt x="18778" y="50125"/>
                </a:cubicBezTo>
                <a:lnTo>
                  <a:pt x="18778" y="50125"/>
                </a:lnTo>
                <a:cubicBezTo>
                  <a:pt x="13037" y="54500"/>
                  <a:pt x="8463" y="60063"/>
                  <a:pt x="5056" y="66813"/>
                </a:cubicBezTo>
                <a:lnTo>
                  <a:pt x="5056" y="66813"/>
                </a:lnTo>
                <a:cubicBezTo>
                  <a:pt x="1833" y="73688"/>
                  <a:pt x="148" y="81292"/>
                  <a:pt x="0" y="89625"/>
                </a:cubicBezTo>
                <a:lnTo>
                  <a:pt x="0" y="89625"/>
                </a:lnTo>
                <a:lnTo>
                  <a:pt x="0" y="93188"/>
                </a:lnTo>
                <a:cubicBezTo>
                  <a:pt x="259" y="96396"/>
                  <a:pt x="1815" y="98146"/>
                  <a:pt x="4667" y="98438"/>
                </a:cubicBezTo>
                <a:lnTo>
                  <a:pt x="4667" y="98438"/>
                </a:lnTo>
                <a:cubicBezTo>
                  <a:pt x="7556" y="98146"/>
                  <a:pt x="9130" y="96396"/>
                  <a:pt x="9389" y="93188"/>
                </a:cubicBezTo>
                <a:lnTo>
                  <a:pt x="9389" y="93188"/>
                </a:lnTo>
                <a:lnTo>
                  <a:pt x="9389" y="89625"/>
                </a:lnTo>
                <a:cubicBezTo>
                  <a:pt x="9648" y="78667"/>
                  <a:pt x="13167" y="69667"/>
                  <a:pt x="19944" y="62625"/>
                </a:cubicBezTo>
                <a:lnTo>
                  <a:pt x="19944" y="62625"/>
                </a:lnTo>
                <a:cubicBezTo>
                  <a:pt x="22019" y="71125"/>
                  <a:pt x="26056" y="78000"/>
                  <a:pt x="32056" y="83250"/>
                </a:cubicBezTo>
                <a:lnTo>
                  <a:pt x="32056" y="83250"/>
                </a:lnTo>
                <a:cubicBezTo>
                  <a:pt x="38019" y="88542"/>
                  <a:pt x="45037" y="91271"/>
                  <a:pt x="53111" y="91438"/>
                </a:cubicBezTo>
                <a:lnTo>
                  <a:pt x="53111" y="91438"/>
                </a:lnTo>
                <a:lnTo>
                  <a:pt x="53333" y="91438"/>
                </a:lnTo>
                <a:cubicBezTo>
                  <a:pt x="62037" y="91271"/>
                  <a:pt x="69907" y="88333"/>
                  <a:pt x="76944" y="82625"/>
                </a:cubicBezTo>
                <a:lnTo>
                  <a:pt x="76944" y="82625"/>
                </a:lnTo>
                <a:cubicBezTo>
                  <a:pt x="83981" y="76917"/>
                  <a:pt x="89519" y="69229"/>
                  <a:pt x="93556" y="59562"/>
                </a:cubicBezTo>
                <a:lnTo>
                  <a:pt x="93556" y="59562"/>
                </a:lnTo>
                <a:cubicBezTo>
                  <a:pt x="97704" y="50021"/>
                  <a:pt x="99852" y="39313"/>
                  <a:pt x="100000" y="27437"/>
                </a:cubicBezTo>
                <a:lnTo>
                  <a:pt x="100000" y="27437"/>
                </a:lnTo>
                <a:cubicBezTo>
                  <a:pt x="100000" y="17938"/>
                  <a:pt x="98630" y="9167"/>
                  <a:pt x="95889" y="1125"/>
                </a:cubicBezTo>
                <a:lnTo>
                  <a:pt x="95889" y="1125"/>
                </a:lnTo>
                <a:cubicBezTo>
                  <a:pt x="95630" y="375"/>
                  <a:pt x="95111" y="0"/>
                  <a:pt x="94333" y="0"/>
                </a:cubicBezTo>
                <a:lnTo>
                  <a:pt x="94333" y="0"/>
                </a:lnTo>
                <a:cubicBezTo>
                  <a:pt x="93667" y="0"/>
                  <a:pt x="93148" y="375"/>
                  <a:pt x="92778" y="1125"/>
                </a:cubicBezTo>
                <a:lnTo>
                  <a:pt x="92778" y="1125"/>
                </a:lnTo>
                <a:cubicBezTo>
                  <a:pt x="90815" y="5083"/>
                  <a:pt x="88148" y="8229"/>
                  <a:pt x="84778" y="10563"/>
                </a:cubicBezTo>
                <a:lnTo>
                  <a:pt x="84778" y="10563"/>
                </a:lnTo>
                <a:cubicBezTo>
                  <a:pt x="81370" y="12896"/>
                  <a:pt x="77593" y="14063"/>
                  <a:pt x="73444" y="14063"/>
                </a:cubicBezTo>
                <a:lnTo>
                  <a:pt x="73444" y="14063"/>
                </a:lnTo>
                <a:lnTo>
                  <a:pt x="53111" y="14063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0628-76"/>
          <p:cNvSpPr/>
          <p:nvPr/>
        </p:nvSpPr>
        <p:spPr>
          <a:xfrm>
            <a:off x="607219" y="2096691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70692" y="40000"/>
                </a:moveTo>
                <a:lnTo>
                  <a:pt x="70692" y="40000"/>
                </a:lnTo>
                <a:lnTo>
                  <a:pt x="46154" y="64538"/>
                </a:lnTo>
                <a:cubicBezTo>
                  <a:pt x="44000" y="66333"/>
                  <a:pt x="41821" y="66333"/>
                  <a:pt x="39615" y="64538"/>
                </a:cubicBezTo>
                <a:lnTo>
                  <a:pt x="39615" y="64538"/>
                </a:lnTo>
                <a:lnTo>
                  <a:pt x="27385" y="52308"/>
                </a:lnTo>
                <a:cubicBezTo>
                  <a:pt x="25590" y="50154"/>
                  <a:pt x="25590" y="47974"/>
                  <a:pt x="27385" y="45769"/>
                </a:cubicBezTo>
                <a:lnTo>
                  <a:pt x="27385" y="45769"/>
                </a:lnTo>
                <a:cubicBezTo>
                  <a:pt x="29538" y="43974"/>
                  <a:pt x="31718" y="43974"/>
                  <a:pt x="33923" y="45769"/>
                </a:cubicBezTo>
                <a:lnTo>
                  <a:pt x="33923" y="45769"/>
                </a:lnTo>
                <a:lnTo>
                  <a:pt x="42923" y="54769"/>
                </a:lnTo>
                <a:lnTo>
                  <a:pt x="64154" y="33538"/>
                </a:lnTo>
                <a:cubicBezTo>
                  <a:pt x="66359" y="31744"/>
                  <a:pt x="68538" y="31744"/>
                  <a:pt x="70692" y="33538"/>
                </a:cubicBezTo>
                <a:lnTo>
                  <a:pt x="70692" y="33538"/>
                </a:lnTo>
                <a:cubicBezTo>
                  <a:pt x="72487" y="35692"/>
                  <a:pt x="72487" y="37846"/>
                  <a:pt x="70692" y="40000"/>
                </a:cubicBezTo>
                <a:lnTo>
                  <a:pt x="70692" y="40000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0628-77"/>
          <p:cNvSpPr/>
          <p:nvPr/>
        </p:nvSpPr>
        <p:spPr>
          <a:xfrm>
            <a:off x="607219" y="2403872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70692" y="40000"/>
                </a:moveTo>
                <a:lnTo>
                  <a:pt x="70692" y="40000"/>
                </a:lnTo>
                <a:lnTo>
                  <a:pt x="46154" y="64538"/>
                </a:lnTo>
                <a:cubicBezTo>
                  <a:pt x="44000" y="66333"/>
                  <a:pt x="41821" y="66333"/>
                  <a:pt x="39615" y="64538"/>
                </a:cubicBezTo>
                <a:lnTo>
                  <a:pt x="39615" y="64538"/>
                </a:lnTo>
                <a:lnTo>
                  <a:pt x="27385" y="52308"/>
                </a:lnTo>
                <a:cubicBezTo>
                  <a:pt x="25590" y="50154"/>
                  <a:pt x="25590" y="47974"/>
                  <a:pt x="27385" y="45769"/>
                </a:cubicBezTo>
                <a:lnTo>
                  <a:pt x="27385" y="45769"/>
                </a:lnTo>
                <a:cubicBezTo>
                  <a:pt x="29538" y="43974"/>
                  <a:pt x="31718" y="43974"/>
                  <a:pt x="33923" y="45769"/>
                </a:cubicBezTo>
                <a:lnTo>
                  <a:pt x="33923" y="45769"/>
                </a:lnTo>
                <a:lnTo>
                  <a:pt x="42923" y="54769"/>
                </a:lnTo>
                <a:lnTo>
                  <a:pt x="64154" y="33538"/>
                </a:lnTo>
                <a:cubicBezTo>
                  <a:pt x="66359" y="31744"/>
                  <a:pt x="68538" y="31744"/>
                  <a:pt x="70692" y="33538"/>
                </a:cubicBezTo>
                <a:lnTo>
                  <a:pt x="70692" y="33538"/>
                </a:lnTo>
                <a:cubicBezTo>
                  <a:pt x="72487" y="35692"/>
                  <a:pt x="72487" y="37846"/>
                  <a:pt x="70692" y="40000"/>
                </a:cubicBezTo>
                <a:lnTo>
                  <a:pt x="70692" y="40000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0623-69"/>
          <p:cNvSpPr/>
          <p:nvPr/>
        </p:nvSpPr>
        <p:spPr>
          <a:xfrm>
            <a:off x="607219" y="2711053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70692" y="40000"/>
                </a:moveTo>
                <a:lnTo>
                  <a:pt x="70692" y="40000"/>
                </a:lnTo>
                <a:lnTo>
                  <a:pt x="46154" y="64538"/>
                </a:lnTo>
                <a:cubicBezTo>
                  <a:pt x="44000" y="66333"/>
                  <a:pt x="41821" y="66333"/>
                  <a:pt x="39615" y="64538"/>
                </a:cubicBezTo>
                <a:lnTo>
                  <a:pt x="39615" y="64538"/>
                </a:lnTo>
                <a:lnTo>
                  <a:pt x="27385" y="52308"/>
                </a:lnTo>
                <a:cubicBezTo>
                  <a:pt x="25590" y="50154"/>
                  <a:pt x="25590" y="47974"/>
                  <a:pt x="27385" y="45769"/>
                </a:cubicBezTo>
                <a:lnTo>
                  <a:pt x="27385" y="45769"/>
                </a:lnTo>
                <a:cubicBezTo>
                  <a:pt x="29538" y="43974"/>
                  <a:pt x="31718" y="43974"/>
                  <a:pt x="33923" y="45769"/>
                </a:cubicBezTo>
                <a:lnTo>
                  <a:pt x="33923" y="45769"/>
                </a:lnTo>
                <a:lnTo>
                  <a:pt x="42923" y="54769"/>
                </a:lnTo>
                <a:lnTo>
                  <a:pt x="64154" y="33538"/>
                </a:lnTo>
                <a:cubicBezTo>
                  <a:pt x="66359" y="31744"/>
                  <a:pt x="68538" y="31744"/>
                  <a:pt x="70692" y="33538"/>
                </a:cubicBezTo>
                <a:lnTo>
                  <a:pt x="70692" y="33538"/>
                </a:lnTo>
                <a:cubicBezTo>
                  <a:pt x="72487" y="35692"/>
                  <a:pt x="72487" y="37846"/>
                  <a:pt x="70692" y="40000"/>
                </a:cubicBezTo>
                <a:lnTo>
                  <a:pt x="70692" y="40000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0570-17"/>
          <p:cNvSpPr/>
          <p:nvPr/>
        </p:nvSpPr>
        <p:spPr>
          <a:xfrm>
            <a:off x="4686300" y="1275159"/>
            <a:ext cx="4057650" cy="1807369"/>
          </a:xfrm>
          <a:prstGeom prst="roundRect">
            <a:avLst>
              <a:gd name="adj" fmla="val 210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4" name="el-1789439830572-20"/>
          <p:cNvCxnSpPr/>
          <p:nvPr/>
        </p:nvCxnSpPr>
        <p:spPr>
          <a:xfrm>
            <a:off x="4893469" y="1932384"/>
            <a:ext cx="3643313" cy="914"/>
          </a:xfrm>
          <a:prstGeom prst="line">
            <a:avLst/>
          </a:prstGeom>
          <a:ln w="14288" cap="flat">
            <a:solidFill>
              <a:srgbClr val="F0F4F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9439830574-24"/>
          <p:cNvSpPr/>
          <p:nvPr/>
        </p:nvSpPr>
        <p:spPr>
          <a:xfrm>
            <a:off x="4893469" y="1482328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0626-74"/>
          <p:cNvSpPr/>
          <p:nvPr/>
        </p:nvSpPr>
        <p:spPr>
          <a:xfrm>
            <a:off x="4979194" y="1578769"/>
            <a:ext cx="171450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3000" y="167"/>
                  <a:pt x="55278" y="1625"/>
                  <a:pt x="56833" y="4375"/>
                </a:cubicBezTo>
                <a:lnTo>
                  <a:pt x="56833" y="4375"/>
                </a:lnTo>
                <a:lnTo>
                  <a:pt x="99000" y="85250"/>
                </a:lnTo>
                <a:cubicBezTo>
                  <a:pt x="100333" y="88167"/>
                  <a:pt x="100333" y="91104"/>
                  <a:pt x="99000" y="94063"/>
                </a:cubicBezTo>
                <a:lnTo>
                  <a:pt x="99000" y="94063"/>
                </a:lnTo>
                <a:cubicBezTo>
                  <a:pt x="97444" y="96813"/>
                  <a:pt x="95167" y="98271"/>
                  <a:pt x="92167" y="98438"/>
                </a:cubicBezTo>
                <a:lnTo>
                  <a:pt x="92167" y="98438"/>
                </a:lnTo>
                <a:lnTo>
                  <a:pt x="7833" y="98438"/>
                </a:lnTo>
                <a:cubicBezTo>
                  <a:pt x="4833" y="98271"/>
                  <a:pt x="2556" y="96813"/>
                  <a:pt x="1000" y="94063"/>
                </a:cubicBezTo>
                <a:lnTo>
                  <a:pt x="1000" y="94063"/>
                </a:lnTo>
                <a:cubicBezTo>
                  <a:pt x="-333" y="91104"/>
                  <a:pt x="-333" y="88167"/>
                  <a:pt x="1000" y="85250"/>
                </a:cubicBezTo>
                <a:lnTo>
                  <a:pt x="1000" y="85250"/>
                </a:lnTo>
                <a:lnTo>
                  <a:pt x="43333" y="4375"/>
                </a:lnTo>
                <a:cubicBezTo>
                  <a:pt x="44926" y="1625"/>
                  <a:pt x="47148" y="167"/>
                  <a:pt x="50000" y="0"/>
                </a:cubicBezTo>
                <a:lnTo>
                  <a:pt x="50000" y="0"/>
                </a:lnTo>
                <a:moveTo>
                  <a:pt x="50000" y="28125"/>
                </a:moveTo>
                <a:lnTo>
                  <a:pt x="50000" y="28125"/>
                </a:lnTo>
                <a:cubicBezTo>
                  <a:pt x="47148" y="28417"/>
                  <a:pt x="45593" y="30167"/>
                  <a:pt x="45333" y="33375"/>
                </a:cubicBezTo>
                <a:lnTo>
                  <a:pt x="45333" y="33375"/>
                </a:lnTo>
                <a:lnTo>
                  <a:pt x="45333" y="58000"/>
                </a:lnTo>
                <a:cubicBezTo>
                  <a:pt x="45593" y="61208"/>
                  <a:pt x="47148" y="62979"/>
                  <a:pt x="50000" y="63313"/>
                </a:cubicBezTo>
                <a:lnTo>
                  <a:pt x="50000" y="63313"/>
                </a:lnTo>
                <a:cubicBezTo>
                  <a:pt x="52852" y="62979"/>
                  <a:pt x="54407" y="61208"/>
                  <a:pt x="54667" y="58000"/>
                </a:cubicBezTo>
                <a:lnTo>
                  <a:pt x="54667" y="58000"/>
                </a:lnTo>
                <a:lnTo>
                  <a:pt x="54667" y="33375"/>
                </a:lnTo>
                <a:cubicBezTo>
                  <a:pt x="54407" y="30167"/>
                  <a:pt x="52852" y="28417"/>
                  <a:pt x="50000" y="28125"/>
                </a:cubicBezTo>
                <a:lnTo>
                  <a:pt x="50000" y="28125"/>
                </a:lnTo>
                <a:moveTo>
                  <a:pt x="56278" y="77375"/>
                </a:moveTo>
                <a:lnTo>
                  <a:pt x="56278" y="77375"/>
                </a:lnTo>
                <a:cubicBezTo>
                  <a:pt x="56278" y="75292"/>
                  <a:pt x="55685" y="73604"/>
                  <a:pt x="54500" y="72313"/>
                </a:cubicBezTo>
                <a:lnTo>
                  <a:pt x="54500" y="72313"/>
                </a:lnTo>
                <a:lnTo>
                  <a:pt x="54500" y="72313"/>
                </a:lnTo>
                <a:cubicBezTo>
                  <a:pt x="53315" y="70979"/>
                  <a:pt x="51815" y="70313"/>
                  <a:pt x="50000" y="70313"/>
                </a:cubicBezTo>
                <a:lnTo>
                  <a:pt x="50000" y="70313"/>
                </a:lnTo>
                <a:cubicBezTo>
                  <a:pt x="48185" y="70313"/>
                  <a:pt x="46685" y="70979"/>
                  <a:pt x="45500" y="72313"/>
                </a:cubicBezTo>
                <a:lnTo>
                  <a:pt x="45500" y="72313"/>
                </a:lnTo>
                <a:cubicBezTo>
                  <a:pt x="44352" y="73604"/>
                  <a:pt x="43778" y="75292"/>
                  <a:pt x="43778" y="77375"/>
                </a:cubicBezTo>
                <a:lnTo>
                  <a:pt x="43778" y="77375"/>
                </a:lnTo>
                <a:cubicBezTo>
                  <a:pt x="43778" y="79417"/>
                  <a:pt x="44352" y="81083"/>
                  <a:pt x="45500" y="82375"/>
                </a:cubicBezTo>
                <a:lnTo>
                  <a:pt x="45500" y="82375"/>
                </a:lnTo>
                <a:cubicBezTo>
                  <a:pt x="46685" y="83708"/>
                  <a:pt x="48185" y="84375"/>
                  <a:pt x="50000" y="84375"/>
                </a:cubicBezTo>
                <a:lnTo>
                  <a:pt x="50000" y="84375"/>
                </a:lnTo>
                <a:cubicBezTo>
                  <a:pt x="51815" y="84375"/>
                  <a:pt x="53315" y="83708"/>
                  <a:pt x="54500" y="82375"/>
                </a:cubicBezTo>
                <a:lnTo>
                  <a:pt x="54500" y="82375"/>
                </a:lnTo>
                <a:cubicBezTo>
                  <a:pt x="55685" y="81083"/>
                  <a:pt x="56278" y="79417"/>
                  <a:pt x="56278" y="77375"/>
                </a:cubicBezTo>
                <a:lnTo>
                  <a:pt x="56278" y="7737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0625-70"/>
          <p:cNvSpPr/>
          <p:nvPr/>
        </p:nvSpPr>
        <p:spPr>
          <a:xfrm>
            <a:off x="4893469" y="2096691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1846" y="24795"/>
                  <a:pt x="53359" y="26333"/>
                  <a:pt x="53615" y="29154"/>
                </a:cubicBezTo>
                <a:lnTo>
                  <a:pt x="53615" y="29154"/>
                </a:lnTo>
                <a:lnTo>
                  <a:pt x="53615" y="50538"/>
                </a:lnTo>
                <a:cubicBezTo>
                  <a:pt x="53359" y="53359"/>
                  <a:pt x="51846" y="54897"/>
                  <a:pt x="49077" y="55154"/>
                </a:cubicBezTo>
                <a:lnTo>
                  <a:pt x="49077" y="55154"/>
                </a:lnTo>
                <a:cubicBezTo>
                  <a:pt x="46256" y="54897"/>
                  <a:pt x="44718" y="53359"/>
                  <a:pt x="44462" y="50538"/>
                </a:cubicBezTo>
                <a:lnTo>
                  <a:pt x="44462" y="50538"/>
                </a:lnTo>
                <a:lnTo>
                  <a:pt x="44462" y="29154"/>
                </a:lnTo>
                <a:cubicBezTo>
                  <a:pt x="44718" y="26333"/>
                  <a:pt x="46256" y="24795"/>
                  <a:pt x="49077" y="24538"/>
                </a:cubicBezTo>
                <a:lnTo>
                  <a:pt x="49077" y="24538"/>
                </a:lnTo>
                <a:moveTo>
                  <a:pt x="42923" y="67462"/>
                </a:moveTo>
                <a:lnTo>
                  <a:pt x="42923" y="67462"/>
                </a:lnTo>
                <a:cubicBezTo>
                  <a:pt x="42923" y="65667"/>
                  <a:pt x="43487" y="64179"/>
                  <a:pt x="44615" y="63000"/>
                </a:cubicBezTo>
                <a:lnTo>
                  <a:pt x="44615" y="63000"/>
                </a:lnTo>
                <a:lnTo>
                  <a:pt x="44615" y="63000"/>
                </a:lnTo>
                <a:cubicBezTo>
                  <a:pt x="45795" y="61872"/>
                  <a:pt x="47282" y="61308"/>
                  <a:pt x="49077" y="61308"/>
                </a:cubicBezTo>
                <a:lnTo>
                  <a:pt x="49077" y="61308"/>
                </a:lnTo>
                <a:cubicBezTo>
                  <a:pt x="50821" y="61308"/>
                  <a:pt x="52282" y="61872"/>
                  <a:pt x="53462" y="63000"/>
                </a:cubicBezTo>
                <a:lnTo>
                  <a:pt x="53462" y="63000"/>
                </a:lnTo>
                <a:cubicBezTo>
                  <a:pt x="54590" y="64179"/>
                  <a:pt x="55154" y="65667"/>
                  <a:pt x="55154" y="67462"/>
                </a:cubicBezTo>
                <a:lnTo>
                  <a:pt x="55154" y="67462"/>
                </a:lnTo>
                <a:cubicBezTo>
                  <a:pt x="55154" y="69205"/>
                  <a:pt x="54590" y="70667"/>
                  <a:pt x="53462" y="71846"/>
                </a:cubicBezTo>
                <a:lnTo>
                  <a:pt x="53462" y="71846"/>
                </a:lnTo>
                <a:cubicBezTo>
                  <a:pt x="52282" y="72974"/>
                  <a:pt x="50821" y="73538"/>
                  <a:pt x="49077" y="73538"/>
                </a:cubicBezTo>
                <a:lnTo>
                  <a:pt x="49077" y="73538"/>
                </a:lnTo>
                <a:cubicBezTo>
                  <a:pt x="47282" y="73538"/>
                  <a:pt x="45795" y="72974"/>
                  <a:pt x="44615" y="71846"/>
                </a:cubicBezTo>
                <a:lnTo>
                  <a:pt x="44615" y="71846"/>
                </a:lnTo>
                <a:cubicBezTo>
                  <a:pt x="43487" y="70667"/>
                  <a:pt x="42923" y="69205"/>
                  <a:pt x="42923" y="67462"/>
                </a:cubicBezTo>
                <a:lnTo>
                  <a:pt x="42923" y="6746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0625-71"/>
          <p:cNvSpPr/>
          <p:nvPr/>
        </p:nvSpPr>
        <p:spPr>
          <a:xfrm>
            <a:off x="4893469" y="2403872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1846" y="24795"/>
                  <a:pt x="53359" y="26333"/>
                  <a:pt x="53615" y="29154"/>
                </a:cubicBezTo>
                <a:lnTo>
                  <a:pt x="53615" y="29154"/>
                </a:lnTo>
                <a:lnTo>
                  <a:pt x="53615" y="50538"/>
                </a:lnTo>
                <a:cubicBezTo>
                  <a:pt x="53359" y="53359"/>
                  <a:pt x="51846" y="54897"/>
                  <a:pt x="49077" y="55154"/>
                </a:cubicBezTo>
                <a:lnTo>
                  <a:pt x="49077" y="55154"/>
                </a:lnTo>
                <a:cubicBezTo>
                  <a:pt x="46256" y="54897"/>
                  <a:pt x="44718" y="53359"/>
                  <a:pt x="44462" y="50538"/>
                </a:cubicBezTo>
                <a:lnTo>
                  <a:pt x="44462" y="50538"/>
                </a:lnTo>
                <a:lnTo>
                  <a:pt x="44462" y="29154"/>
                </a:lnTo>
                <a:cubicBezTo>
                  <a:pt x="44718" y="26333"/>
                  <a:pt x="46256" y="24795"/>
                  <a:pt x="49077" y="24538"/>
                </a:cubicBezTo>
                <a:lnTo>
                  <a:pt x="49077" y="24538"/>
                </a:lnTo>
                <a:moveTo>
                  <a:pt x="42923" y="67462"/>
                </a:moveTo>
                <a:lnTo>
                  <a:pt x="42923" y="67462"/>
                </a:lnTo>
                <a:cubicBezTo>
                  <a:pt x="42923" y="65667"/>
                  <a:pt x="43487" y="64179"/>
                  <a:pt x="44615" y="63000"/>
                </a:cubicBezTo>
                <a:lnTo>
                  <a:pt x="44615" y="63000"/>
                </a:lnTo>
                <a:lnTo>
                  <a:pt x="44615" y="63000"/>
                </a:lnTo>
                <a:cubicBezTo>
                  <a:pt x="45795" y="61872"/>
                  <a:pt x="47282" y="61308"/>
                  <a:pt x="49077" y="61308"/>
                </a:cubicBezTo>
                <a:lnTo>
                  <a:pt x="49077" y="61308"/>
                </a:lnTo>
                <a:cubicBezTo>
                  <a:pt x="50821" y="61308"/>
                  <a:pt x="52282" y="61872"/>
                  <a:pt x="53462" y="63000"/>
                </a:cubicBezTo>
                <a:lnTo>
                  <a:pt x="53462" y="63000"/>
                </a:lnTo>
                <a:cubicBezTo>
                  <a:pt x="54590" y="64179"/>
                  <a:pt x="55154" y="65667"/>
                  <a:pt x="55154" y="67462"/>
                </a:cubicBezTo>
                <a:lnTo>
                  <a:pt x="55154" y="67462"/>
                </a:lnTo>
                <a:cubicBezTo>
                  <a:pt x="55154" y="69205"/>
                  <a:pt x="54590" y="70667"/>
                  <a:pt x="53462" y="71846"/>
                </a:cubicBezTo>
                <a:lnTo>
                  <a:pt x="53462" y="71846"/>
                </a:lnTo>
                <a:cubicBezTo>
                  <a:pt x="52282" y="72974"/>
                  <a:pt x="50821" y="73538"/>
                  <a:pt x="49077" y="73538"/>
                </a:cubicBezTo>
                <a:lnTo>
                  <a:pt x="49077" y="73538"/>
                </a:lnTo>
                <a:cubicBezTo>
                  <a:pt x="47282" y="73538"/>
                  <a:pt x="45795" y="72974"/>
                  <a:pt x="44615" y="71846"/>
                </a:cubicBezTo>
                <a:lnTo>
                  <a:pt x="44615" y="71846"/>
                </a:lnTo>
                <a:cubicBezTo>
                  <a:pt x="43487" y="70667"/>
                  <a:pt x="42923" y="69205"/>
                  <a:pt x="42923" y="67462"/>
                </a:cubicBezTo>
                <a:lnTo>
                  <a:pt x="42923" y="6746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0625-72"/>
          <p:cNvSpPr/>
          <p:nvPr/>
        </p:nvSpPr>
        <p:spPr>
          <a:xfrm>
            <a:off x="4893469" y="2711053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1846" y="24795"/>
                  <a:pt x="53359" y="26333"/>
                  <a:pt x="53615" y="29154"/>
                </a:cubicBezTo>
                <a:lnTo>
                  <a:pt x="53615" y="29154"/>
                </a:lnTo>
                <a:lnTo>
                  <a:pt x="53615" y="50538"/>
                </a:lnTo>
                <a:cubicBezTo>
                  <a:pt x="53359" y="53359"/>
                  <a:pt x="51846" y="54897"/>
                  <a:pt x="49077" y="55154"/>
                </a:cubicBezTo>
                <a:lnTo>
                  <a:pt x="49077" y="55154"/>
                </a:lnTo>
                <a:cubicBezTo>
                  <a:pt x="46256" y="54897"/>
                  <a:pt x="44718" y="53359"/>
                  <a:pt x="44462" y="50538"/>
                </a:cubicBezTo>
                <a:lnTo>
                  <a:pt x="44462" y="50538"/>
                </a:lnTo>
                <a:lnTo>
                  <a:pt x="44462" y="29154"/>
                </a:lnTo>
                <a:cubicBezTo>
                  <a:pt x="44718" y="26333"/>
                  <a:pt x="46256" y="24795"/>
                  <a:pt x="49077" y="24538"/>
                </a:cubicBezTo>
                <a:lnTo>
                  <a:pt x="49077" y="24538"/>
                </a:lnTo>
                <a:moveTo>
                  <a:pt x="42923" y="67462"/>
                </a:moveTo>
                <a:lnTo>
                  <a:pt x="42923" y="67462"/>
                </a:lnTo>
                <a:cubicBezTo>
                  <a:pt x="42923" y="65667"/>
                  <a:pt x="43487" y="64179"/>
                  <a:pt x="44615" y="63000"/>
                </a:cubicBezTo>
                <a:lnTo>
                  <a:pt x="44615" y="63000"/>
                </a:lnTo>
                <a:lnTo>
                  <a:pt x="44615" y="63000"/>
                </a:lnTo>
                <a:cubicBezTo>
                  <a:pt x="45795" y="61872"/>
                  <a:pt x="47282" y="61308"/>
                  <a:pt x="49077" y="61308"/>
                </a:cubicBezTo>
                <a:lnTo>
                  <a:pt x="49077" y="61308"/>
                </a:lnTo>
                <a:cubicBezTo>
                  <a:pt x="50821" y="61308"/>
                  <a:pt x="52282" y="61872"/>
                  <a:pt x="53462" y="63000"/>
                </a:cubicBezTo>
                <a:lnTo>
                  <a:pt x="53462" y="63000"/>
                </a:lnTo>
                <a:cubicBezTo>
                  <a:pt x="54590" y="64179"/>
                  <a:pt x="55154" y="65667"/>
                  <a:pt x="55154" y="67462"/>
                </a:cubicBezTo>
                <a:lnTo>
                  <a:pt x="55154" y="67462"/>
                </a:lnTo>
                <a:cubicBezTo>
                  <a:pt x="55154" y="69205"/>
                  <a:pt x="54590" y="70667"/>
                  <a:pt x="53462" y="71846"/>
                </a:cubicBezTo>
                <a:lnTo>
                  <a:pt x="53462" y="71846"/>
                </a:lnTo>
                <a:cubicBezTo>
                  <a:pt x="52282" y="72974"/>
                  <a:pt x="50821" y="73538"/>
                  <a:pt x="49077" y="73538"/>
                </a:cubicBezTo>
                <a:lnTo>
                  <a:pt x="49077" y="73538"/>
                </a:lnTo>
                <a:cubicBezTo>
                  <a:pt x="47282" y="73538"/>
                  <a:pt x="45795" y="72974"/>
                  <a:pt x="44615" y="71846"/>
                </a:cubicBezTo>
                <a:lnTo>
                  <a:pt x="44615" y="71846"/>
                </a:lnTo>
                <a:cubicBezTo>
                  <a:pt x="43487" y="70667"/>
                  <a:pt x="42923" y="69205"/>
                  <a:pt x="42923" y="67462"/>
                </a:cubicBezTo>
                <a:lnTo>
                  <a:pt x="42923" y="6746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0568-13"/>
          <p:cNvSpPr/>
          <p:nvPr/>
        </p:nvSpPr>
        <p:spPr>
          <a:xfrm>
            <a:off x="400050" y="3296841"/>
            <a:ext cx="8343900" cy="7429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3"/>
                </a:lnTo>
                <a:lnTo>
                  <a:pt x="99725" y="77"/>
                </a:lnTo>
                <a:lnTo>
                  <a:pt x="99757" y="167"/>
                </a:lnTo>
                <a:lnTo>
                  <a:pt x="99789" y="295"/>
                </a:lnTo>
                <a:lnTo>
                  <a:pt x="99818" y="449"/>
                </a:lnTo>
                <a:lnTo>
                  <a:pt x="99848" y="654"/>
                </a:lnTo>
                <a:lnTo>
                  <a:pt x="99874" y="872"/>
                </a:lnTo>
                <a:lnTo>
                  <a:pt x="99900" y="1128"/>
                </a:lnTo>
                <a:lnTo>
                  <a:pt x="99922" y="1410"/>
                </a:lnTo>
                <a:lnTo>
                  <a:pt x="99942" y="1705"/>
                </a:lnTo>
                <a:lnTo>
                  <a:pt x="99960" y="2038"/>
                </a:lnTo>
                <a:lnTo>
                  <a:pt x="99974" y="2372"/>
                </a:lnTo>
                <a:lnTo>
                  <a:pt x="99985" y="2731"/>
                </a:lnTo>
                <a:lnTo>
                  <a:pt x="99993" y="3090"/>
                </a:lnTo>
                <a:lnTo>
                  <a:pt x="99999" y="3474"/>
                </a:lnTo>
                <a:lnTo>
                  <a:pt x="100000" y="3846"/>
                </a:lnTo>
                <a:lnTo>
                  <a:pt x="100000" y="96154"/>
                </a:lnTo>
                <a:lnTo>
                  <a:pt x="99999" y="96526"/>
                </a:lnTo>
                <a:lnTo>
                  <a:pt x="99993" y="96910"/>
                </a:lnTo>
                <a:lnTo>
                  <a:pt x="99985" y="97269"/>
                </a:lnTo>
                <a:lnTo>
                  <a:pt x="99974" y="97628"/>
                </a:lnTo>
                <a:lnTo>
                  <a:pt x="99960" y="97962"/>
                </a:lnTo>
                <a:lnTo>
                  <a:pt x="99942" y="98295"/>
                </a:lnTo>
                <a:lnTo>
                  <a:pt x="99922" y="98590"/>
                </a:lnTo>
                <a:lnTo>
                  <a:pt x="99900" y="98872"/>
                </a:lnTo>
                <a:lnTo>
                  <a:pt x="99874" y="99128"/>
                </a:lnTo>
                <a:lnTo>
                  <a:pt x="99848" y="99346"/>
                </a:lnTo>
                <a:lnTo>
                  <a:pt x="99818" y="99551"/>
                </a:lnTo>
                <a:lnTo>
                  <a:pt x="99789" y="99705"/>
                </a:lnTo>
                <a:lnTo>
                  <a:pt x="99757" y="99833"/>
                </a:lnTo>
                <a:lnTo>
                  <a:pt x="99725" y="99923"/>
                </a:lnTo>
                <a:lnTo>
                  <a:pt x="99691" y="99987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7"/>
                </a:lnTo>
                <a:lnTo>
                  <a:pt x="275" y="99923"/>
                </a:lnTo>
                <a:lnTo>
                  <a:pt x="243" y="99833"/>
                </a:lnTo>
                <a:lnTo>
                  <a:pt x="211" y="99705"/>
                </a:lnTo>
                <a:lnTo>
                  <a:pt x="182" y="99551"/>
                </a:lnTo>
                <a:lnTo>
                  <a:pt x="152" y="99346"/>
                </a:lnTo>
                <a:lnTo>
                  <a:pt x="126" y="99128"/>
                </a:lnTo>
                <a:lnTo>
                  <a:pt x="100" y="98872"/>
                </a:lnTo>
                <a:lnTo>
                  <a:pt x="78" y="98590"/>
                </a:lnTo>
                <a:lnTo>
                  <a:pt x="58" y="98295"/>
                </a:lnTo>
                <a:lnTo>
                  <a:pt x="40" y="97962"/>
                </a:lnTo>
                <a:lnTo>
                  <a:pt x="26" y="97628"/>
                </a:lnTo>
                <a:lnTo>
                  <a:pt x="15" y="97269"/>
                </a:lnTo>
                <a:lnTo>
                  <a:pt x="7" y="96910"/>
                </a:lnTo>
                <a:lnTo>
                  <a:pt x="1" y="96526"/>
                </a:lnTo>
                <a:lnTo>
                  <a:pt x="0" y="96154"/>
                </a:lnTo>
                <a:lnTo>
                  <a:pt x="0" y="3846"/>
                </a:lnTo>
                <a:lnTo>
                  <a:pt x="1" y="3474"/>
                </a:lnTo>
                <a:lnTo>
                  <a:pt x="7" y="3090"/>
                </a:lnTo>
                <a:lnTo>
                  <a:pt x="15" y="2731"/>
                </a:lnTo>
                <a:lnTo>
                  <a:pt x="26" y="2372"/>
                </a:lnTo>
                <a:lnTo>
                  <a:pt x="40" y="2038"/>
                </a:lnTo>
                <a:lnTo>
                  <a:pt x="58" y="1705"/>
                </a:lnTo>
                <a:lnTo>
                  <a:pt x="78" y="1410"/>
                </a:lnTo>
                <a:lnTo>
                  <a:pt x="100" y="1128"/>
                </a:lnTo>
                <a:lnTo>
                  <a:pt x="126" y="872"/>
                </a:lnTo>
                <a:lnTo>
                  <a:pt x="152" y="654"/>
                </a:lnTo>
                <a:lnTo>
                  <a:pt x="182" y="449"/>
                </a:lnTo>
                <a:lnTo>
                  <a:pt x="211" y="295"/>
                </a:lnTo>
                <a:lnTo>
                  <a:pt x="243" y="167"/>
                </a:lnTo>
                <a:lnTo>
                  <a:pt x="275" y="77"/>
                </a:lnTo>
                <a:lnTo>
                  <a:pt x="309" y="13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0568-14"/>
          <p:cNvSpPr/>
          <p:nvPr/>
        </p:nvSpPr>
        <p:spPr>
          <a:xfrm>
            <a:off x="400050" y="3296841"/>
            <a:ext cx="42863" cy="7429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9"/>
                </a:lnTo>
                <a:lnTo>
                  <a:pt x="53661" y="74"/>
                </a:lnTo>
                <a:lnTo>
                  <a:pt x="47314" y="166"/>
                </a:lnTo>
                <a:lnTo>
                  <a:pt x="41154" y="293"/>
                </a:lnTo>
                <a:lnTo>
                  <a:pt x="35240" y="454"/>
                </a:lnTo>
                <a:lnTo>
                  <a:pt x="29629" y="648"/>
                </a:lnTo>
                <a:lnTo>
                  <a:pt x="24374" y="873"/>
                </a:lnTo>
                <a:lnTo>
                  <a:pt x="19526" y="1127"/>
                </a:lnTo>
                <a:lnTo>
                  <a:pt x="15133" y="1406"/>
                </a:lnTo>
                <a:lnTo>
                  <a:pt x="11235" y="1709"/>
                </a:lnTo>
                <a:lnTo>
                  <a:pt x="7872" y="2033"/>
                </a:lnTo>
                <a:lnTo>
                  <a:pt x="5075" y="2374"/>
                </a:lnTo>
                <a:lnTo>
                  <a:pt x="2871" y="2730"/>
                </a:lnTo>
                <a:lnTo>
                  <a:pt x="1281" y="3096"/>
                </a:lnTo>
                <a:lnTo>
                  <a:pt x="321" y="3469"/>
                </a:lnTo>
                <a:lnTo>
                  <a:pt x="0" y="3846"/>
                </a:lnTo>
                <a:lnTo>
                  <a:pt x="0" y="96154"/>
                </a:lnTo>
                <a:lnTo>
                  <a:pt x="321" y="96531"/>
                </a:lnTo>
                <a:lnTo>
                  <a:pt x="1281" y="96904"/>
                </a:lnTo>
                <a:lnTo>
                  <a:pt x="2871" y="97270"/>
                </a:lnTo>
                <a:lnTo>
                  <a:pt x="5075" y="97626"/>
                </a:lnTo>
                <a:lnTo>
                  <a:pt x="7872" y="97967"/>
                </a:lnTo>
                <a:lnTo>
                  <a:pt x="11235" y="98291"/>
                </a:lnTo>
                <a:lnTo>
                  <a:pt x="15133" y="98594"/>
                </a:lnTo>
                <a:lnTo>
                  <a:pt x="19526" y="98873"/>
                </a:lnTo>
                <a:lnTo>
                  <a:pt x="24374" y="99127"/>
                </a:lnTo>
                <a:lnTo>
                  <a:pt x="29629" y="99352"/>
                </a:lnTo>
                <a:lnTo>
                  <a:pt x="35240" y="99546"/>
                </a:lnTo>
                <a:lnTo>
                  <a:pt x="41154" y="99707"/>
                </a:lnTo>
                <a:lnTo>
                  <a:pt x="47314" y="99834"/>
                </a:lnTo>
                <a:lnTo>
                  <a:pt x="53661" y="99926"/>
                </a:lnTo>
                <a:lnTo>
                  <a:pt x="60132" y="99981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154"/>
                </a:lnTo>
                <a:lnTo>
                  <a:pt x="100000" y="3846"/>
                </a:lnTo>
                <a:lnTo>
                  <a:pt x="100000" y="384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0570-18"/>
          <p:cNvSpPr/>
          <p:nvPr/>
        </p:nvSpPr>
        <p:spPr>
          <a:xfrm>
            <a:off x="642938" y="3511153"/>
            <a:ext cx="314325" cy="314325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0627-75"/>
          <p:cNvSpPr/>
          <p:nvPr/>
        </p:nvSpPr>
        <p:spPr>
          <a:xfrm>
            <a:off x="733113" y="3597297"/>
            <a:ext cx="133975" cy="142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214" y="0"/>
                </a:moveTo>
                <a:lnTo>
                  <a:pt x="50214" y="0"/>
                </a:lnTo>
                <a:cubicBezTo>
                  <a:pt x="51214" y="0"/>
                  <a:pt x="52119" y="200"/>
                  <a:pt x="52929" y="600"/>
                </a:cubicBezTo>
                <a:lnTo>
                  <a:pt x="52929" y="600"/>
                </a:lnTo>
                <a:lnTo>
                  <a:pt x="92500" y="16200"/>
                </a:lnTo>
                <a:cubicBezTo>
                  <a:pt x="94881" y="17133"/>
                  <a:pt x="96762" y="18578"/>
                  <a:pt x="98143" y="20533"/>
                </a:cubicBezTo>
                <a:lnTo>
                  <a:pt x="98143" y="20533"/>
                </a:lnTo>
                <a:cubicBezTo>
                  <a:pt x="99667" y="22489"/>
                  <a:pt x="100429" y="24756"/>
                  <a:pt x="100429" y="27333"/>
                </a:cubicBezTo>
                <a:lnTo>
                  <a:pt x="100429" y="27333"/>
                </a:lnTo>
                <a:cubicBezTo>
                  <a:pt x="100571" y="34000"/>
                  <a:pt x="99405" y="41822"/>
                  <a:pt x="96929" y="50800"/>
                </a:cubicBezTo>
                <a:lnTo>
                  <a:pt x="96929" y="50800"/>
                </a:lnTo>
                <a:cubicBezTo>
                  <a:pt x="94405" y="59778"/>
                  <a:pt x="89857" y="68489"/>
                  <a:pt x="83286" y="76933"/>
                </a:cubicBezTo>
                <a:lnTo>
                  <a:pt x="83286" y="76933"/>
                </a:lnTo>
                <a:cubicBezTo>
                  <a:pt x="76857" y="85556"/>
                  <a:pt x="67643" y="92667"/>
                  <a:pt x="55643" y="98267"/>
                </a:cubicBezTo>
                <a:lnTo>
                  <a:pt x="55643" y="98267"/>
                </a:lnTo>
                <a:cubicBezTo>
                  <a:pt x="52024" y="99822"/>
                  <a:pt x="48405" y="99822"/>
                  <a:pt x="44786" y="98267"/>
                </a:cubicBezTo>
                <a:lnTo>
                  <a:pt x="44786" y="98267"/>
                </a:lnTo>
                <a:cubicBezTo>
                  <a:pt x="32786" y="92667"/>
                  <a:pt x="23571" y="85556"/>
                  <a:pt x="17143" y="76933"/>
                </a:cubicBezTo>
                <a:lnTo>
                  <a:pt x="17143" y="76933"/>
                </a:lnTo>
                <a:cubicBezTo>
                  <a:pt x="10619" y="68489"/>
                  <a:pt x="6095" y="59778"/>
                  <a:pt x="3571" y="50800"/>
                </a:cubicBezTo>
                <a:lnTo>
                  <a:pt x="3571" y="50800"/>
                </a:lnTo>
                <a:cubicBezTo>
                  <a:pt x="1048" y="41822"/>
                  <a:pt x="-143" y="34000"/>
                  <a:pt x="0" y="27333"/>
                </a:cubicBezTo>
                <a:lnTo>
                  <a:pt x="0" y="27333"/>
                </a:lnTo>
                <a:cubicBezTo>
                  <a:pt x="0" y="24756"/>
                  <a:pt x="762" y="22489"/>
                  <a:pt x="2286" y="20533"/>
                </a:cubicBezTo>
                <a:lnTo>
                  <a:pt x="2286" y="20533"/>
                </a:lnTo>
                <a:cubicBezTo>
                  <a:pt x="3714" y="18578"/>
                  <a:pt x="5595" y="17133"/>
                  <a:pt x="7929" y="16200"/>
                </a:cubicBezTo>
                <a:lnTo>
                  <a:pt x="7929" y="16200"/>
                </a:lnTo>
                <a:lnTo>
                  <a:pt x="47500" y="600"/>
                </a:lnTo>
                <a:cubicBezTo>
                  <a:pt x="48357" y="200"/>
                  <a:pt x="49262" y="0"/>
                  <a:pt x="50214" y="0"/>
                </a:cubicBezTo>
                <a:lnTo>
                  <a:pt x="50214" y="0"/>
                </a:lnTo>
                <a:moveTo>
                  <a:pt x="50214" y="13067"/>
                </a:moveTo>
                <a:lnTo>
                  <a:pt x="50214" y="13067"/>
                </a:lnTo>
                <a:lnTo>
                  <a:pt x="50214" y="86933"/>
                </a:lnTo>
                <a:cubicBezTo>
                  <a:pt x="59690" y="82356"/>
                  <a:pt x="67167" y="76556"/>
                  <a:pt x="72643" y="69533"/>
                </a:cubicBezTo>
                <a:lnTo>
                  <a:pt x="72643" y="69533"/>
                </a:lnTo>
                <a:cubicBezTo>
                  <a:pt x="77929" y="62511"/>
                  <a:pt x="81690" y="55289"/>
                  <a:pt x="83929" y="47867"/>
                </a:cubicBezTo>
                <a:lnTo>
                  <a:pt x="83929" y="47867"/>
                </a:lnTo>
                <a:cubicBezTo>
                  <a:pt x="86024" y="40311"/>
                  <a:pt x="87071" y="33533"/>
                  <a:pt x="87071" y="27533"/>
                </a:cubicBezTo>
                <a:lnTo>
                  <a:pt x="87071" y="27533"/>
                </a:lnTo>
                <a:lnTo>
                  <a:pt x="50214" y="13067"/>
                </a:lnTo>
                <a:lnTo>
                  <a:pt x="50214" y="1306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0564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9439830565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9439830565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7" name="el-1789439830566-8"/>
          <p:cNvSpPr txBox="1"/>
          <p:nvPr/>
        </p:nvSpPr>
        <p:spPr>
          <a:xfrm>
            <a:off x="3996258" y="157163"/>
            <a:ext cx="186454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术语——清洁区与染毒区</a:t>
            </a:r>
            <a:endParaRPr/>
          </a:p>
        </p:txBody>
      </p:sp>
      <p:sp>
        <p:nvSpPr>
          <p:cNvPr id="28" name="el-1789439830566-9"/>
          <p:cNvSpPr txBox="1"/>
          <p:nvPr/>
        </p:nvSpPr>
        <p:spPr>
          <a:xfrm>
            <a:off x="8329501" y="182166"/>
            <a:ext cx="48434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术语定义</a:t>
            </a:r>
            <a:endParaRPr/>
          </a:p>
        </p:txBody>
      </p:sp>
      <p:sp>
        <p:nvSpPr>
          <p:cNvPr id="29" name="el-1789439830572-21"/>
          <p:cNvSpPr txBox="1"/>
          <p:nvPr/>
        </p:nvSpPr>
        <p:spPr>
          <a:xfrm>
            <a:off x="1050131" y="1528763"/>
            <a:ext cx="697944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28">
                <a:solidFill>
                  <a:srgbClr val="1B5E20"/>
                </a:solidFill>
                <a:latin typeface="Microsoft YaHei"/>
                <a:ea typeface="Microsoft YaHei"/>
                <a:cs typeface="Microsoft YaHei"/>
              </a:rPr>
              <a:t>清洁区</a:t>
            </a:r>
            <a:endParaRPr/>
          </a:p>
        </p:txBody>
      </p:sp>
      <p:sp>
        <p:nvSpPr>
          <p:cNvPr id="30" name="el-1789439830577-25"/>
          <p:cNvSpPr txBox="1"/>
          <p:nvPr/>
        </p:nvSpPr>
        <p:spPr>
          <a:xfrm>
            <a:off x="800100" y="2053828"/>
            <a:ext cx="1957388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能抵御预定的</a:t>
            </a:r>
            <a:r>
              <a:rPr b="1"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爆炸动荷载</a:t>
            </a: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/>
          </a:p>
        </p:txBody>
      </p:sp>
      <p:sp>
        <p:nvSpPr>
          <p:cNvPr id="31" name="el-1789439830578-26"/>
          <p:cNvSpPr txBox="1"/>
          <p:nvPr/>
        </p:nvSpPr>
        <p:spPr>
          <a:xfrm>
            <a:off x="800100" y="2361009"/>
            <a:ext cx="1385888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满足</a:t>
            </a:r>
            <a:r>
              <a:rPr b="1"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防毒要求</a:t>
            </a: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的区域</a:t>
            </a:r>
            <a:endParaRPr/>
          </a:p>
        </p:txBody>
      </p:sp>
      <p:sp>
        <p:nvSpPr>
          <p:cNvPr id="32" name="el-1789439830578-27"/>
          <p:cNvSpPr txBox="1"/>
          <p:nvPr/>
        </p:nvSpPr>
        <p:spPr>
          <a:xfrm>
            <a:off x="800100" y="2668191"/>
            <a:ext cx="152876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最里面密闭门</a:t>
            </a:r>
            <a:r>
              <a:rPr b="1"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以内</a:t>
            </a: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部分</a:t>
            </a:r>
            <a:endParaRPr/>
          </a:p>
        </p:txBody>
      </p:sp>
      <p:sp>
        <p:nvSpPr>
          <p:cNvPr id="33" name="el-1789439830572-22"/>
          <p:cNvSpPr txBox="1"/>
          <p:nvPr/>
        </p:nvSpPr>
        <p:spPr>
          <a:xfrm>
            <a:off x="5336381" y="1528763"/>
            <a:ext cx="697944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28">
                <a:solidFill>
                  <a:srgbClr val="B4532A"/>
                </a:solidFill>
                <a:latin typeface="Microsoft YaHei"/>
                <a:ea typeface="Microsoft YaHei"/>
                <a:cs typeface="Microsoft YaHei"/>
              </a:rPr>
              <a:t>染毒区</a:t>
            </a:r>
            <a:endParaRPr/>
          </a:p>
        </p:txBody>
      </p:sp>
      <p:sp>
        <p:nvSpPr>
          <p:cNvPr id="34" name="el-1789439830578-28"/>
          <p:cNvSpPr txBox="1"/>
          <p:nvPr/>
        </p:nvSpPr>
        <p:spPr>
          <a:xfrm>
            <a:off x="5086350" y="2053828"/>
            <a:ext cx="1957388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能抵御预定的</a:t>
            </a:r>
            <a:r>
              <a:rPr b="1"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爆炸动荷载</a:t>
            </a: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/>
          </a:p>
        </p:txBody>
      </p:sp>
      <p:sp>
        <p:nvSpPr>
          <p:cNvPr id="35" name="el-1789439830579-29"/>
          <p:cNvSpPr txBox="1"/>
          <p:nvPr/>
        </p:nvSpPr>
        <p:spPr>
          <a:xfrm>
            <a:off x="5086350" y="2361009"/>
            <a:ext cx="124301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但</a:t>
            </a:r>
            <a:r>
              <a:rPr b="1"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允许染毒</a:t>
            </a: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的区域</a:t>
            </a:r>
            <a:endParaRPr/>
          </a:p>
        </p:txBody>
      </p:sp>
      <p:sp>
        <p:nvSpPr>
          <p:cNvPr id="36" name="el-1789439830579-30"/>
          <p:cNvSpPr txBox="1"/>
          <p:nvPr/>
        </p:nvSpPr>
        <p:spPr>
          <a:xfrm>
            <a:off x="5086350" y="2668191"/>
            <a:ext cx="152876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可染毒但</a:t>
            </a:r>
            <a:r>
              <a:rPr b="1"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结构完好</a:t>
            </a: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部分</a:t>
            </a:r>
            <a:endParaRPr/>
          </a:p>
        </p:txBody>
      </p:sp>
      <p:sp>
        <p:nvSpPr>
          <p:cNvPr id="37" name="el-1789439830569-15"/>
          <p:cNvSpPr txBox="1"/>
          <p:nvPr/>
        </p:nvSpPr>
        <p:spPr>
          <a:xfrm>
            <a:off x="1085850" y="3439716"/>
            <a:ext cx="7458075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划分原则：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防护密闭门以内、最里面密闭门以外 为染毒区；最里面密闭门以内 为清洁区。 主体允许染毒的防空地下室，防护密闭门以内均为染毒区。</a:t>
            </a:r>
            <a:endParaRPr/>
          </a:p>
        </p:txBody>
      </p:sp>
      <p:sp>
        <p:nvSpPr>
          <p:cNvPr id="38" name="el-1789439830566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39" name="el-1789439830565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术语定义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0" name="el-1789439830567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439830567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0776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0776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0778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0778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0780-15"/>
          <p:cNvSpPr/>
          <p:nvPr/>
        </p:nvSpPr>
        <p:spPr>
          <a:xfrm>
            <a:off x="400050" y="953691"/>
            <a:ext cx="4071938" cy="2057400"/>
          </a:xfrm>
          <a:prstGeom prst="roundRect">
            <a:avLst>
              <a:gd name="adj" fmla="val 185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7" name="el-1789439830784-20"/>
          <p:cNvCxnSpPr/>
          <p:nvPr/>
        </p:nvCxnSpPr>
        <p:spPr>
          <a:xfrm>
            <a:off x="621506" y="1539478"/>
            <a:ext cx="362902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439830786-27"/>
          <p:cNvSpPr/>
          <p:nvPr/>
        </p:nvSpPr>
        <p:spPr>
          <a:xfrm>
            <a:off x="621506" y="1160859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0863-52"/>
          <p:cNvSpPr/>
          <p:nvPr/>
        </p:nvSpPr>
        <p:spPr>
          <a:xfrm>
            <a:off x="684014" y="1232297"/>
            <a:ext cx="160734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176" y="9600"/>
                </a:moveTo>
                <a:lnTo>
                  <a:pt x="50176" y="9600"/>
                </a:lnTo>
                <a:lnTo>
                  <a:pt x="63588" y="15267"/>
                </a:lnTo>
                <a:lnTo>
                  <a:pt x="49647" y="21467"/>
                </a:lnTo>
                <a:lnTo>
                  <a:pt x="35647" y="15267"/>
                </a:lnTo>
                <a:lnTo>
                  <a:pt x="49118" y="9600"/>
                </a:lnTo>
                <a:cubicBezTo>
                  <a:pt x="49471" y="9467"/>
                  <a:pt x="49824" y="9467"/>
                  <a:pt x="50176" y="9600"/>
                </a:cubicBezTo>
                <a:lnTo>
                  <a:pt x="50176" y="9600"/>
                </a:lnTo>
                <a:moveTo>
                  <a:pt x="23412" y="18133"/>
                </a:moveTo>
                <a:lnTo>
                  <a:pt x="23412" y="18133"/>
                </a:lnTo>
                <a:lnTo>
                  <a:pt x="23412" y="40067"/>
                </a:lnTo>
                <a:cubicBezTo>
                  <a:pt x="23216" y="40067"/>
                  <a:pt x="23000" y="40133"/>
                  <a:pt x="22765" y="40267"/>
                </a:cubicBezTo>
                <a:lnTo>
                  <a:pt x="22765" y="40267"/>
                </a:lnTo>
                <a:lnTo>
                  <a:pt x="6176" y="47267"/>
                </a:lnTo>
                <a:cubicBezTo>
                  <a:pt x="2294" y="49222"/>
                  <a:pt x="235" y="52667"/>
                  <a:pt x="0" y="57600"/>
                </a:cubicBezTo>
                <a:lnTo>
                  <a:pt x="0" y="57600"/>
                </a:lnTo>
                <a:lnTo>
                  <a:pt x="0" y="80867"/>
                </a:lnTo>
                <a:cubicBezTo>
                  <a:pt x="118" y="85400"/>
                  <a:pt x="2078" y="88711"/>
                  <a:pt x="5882" y="90800"/>
                </a:cubicBezTo>
                <a:lnTo>
                  <a:pt x="5882" y="90800"/>
                </a:lnTo>
                <a:lnTo>
                  <a:pt x="22412" y="99000"/>
                </a:lnTo>
                <a:cubicBezTo>
                  <a:pt x="24922" y="100333"/>
                  <a:pt x="27510" y="100333"/>
                  <a:pt x="30176" y="99000"/>
                </a:cubicBezTo>
                <a:lnTo>
                  <a:pt x="30176" y="99000"/>
                </a:lnTo>
                <a:lnTo>
                  <a:pt x="49647" y="89467"/>
                </a:lnTo>
                <a:lnTo>
                  <a:pt x="69294" y="99000"/>
                </a:lnTo>
                <a:cubicBezTo>
                  <a:pt x="71804" y="100333"/>
                  <a:pt x="74392" y="100333"/>
                  <a:pt x="77059" y="99000"/>
                </a:cubicBezTo>
                <a:lnTo>
                  <a:pt x="77059" y="99000"/>
                </a:lnTo>
                <a:lnTo>
                  <a:pt x="93588" y="90800"/>
                </a:lnTo>
                <a:cubicBezTo>
                  <a:pt x="97275" y="88844"/>
                  <a:pt x="99176" y="85533"/>
                  <a:pt x="99294" y="80867"/>
                </a:cubicBezTo>
                <a:lnTo>
                  <a:pt x="99294" y="80867"/>
                </a:lnTo>
                <a:lnTo>
                  <a:pt x="99294" y="57600"/>
                </a:lnTo>
                <a:cubicBezTo>
                  <a:pt x="99059" y="52667"/>
                  <a:pt x="96980" y="49222"/>
                  <a:pt x="93059" y="47267"/>
                </a:cubicBezTo>
                <a:lnTo>
                  <a:pt x="93059" y="47267"/>
                </a:lnTo>
                <a:lnTo>
                  <a:pt x="76529" y="40267"/>
                </a:lnTo>
                <a:cubicBezTo>
                  <a:pt x="76294" y="40133"/>
                  <a:pt x="76059" y="40067"/>
                  <a:pt x="75824" y="40067"/>
                </a:cubicBezTo>
                <a:lnTo>
                  <a:pt x="75824" y="40067"/>
                </a:lnTo>
                <a:cubicBezTo>
                  <a:pt x="75824" y="40067"/>
                  <a:pt x="75824" y="40067"/>
                  <a:pt x="75824" y="40067"/>
                </a:cubicBezTo>
                <a:lnTo>
                  <a:pt x="75824" y="40067"/>
                </a:lnTo>
                <a:lnTo>
                  <a:pt x="75824" y="18133"/>
                </a:lnTo>
                <a:cubicBezTo>
                  <a:pt x="75588" y="13200"/>
                  <a:pt x="73529" y="9756"/>
                  <a:pt x="69647" y="7800"/>
                </a:cubicBezTo>
                <a:lnTo>
                  <a:pt x="69647" y="7800"/>
                </a:lnTo>
                <a:lnTo>
                  <a:pt x="53059" y="800"/>
                </a:lnTo>
                <a:cubicBezTo>
                  <a:pt x="50784" y="-267"/>
                  <a:pt x="48490" y="-267"/>
                  <a:pt x="46176" y="800"/>
                </a:cubicBezTo>
                <a:lnTo>
                  <a:pt x="46176" y="800"/>
                </a:lnTo>
                <a:lnTo>
                  <a:pt x="29647" y="7800"/>
                </a:lnTo>
                <a:cubicBezTo>
                  <a:pt x="25725" y="9756"/>
                  <a:pt x="23647" y="13200"/>
                  <a:pt x="23412" y="18133"/>
                </a:cubicBezTo>
                <a:lnTo>
                  <a:pt x="23412" y="18133"/>
                </a:lnTo>
                <a:moveTo>
                  <a:pt x="67529" y="41200"/>
                </a:moveTo>
                <a:lnTo>
                  <a:pt x="67529" y="41200"/>
                </a:lnTo>
                <a:lnTo>
                  <a:pt x="53412" y="47267"/>
                </a:lnTo>
                <a:lnTo>
                  <a:pt x="53412" y="29867"/>
                </a:lnTo>
                <a:lnTo>
                  <a:pt x="67529" y="23600"/>
                </a:lnTo>
                <a:lnTo>
                  <a:pt x="67529" y="41200"/>
                </a:lnTo>
                <a:moveTo>
                  <a:pt x="26706" y="49000"/>
                </a:moveTo>
                <a:lnTo>
                  <a:pt x="26706" y="49000"/>
                </a:lnTo>
                <a:lnTo>
                  <a:pt x="40176" y="54867"/>
                </a:lnTo>
                <a:lnTo>
                  <a:pt x="26176" y="60933"/>
                </a:lnTo>
                <a:lnTo>
                  <a:pt x="12235" y="54867"/>
                </a:lnTo>
                <a:lnTo>
                  <a:pt x="25706" y="49000"/>
                </a:lnTo>
                <a:cubicBezTo>
                  <a:pt x="26020" y="48867"/>
                  <a:pt x="26353" y="48867"/>
                  <a:pt x="26706" y="49000"/>
                </a:cubicBezTo>
                <a:lnTo>
                  <a:pt x="26706" y="49000"/>
                </a:lnTo>
                <a:moveTo>
                  <a:pt x="30000" y="88867"/>
                </a:moveTo>
                <a:lnTo>
                  <a:pt x="30000" y="88867"/>
                </a:lnTo>
                <a:lnTo>
                  <a:pt x="30000" y="69333"/>
                </a:lnTo>
                <a:lnTo>
                  <a:pt x="44118" y="63067"/>
                </a:lnTo>
                <a:lnTo>
                  <a:pt x="44118" y="81867"/>
                </a:lnTo>
                <a:lnTo>
                  <a:pt x="30000" y="88867"/>
                </a:lnTo>
                <a:moveTo>
                  <a:pt x="72529" y="49000"/>
                </a:moveTo>
                <a:lnTo>
                  <a:pt x="72529" y="49000"/>
                </a:lnTo>
                <a:cubicBezTo>
                  <a:pt x="72882" y="48867"/>
                  <a:pt x="73235" y="48867"/>
                  <a:pt x="73588" y="49000"/>
                </a:cubicBezTo>
                <a:lnTo>
                  <a:pt x="73588" y="49000"/>
                </a:lnTo>
                <a:lnTo>
                  <a:pt x="87000" y="54867"/>
                </a:lnTo>
                <a:lnTo>
                  <a:pt x="73059" y="60933"/>
                </a:lnTo>
                <a:lnTo>
                  <a:pt x="59118" y="54867"/>
                </a:lnTo>
                <a:lnTo>
                  <a:pt x="72529" y="49000"/>
                </a:lnTo>
                <a:moveTo>
                  <a:pt x="90118" y="82200"/>
                </a:moveTo>
                <a:lnTo>
                  <a:pt x="90118" y="82200"/>
                </a:lnTo>
                <a:lnTo>
                  <a:pt x="76882" y="88867"/>
                </a:lnTo>
                <a:lnTo>
                  <a:pt x="76882" y="69333"/>
                </a:lnTo>
                <a:lnTo>
                  <a:pt x="91000" y="63067"/>
                </a:lnTo>
                <a:lnTo>
                  <a:pt x="91000" y="80867"/>
                </a:lnTo>
                <a:cubicBezTo>
                  <a:pt x="91000" y="81533"/>
                  <a:pt x="90706" y="81978"/>
                  <a:pt x="90118" y="82200"/>
                </a:cubicBezTo>
                <a:lnTo>
                  <a:pt x="90118" y="822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0867-55"/>
          <p:cNvSpPr/>
          <p:nvPr/>
        </p:nvSpPr>
        <p:spPr>
          <a:xfrm>
            <a:off x="621506" y="168235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0868-56"/>
          <p:cNvSpPr/>
          <p:nvPr/>
        </p:nvSpPr>
        <p:spPr>
          <a:xfrm>
            <a:off x="621506" y="199667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0860-46"/>
          <p:cNvSpPr/>
          <p:nvPr/>
        </p:nvSpPr>
        <p:spPr>
          <a:xfrm>
            <a:off x="621506" y="231100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0861-47"/>
          <p:cNvSpPr/>
          <p:nvPr/>
        </p:nvSpPr>
        <p:spPr>
          <a:xfrm>
            <a:off x="621506" y="262532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0781-16"/>
          <p:cNvSpPr/>
          <p:nvPr/>
        </p:nvSpPr>
        <p:spPr>
          <a:xfrm>
            <a:off x="4672013" y="953691"/>
            <a:ext cx="4071938" cy="2057400"/>
          </a:xfrm>
          <a:prstGeom prst="roundRect">
            <a:avLst>
              <a:gd name="adj" fmla="val 185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5" name="el-1789439830784-21"/>
          <p:cNvCxnSpPr/>
          <p:nvPr/>
        </p:nvCxnSpPr>
        <p:spPr>
          <a:xfrm>
            <a:off x="4893469" y="1539478"/>
            <a:ext cx="362902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439830787-28"/>
          <p:cNvSpPr/>
          <p:nvPr/>
        </p:nvSpPr>
        <p:spPr>
          <a:xfrm>
            <a:off x="4893469" y="1160859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0863-53"/>
          <p:cNvSpPr/>
          <p:nvPr/>
        </p:nvSpPr>
        <p:spPr>
          <a:xfrm>
            <a:off x="4969356" y="1232715"/>
            <a:ext cx="133975" cy="142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214" y="0"/>
                </a:moveTo>
                <a:lnTo>
                  <a:pt x="50214" y="0"/>
                </a:lnTo>
                <a:cubicBezTo>
                  <a:pt x="51214" y="0"/>
                  <a:pt x="52119" y="200"/>
                  <a:pt x="52929" y="600"/>
                </a:cubicBezTo>
                <a:lnTo>
                  <a:pt x="52929" y="600"/>
                </a:lnTo>
                <a:lnTo>
                  <a:pt x="92500" y="16200"/>
                </a:lnTo>
                <a:cubicBezTo>
                  <a:pt x="94881" y="17133"/>
                  <a:pt x="96762" y="18578"/>
                  <a:pt x="98143" y="20533"/>
                </a:cubicBezTo>
                <a:lnTo>
                  <a:pt x="98143" y="20533"/>
                </a:lnTo>
                <a:cubicBezTo>
                  <a:pt x="99667" y="22489"/>
                  <a:pt x="100429" y="24756"/>
                  <a:pt x="100429" y="27333"/>
                </a:cubicBezTo>
                <a:lnTo>
                  <a:pt x="100429" y="27333"/>
                </a:lnTo>
                <a:cubicBezTo>
                  <a:pt x="100571" y="34000"/>
                  <a:pt x="99405" y="41822"/>
                  <a:pt x="96929" y="50800"/>
                </a:cubicBezTo>
                <a:lnTo>
                  <a:pt x="96929" y="50800"/>
                </a:lnTo>
                <a:cubicBezTo>
                  <a:pt x="94405" y="59778"/>
                  <a:pt x="89857" y="68489"/>
                  <a:pt x="83286" y="76933"/>
                </a:cubicBezTo>
                <a:lnTo>
                  <a:pt x="83286" y="76933"/>
                </a:lnTo>
                <a:cubicBezTo>
                  <a:pt x="76857" y="85556"/>
                  <a:pt x="67643" y="92667"/>
                  <a:pt x="55643" y="98267"/>
                </a:cubicBezTo>
                <a:lnTo>
                  <a:pt x="55643" y="98267"/>
                </a:lnTo>
                <a:cubicBezTo>
                  <a:pt x="52024" y="99822"/>
                  <a:pt x="48405" y="99822"/>
                  <a:pt x="44786" y="98267"/>
                </a:cubicBezTo>
                <a:lnTo>
                  <a:pt x="44786" y="98267"/>
                </a:lnTo>
                <a:cubicBezTo>
                  <a:pt x="32786" y="92667"/>
                  <a:pt x="23571" y="85556"/>
                  <a:pt x="17143" y="76933"/>
                </a:cubicBezTo>
                <a:lnTo>
                  <a:pt x="17143" y="76933"/>
                </a:lnTo>
                <a:cubicBezTo>
                  <a:pt x="10619" y="68489"/>
                  <a:pt x="6095" y="59778"/>
                  <a:pt x="3571" y="50800"/>
                </a:cubicBezTo>
                <a:lnTo>
                  <a:pt x="3571" y="50800"/>
                </a:lnTo>
                <a:cubicBezTo>
                  <a:pt x="1048" y="41822"/>
                  <a:pt x="-143" y="34000"/>
                  <a:pt x="0" y="27333"/>
                </a:cubicBezTo>
                <a:lnTo>
                  <a:pt x="0" y="27333"/>
                </a:lnTo>
                <a:cubicBezTo>
                  <a:pt x="0" y="24756"/>
                  <a:pt x="762" y="22489"/>
                  <a:pt x="2286" y="20533"/>
                </a:cubicBezTo>
                <a:lnTo>
                  <a:pt x="2286" y="20533"/>
                </a:lnTo>
                <a:cubicBezTo>
                  <a:pt x="3714" y="18578"/>
                  <a:pt x="5595" y="17133"/>
                  <a:pt x="7929" y="16200"/>
                </a:cubicBezTo>
                <a:lnTo>
                  <a:pt x="7929" y="16200"/>
                </a:lnTo>
                <a:lnTo>
                  <a:pt x="47500" y="600"/>
                </a:lnTo>
                <a:cubicBezTo>
                  <a:pt x="48357" y="200"/>
                  <a:pt x="49262" y="0"/>
                  <a:pt x="50214" y="0"/>
                </a:cubicBezTo>
                <a:lnTo>
                  <a:pt x="50214" y="0"/>
                </a:lnTo>
                <a:moveTo>
                  <a:pt x="50214" y="13067"/>
                </a:moveTo>
                <a:lnTo>
                  <a:pt x="50214" y="13067"/>
                </a:lnTo>
                <a:lnTo>
                  <a:pt x="50214" y="86933"/>
                </a:lnTo>
                <a:cubicBezTo>
                  <a:pt x="59690" y="82356"/>
                  <a:pt x="67167" y="76556"/>
                  <a:pt x="72643" y="69533"/>
                </a:cubicBezTo>
                <a:lnTo>
                  <a:pt x="72643" y="69533"/>
                </a:lnTo>
                <a:cubicBezTo>
                  <a:pt x="77929" y="62511"/>
                  <a:pt x="81690" y="55289"/>
                  <a:pt x="83929" y="47867"/>
                </a:cubicBezTo>
                <a:lnTo>
                  <a:pt x="83929" y="47867"/>
                </a:lnTo>
                <a:cubicBezTo>
                  <a:pt x="86024" y="40311"/>
                  <a:pt x="87071" y="33533"/>
                  <a:pt x="87071" y="27533"/>
                </a:cubicBezTo>
                <a:lnTo>
                  <a:pt x="87071" y="27533"/>
                </a:lnTo>
                <a:lnTo>
                  <a:pt x="50214" y="13067"/>
                </a:lnTo>
                <a:lnTo>
                  <a:pt x="50214" y="1306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0861-48"/>
          <p:cNvSpPr/>
          <p:nvPr/>
        </p:nvSpPr>
        <p:spPr>
          <a:xfrm>
            <a:off x="4893469" y="168235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0861-49"/>
          <p:cNvSpPr/>
          <p:nvPr/>
        </p:nvSpPr>
        <p:spPr>
          <a:xfrm>
            <a:off x="4893469" y="199667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0862-50"/>
          <p:cNvSpPr/>
          <p:nvPr/>
        </p:nvSpPr>
        <p:spPr>
          <a:xfrm>
            <a:off x="4893469" y="231100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0862-51"/>
          <p:cNvSpPr/>
          <p:nvPr/>
        </p:nvSpPr>
        <p:spPr>
          <a:xfrm>
            <a:off x="4893469" y="262532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0779-13"/>
          <p:cNvSpPr/>
          <p:nvPr/>
        </p:nvSpPr>
        <p:spPr>
          <a:xfrm>
            <a:off x="400050" y="3211116"/>
            <a:ext cx="8343900" cy="1150144"/>
          </a:xfrm>
          <a:prstGeom prst="roundRect">
            <a:avLst>
              <a:gd name="adj" fmla="val 331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9439830780-14"/>
          <p:cNvSpPr/>
          <p:nvPr/>
        </p:nvSpPr>
        <p:spPr>
          <a:xfrm>
            <a:off x="400050" y="3211116"/>
            <a:ext cx="42863" cy="1150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2"/>
                </a:lnTo>
                <a:lnTo>
                  <a:pt x="53661" y="48"/>
                </a:lnTo>
                <a:lnTo>
                  <a:pt x="47314" y="107"/>
                </a:lnTo>
                <a:lnTo>
                  <a:pt x="41154" y="189"/>
                </a:lnTo>
                <a:lnTo>
                  <a:pt x="35240" y="293"/>
                </a:lnTo>
                <a:lnTo>
                  <a:pt x="29629" y="419"/>
                </a:lnTo>
                <a:lnTo>
                  <a:pt x="24374" y="564"/>
                </a:lnTo>
                <a:lnTo>
                  <a:pt x="19526" y="728"/>
                </a:lnTo>
                <a:lnTo>
                  <a:pt x="15133" y="908"/>
                </a:lnTo>
                <a:lnTo>
                  <a:pt x="11235" y="1104"/>
                </a:lnTo>
                <a:lnTo>
                  <a:pt x="7872" y="1313"/>
                </a:lnTo>
                <a:lnTo>
                  <a:pt x="5075" y="1534"/>
                </a:lnTo>
                <a:lnTo>
                  <a:pt x="2871" y="1763"/>
                </a:lnTo>
                <a:lnTo>
                  <a:pt x="1281" y="2000"/>
                </a:lnTo>
                <a:lnTo>
                  <a:pt x="321" y="2241"/>
                </a:lnTo>
                <a:lnTo>
                  <a:pt x="0" y="2484"/>
                </a:lnTo>
                <a:lnTo>
                  <a:pt x="0" y="97516"/>
                </a:lnTo>
                <a:lnTo>
                  <a:pt x="321" y="97759"/>
                </a:lnTo>
                <a:lnTo>
                  <a:pt x="1281" y="98000"/>
                </a:lnTo>
                <a:lnTo>
                  <a:pt x="2871" y="98237"/>
                </a:lnTo>
                <a:lnTo>
                  <a:pt x="5075" y="98466"/>
                </a:lnTo>
                <a:lnTo>
                  <a:pt x="7872" y="98687"/>
                </a:lnTo>
                <a:lnTo>
                  <a:pt x="11235" y="98896"/>
                </a:lnTo>
                <a:lnTo>
                  <a:pt x="15133" y="99092"/>
                </a:lnTo>
                <a:lnTo>
                  <a:pt x="19526" y="99272"/>
                </a:lnTo>
                <a:lnTo>
                  <a:pt x="24374" y="99436"/>
                </a:lnTo>
                <a:lnTo>
                  <a:pt x="29629" y="99581"/>
                </a:lnTo>
                <a:lnTo>
                  <a:pt x="35240" y="99707"/>
                </a:lnTo>
                <a:lnTo>
                  <a:pt x="41154" y="99811"/>
                </a:lnTo>
                <a:lnTo>
                  <a:pt x="47314" y="99893"/>
                </a:lnTo>
                <a:lnTo>
                  <a:pt x="53661" y="99952"/>
                </a:lnTo>
                <a:lnTo>
                  <a:pt x="60132" y="9998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7516"/>
                </a:lnTo>
                <a:lnTo>
                  <a:pt x="100000" y="2484"/>
                </a:lnTo>
                <a:lnTo>
                  <a:pt x="100000" y="248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0781-17"/>
          <p:cNvSpPr/>
          <p:nvPr/>
        </p:nvSpPr>
        <p:spPr>
          <a:xfrm>
            <a:off x="671513" y="3418284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0853-45"/>
          <p:cNvSpPr/>
          <p:nvPr/>
        </p:nvSpPr>
        <p:spPr>
          <a:xfrm>
            <a:off x="754559" y="3511191"/>
            <a:ext cx="176808" cy="1570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263" y="6375"/>
                </a:moveTo>
                <a:lnTo>
                  <a:pt x="54263" y="6375"/>
                </a:lnTo>
                <a:cubicBezTo>
                  <a:pt x="54263" y="4250"/>
                  <a:pt x="53596" y="2583"/>
                  <a:pt x="52263" y="1375"/>
                </a:cubicBezTo>
                <a:lnTo>
                  <a:pt x="52263" y="1375"/>
                </a:lnTo>
                <a:cubicBezTo>
                  <a:pt x="50789" y="167"/>
                  <a:pt x="49193" y="-250"/>
                  <a:pt x="47474" y="125"/>
                </a:cubicBezTo>
                <a:lnTo>
                  <a:pt x="47474" y="125"/>
                </a:lnTo>
                <a:lnTo>
                  <a:pt x="16947" y="9188"/>
                </a:lnTo>
                <a:cubicBezTo>
                  <a:pt x="15158" y="9729"/>
                  <a:pt x="13684" y="10875"/>
                  <a:pt x="12526" y="12625"/>
                </a:cubicBezTo>
                <a:lnTo>
                  <a:pt x="12526" y="12625"/>
                </a:lnTo>
                <a:cubicBezTo>
                  <a:pt x="11404" y="14375"/>
                  <a:pt x="10842" y="16396"/>
                  <a:pt x="10842" y="18688"/>
                </a:cubicBezTo>
                <a:lnTo>
                  <a:pt x="10842" y="18688"/>
                </a:lnTo>
                <a:lnTo>
                  <a:pt x="10842" y="90188"/>
                </a:lnTo>
                <a:lnTo>
                  <a:pt x="5421" y="90188"/>
                </a:lnTo>
                <a:cubicBezTo>
                  <a:pt x="3842" y="90188"/>
                  <a:pt x="2544" y="90792"/>
                  <a:pt x="1526" y="92000"/>
                </a:cubicBezTo>
                <a:lnTo>
                  <a:pt x="1526" y="92000"/>
                </a:lnTo>
                <a:cubicBezTo>
                  <a:pt x="509" y="93208"/>
                  <a:pt x="0" y="94750"/>
                  <a:pt x="0" y="96625"/>
                </a:cubicBezTo>
                <a:lnTo>
                  <a:pt x="0" y="96625"/>
                </a:lnTo>
                <a:cubicBezTo>
                  <a:pt x="0" y="98500"/>
                  <a:pt x="509" y="100042"/>
                  <a:pt x="1526" y="101250"/>
                </a:cubicBezTo>
                <a:lnTo>
                  <a:pt x="1526" y="101250"/>
                </a:lnTo>
                <a:cubicBezTo>
                  <a:pt x="2544" y="102458"/>
                  <a:pt x="3842" y="103062"/>
                  <a:pt x="5421" y="103062"/>
                </a:cubicBezTo>
                <a:lnTo>
                  <a:pt x="5421" y="103062"/>
                </a:lnTo>
                <a:lnTo>
                  <a:pt x="16263" y="103062"/>
                </a:lnTo>
                <a:lnTo>
                  <a:pt x="48842" y="103062"/>
                </a:lnTo>
                <a:lnTo>
                  <a:pt x="54263" y="103062"/>
                </a:lnTo>
                <a:lnTo>
                  <a:pt x="54263" y="96625"/>
                </a:lnTo>
                <a:lnTo>
                  <a:pt x="54263" y="6375"/>
                </a:lnTo>
                <a:moveTo>
                  <a:pt x="43421" y="51500"/>
                </a:moveTo>
                <a:lnTo>
                  <a:pt x="43421" y="51500"/>
                </a:lnTo>
                <a:cubicBezTo>
                  <a:pt x="43421" y="53375"/>
                  <a:pt x="43018" y="54917"/>
                  <a:pt x="42211" y="56125"/>
                </a:cubicBezTo>
                <a:lnTo>
                  <a:pt x="42211" y="56125"/>
                </a:lnTo>
                <a:lnTo>
                  <a:pt x="42211" y="56125"/>
                </a:lnTo>
                <a:cubicBezTo>
                  <a:pt x="41439" y="57333"/>
                  <a:pt x="40491" y="57938"/>
                  <a:pt x="39368" y="57938"/>
                </a:cubicBezTo>
                <a:lnTo>
                  <a:pt x="39368" y="57938"/>
                </a:lnTo>
                <a:cubicBezTo>
                  <a:pt x="38211" y="57938"/>
                  <a:pt x="37246" y="57333"/>
                  <a:pt x="36474" y="56125"/>
                </a:cubicBezTo>
                <a:lnTo>
                  <a:pt x="36474" y="56125"/>
                </a:lnTo>
                <a:cubicBezTo>
                  <a:pt x="35667" y="54917"/>
                  <a:pt x="35263" y="53375"/>
                  <a:pt x="35263" y="51500"/>
                </a:cubicBezTo>
                <a:lnTo>
                  <a:pt x="35263" y="51500"/>
                </a:lnTo>
                <a:cubicBezTo>
                  <a:pt x="35263" y="49625"/>
                  <a:pt x="35667" y="48083"/>
                  <a:pt x="36474" y="46875"/>
                </a:cubicBezTo>
                <a:lnTo>
                  <a:pt x="36474" y="46875"/>
                </a:lnTo>
                <a:cubicBezTo>
                  <a:pt x="37246" y="45667"/>
                  <a:pt x="38211" y="45063"/>
                  <a:pt x="39368" y="45063"/>
                </a:cubicBezTo>
                <a:lnTo>
                  <a:pt x="39368" y="45063"/>
                </a:lnTo>
                <a:cubicBezTo>
                  <a:pt x="40491" y="45063"/>
                  <a:pt x="41439" y="45667"/>
                  <a:pt x="42211" y="46875"/>
                </a:cubicBezTo>
                <a:lnTo>
                  <a:pt x="42211" y="46875"/>
                </a:lnTo>
                <a:cubicBezTo>
                  <a:pt x="43018" y="48083"/>
                  <a:pt x="43421" y="49625"/>
                  <a:pt x="43421" y="51500"/>
                </a:cubicBezTo>
                <a:lnTo>
                  <a:pt x="43421" y="51500"/>
                </a:lnTo>
                <a:moveTo>
                  <a:pt x="59684" y="25750"/>
                </a:moveTo>
                <a:lnTo>
                  <a:pt x="59684" y="25750"/>
                </a:lnTo>
                <a:lnTo>
                  <a:pt x="76000" y="25750"/>
                </a:lnTo>
                <a:lnTo>
                  <a:pt x="76000" y="96625"/>
                </a:lnTo>
                <a:cubicBezTo>
                  <a:pt x="76000" y="98500"/>
                  <a:pt x="76509" y="100042"/>
                  <a:pt x="77526" y="101250"/>
                </a:cubicBezTo>
                <a:lnTo>
                  <a:pt x="77526" y="101250"/>
                </a:lnTo>
                <a:cubicBezTo>
                  <a:pt x="78544" y="102458"/>
                  <a:pt x="79842" y="103062"/>
                  <a:pt x="81421" y="103062"/>
                </a:cubicBezTo>
                <a:lnTo>
                  <a:pt x="81421" y="103062"/>
                </a:lnTo>
                <a:lnTo>
                  <a:pt x="92263" y="103062"/>
                </a:lnTo>
                <a:cubicBezTo>
                  <a:pt x="93842" y="103062"/>
                  <a:pt x="95140" y="102458"/>
                  <a:pt x="96158" y="101250"/>
                </a:cubicBezTo>
                <a:lnTo>
                  <a:pt x="96158" y="101250"/>
                </a:lnTo>
                <a:cubicBezTo>
                  <a:pt x="97175" y="100042"/>
                  <a:pt x="97684" y="98500"/>
                  <a:pt x="97684" y="96625"/>
                </a:cubicBezTo>
                <a:lnTo>
                  <a:pt x="97684" y="96625"/>
                </a:lnTo>
                <a:cubicBezTo>
                  <a:pt x="97684" y="94750"/>
                  <a:pt x="97175" y="93208"/>
                  <a:pt x="96158" y="92000"/>
                </a:cubicBezTo>
                <a:lnTo>
                  <a:pt x="96158" y="92000"/>
                </a:lnTo>
                <a:cubicBezTo>
                  <a:pt x="95140" y="90792"/>
                  <a:pt x="93842" y="90188"/>
                  <a:pt x="92263" y="90188"/>
                </a:cubicBezTo>
                <a:lnTo>
                  <a:pt x="92263" y="90188"/>
                </a:lnTo>
                <a:lnTo>
                  <a:pt x="86842" y="90188"/>
                </a:lnTo>
                <a:lnTo>
                  <a:pt x="86842" y="25750"/>
                </a:lnTo>
                <a:cubicBezTo>
                  <a:pt x="86737" y="22125"/>
                  <a:pt x="85667" y="19104"/>
                  <a:pt x="83632" y="16688"/>
                </a:cubicBezTo>
                <a:lnTo>
                  <a:pt x="83632" y="16688"/>
                </a:lnTo>
                <a:cubicBezTo>
                  <a:pt x="81596" y="14271"/>
                  <a:pt x="79053" y="12979"/>
                  <a:pt x="76000" y="12812"/>
                </a:cubicBezTo>
                <a:lnTo>
                  <a:pt x="76000" y="12812"/>
                </a:lnTo>
                <a:lnTo>
                  <a:pt x="59684" y="12812"/>
                </a:lnTo>
                <a:lnTo>
                  <a:pt x="59684" y="2575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0786-26"/>
          <p:cNvSpPr/>
          <p:nvPr/>
        </p:nvSpPr>
        <p:spPr>
          <a:xfrm>
            <a:off x="2514600" y="3411141"/>
            <a:ext cx="571500" cy="164306"/>
          </a:xfrm>
          <a:prstGeom prst="roundRect">
            <a:avLst>
              <a:gd name="adj" fmla="val 11594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0864-54"/>
          <p:cNvSpPr/>
          <p:nvPr/>
        </p:nvSpPr>
        <p:spPr>
          <a:xfrm>
            <a:off x="1157985" y="4027289"/>
            <a:ext cx="141480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22" y="154"/>
                  <a:pt x="54311" y="1667"/>
                  <a:pt x="55867" y="4538"/>
                </a:cubicBezTo>
                <a:lnTo>
                  <a:pt x="55867" y="4538"/>
                </a:lnTo>
                <a:lnTo>
                  <a:pt x="98067" y="87462"/>
                </a:lnTo>
                <a:cubicBezTo>
                  <a:pt x="99356" y="90436"/>
                  <a:pt x="99356" y="93436"/>
                  <a:pt x="98067" y="96462"/>
                </a:cubicBezTo>
                <a:lnTo>
                  <a:pt x="98067" y="96462"/>
                </a:lnTo>
                <a:cubicBezTo>
                  <a:pt x="96511" y="99333"/>
                  <a:pt x="94222" y="100846"/>
                  <a:pt x="91200" y="101000"/>
                </a:cubicBezTo>
                <a:lnTo>
                  <a:pt x="91200" y="101000"/>
                </a:lnTo>
                <a:lnTo>
                  <a:pt x="6867" y="101000"/>
                </a:lnTo>
                <a:cubicBezTo>
                  <a:pt x="3844" y="100846"/>
                  <a:pt x="1556" y="99333"/>
                  <a:pt x="0" y="96462"/>
                </a:cubicBezTo>
                <a:lnTo>
                  <a:pt x="0" y="96462"/>
                </a:lnTo>
                <a:cubicBezTo>
                  <a:pt x="-1289" y="93436"/>
                  <a:pt x="-1289" y="90436"/>
                  <a:pt x="0" y="87462"/>
                </a:cubicBezTo>
                <a:lnTo>
                  <a:pt x="0" y="87462"/>
                </a:lnTo>
                <a:lnTo>
                  <a:pt x="42400" y="4538"/>
                </a:lnTo>
                <a:cubicBezTo>
                  <a:pt x="43956" y="1667"/>
                  <a:pt x="46156" y="154"/>
                  <a:pt x="49000" y="0"/>
                </a:cubicBezTo>
                <a:lnTo>
                  <a:pt x="49000" y="0"/>
                </a:lnTo>
                <a:moveTo>
                  <a:pt x="49000" y="28846"/>
                </a:moveTo>
                <a:lnTo>
                  <a:pt x="49000" y="28846"/>
                </a:lnTo>
                <a:cubicBezTo>
                  <a:pt x="46156" y="29154"/>
                  <a:pt x="44600" y="30949"/>
                  <a:pt x="44333" y="34231"/>
                </a:cubicBezTo>
                <a:lnTo>
                  <a:pt x="44333" y="34231"/>
                </a:lnTo>
                <a:lnTo>
                  <a:pt x="44333" y="59462"/>
                </a:lnTo>
                <a:cubicBezTo>
                  <a:pt x="44600" y="62795"/>
                  <a:pt x="46156" y="64615"/>
                  <a:pt x="49000" y="64923"/>
                </a:cubicBezTo>
                <a:lnTo>
                  <a:pt x="49000" y="64923"/>
                </a:lnTo>
                <a:cubicBezTo>
                  <a:pt x="51889" y="64615"/>
                  <a:pt x="53467" y="62795"/>
                  <a:pt x="53733" y="59462"/>
                </a:cubicBezTo>
                <a:lnTo>
                  <a:pt x="53733" y="59462"/>
                </a:lnTo>
                <a:lnTo>
                  <a:pt x="53733" y="34231"/>
                </a:lnTo>
                <a:cubicBezTo>
                  <a:pt x="53467" y="30949"/>
                  <a:pt x="51889" y="29154"/>
                  <a:pt x="49000" y="28846"/>
                </a:cubicBezTo>
                <a:lnTo>
                  <a:pt x="49000" y="28846"/>
                </a:lnTo>
                <a:moveTo>
                  <a:pt x="55267" y="79308"/>
                </a:moveTo>
                <a:lnTo>
                  <a:pt x="55267" y="79308"/>
                </a:lnTo>
                <a:cubicBezTo>
                  <a:pt x="55267" y="77205"/>
                  <a:pt x="54689" y="75487"/>
                  <a:pt x="53533" y="74154"/>
                </a:cubicBezTo>
                <a:lnTo>
                  <a:pt x="53533" y="74154"/>
                </a:lnTo>
                <a:lnTo>
                  <a:pt x="53533" y="74154"/>
                </a:lnTo>
                <a:cubicBezTo>
                  <a:pt x="52333" y="72821"/>
                  <a:pt x="50822" y="72154"/>
                  <a:pt x="49000" y="72154"/>
                </a:cubicBezTo>
                <a:lnTo>
                  <a:pt x="49000" y="72154"/>
                </a:lnTo>
                <a:cubicBezTo>
                  <a:pt x="47178" y="72154"/>
                  <a:pt x="45689" y="72821"/>
                  <a:pt x="44533" y="74154"/>
                </a:cubicBezTo>
                <a:lnTo>
                  <a:pt x="44533" y="74154"/>
                </a:lnTo>
                <a:cubicBezTo>
                  <a:pt x="43378" y="75487"/>
                  <a:pt x="42800" y="77205"/>
                  <a:pt x="42800" y="79308"/>
                </a:cubicBezTo>
                <a:lnTo>
                  <a:pt x="42800" y="79308"/>
                </a:lnTo>
                <a:cubicBezTo>
                  <a:pt x="42800" y="81410"/>
                  <a:pt x="43378" y="83154"/>
                  <a:pt x="44533" y="84538"/>
                </a:cubicBezTo>
                <a:lnTo>
                  <a:pt x="44533" y="84538"/>
                </a:lnTo>
                <a:cubicBezTo>
                  <a:pt x="45689" y="85872"/>
                  <a:pt x="47178" y="86538"/>
                  <a:pt x="49000" y="86538"/>
                </a:cubicBezTo>
                <a:lnTo>
                  <a:pt x="49000" y="86538"/>
                </a:lnTo>
                <a:cubicBezTo>
                  <a:pt x="50822" y="86538"/>
                  <a:pt x="52333" y="85872"/>
                  <a:pt x="53533" y="84538"/>
                </a:cubicBezTo>
                <a:lnTo>
                  <a:pt x="53533" y="84538"/>
                </a:lnTo>
                <a:cubicBezTo>
                  <a:pt x="54689" y="83154"/>
                  <a:pt x="55267" y="81410"/>
                  <a:pt x="55267" y="79308"/>
                </a:cubicBezTo>
                <a:lnTo>
                  <a:pt x="55267" y="7930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077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9439830776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9439830777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1" name="el-1789439830778-8"/>
          <p:cNvSpPr txBox="1"/>
          <p:nvPr/>
        </p:nvSpPr>
        <p:spPr>
          <a:xfrm>
            <a:off x="3338475" y="157163"/>
            <a:ext cx="276465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术语——防护单元与单元间平时通行口</a:t>
            </a:r>
            <a:endParaRPr/>
          </a:p>
        </p:txBody>
      </p:sp>
      <p:sp>
        <p:nvSpPr>
          <p:cNvPr id="32" name="el-1789439830778-9"/>
          <p:cNvSpPr txBox="1"/>
          <p:nvPr/>
        </p:nvSpPr>
        <p:spPr>
          <a:xfrm>
            <a:off x="7914047" y="182166"/>
            <a:ext cx="931804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总则与术语</a:t>
            </a:r>
            <a:endParaRPr/>
          </a:p>
        </p:txBody>
      </p:sp>
      <p:sp>
        <p:nvSpPr>
          <p:cNvPr id="33" name="el-1789439830785-23"/>
          <p:cNvSpPr txBox="1"/>
          <p:nvPr/>
        </p:nvSpPr>
        <p:spPr>
          <a:xfrm>
            <a:off x="992981" y="1193006"/>
            <a:ext cx="82010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防护单元</a:t>
            </a:r>
            <a:endParaRPr/>
          </a:p>
        </p:txBody>
      </p:sp>
      <p:sp>
        <p:nvSpPr>
          <p:cNvPr id="34" name="el-1789439830792-29"/>
          <p:cNvSpPr txBox="1"/>
          <p:nvPr/>
        </p:nvSpPr>
        <p:spPr>
          <a:xfrm>
            <a:off x="807244" y="1646634"/>
            <a:ext cx="295751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防护设施和内部设备均能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自成体系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的使用空间</a:t>
            </a:r>
            <a:endParaRPr/>
          </a:p>
        </p:txBody>
      </p:sp>
      <p:sp>
        <p:nvSpPr>
          <p:cNvPr id="35" name="el-1789439830792-30"/>
          <p:cNvSpPr txBox="1"/>
          <p:nvPr/>
        </p:nvSpPr>
        <p:spPr>
          <a:xfrm>
            <a:off x="807244" y="1960959"/>
            <a:ext cx="19573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每个防护单元是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独立防护空间</a:t>
            </a:r>
            <a:endParaRPr/>
          </a:p>
        </p:txBody>
      </p:sp>
      <p:sp>
        <p:nvSpPr>
          <p:cNvPr id="36" name="el-1789439830793-31"/>
          <p:cNvSpPr txBox="1"/>
          <p:nvPr/>
        </p:nvSpPr>
        <p:spPr>
          <a:xfrm>
            <a:off x="807244" y="2275284"/>
            <a:ext cx="152876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可看作</a:t>
            </a: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独立防空地下室</a:t>
            </a:r>
            <a:endParaRPr/>
          </a:p>
        </p:txBody>
      </p:sp>
      <p:sp>
        <p:nvSpPr>
          <p:cNvPr id="37" name="el-1789439830793-32"/>
          <p:cNvSpPr txBox="1"/>
          <p:nvPr/>
        </p:nvSpPr>
        <p:spPr>
          <a:xfrm>
            <a:off x="807244" y="2589609"/>
            <a:ext cx="19573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设施配备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完整齐全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，自成系统</a:t>
            </a:r>
            <a:endParaRPr/>
          </a:p>
        </p:txBody>
      </p:sp>
      <p:sp>
        <p:nvSpPr>
          <p:cNvPr id="38" name="el-1789439830785-24"/>
          <p:cNvSpPr txBox="1"/>
          <p:nvPr/>
        </p:nvSpPr>
        <p:spPr>
          <a:xfrm>
            <a:off x="5264944" y="1193006"/>
            <a:ext cx="1170146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独立防护体系</a:t>
            </a:r>
            <a:endParaRPr/>
          </a:p>
        </p:txBody>
      </p:sp>
      <p:sp>
        <p:nvSpPr>
          <p:cNvPr id="39" name="el-1789439830793-33"/>
          <p:cNvSpPr txBox="1"/>
          <p:nvPr/>
        </p:nvSpPr>
        <p:spPr>
          <a:xfrm>
            <a:off x="5079206" y="1646634"/>
            <a:ext cx="19573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每个单元包含独立的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防护设施</a:t>
            </a:r>
            <a:endParaRPr/>
          </a:p>
        </p:txBody>
      </p:sp>
      <p:sp>
        <p:nvSpPr>
          <p:cNvPr id="40" name="el-1789439830794-34"/>
          <p:cNvSpPr txBox="1"/>
          <p:nvPr/>
        </p:nvSpPr>
        <p:spPr>
          <a:xfrm>
            <a:off x="5079206" y="1960959"/>
            <a:ext cx="19573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内部设备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自成体系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，互不依赖</a:t>
            </a:r>
            <a:endParaRPr/>
          </a:p>
        </p:txBody>
      </p:sp>
      <p:sp>
        <p:nvSpPr>
          <p:cNvPr id="41" name="el-1789439830794-35"/>
          <p:cNvSpPr txBox="1"/>
          <p:nvPr/>
        </p:nvSpPr>
        <p:spPr>
          <a:xfrm>
            <a:off x="5079206" y="2275284"/>
            <a:ext cx="181451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遭受破坏时不影响</a:t>
            </a: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相邻单元</a:t>
            </a:r>
            <a:endParaRPr/>
          </a:p>
        </p:txBody>
      </p:sp>
      <p:sp>
        <p:nvSpPr>
          <p:cNvPr id="42" name="el-1789439830794-36"/>
          <p:cNvSpPr txBox="1"/>
          <p:nvPr/>
        </p:nvSpPr>
        <p:spPr>
          <a:xfrm>
            <a:off x="5079206" y="2589609"/>
            <a:ext cx="181451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设计上按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独立工程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对待处理</a:t>
            </a:r>
            <a:endParaRPr/>
          </a:p>
        </p:txBody>
      </p:sp>
      <p:sp>
        <p:nvSpPr>
          <p:cNvPr id="43" name="el-1789439830785-22"/>
          <p:cNvSpPr txBox="1"/>
          <p:nvPr/>
        </p:nvSpPr>
        <p:spPr>
          <a:xfrm>
            <a:off x="1157288" y="3389709"/>
            <a:ext cx="139588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单元间平时通行口</a:t>
            </a:r>
            <a:endParaRPr/>
          </a:p>
        </p:txBody>
      </p:sp>
      <p:sp>
        <p:nvSpPr>
          <p:cNvPr id="44" name="el-1789439830785-25"/>
          <p:cNvSpPr txBox="1"/>
          <p:nvPr/>
        </p:nvSpPr>
        <p:spPr>
          <a:xfrm>
            <a:off x="2586038" y="3425428"/>
            <a:ext cx="57007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平时功能</a:t>
            </a:r>
            <a:endParaRPr/>
          </a:p>
        </p:txBody>
      </p:sp>
      <p:sp>
        <p:nvSpPr>
          <p:cNvPr id="45" name="el-1789439830783-18"/>
          <p:cNvSpPr txBox="1"/>
          <p:nvPr/>
        </p:nvSpPr>
        <p:spPr>
          <a:xfrm>
            <a:off x="1157288" y="3668316"/>
            <a:ext cx="510063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为满足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平时使用需要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，在防护单元隔墙上开设的供平时通行、战时封堵的孔口。</a:t>
            </a:r>
            <a:endParaRPr/>
          </a:p>
        </p:txBody>
      </p:sp>
      <p:sp>
        <p:nvSpPr>
          <p:cNvPr id="46" name="el-1789439830783-19"/>
          <p:cNvSpPr txBox="1"/>
          <p:nvPr/>
        </p:nvSpPr>
        <p:spPr>
          <a:xfrm>
            <a:off x="1157288" y="3968353"/>
            <a:ext cx="510063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1450">
              <a:lnSpc>
                <a:spcPct val="100000"/>
              </a:lnSpc>
            </a:pP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临战时应采取封堵措施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，确保防护单元的防护密闭性能。</a:t>
            </a:r>
            <a:endParaRPr/>
          </a:p>
        </p:txBody>
      </p:sp>
      <p:sp>
        <p:nvSpPr>
          <p:cNvPr id="47" name="el-1789439830778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8" name="el-1789439830777-5"/>
          <p:cNvSpPr txBox="1"/>
          <p:nvPr/>
        </p:nvSpPr>
        <p:spPr>
          <a:xfrm>
            <a:off x="7720385" y="4900613"/>
            <a:ext cx="128559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术语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9" name="el-1789439830778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9439830778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11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079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0798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0800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0801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0803-15"/>
          <p:cNvSpPr/>
          <p:nvPr/>
        </p:nvSpPr>
        <p:spPr>
          <a:xfrm>
            <a:off x="400050" y="675084"/>
            <a:ext cx="4071938" cy="3150394"/>
          </a:xfrm>
          <a:prstGeom prst="roundRect">
            <a:avLst>
              <a:gd name="adj" fmla="val 120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7" name="el-1789439830805-18"/>
          <p:cNvCxnSpPr/>
          <p:nvPr/>
        </p:nvCxnSpPr>
        <p:spPr>
          <a:xfrm>
            <a:off x="635794" y="1332309"/>
            <a:ext cx="360045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439830811-31"/>
          <p:cNvSpPr/>
          <p:nvPr/>
        </p:nvSpPr>
        <p:spPr>
          <a:xfrm>
            <a:off x="635794" y="896541"/>
            <a:ext cx="328613" cy="328613"/>
          </a:xfrm>
          <a:prstGeom prst="roundRect">
            <a:avLst>
              <a:gd name="adj" fmla="val 11594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0879-67"/>
          <p:cNvSpPr/>
          <p:nvPr/>
        </p:nvSpPr>
        <p:spPr>
          <a:xfrm>
            <a:off x="725091" y="985838"/>
            <a:ext cx="150019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813" y="938"/>
                </a:moveTo>
                <a:lnTo>
                  <a:pt x="44813" y="938"/>
                </a:lnTo>
                <a:cubicBezTo>
                  <a:pt x="47771" y="-312"/>
                  <a:pt x="50771" y="-312"/>
                  <a:pt x="53813" y="938"/>
                </a:cubicBezTo>
                <a:lnTo>
                  <a:pt x="53813" y="938"/>
                </a:lnTo>
                <a:lnTo>
                  <a:pt x="95750" y="20375"/>
                </a:lnTo>
                <a:cubicBezTo>
                  <a:pt x="97417" y="21292"/>
                  <a:pt x="98313" y="22708"/>
                  <a:pt x="98438" y="24625"/>
                </a:cubicBezTo>
                <a:lnTo>
                  <a:pt x="98438" y="24625"/>
                </a:lnTo>
                <a:cubicBezTo>
                  <a:pt x="98313" y="26542"/>
                  <a:pt x="97417" y="27938"/>
                  <a:pt x="95750" y="28813"/>
                </a:cubicBezTo>
                <a:lnTo>
                  <a:pt x="95750" y="28813"/>
                </a:lnTo>
                <a:lnTo>
                  <a:pt x="53625" y="48250"/>
                </a:lnTo>
                <a:cubicBezTo>
                  <a:pt x="50708" y="49542"/>
                  <a:pt x="47708" y="49542"/>
                  <a:pt x="44625" y="48250"/>
                </a:cubicBezTo>
                <a:lnTo>
                  <a:pt x="44625" y="48250"/>
                </a:lnTo>
                <a:lnTo>
                  <a:pt x="2688" y="28813"/>
                </a:lnTo>
                <a:cubicBezTo>
                  <a:pt x="1021" y="27938"/>
                  <a:pt x="125" y="26542"/>
                  <a:pt x="0" y="24625"/>
                </a:cubicBezTo>
                <a:lnTo>
                  <a:pt x="0" y="24625"/>
                </a:lnTo>
                <a:cubicBezTo>
                  <a:pt x="125" y="22708"/>
                  <a:pt x="1021" y="21292"/>
                  <a:pt x="2688" y="20375"/>
                </a:cubicBezTo>
                <a:lnTo>
                  <a:pt x="2688" y="20375"/>
                </a:lnTo>
                <a:lnTo>
                  <a:pt x="44813" y="938"/>
                </a:lnTo>
                <a:moveTo>
                  <a:pt x="85563" y="40375"/>
                </a:moveTo>
                <a:lnTo>
                  <a:pt x="85563" y="40375"/>
                </a:lnTo>
                <a:lnTo>
                  <a:pt x="95750" y="45000"/>
                </a:lnTo>
                <a:cubicBezTo>
                  <a:pt x="97417" y="45875"/>
                  <a:pt x="98313" y="47292"/>
                  <a:pt x="98438" y="49250"/>
                </a:cubicBezTo>
                <a:lnTo>
                  <a:pt x="98438" y="49250"/>
                </a:lnTo>
                <a:cubicBezTo>
                  <a:pt x="98313" y="51167"/>
                  <a:pt x="97417" y="52563"/>
                  <a:pt x="95750" y="53438"/>
                </a:cubicBezTo>
                <a:lnTo>
                  <a:pt x="95750" y="53438"/>
                </a:lnTo>
                <a:lnTo>
                  <a:pt x="53625" y="72875"/>
                </a:lnTo>
                <a:cubicBezTo>
                  <a:pt x="50708" y="74167"/>
                  <a:pt x="47708" y="74167"/>
                  <a:pt x="44625" y="72875"/>
                </a:cubicBezTo>
                <a:lnTo>
                  <a:pt x="44625" y="72875"/>
                </a:lnTo>
                <a:lnTo>
                  <a:pt x="2688" y="53438"/>
                </a:lnTo>
                <a:cubicBezTo>
                  <a:pt x="1021" y="52563"/>
                  <a:pt x="125" y="51167"/>
                  <a:pt x="0" y="49250"/>
                </a:cubicBezTo>
                <a:lnTo>
                  <a:pt x="0" y="49250"/>
                </a:lnTo>
                <a:cubicBezTo>
                  <a:pt x="125" y="47292"/>
                  <a:pt x="1021" y="45875"/>
                  <a:pt x="2688" y="45000"/>
                </a:cubicBezTo>
                <a:lnTo>
                  <a:pt x="2688" y="45000"/>
                </a:lnTo>
                <a:lnTo>
                  <a:pt x="12875" y="40375"/>
                </a:lnTo>
                <a:lnTo>
                  <a:pt x="42125" y="53813"/>
                </a:lnTo>
                <a:cubicBezTo>
                  <a:pt x="46875" y="55896"/>
                  <a:pt x="51604" y="55896"/>
                  <a:pt x="56313" y="53813"/>
                </a:cubicBezTo>
                <a:lnTo>
                  <a:pt x="56313" y="53813"/>
                </a:lnTo>
                <a:lnTo>
                  <a:pt x="85563" y="40375"/>
                </a:lnTo>
                <a:moveTo>
                  <a:pt x="56313" y="78438"/>
                </a:moveTo>
                <a:lnTo>
                  <a:pt x="56313" y="78438"/>
                </a:lnTo>
                <a:lnTo>
                  <a:pt x="85563" y="65000"/>
                </a:lnTo>
                <a:lnTo>
                  <a:pt x="95750" y="69625"/>
                </a:lnTo>
                <a:cubicBezTo>
                  <a:pt x="97417" y="70500"/>
                  <a:pt x="98313" y="71896"/>
                  <a:pt x="98438" y="73813"/>
                </a:cubicBezTo>
                <a:lnTo>
                  <a:pt x="98438" y="73813"/>
                </a:lnTo>
                <a:cubicBezTo>
                  <a:pt x="98313" y="75729"/>
                  <a:pt x="97417" y="77146"/>
                  <a:pt x="95750" y="78063"/>
                </a:cubicBezTo>
                <a:lnTo>
                  <a:pt x="95750" y="78063"/>
                </a:lnTo>
                <a:lnTo>
                  <a:pt x="53625" y="97500"/>
                </a:lnTo>
                <a:cubicBezTo>
                  <a:pt x="50708" y="98750"/>
                  <a:pt x="47708" y="98750"/>
                  <a:pt x="44625" y="97500"/>
                </a:cubicBezTo>
                <a:lnTo>
                  <a:pt x="44625" y="97500"/>
                </a:lnTo>
                <a:lnTo>
                  <a:pt x="2688" y="78063"/>
                </a:lnTo>
                <a:cubicBezTo>
                  <a:pt x="1021" y="77146"/>
                  <a:pt x="125" y="75729"/>
                  <a:pt x="0" y="73813"/>
                </a:cubicBezTo>
                <a:lnTo>
                  <a:pt x="0" y="73813"/>
                </a:lnTo>
                <a:cubicBezTo>
                  <a:pt x="125" y="71896"/>
                  <a:pt x="1021" y="70500"/>
                  <a:pt x="2688" y="69625"/>
                </a:cubicBezTo>
                <a:lnTo>
                  <a:pt x="2688" y="69625"/>
                </a:lnTo>
                <a:lnTo>
                  <a:pt x="12875" y="65000"/>
                </a:lnTo>
                <a:lnTo>
                  <a:pt x="42125" y="78438"/>
                </a:lnTo>
                <a:cubicBezTo>
                  <a:pt x="46875" y="80479"/>
                  <a:pt x="51604" y="80479"/>
                  <a:pt x="56313" y="78438"/>
                </a:cubicBezTo>
                <a:lnTo>
                  <a:pt x="56313" y="78438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0807-21"/>
          <p:cNvSpPr/>
          <p:nvPr/>
        </p:nvSpPr>
        <p:spPr>
          <a:xfrm>
            <a:off x="635794" y="1468041"/>
            <a:ext cx="3600450" cy="6715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4" y="0"/>
                </a:moveTo>
                <a:lnTo>
                  <a:pt x="99206" y="0"/>
                </a:lnTo>
                <a:lnTo>
                  <a:pt x="99283" y="14"/>
                </a:lnTo>
                <a:lnTo>
                  <a:pt x="99362" y="85"/>
                </a:lnTo>
                <a:lnTo>
                  <a:pt x="99437" y="183"/>
                </a:lnTo>
                <a:lnTo>
                  <a:pt x="99511" y="324"/>
                </a:lnTo>
                <a:lnTo>
                  <a:pt x="99579" y="493"/>
                </a:lnTo>
                <a:lnTo>
                  <a:pt x="99648" y="718"/>
                </a:lnTo>
                <a:lnTo>
                  <a:pt x="99709" y="958"/>
                </a:lnTo>
                <a:lnTo>
                  <a:pt x="99767" y="1239"/>
                </a:lnTo>
                <a:lnTo>
                  <a:pt x="99820" y="1549"/>
                </a:lnTo>
                <a:lnTo>
                  <a:pt x="99865" y="1873"/>
                </a:lnTo>
                <a:lnTo>
                  <a:pt x="99907" y="2239"/>
                </a:lnTo>
                <a:lnTo>
                  <a:pt x="99939" y="2606"/>
                </a:lnTo>
                <a:lnTo>
                  <a:pt x="99966" y="3000"/>
                </a:lnTo>
                <a:lnTo>
                  <a:pt x="99984" y="3394"/>
                </a:lnTo>
                <a:lnTo>
                  <a:pt x="99997" y="3817"/>
                </a:lnTo>
                <a:lnTo>
                  <a:pt x="100000" y="4225"/>
                </a:lnTo>
                <a:lnTo>
                  <a:pt x="100000" y="95775"/>
                </a:lnTo>
                <a:lnTo>
                  <a:pt x="99997" y="96183"/>
                </a:lnTo>
                <a:lnTo>
                  <a:pt x="99984" y="96606"/>
                </a:lnTo>
                <a:lnTo>
                  <a:pt x="99966" y="97000"/>
                </a:lnTo>
                <a:lnTo>
                  <a:pt x="99939" y="97394"/>
                </a:lnTo>
                <a:lnTo>
                  <a:pt x="99907" y="97761"/>
                </a:lnTo>
                <a:lnTo>
                  <a:pt x="99865" y="98127"/>
                </a:lnTo>
                <a:lnTo>
                  <a:pt x="99820" y="98451"/>
                </a:lnTo>
                <a:lnTo>
                  <a:pt x="99767" y="98761"/>
                </a:lnTo>
                <a:lnTo>
                  <a:pt x="99709" y="99042"/>
                </a:lnTo>
                <a:lnTo>
                  <a:pt x="99648" y="99282"/>
                </a:lnTo>
                <a:lnTo>
                  <a:pt x="99579" y="99507"/>
                </a:lnTo>
                <a:lnTo>
                  <a:pt x="99511" y="99676"/>
                </a:lnTo>
                <a:lnTo>
                  <a:pt x="99437" y="99817"/>
                </a:lnTo>
                <a:lnTo>
                  <a:pt x="99362" y="99915"/>
                </a:lnTo>
                <a:lnTo>
                  <a:pt x="99283" y="99986"/>
                </a:lnTo>
                <a:lnTo>
                  <a:pt x="99206" y="100000"/>
                </a:lnTo>
                <a:lnTo>
                  <a:pt x="794" y="100000"/>
                </a:lnTo>
                <a:lnTo>
                  <a:pt x="717" y="99986"/>
                </a:lnTo>
                <a:lnTo>
                  <a:pt x="638" y="99915"/>
                </a:lnTo>
                <a:lnTo>
                  <a:pt x="563" y="99817"/>
                </a:lnTo>
                <a:lnTo>
                  <a:pt x="489" y="99676"/>
                </a:lnTo>
                <a:lnTo>
                  <a:pt x="421" y="99507"/>
                </a:lnTo>
                <a:lnTo>
                  <a:pt x="352" y="99282"/>
                </a:lnTo>
                <a:lnTo>
                  <a:pt x="291" y="99042"/>
                </a:lnTo>
                <a:lnTo>
                  <a:pt x="233" y="98761"/>
                </a:lnTo>
                <a:lnTo>
                  <a:pt x="180" y="98451"/>
                </a:lnTo>
                <a:lnTo>
                  <a:pt x="135" y="98127"/>
                </a:lnTo>
                <a:lnTo>
                  <a:pt x="93" y="97761"/>
                </a:lnTo>
                <a:lnTo>
                  <a:pt x="61" y="97394"/>
                </a:lnTo>
                <a:lnTo>
                  <a:pt x="34" y="97000"/>
                </a:lnTo>
                <a:lnTo>
                  <a:pt x="16" y="96606"/>
                </a:lnTo>
                <a:lnTo>
                  <a:pt x="3" y="96183"/>
                </a:lnTo>
                <a:lnTo>
                  <a:pt x="0" y="95775"/>
                </a:lnTo>
                <a:lnTo>
                  <a:pt x="0" y="4225"/>
                </a:lnTo>
                <a:lnTo>
                  <a:pt x="3" y="3817"/>
                </a:lnTo>
                <a:lnTo>
                  <a:pt x="16" y="3394"/>
                </a:lnTo>
                <a:lnTo>
                  <a:pt x="34" y="3000"/>
                </a:lnTo>
                <a:lnTo>
                  <a:pt x="61" y="2606"/>
                </a:lnTo>
                <a:lnTo>
                  <a:pt x="93" y="2239"/>
                </a:lnTo>
                <a:lnTo>
                  <a:pt x="135" y="1873"/>
                </a:lnTo>
                <a:lnTo>
                  <a:pt x="180" y="1549"/>
                </a:lnTo>
                <a:lnTo>
                  <a:pt x="233" y="1239"/>
                </a:lnTo>
                <a:lnTo>
                  <a:pt x="291" y="958"/>
                </a:lnTo>
                <a:lnTo>
                  <a:pt x="352" y="718"/>
                </a:lnTo>
                <a:lnTo>
                  <a:pt x="421" y="493"/>
                </a:lnTo>
                <a:lnTo>
                  <a:pt x="489" y="324"/>
                </a:lnTo>
                <a:lnTo>
                  <a:pt x="563" y="183"/>
                </a:lnTo>
                <a:lnTo>
                  <a:pt x="638" y="85"/>
                </a:lnTo>
                <a:lnTo>
                  <a:pt x="717" y="14"/>
                </a:lnTo>
                <a:lnTo>
                  <a:pt x="794" y="0"/>
                </a:lnTo>
                <a:close/>
              </a:path>
            </a:pathLst>
          </a:cu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0809-27"/>
          <p:cNvSpPr/>
          <p:nvPr/>
        </p:nvSpPr>
        <p:spPr>
          <a:xfrm>
            <a:off x="635794" y="1468041"/>
            <a:ext cx="28575" cy="6715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0"/>
                </a:lnTo>
                <a:lnTo>
                  <a:pt x="80491" y="82"/>
                </a:lnTo>
                <a:lnTo>
                  <a:pt x="70972" y="183"/>
                </a:lnTo>
                <a:lnTo>
                  <a:pt x="61732" y="324"/>
                </a:lnTo>
                <a:lnTo>
                  <a:pt x="52860" y="502"/>
                </a:lnTo>
                <a:lnTo>
                  <a:pt x="44443" y="717"/>
                </a:lnTo>
                <a:lnTo>
                  <a:pt x="36561" y="966"/>
                </a:lnTo>
                <a:lnTo>
                  <a:pt x="29289" y="1246"/>
                </a:lnTo>
                <a:lnTo>
                  <a:pt x="22699" y="1556"/>
                </a:lnTo>
                <a:lnTo>
                  <a:pt x="16853" y="1891"/>
                </a:lnTo>
                <a:lnTo>
                  <a:pt x="11808" y="2249"/>
                </a:lnTo>
                <a:lnTo>
                  <a:pt x="7612" y="2627"/>
                </a:lnTo>
                <a:lnTo>
                  <a:pt x="4306" y="3020"/>
                </a:lnTo>
                <a:lnTo>
                  <a:pt x="1921" y="3425"/>
                </a:lnTo>
                <a:lnTo>
                  <a:pt x="482" y="3838"/>
                </a:lnTo>
                <a:lnTo>
                  <a:pt x="0" y="4255"/>
                </a:lnTo>
                <a:lnTo>
                  <a:pt x="0" y="95745"/>
                </a:lnTo>
                <a:lnTo>
                  <a:pt x="482" y="96162"/>
                </a:lnTo>
                <a:lnTo>
                  <a:pt x="1921" y="96575"/>
                </a:lnTo>
                <a:lnTo>
                  <a:pt x="4306" y="96980"/>
                </a:lnTo>
                <a:lnTo>
                  <a:pt x="7612" y="97373"/>
                </a:lnTo>
                <a:lnTo>
                  <a:pt x="11808" y="97751"/>
                </a:lnTo>
                <a:lnTo>
                  <a:pt x="16853" y="98109"/>
                </a:lnTo>
                <a:lnTo>
                  <a:pt x="22699" y="98444"/>
                </a:lnTo>
                <a:lnTo>
                  <a:pt x="29289" y="98754"/>
                </a:lnTo>
                <a:lnTo>
                  <a:pt x="36561" y="99034"/>
                </a:lnTo>
                <a:lnTo>
                  <a:pt x="44443" y="99283"/>
                </a:lnTo>
                <a:lnTo>
                  <a:pt x="52860" y="99498"/>
                </a:lnTo>
                <a:lnTo>
                  <a:pt x="61732" y="99676"/>
                </a:lnTo>
                <a:lnTo>
                  <a:pt x="70972" y="99817"/>
                </a:lnTo>
                <a:lnTo>
                  <a:pt x="80491" y="99918"/>
                </a:lnTo>
                <a:lnTo>
                  <a:pt x="90198" y="9998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5745"/>
                </a:lnTo>
                <a:lnTo>
                  <a:pt x="100000" y="4255"/>
                </a:lnTo>
                <a:lnTo>
                  <a:pt x="100000" y="4255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0877-62"/>
          <p:cNvSpPr/>
          <p:nvPr/>
        </p:nvSpPr>
        <p:spPr>
          <a:xfrm>
            <a:off x="807244" y="1644848"/>
            <a:ext cx="125016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111"/>
                </a:moveTo>
                <a:lnTo>
                  <a:pt x="0" y="39111"/>
                </a:lnTo>
                <a:cubicBezTo>
                  <a:pt x="154" y="28000"/>
                  <a:pt x="2795" y="18778"/>
                  <a:pt x="7923" y="11444"/>
                </a:cubicBezTo>
                <a:lnTo>
                  <a:pt x="7923" y="11444"/>
                </a:lnTo>
                <a:lnTo>
                  <a:pt x="7923" y="11444"/>
                </a:lnTo>
                <a:cubicBezTo>
                  <a:pt x="13000" y="4037"/>
                  <a:pt x="19385" y="222"/>
                  <a:pt x="27077" y="0"/>
                </a:cubicBezTo>
                <a:lnTo>
                  <a:pt x="27077" y="0"/>
                </a:lnTo>
                <a:lnTo>
                  <a:pt x="28846" y="0"/>
                </a:lnTo>
                <a:cubicBezTo>
                  <a:pt x="30949" y="0"/>
                  <a:pt x="32667" y="963"/>
                  <a:pt x="34000" y="2889"/>
                </a:cubicBezTo>
                <a:lnTo>
                  <a:pt x="34000" y="2889"/>
                </a:lnTo>
                <a:cubicBezTo>
                  <a:pt x="35385" y="4889"/>
                  <a:pt x="36077" y="7407"/>
                  <a:pt x="36077" y="10444"/>
                </a:cubicBezTo>
                <a:lnTo>
                  <a:pt x="36077" y="10444"/>
                </a:lnTo>
                <a:cubicBezTo>
                  <a:pt x="36077" y="13481"/>
                  <a:pt x="35385" y="15963"/>
                  <a:pt x="34000" y="17889"/>
                </a:cubicBezTo>
                <a:lnTo>
                  <a:pt x="34000" y="17889"/>
                </a:lnTo>
                <a:cubicBezTo>
                  <a:pt x="32667" y="19889"/>
                  <a:pt x="30949" y="20889"/>
                  <a:pt x="28846" y="20889"/>
                </a:cubicBezTo>
                <a:lnTo>
                  <a:pt x="28846" y="20889"/>
                </a:lnTo>
                <a:lnTo>
                  <a:pt x="27077" y="20889"/>
                </a:lnTo>
                <a:cubicBezTo>
                  <a:pt x="23436" y="21037"/>
                  <a:pt x="20410" y="22741"/>
                  <a:pt x="18000" y="26000"/>
                </a:cubicBezTo>
                <a:lnTo>
                  <a:pt x="18000" y="26000"/>
                </a:lnTo>
                <a:cubicBezTo>
                  <a:pt x="15744" y="29481"/>
                  <a:pt x="14564" y="33852"/>
                  <a:pt x="14462" y="39111"/>
                </a:cubicBezTo>
                <a:lnTo>
                  <a:pt x="14462" y="39111"/>
                </a:lnTo>
                <a:lnTo>
                  <a:pt x="14462" y="41667"/>
                </a:lnTo>
                <a:lnTo>
                  <a:pt x="28846" y="41667"/>
                </a:lnTo>
                <a:cubicBezTo>
                  <a:pt x="32897" y="41889"/>
                  <a:pt x="36282" y="43963"/>
                  <a:pt x="39000" y="47889"/>
                </a:cubicBezTo>
                <a:lnTo>
                  <a:pt x="39000" y="47889"/>
                </a:lnTo>
                <a:cubicBezTo>
                  <a:pt x="41718" y="51741"/>
                  <a:pt x="43154" y="56630"/>
                  <a:pt x="43308" y="62556"/>
                </a:cubicBezTo>
                <a:lnTo>
                  <a:pt x="43308" y="62556"/>
                </a:lnTo>
                <a:lnTo>
                  <a:pt x="43308" y="83333"/>
                </a:lnTo>
                <a:cubicBezTo>
                  <a:pt x="43154" y="89185"/>
                  <a:pt x="41718" y="94074"/>
                  <a:pt x="39000" y="98000"/>
                </a:cubicBezTo>
                <a:lnTo>
                  <a:pt x="39000" y="98000"/>
                </a:lnTo>
                <a:cubicBezTo>
                  <a:pt x="36282" y="101926"/>
                  <a:pt x="32897" y="104000"/>
                  <a:pt x="28846" y="104222"/>
                </a:cubicBezTo>
                <a:lnTo>
                  <a:pt x="28846" y="104222"/>
                </a:lnTo>
                <a:lnTo>
                  <a:pt x="14462" y="104222"/>
                </a:lnTo>
                <a:cubicBezTo>
                  <a:pt x="10359" y="104000"/>
                  <a:pt x="6974" y="101926"/>
                  <a:pt x="4308" y="98000"/>
                </a:cubicBezTo>
                <a:lnTo>
                  <a:pt x="4308" y="98000"/>
                </a:lnTo>
                <a:cubicBezTo>
                  <a:pt x="1590" y="94074"/>
                  <a:pt x="154" y="89185"/>
                  <a:pt x="0" y="83333"/>
                </a:cubicBezTo>
                <a:lnTo>
                  <a:pt x="0" y="83333"/>
                </a:lnTo>
                <a:lnTo>
                  <a:pt x="0" y="72889"/>
                </a:lnTo>
                <a:lnTo>
                  <a:pt x="0" y="62556"/>
                </a:lnTo>
                <a:lnTo>
                  <a:pt x="0" y="39111"/>
                </a:lnTo>
                <a:moveTo>
                  <a:pt x="57692" y="39111"/>
                </a:moveTo>
                <a:lnTo>
                  <a:pt x="57692" y="39111"/>
                </a:lnTo>
                <a:cubicBezTo>
                  <a:pt x="57846" y="28000"/>
                  <a:pt x="60487" y="18778"/>
                  <a:pt x="65615" y="11444"/>
                </a:cubicBezTo>
                <a:lnTo>
                  <a:pt x="65615" y="11444"/>
                </a:lnTo>
                <a:lnTo>
                  <a:pt x="65615" y="11444"/>
                </a:lnTo>
                <a:cubicBezTo>
                  <a:pt x="70692" y="4037"/>
                  <a:pt x="77077" y="222"/>
                  <a:pt x="84769" y="0"/>
                </a:cubicBezTo>
                <a:lnTo>
                  <a:pt x="84769" y="0"/>
                </a:lnTo>
                <a:lnTo>
                  <a:pt x="86538" y="0"/>
                </a:lnTo>
                <a:cubicBezTo>
                  <a:pt x="88641" y="0"/>
                  <a:pt x="90359" y="963"/>
                  <a:pt x="91692" y="2889"/>
                </a:cubicBezTo>
                <a:lnTo>
                  <a:pt x="91692" y="2889"/>
                </a:lnTo>
                <a:cubicBezTo>
                  <a:pt x="93077" y="4889"/>
                  <a:pt x="93769" y="7407"/>
                  <a:pt x="93769" y="10444"/>
                </a:cubicBezTo>
                <a:lnTo>
                  <a:pt x="93769" y="10444"/>
                </a:lnTo>
                <a:cubicBezTo>
                  <a:pt x="93769" y="13481"/>
                  <a:pt x="93077" y="15963"/>
                  <a:pt x="91692" y="17889"/>
                </a:cubicBezTo>
                <a:lnTo>
                  <a:pt x="91692" y="17889"/>
                </a:lnTo>
                <a:cubicBezTo>
                  <a:pt x="90359" y="19889"/>
                  <a:pt x="88641" y="20889"/>
                  <a:pt x="86538" y="20889"/>
                </a:cubicBezTo>
                <a:lnTo>
                  <a:pt x="86538" y="20889"/>
                </a:lnTo>
                <a:lnTo>
                  <a:pt x="84769" y="20889"/>
                </a:lnTo>
                <a:cubicBezTo>
                  <a:pt x="81128" y="21037"/>
                  <a:pt x="78103" y="22741"/>
                  <a:pt x="75692" y="26000"/>
                </a:cubicBezTo>
                <a:lnTo>
                  <a:pt x="75692" y="26000"/>
                </a:lnTo>
                <a:cubicBezTo>
                  <a:pt x="73436" y="29481"/>
                  <a:pt x="72256" y="33852"/>
                  <a:pt x="72154" y="39111"/>
                </a:cubicBezTo>
                <a:lnTo>
                  <a:pt x="72154" y="39111"/>
                </a:lnTo>
                <a:lnTo>
                  <a:pt x="72154" y="41667"/>
                </a:lnTo>
                <a:lnTo>
                  <a:pt x="86538" y="41667"/>
                </a:lnTo>
                <a:cubicBezTo>
                  <a:pt x="90590" y="41889"/>
                  <a:pt x="93974" y="43963"/>
                  <a:pt x="96692" y="47889"/>
                </a:cubicBezTo>
                <a:lnTo>
                  <a:pt x="96692" y="47889"/>
                </a:lnTo>
                <a:cubicBezTo>
                  <a:pt x="99410" y="51741"/>
                  <a:pt x="100846" y="56630"/>
                  <a:pt x="101000" y="62556"/>
                </a:cubicBezTo>
                <a:lnTo>
                  <a:pt x="101000" y="62556"/>
                </a:lnTo>
                <a:lnTo>
                  <a:pt x="101000" y="83333"/>
                </a:lnTo>
                <a:cubicBezTo>
                  <a:pt x="100846" y="89185"/>
                  <a:pt x="99410" y="94074"/>
                  <a:pt x="96692" y="98000"/>
                </a:cubicBezTo>
                <a:lnTo>
                  <a:pt x="96692" y="98000"/>
                </a:lnTo>
                <a:cubicBezTo>
                  <a:pt x="93974" y="101926"/>
                  <a:pt x="90590" y="104000"/>
                  <a:pt x="86538" y="104222"/>
                </a:cubicBezTo>
                <a:lnTo>
                  <a:pt x="86538" y="104222"/>
                </a:lnTo>
                <a:lnTo>
                  <a:pt x="72154" y="104222"/>
                </a:lnTo>
                <a:cubicBezTo>
                  <a:pt x="68051" y="104000"/>
                  <a:pt x="64667" y="101926"/>
                  <a:pt x="62000" y="98000"/>
                </a:cubicBezTo>
                <a:lnTo>
                  <a:pt x="62000" y="98000"/>
                </a:lnTo>
                <a:cubicBezTo>
                  <a:pt x="59282" y="94074"/>
                  <a:pt x="57846" y="89185"/>
                  <a:pt x="57692" y="83333"/>
                </a:cubicBezTo>
                <a:lnTo>
                  <a:pt x="57692" y="83333"/>
                </a:lnTo>
                <a:lnTo>
                  <a:pt x="57692" y="72889"/>
                </a:lnTo>
                <a:lnTo>
                  <a:pt x="57692" y="62556"/>
                </a:lnTo>
                <a:lnTo>
                  <a:pt x="57692" y="39111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0879-65"/>
          <p:cNvSpPr/>
          <p:nvPr/>
        </p:nvSpPr>
        <p:spPr>
          <a:xfrm>
            <a:off x="636920" y="2283545"/>
            <a:ext cx="122764" cy="977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000" y="26000"/>
                </a:moveTo>
                <a:lnTo>
                  <a:pt x="48154" y="26000"/>
                </a:lnTo>
                <a:cubicBezTo>
                  <a:pt x="49333" y="24667"/>
                  <a:pt x="49667" y="22967"/>
                  <a:pt x="49154" y="20900"/>
                </a:cubicBezTo>
                <a:lnTo>
                  <a:pt x="49154" y="20900"/>
                </a:lnTo>
                <a:cubicBezTo>
                  <a:pt x="48744" y="19833"/>
                  <a:pt x="48308" y="18800"/>
                  <a:pt x="47846" y="17800"/>
                </a:cubicBezTo>
                <a:lnTo>
                  <a:pt x="47846" y="17800"/>
                </a:lnTo>
                <a:lnTo>
                  <a:pt x="47385" y="16600"/>
                </a:lnTo>
                <a:cubicBezTo>
                  <a:pt x="46872" y="15667"/>
                  <a:pt x="46359" y="14700"/>
                  <a:pt x="45846" y="13700"/>
                </a:cubicBezTo>
                <a:lnTo>
                  <a:pt x="45846" y="13700"/>
                </a:lnTo>
                <a:cubicBezTo>
                  <a:pt x="44769" y="12100"/>
                  <a:pt x="43487" y="11633"/>
                  <a:pt x="42000" y="12300"/>
                </a:cubicBezTo>
                <a:lnTo>
                  <a:pt x="42000" y="12300"/>
                </a:lnTo>
                <a:lnTo>
                  <a:pt x="37462" y="14200"/>
                </a:lnTo>
                <a:cubicBezTo>
                  <a:pt x="35769" y="12400"/>
                  <a:pt x="33872" y="10933"/>
                  <a:pt x="31769" y="9800"/>
                </a:cubicBezTo>
                <a:lnTo>
                  <a:pt x="31769" y="9800"/>
                </a:lnTo>
                <a:lnTo>
                  <a:pt x="30846" y="3900"/>
                </a:lnTo>
                <a:cubicBezTo>
                  <a:pt x="30436" y="1833"/>
                  <a:pt x="29487" y="600"/>
                  <a:pt x="28000" y="200"/>
                </a:cubicBezTo>
                <a:lnTo>
                  <a:pt x="28000" y="200"/>
                </a:lnTo>
                <a:cubicBezTo>
                  <a:pt x="26923" y="67"/>
                  <a:pt x="25821" y="0"/>
                  <a:pt x="24692" y="0"/>
                </a:cubicBezTo>
                <a:lnTo>
                  <a:pt x="24692" y="0"/>
                </a:lnTo>
                <a:lnTo>
                  <a:pt x="24692" y="0"/>
                </a:lnTo>
                <a:cubicBezTo>
                  <a:pt x="23615" y="0"/>
                  <a:pt x="22564" y="67"/>
                  <a:pt x="21538" y="200"/>
                </a:cubicBezTo>
                <a:lnTo>
                  <a:pt x="21538" y="200"/>
                </a:lnTo>
                <a:cubicBezTo>
                  <a:pt x="19949" y="600"/>
                  <a:pt x="18949" y="1833"/>
                  <a:pt x="18538" y="3900"/>
                </a:cubicBezTo>
                <a:lnTo>
                  <a:pt x="18538" y="3900"/>
                </a:lnTo>
                <a:lnTo>
                  <a:pt x="17615" y="9800"/>
                </a:lnTo>
                <a:cubicBezTo>
                  <a:pt x="15513" y="10933"/>
                  <a:pt x="13615" y="12400"/>
                  <a:pt x="11923" y="14200"/>
                </a:cubicBezTo>
                <a:lnTo>
                  <a:pt x="11923" y="14200"/>
                </a:lnTo>
                <a:lnTo>
                  <a:pt x="7462" y="12300"/>
                </a:lnTo>
                <a:cubicBezTo>
                  <a:pt x="5923" y="11633"/>
                  <a:pt x="4615" y="12100"/>
                  <a:pt x="3538" y="13700"/>
                </a:cubicBezTo>
                <a:lnTo>
                  <a:pt x="3538" y="13700"/>
                </a:lnTo>
                <a:cubicBezTo>
                  <a:pt x="3026" y="14700"/>
                  <a:pt x="2513" y="15733"/>
                  <a:pt x="2000" y="16800"/>
                </a:cubicBezTo>
                <a:lnTo>
                  <a:pt x="2000" y="16800"/>
                </a:lnTo>
                <a:lnTo>
                  <a:pt x="1462" y="17800"/>
                </a:lnTo>
                <a:cubicBezTo>
                  <a:pt x="1051" y="18800"/>
                  <a:pt x="641" y="19833"/>
                  <a:pt x="231" y="20900"/>
                </a:cubicBezTo>
                <a:lnTo>
                  <a:pt x="231" y="20900"/>
                </a:lnTo>
                <a:cubicBezTo>
                  <a:pt x="-282" y="22967"/>
                  <a:pt x="77" y="24667"/>
                  <a:pt x="1308" y="26000"/>
                </a:cubicBezTo>
                <a:lnTo>
                  <a:pt x="1308" y="26000"/>
                </a:lnTo>
                <a:lnTo>
                  <a:pt x="4769" y="30100"/>
                </a:lnTo>
                <a:cubicBezTo>
                  <a:pt x="4564" y="31500"/>
                  <a:pt x="4462" y="32967"/>
                  <a:pt x="4462" y="34500"/>
                </a:cubicBezTo>
                <a:lnTo>
                  <a:pt x="4462" y="34500"/>
                </a:lnTo>
                <a:cubicBezTo>
                  <a:pt x="4462" y="35967"/>
                  <a:pt x="4564" y="37400"/>
                  <a:pt x="4769" y="38800"/>
                </a:cubicBezTo>
                <a:lnTo>
                  <a:pt x="4769" y="38800"/>
                </a:lnTo>
                <a:lnTo>
                  <a:pt x="1308" y="42900"/>
                </a:lnTo>
                <a:cubicBezTo>
                  <a:pt x="77" y="44233"/>
                  <a:pt x="-282" y="45933"/>
                  <a:pt x="231" y="48000"/>
                </a:cubicBezTo>
                <a:lnTo>
                  <a:pt x="231" y="48000"/>
                </a:lnTo>
                <a:cubicBezTo>
                  <a:pt x="641" y="49067"/>
                  <a:pt x="1051" y="50100"/>
                  <a:pt x="1462" y="51100"/>
                </a:cubicBezTo>
                <a:lnTo>
                  <a:pt x="1462" y="51100"/>
                </a:lnTo>
                <a:lnTo>
                  <a:pt x="2000" y="52300"/>
                </a:lnTo>
                <a:cubicBezTo>
                  <a:pt x="2410" y="53233"/>
                  <a:pt x="2923" y="54200"/>
                  <a:pt x="3538" y="55200"/>
                </a:cubicBezTo>
                <a:lnTo>
                  <a:pt x="3538" y="55200"/>
                </a:lnTo>
                <a:cubicBezTo>
                  <a:pt x="4615" y="56800"/>
                  <a:pt x="5923" y="57267"/>
                  <a:pt x="7462" y="56600"/>
                </a:cubicBezTo>
                <a:lnTo>
                  <a:pt x="7462" y="56600"/>
                </a:lnTo>
                <a:lnTo>
                  <a:pt x="11923" y="54800"/>
                </a:lnTo>
                <a:cubicBezTo>
                  <a:pt x="13615" y="56533"/>
                  <a:pt x="15513" y="57967"/>
                  <a:pt x="17615" y="59100"/>
                </a:cubicBezTo>
                <a:lnTo>
                  <a:pt x="17615" y="59100"/>
                </a:lnTo>
                <a:lnTo>
                  <a:pt x="18538" y="65000"/>
                </a:lnTo>
                <a:cubicBezTo>
                  <a:pt x="18949" y="67067"/>
                  <a:pt x="19949" y="68300"/>
                  <a:pt x="21538" y="68700"/>
                </a:cubicBezTo>
                <a:lnTo>
                  <a:pt x="21538" y="68700"/>
                </a:lnTo>
                <a:cubicBezTo>
                  <a:pt x="22564" y="68833"/>
                  <a:pt x="23615" y="68900"/>
                  <a:pt x="24692" y="68900"/>
                </a:cubicBezTo>
                <a:lnTo>
                  <a:pt x="24692" y="68900"/>
                </a:lnTo>
                <a:cubicBezTo>
                  <a:pt x="25718" y="68900"/>
                  <a:pt x="26769" y="68833"/>
                  <a:pt x="27846" y="68700"/>
                </a:cubicBezTo>
                <a:lnTo>
                  <a:pt x="27846" y="68700"/>
                </a:lnTo>
                <a:cubicBezTo>
                  <a:pt x="29436" y="68300"/>
                  <a:pt x="30436" y="67067"/>
                  <a:pt x="30846" y="65000"/>
                </a:cubicBezTo>
                <a:lnTo>
                  <a:pt x="30846" y="65000"/>
                </a:lnTo>
                <a:lnTo>
                  <a:pt x="31769" y="59100"/>
                </a:lnTo>
                <a:cubicBezTo>
                  <a:pt x="33872" y="57967"/>
                  <a:pt x="35769" y="56533"/>
                  <a:pt x="37462" y="54800"/>
                </a:cubicBezTo>
                <a:lnTo>
                  <a:pt x="37462" y="54800"/>
                </a:lnTo>
                <a:lnTo>
                  <a:pt x="41846" y="56600"/>
                </a:lnTo>
                <a:cubicBezTo>
                  <a:pt x="43436" y="57267"/>
                  <a:pt x="44769" y="56800"/>
                  <a:pt x="45846" y="55200"/>
                </a:cubicBezTo>
                <a:lnTo>
                  <a:pt x="45846" y="55200"/>
                </a:lnTo>
                <a:cubicBezTo>
                  <a:pt x="46359" y="54200"/>
                  <a:pt x="46872" y="53233"/>
                  <a:pt x="47385" y="52300"/>
                </a:cubicBezTo>
                <a:lnTo>
                  <a:pt x="47385" y="52300"/>
                </a:lnTo>
                <a:lnTo>
                  <a:pt x="47846" y="51100"/>
                </a:lnTo>
                <a:cubicBezTo>
                  <a:pt x="48308" y="50100"/>
                  <a:pt x="48744" y="49067"/>
                  <a:pt x="49154" y="48000"/>
                </a:cubicBezTo>
                <a:lnTo>
                  <a:pt x="49154" y="48000"/>
                </a:lnTo>
                <a:cubicBezTo>
                  <a:pt x="49667" y="45933"/>
                  <a:pt x="49282" y="44233"/>
                  <a:pt x="48000" y="42900"/>
                </a:cubicBezTo>
                <a:lnTo>
                  <a:pt x="48000" y="42900"/>
                </a:lnTo>
                <a:lnTo>
                  <a:pt x="44538" y="38800"/>
                </a:lnTo>
                <a:cubicBezTo>
                  <a:pt x="44744" y="37400"/>
                  <a:pt x="44846" y="35967"/>
                  <a:pt x="44846" y="34500"/>
                </a:cubicBezTo>
                <a:lnTo>
                  <a:pt x="44846" y="34500"/>
                </a:lnTo>
                <a:cubicBezTo>
                  <a:pt x="44846" y="32967"/>
                  <a:pt x="44744" y="31500"/>
                  <a:pt x="44538" y="30100"/>
                </a:cubicBezTo>
                <a:lnTo>
                  <a:pt x="44538" y="30100"/>
                </a:lnTo>
                <a:lnTo>
                  <a:pt x="48000" y="26000"/>
                </a:lnTo>
                <a:moveTo>
                  <a:pt x="17077" y="34500"/>
                </a:moveTo>
                <a:lnTo>
                  <a:pt x="17077" y="34500"/>
                </a:lnTo>
                <a:cubicBezTo>
                  <a:pt x="17231" y="30767"/>
                  <a:pt x="18513" y="27867"/>
                  <a:pt x="20923" y="25800"/>
                </a:cubicBezTo>
                <a:lnTo>
                  <a:pt x="20923" y="25800"/>
                </a:lnTo>
                <a:cubicBezTo>
                  <a:pt x="23436" y="24200"/>
                  <a:pt x="25949" y="24200"/>
                  <a:pt x="28462" y="25800"/>
                </a:cubicBezTo>
                <a:lnTo>
                  <a:pt x="28462" y="25800"/>
                </a:lnTo>
                <a:cubicBezTo>
                  <a:pt x="30872" y="27867"/>
                  <a:pt x="32128" y="30767"/>
                  <a:pt x="32231" y="34500"/>
                </a:cubicBezTo>
                <a:lnTo>
                  <a:pt x="32231" y="34500"/>
                </a:lnTo>
                <a:cubicBezTo>
                  <a:pt x="32128" y="38167"/>
                  <a:pt x="30872" y="41033"/>
                  <a:pt x="28462" y="43100"/>
                </a:cubicBezTo>
                <a:lnTo>
                  <a:pt x="28462" y="43100"/>
                </a:lnTo>
                <a:cubicBezTo>
                  <a:pt x="25949" y="44700"/>
                  <a:pt x="23436" y="44700"/>
                  <a:pt x="20923" y="43100"/>
                </a:cubicBezTo>
                <a:lnTo>
                  <a:pt x="20923" y="43100"/>
                </a:lnTo>
                <a:cubicBezTo>
                  <a:pt x="18513" y="41033"/>
                  <a:pt x="17231" y="38167"/>
                  <a:pt x="17077" y="34500"/>
                </a:cubicBezTo>
                <a:lnTo>
                  <a:pt x="17077" y="34500"/>
                </a:lnTo>
                <a:moveTo>
                  <a:pt x="79077" y="100900"/>
                </a:moveTo>
                <a:lnTo>
                  <a:pt x="79077" y="101100"/>
                </a:lnTo>
                <a:cubicBezTo>
                  <a:pt x="80154" y="102633"/>
                  <a:pt x="81487" y="103033"/>
                  <a:pt x="83077" y="102300"/>
                </a:cubicBezTo>
                <a:lnTo>
                  <a:pt x="83077" y="102300"/>
                </a:lnTo>
                <a:cubicBezTo>
                  <a:pt x="83897" y="101767"/>
                  <a:pt x="84667" y="101233"/>
                  <a:pt x="85385" y="100700"/>
                </a:cubicBezTo>
                <a:lnTo>
                  <a:pt x="85385" y="100700"/>
                </a:lnTo>
                <a:lnTo>
                  <a:pt x="86385" y="100100"/>
                </a:lnTo>
                <a:cubicBezTo>
                  <a:pt x="87103" y="99433"/>
                  <a:pt x="87821" y="98733"/>
                  <a:pt x="88538" y="98000"/>
                </a:cubicBezTo>
                <a:lnTo>
                  <a:pt x="88538" y="98000"/>
                </a:lnTo>
                <a:cubicBezTo>
                  <a:pt x="89821" y="96667"/>
                  <a:pt x="90205" y="95033"/>
                  <a:pt x="89692" y="93100"/>
                </a:cubicBezTo>
                <a:lnTo>
                  <a:pt x="89692" y="93100"/>
                </a:lnTo>
                <a:lnTo>
                  <a:pt x="88231" y="87200"/>
                </a:lnTo>
                <a:cubicBezTo>
                  <a:pt x="89615" y="85000"/>
                  <a:pt x="90718" y="82533"/>
                  <a:pt x="91538" y="79800"/>
                </a:cubicBezTo>
                <a:lnTo>
                  <a:pt x="91538" y="79800"/>
                </a:lnTo>
                <a:lnTo>
                  <a:pt x="96154" y="78500"/>
                </a:lnTo>
                <a:cubicBezTo>
                  <a:pt x="97744" y="77967"/>
                  <a:pt x="98692" y="76667"/>
                  <a:pt x="99000" y="74600"/>
                </a:cubicBezTo>
                <a:lnTo>
                  <a:pt x="99000" y="74600"/>
                </a:lnTo>
                <a:cubicBezTo>
                  <a:pt x="99103" y="73267"/>
                  <a:pt x="99154" y="71900"/>
                  <a:pt x="99154" y="70500"/>
                </a:cubicBezTo>
                <a:lnTo>
                  <a:pt x="99154" y="70500"/>
                </a:lnTo>
                <a:cubicBezTo>
                  <a:pt x="99154" y="69167"/>
                  <a:pt x="99103" y="67800"/>
                  <a:pt x="99000" y="66400"/>
                </a:cubicBezTo>
                <a:lnTo>
                  <a:pt x="99000" y="66400"/>
                </a:lnTo>
                <a:cubicBezTo>
                  <a:pt x="98692" y="64400"/>
                  <a:pt x="97744" y="63100"/>
                  <a:pt x="96154" y="62500"/>
                </a:cubicBezTo>
                <a:lnTo>
                  <a:pt x="96154" y="62500"/>
                </a:lnTo>
                <a:lnTo>
                  <a:pt x="91538" y="61300"/>
                </a:lnTo>
                <a:cubicBezTo>
                  <a:pt x="90718" y="58567"/>
                  <a:pt x="89615" y="56100"/>
                  <a:pt x="88231" y="53900"/>
                </a:cubicBezTo>
                <a:lnTo>
                  <a:pt x="88231" y="53900"/>
                </a:lnTo>
                <a:lnTo>
                  <a:pt x="89692" y="48200"/>
                </a:lnTo>
                <a:cubicBezTo>
                  <a:pt x="90205" y="46133"/>
                  <a:pt x="89821" y="44433"/>
                  <a:pt x="88538" y="43100"/>
                </a:cubicBezTo>
                <a:lnTo>
                  <a:pt x="88538" y="43100"/>
                </a:lnTo>
                <a:cubicBezTo>
                  <a:pt x="87821" y="42367"/>
                  <a:pt x="87103" y="41667"/>
                  <a:pt x="86385" y="41000"/>
                </a:cubicBezTo>
                <a:lnTo>
                  <a:pt x="86385" y="41000"/>
                </a:lnTo>
                <a:lnTo>
                  <a:pt x="85385" y="40400"/>
                </a:lnTo>
                <a:cubicBezTo>
                  <a:pt x="84667" y="39867"/>
                  <a:pt x="83897" y="39333"/>
                  <a:pt x="83077" y="38800"/>
                </a:cubicBezTo>
                <a:lnTo>
                  <a:pt x="83077" y="38800"/>
                </a:lnTo>
                <a:cubicBezTo>
                  <a:pt x="81487" y="38067"/>
                  <a:pt x="80154" y="38533"/>
                  <a:pt x="79077" y="40200"/>
                </a:cubicBezTo>
                <a:lnTo>
                  <a:pt x="79077" y="40200"/>
                </a:lnTo>
                <a:lnTo>
                  <a:pt x="75923" y="44700"/>
                </a:lnTo>
                <a:cubicBezTo>
                  <a:pt x="74897" y="44433"/>
                  <a:pt x="73795" y="44300"/>
                  <a:pt x="72615" y="44300"/>
                </a:cubicBezTo>
                <a:lnTo>
                  <a:pt x="72615" y="44300"/>
                </a:lnTo>
                <a:cubicBezTo>
                  <a:pt x="71487" y="44300"/>
                  <a:pt x="70385" y="44433"/>
                  <a:pt x="69308" y="44700"/>
                </a:cubicBezTo>
                <a:lnTo>
                  <a:pt x="69308" y="44700"/>
                </a:lnTo>
                <a:lnTo>
                  <a:pt x="66154" y="40200"/>
                </a:lnTo>
                <a:cubicBezTo>
                  <a:pt x="65128" y="38533"/>
                  <a:pt x="63821" y="38067"/>
                  <a:pt x="62231" y="38800"/>
                </a:cubicBezTo>
                <a:lnTo>
                  <a:pt x="62231" y="38800"/>
                </a:lnTo>
                <a:cubicBezTo>
                  <a:pt x="61410" y="39333"/>
                  <a:pt x="60615" y="39867"/>
                  <a:pt x="59846" y="40400"/>
                </a:cubicBezTo>
                <a:lnTo>
                  <a:pt x="59846" y="40400"/>
                </a:lnTo>
                <a:lnTo>
                  <a:pt x="59077" y="41000"/>
                </a:lnTo>
                <a:cubicBezTo>
                  <a:pt x="58256" y="41667"/>
                  <a:pt x="57462" y="42367"/>
                  <a:pt x="56692" y="43100"/>
                </a:cubicBezTo>
                <a:lnTo>
                  <a:pt x="56692" y="43100"/>
                </a:lnTo>
                <a:cubicBezTo>
                  <a:pt x="55462" y="44433"/>
                  <a:pt x="55103" y="46133"/>
                  <a:pt x="55615" y="48200"/>
                </a:cubicBezTo>
                <a:lnTo>
                  <a:pt x="55615" y="48200"/>
                </a:lnTo>
                <a:lnTo>
                  <a:pt x="57000" y="53900"/>
                </a:lnTo>
                <a:cubicBezTo>
                  <a:pt x="55667" y="56100"/>
                  <a:pt x="54564" y="58567"/>
                  <a:pt x="53692" y="61300"/>
                </a:cubicBezTo>
                <a:lnTo>
                  <a:pt x="53692" y="61300"/>
                </a:lnTo>
                <a:lnTo>
                  <a:pt x="49154" y="62500"/>
                </a:lnTo>
                <a:cubicBezTo>
                  <a:pt x="47564" y="63100"/>
                  <a:pt x="46615" y="64400"/>
                  <a:pt x="46308" y="66400"/>
                </a:cubicBezTo>
                <a:lnTo>
                  <a:pt x="46308" y="66400"/>
                </a:lnTo>
                <a:cubicBezTo>
                  <a:pt x="46205" y="67800"/>
                  <a:pt x="46154" y="69167"/>
                  <a:pt x="46154" y="70500"/>
                </a:cubicBezTo>
                <a:lnTo>
                  <a:pt x="46154" y="70500"/>
                </a:lnTo>
                <a:cubicBezTo>
                  <a:pt x="46154" y="71900"/>
                  <a:pt x="46205" y="73267"/>
                  <a:pt x="46308" y="74600"/>
                </a:cubicBezTo>
                <a:lnTo>
                  <a:pt x="46308" y="74600"/>
                </a:lnTo>
                <a:cubicBezTo>
                  <a:pt x="46615" y="76667"/>
                  <a:pt x="47564" y="77967"/>
                  <a:pt x="49154" y="78500"/>
                </a:cubicBezTo>
                <a:lnTo>
                  <a:pt x="49154" y="78500"/>
                </a:lnTo>
                <a:lnTo>
                  <a:pt x="53692" y="79800"/>
                </a:lnTo>
                <a:cubicBezTo>
                  <a:pt x="54564" y="82533"/>
                  <a:pt x="55667" y="85000"/>
                  <a:pt x="57000" y="87200"/>
                </a:cubicBezTo>
                <a:lnTo>
                  <a:pt x="57000" y="87200"/>
                </a:lnTo>
                <a:lnTo>
                  <a:pt x="55615" y="92900"/>
                </a:lnTo>
                <a:cubicBezTo>
                  <a:pt x="55103" y="94967"/>
                  <a:pt x="55462" y="96667"/>
                  <a:pt x="56692" y="98000"/>
                </a:cubicBezTo>
                <a:lnTo>
                  <a:pt x="56692" y="98000"/>
                </a:lnTo>
                <a:cubicBezTo>
                  <a:pt x="57462" y="98733"/>
                  <a:pt x="58256" y="99433"/>
                  <a:pt x="59077" y="100100"/>
                </a:cubicBezTo>
                <a:lnTo>
                  <a:pt x="59077" y="100100"/>
                </a:lnTo>
                <a:lnTo>
                  <a:pt x="59846" y="100700"/>
                </a:lnTo>
                <a:cubicBezTo>
                  <a:pt x="60615" y="101233"/>
                  <a:pt x="61410" y="101767"/>
                  <a:pt x="62231" y="102300"/>
                </a:cubicBezTo>
                <a:lnTo>
                  <a:pt x="62231" y="102300"/>
                </a:lnTo>
                <a:cubicBezTo>
                  <a:pt x="63821" y="103033"/>
                  <a:pt x="65128" y="102567"/>
                  <a:pt x="66154" y="100900"/>
                </a:cubicBezTo>
                <a:lnTo>
                  <a:pt x="66154" y="100900"/>
                </a:lnTo>
                <a:lnTo>
                  <a:pt x="69308" y="96400"/>
                </a:lnTo>
                <a:cubicBezTo>
                  <a:pt x="70385" y="96667"/>
                  <a:pt x="71487" y="96800"/>
                  <a:pt x="72615" y="96800"/>
                </a:cubicBezTo>
                <a:lnTo>
                  <a:pt x="72615" y="96800"/>
                </a:lnTo>
                <a:cubicBezTo>
                  <a:pt x="73795" y="96800"/>
                  <a:pt x="74897" y="96667"/>
                  <a:pt x="75923" y="96400"/>
                </a:cubicBezTo>
                <a:lnTo>
                  <a:pt x="75923" y="96400"/>
                </a:lnTo>
                <a:lnTo>
                  <a:pt x="79077" y="100900"/>
                </a:lnTo>
                <a:moveTo>
                  <a:pt x="72615" y="60700"/>
                </a:moveTo>
                <a:lnTo>
                  <a:pt x="72615" y="60700"/>
                </a:lnTo>
                <a:cubicBezTo>
                  <a:pt x="75487" y="60833"/>
                  <a:pt x="77692" y="62467"/>
                  <a:pt x="79231" y="65600"/>
                </a:cubicBezTo>
                <a:lnTo>
                  <a:pt x="79231" y="65600"/>
                </a:lnTo>
                <a:cubicBezTo>
                  <a:pt x="80513" y="68867"/>
                  <a:pt x="80513" y="72167"/>
                  <a:pt x="79231" y="75500"/>
                </a:cubicBezTo>
                <a:lnTo>
                  <a:pt x="79231" y="75500"/>
                </a:lnTo>
                <a:cubicBezTo>
                  <a:pt x="77692" y="78633"/>
                  <a:pt x="75487" y="80267"/>
                  <a:pt x="72615" y="80400"/>
                </a:cubicBezTo>
                <a:lnTo>
                  <a:pt x="72615" y="80400"/>
                </a:lnTo>
                <a:cubicBezTo>
                  <a:pt x="69795" y="80267"/>
                  <a:pt x="67590" y="78633"/>
                  <a:pt x="66000" y="75500"/>
                </a:cubicBezTo>
                <a:lnTo>
                  <a:pt x="66000" y="75500"/>
                </a:lnTo>
                <a:cubicBezTo>
                  <a:pt x="64769" y="72167"/>
                  <a:pt x="64769" y="68867"/>
                  <a:pt x="66000" y="65600"/>
                </a:cubicBezTo>
                <a:lnTo>
                  <a:pt x="66000" y="65600"/>
                </a:lnTo>
                <a:cubicBezTo>
                  <a:pt x="67590" y="62467"/>
                  <a:pt x="69795" y="60833"/>
                  <a:pt x="72615" y="60700"/>
                </a:cubicBezTo>
                <a:lnTo>
                  <a:pt x="72615" y="607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0816-35"/>
          <p:cNvSpPr/>
          <p:nvPr/>
        </p:nvSpPr>
        <p:spPr>
          <a:xfrm>
            <a:off x="635794" y="2496741"/>
            <a:ext cx="671513" cy="307181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144" algn="in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9439830873-57"/>
          <p:cNvSpPr/>
          <p:nvPr/>
        </p:nvSpPr>
        <p:spPr>
          <a:xfrm>
            <a:off x="757238" y="2600325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636"/>
                </a:moveTo>
                <a:lnTo>
                  <a:pt x="0" y="13636"/>
                </a:lnTo>
                <a:cubicBezTo>
                  <a:pt x="121" y="9818"/>
                  <a:pt x="1485" y="6636"/>
                  <a:pt x="4091" y="4091"/>
                </a:cubicBezTo>
                <a:lnTo>
                  <a:pt x="4091" y="4091"/>
                </a:lnTo>
                <a:lnTo>
                  <a:pt x="4091" y="4091"/>
                </a:lnTo>
                <a:cubicBezTo>
                  <a:pt x="6636" y="1485"/>
                  <a:pt x="9818" y="121"/>
                  <a:pt x="13636" y="0"/>
                </a:cubicBezTo>
                <a:lnTo>
                  <a:pt x="13636" y="0"/>
                </a:lnTo>
                <a:lnTo>
                  <a:pt x="81818" y="0"/>
                </a:lnTo>
                <a:cubicBezTo>
                  <a:pt x="85636" y="121"/>
                  <a:pt x="88818" y="1485"/>
                  <a:pt x="91364" y="4091"/>
                </a:cubicBezTo>
                <a:lnTo>
                  <a:pt x="91364" y="4091"/>
                </a:lnTo>
                <a:cubicBezTo>
                  <a:pt x="93970" y="6636"/>
                  <a:pt x="95333" y="9818"/>
                  <a:pt x="95455" y="13636"/>
                </a:cubicBezTo>
                <a:lnTo>
                  <a:pt x="95455" y="13636"/>
                </a:lnTo>
                <a:lnTo>
                  <a:pt x="95455" y="81818"/>
                </a:lnTo>
                <a:cubicBezTo>
                  <a:pt x="95333" y="85636"/>
                  <a:pt x="93970" y="88818"/>
                  <a:pt x="91364" y="91364"/>
                </a:cubicBezTo>
                <a:lnTo>
                  <a:pt x="91364" y="91364"/>
                </a:lnTo>
                <a:cubicBezTo>
                  <a:pt x="88818" y="93970"/>
                  <a:pt x="85636" y="95333"/>
                  <a:pt x="81818" y="95455"/>
                </a:cubicBezTo>
                <a:lnTo>
                  <a:pt x="81818" y="95455"/>
                </a:lnTo>
                <a:lnTo>
                  <a:pt x="13636" y="95455"/>
                </a:lnTo>
                <a:cubicBezTo>
                  <a:pt x="9818" y="95333"/>
                  <a:pt x="6636" y="93970"/>
                  <a:pt x="4091" y="91364"/>
                </a:cubicBezTo>
                <a:lnTo>
                  <a:pt x="4091" y="91364"/>
                </a:lnTo>
                <a:cubicBezTo>
                  <a:pt x="1485" y="88818"/>
                  <a:pt x="121" y="85636"/>
                  <a:pt x="0" y="81818"/>
                </a:cubicBezTo>
                <a:lnTo>
                  <a:pt x="0" y="81818"/>
                </a:lnTo>
                <a:lnTo>
                  <a:pt x="0" y="1363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0816-36"/>
          <p:cNvSpPr/>
          <p:nvPr/>
        </p:nvSpPr>
        <p:spPr>
          <a:xfrm>
            <a:off x="1378744" y="2496741"/>
            <a:ext cx="671513" cy="307181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144" algn="in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9439830874-58"/>
          <p:cNvSpPr/>
          <p:nvPr/>
        </p:nvSpPr>
        <p:spPr>
          <a:xfrm>
            <a:off x="1500188" y="2600325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818" y="13636"/>
                </a:moveTo>
                <a:lnTo>
                  <a:pt x="81818" y="13636"/>
                </a:lnTo>
                <a:lnTo>
                  <a:pt x="81818" y="40909"/>
                </a:lnTo>
                <a:lnTo>
                  <a:pt x="54545" y="40909"/>
                </a:lnTo>
                <a:lnTo>
                  <a:pt x="54545" y="13636"/>
                </a:lnTo>
                <a:lnTo>
                  <a:pt x="81818" y="13636"/>
                </a:lnTo>
                <a:moveTo>
                  <a:pt x="81818" y="54545"/>
                </a:moveTo>
                <a:lnTo>
                  <a:pt x="81818" y="54545"/>
                </a:lnTo>
                <a:lnTo>
                  <a:pt x="81818" y="81818"/>
                </a:lnTo>
                <a:lnTo>
                  <a:pt x="54545" y="81818"/>
                </a:lnTo>
                <a:lnTo>
                  <a:pt x="54545" y="54545"/>
                </a:lnTo>
                <a:lnTo>
                  <a:pt x="81818" y="54545"/>
                </a:lnTo>
                <a:moveTo>
                  <a:pt x="40909" y="40909"/>
                </a:moveTo>
                <a:lnTo>
                  <a:pt x="40909" y="40909"/>
                </a:lnTo>
                <a:lnTo>
                  <a:pt x="13636" y="40909"/>
                </a:lnTo>
                <a:lnTo>
                  <a:pt x="13636" y="13636"/>
                </a:lnTo>
                <a:lnTo>
                  <a:pt x="40909" y="13636"/>
                </a:lnTo>
                <a:lnTo>
                  <a:pt x="40909" y="40909"/>
                </a:lnTo>
                <a:moveTo>
                  <a:pt x="13636" y="54545"/>
                </a:moveTo>
                <a:lnTo>
                  <a:pt x="13636" y="54545"/>
                </a:lnTo>
                <a:lnTo>
                  <a:pt x="40909" y="54545"/>
                </a:lnTo>
                <a:lnTo>
                  <a:pt x="40909" y="81818"/>
                </a:lnTo>
                <a:lnTo>
                  <a:pt x="13636" y="81818"/>
                </a:lnTo>
                <a:lnTo>
                  <a:pt x="13636" y="54545"/>
                </a:lnTo>
                <a:moveTo>
                  <a:pt x="13636" y="0"/>
                </a:moveTo>
                <a:lnTo>
                  <a:pt x="13636" y="0"/>
                </a:lnTo>
                <a:cubicBezTo>
                  <a:pt x="9818" y="121"/>
                  <a:pt x="6636" y="1485"/>
                  <a:pt x="4091" y="4091"/>
                </a:cubicBezTo>
                <a:lnTo>
                  <a:pt x="4091" y="4091"/>
                </a:lnTo>
                <a:lnTo>
                  <a:pt x="4091" y="4091"/>
                </a:lnTo>
                <a:cubicBezTo>
                  <a:pt x="1485" y="6636"/>
                  <a:pt x="121" y="9818"/>
                  <a:pt x="0" y="13636"/>
                </a:cubicBezTo>
                <a:lnTo>
                  <a:pt x="0" y="13636"/>
                </a:lnTo>
                <a:lnTo>
                  <a:pt x="0" y="81818"/>
                </a:lnTo>
                <a:cubicBezTo>
                  <a:pt x="121" y="85636"/>
                  <a:pt x="1485" y="88818"/>
                  <a:pt x="4091" y="91364"/>
                </a:cubicBezTo>
                <a:lnTo>
                  <a:pt x="4091" y="91364"/>
                </a:lnTo>
                <a:cubicBezTo>
                  <a:pt x="6636" y="93970"/>
                  <a:pt x="9818" y="95333"/>
                  <a:pt x="13636" y="95455"/>
                </a:cubicBezTo>
                <a:lnTo>
                  <a:pt x="13636" y="95455"/>
                </a:lnTo>
                <a:lnTo>
                  <a:pt x="81818" y="95455"/>
                </a:lnTo>
                <a:cubicBezTo>
                  <a:pt x="85636" y="95333"/>
                  <a:pt x="88818" y="93970"/>
                  <a:pt x="91364" y="91364"/>
                </a:cubicBezTo>
                <a:lnTo>
                  <a:pt x="91364" y="91364"/>
                </a:lnTo>
                <a:cubicBezTo>
                  <a:pt x="93970" y="88818"/>
                  <a:pt x="95333" y="85636"/>
                  <a:pt x="95455" y="81818"/>
                </a:cubicBezTo>
                <a:lnTo>
                  <a:pt x="95455" y="81818"/>
                </a:lnTo>
                <a:lnTo>
                  <a:pt x="95455" y="13636"/>
                </a:lnTo>
                <a:cubicBezTo>
                  <a:pt x="95333" y="9818"/>
                  <a:pt x="93970" y="6636"/>
                  <a:pt x="91364" y="4091"/>
                </a:cubicBezTo>
                <a:lnTo>
                  <a:pt x="91364" y="4091"/>
                </a:lnTo>
                <a:cubicBezTo>
                  <a:pt x="88818" y="1485"/>
                  <a:pt x="85636" y="121"/>
                  <a:pt x="81818" y="0"/>
                </a:cubicBezTo>
                <a:lnTo>
                  <a:pt x="81818" y="0"/>
                </a:lnTo>
                <a:lnTo>
                  <a:pt x="13636" y="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0817-37"/>
          <p:cNvSpPr/>
          <p:nvPr/>
        </p:nvSpPr>
        <p:spPr>
          <a:xfrm>
            <a:off x="2121694" y="2496741"/>
            <a:ext cx="821531" cy="307181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144" algn="in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9439830874-59"/>
          <p:cNvSpPr/>
          <p:nvPr/>
        </p:nvSpPr>
        <p:spPr>
          <a:xfrm>
            <a:off x="2243138" y="259318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00" y="50000"/>
                </a:moveTo>
                <a:lnTo>
                  <a:pt x="87500" y="50000"/>
                </a:lnTo>
                <a:cubicBezTo>
                  <a:pt x="87500" y="43222"/>
                  <a:pt x="85806" y="36972"/>
                  <a:pt x="82417" y="31250"/>
                </a:cubicBezTo>
                <a:lnTo>
                  <a:pt x="82417" y="31250"/>
                </a:lnTo>
                <a:lnTo>
                  <a:pt x="82417" y="31250"/>
                </a:lnTo>
                <a:cubicBezTo>
                  <a:pt x="79139" y="25528"/>
                  <a:pt x="74583" y="20972"/>
                  <a:pt x="68750" y="17583"/>
                </a:cubicBezTo>
                <a:lnTo>
                  <a:pt x="68750" y="17583"/>
                </a:lnTo>
                <a:cubicBezTo>
                  <a:pt x="62917" y="14194"/>
                  <a:pt x="56667" y="12500"/>
                  <a:pt x="50000" y="12500"/>
                </a:cubicBezTo>
                <a:lnTo>
                  <a:pt x="50000" y="12500"/>
                </a:lnTo>
                <a:cubicBezTo>
                  <a:pt x="43333" y="12500"/>
                  <a:pt x="37083" y="14194"/>
                  <a:pt x="31250" y="17583"/>
                </a:cubicBezTo>
                <a:lnTo>
                  <a:pt x="31250" y="17583"/>
                </a:lnTo>
                <a:cubicBezTo>
                  <a:pt x="25417" y="20972"/>
                  <a:pt x="20861" y="25528"/>
                  <a:pt x="17583" y="31250"/>
                </a:cubicBezTo>
                <a:lnTo>
                  <a:pt x="17583" y="31250"/>
                </a:lnTo>
                <a:cubicBezTo>
                  <a:pt x="14194" y="36972"/>
                  <a:pt x="12500" y="43222"/>
                  <a:pt x="12500" y="50000"/>
                </a:cubicBezTo>
                <a:lnTo>
                  <a:pt x="12500" y="50000"/>
                </a:lnTo>
                <a:cubicBezTo>
                  <a:pt x="12500" y="56778"/>
                  <a:pt x="14194" y="63028"/>
                  <a:pt x="17583" y="68750"/>
                </a:cubicBezTo>
                <a:lnTo>
                  <a:pt x="17583" y="68750"/>
                </a:lnTo>
                <a:cubicBezTo>
                  <a:pt x="20861" y="74472"/>
                  <a:pt x="25417" y="79028"/>
                  <a:pt x="31250" y="82417"/>
                </a:cubicBezTo>
                <a:lnTo>
                  <a:pt x="31250" y="82417"/>
                </a:lnTo>
                <a:cubicBezTo>
                  <a:pt x="37083" y="85806"/>
                  <a:pt x="43333" y="87500"/>
                  <a:pt x="50000" y="87500"/>
                </a:cubicBezTo>
                <a:lnTo>
                  <a:pt x="50000" y="87500"/>
                </a:lnTo>
                <a:cubicBezTo>
                  <a:pt x="56667" y="87500"/>
                  <a:pt x="62917" y="85806"/>
                  <a:pt x="68750" y="82417"/>
                </a:cubicBezTo>
                <a:lnTo>
                  <a:pt x="68750" y="82417"/>
                </a:lnTo>
                <a:cubicBezTo>
                  <a:pt x="74583" y="79028"/>
                  <a:pt x="79139" y="74472"/>
                  <a:pt x="82417" y="68750"/>
                </a:cubicBezTo>
                <a:lnTo>
                  <a:pt x="82417" y="68750"/>
                </a:lnTo>
                <a:cubicBezTo>
                  <a:pt x="85806" y="63028"/>
                  <a:pt x="87500" y="56778"/>
                  <a:pt x="87500" y="50000"/>
                </a:cubicBezTo>
                <a:lnTo>
                  <a:pt x="87500" y="50000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  <a:moveTo>
                  <a:pt x="50000" y="65667"/>
                </a:moveTo>
                <a:lnTo>
                  <a:pt x="50000" y="65667"/>
                </a:lnTo>
                <a:cubicBezTo>
                  <a:pt x="55833" y="65500"/>
                  <a:pt x="60333" y="62889"/>
                  <a:pt x="63500" y="57833"/>
                </a:cubicBezTo>
                <a:lnTo>
                  <a:pt x="63500" y="57833"/>
                </a:lnTo>
                <a:cubicBezTo>
                  <a:pt x="66333" y="52611"/>
                  <a:pt x="66333" y="47389"/>
                  <a:pt x="63500" y="42167"/>
                </a:cubicBezTo>
                <a:lnTo>
                  <a:pt x="63500" y="42167"/>
                </a:lnTo>
                <a:cubicBezTo>
                  <a:pt x="60333" y="37111"/>
                  <a:pt x="55833" y="34528"/>
                  <a:pt x="50000" y="34417"/>
                </a:cubicBezTo>
                <a:lnTo>
                  <a:pt x="50000" y="34417"/>
                </a:lnTo>
                <a:cubicBezTo>
                  <a:pt x="44167" y="34528"/>
                  <a:pt x="39667" y="37111"/>
                  <a:pt x="36500" y="42167"/>
                </a:cubicBezTo>
                <a:lnTo>
                  <a:pt x="36500" y="42167"/>
                </a:lnTo>
                <a:cubicBezTo>
                  <a:pt x="33667" y="47389"/>
                  <a:pt x="33667" y="52611"/>
                  <a:pt x="36500" y="57833"/>
                </a:cubicBezTo>
                <a:lnTo>
                  <a:pt x="36500" y="57833"/>
                </a:lnTo>
                <a:cubicBezTo>
                  <a:pt x="39667" y="62889"/>
                  <a:pt x="44167" y="65500"/>
                  <a:pt x="50000" y="65667"/>
                </a:cubicBezTo>
                <a:lnTo>
                  <a:pt x="50000" y="65667"/>
                </a:lnTo>
                <a:moveTo>
                  <a:pt x="50000" y="21917"/>
                </a:moveTo>
                <a:lnTo>
                  <a:pt x="50000" y="21917"/>
                </a:lnTo>
                <a:cubicBezTo>
                  <a:pt x="55056" y="21917"/>
                  <a:pt x="59750" y="23139"/>
                  <a:pt x="64083" y="25583"/>
                </a:cubicBezTo>
                <a:lnTo>
                  <a:pt x="64083" y="25583"/>
                </a:lnTo>
                <a:lnTo>
                  <a:pt x="64083" y="25583"/>
                </a:lnTo>
                <a:cubicBezTo>
                  <a:pt x="68361" y="28083"/>
                  <a:pt x="71806" y="31528"/>
                  <a:pt x="74417" y="35917"/>
                </a:cubicBezTo>
                <a:lnTo>
                  <a:pt x="74417" y="35917"/>
                </a:lnTo>
                <a:cubicBezTo>
                  <a:pt x="76917" y="40361"/>
                  <a:pt x="78167" y="45056"/>
                  <a:pt x="78167" y="50000"/>
                </a:cubicBezTo>
                <a:lnTo>
                  <a:pt x="78167" y="50000"/>
                </a:lnTo>
                <a:cubicBezTo>
                  <a:pt x="78167" y="54944"/>
                  <a:pt x="76917" y="59639"/>
                  <a:pt x="74417" y="64083"/>
                </a:cubicBezTo>
                <a:lnTo>
                  <a:pt x="74417" y="64083"/>
                </a:lnTo>
                <a:cubicBezTo>
                  <a:pt x="71806" y="68472"/>
                  <a:pt x="68361" y="71917"/>
                  <a:pt x="64083" y="74417"/>
                </a:cubicBezTo>
                <a:lnTo>
                  <a:pt x="64083" y="74417"/>
                </a:lnTo>
                <a:cubicBezTo>
                  <a:pt x="59750" y="76917"/>
                  <a:pt x="55056" y="78167"/>
                  <a:pt x="50000" y="78167"/>
                </a:cubicBezTo>
                <a:lnTo>
                  <a:pt x="50000" y="78167"/>
                </a:lnTo>
                <a:cubicBezTo>
                  <a:pt x="44944" y="78167"/>
                  <a:pt x="40250" y="76917"/>
                  <a:pt x="35917" y="74417"/>
                </a:cubicBezTo>
                <a:lnTo>
                  <a:pt x="35917" y="74417"/>
                </a:lnTo>
                <a:cubicBezTo>
                  <a:pt x="31639" y="71917"/>
                  <a:pt x="28194" y="68472"/>
                  <a:pt x="25583" y="64083"/>
                </a:cubicBezTo>
                <a:lnTo>
                  <a:pt x="25583" y="64083"/>
                </a:lnTo>
                <a:cubicBezTo>
                  <a:pt x="23139" y="59639"/>
                  <a:pt x="21917" y="54944"/>
                  <a:pt x="21917" y="50000"/>
                </a:cubicBezTo>
                <a:lnTo>
                  <a:pt x="21917" y="50000"/>
                </a:lnTo>
                <a:cubicBezTo>
                  <a:pt x="21917" y="45056"/>
                  <a:pt x="23139" y="40361"/>
                  <a:pt x="25583" y="35917"/>
                </a:cubicBezTo>
                <a:lnTo>
                  <a:pt x="25583" y="35917"/>
                </a:lnTo>
                <a:cubicBezTo>
                  <a:pt x="28194" y="31528"/>
                  <a:pt x="31639" y="28083"/>
                  <a:pt x="35917" y="25583"/>
                </a:cubicBezTo>
                <a:lnTo>
                  <a:pt x="35917" y="25583"/>
                </a:lnTo>
                <a:cubicBezTo>
                  <a:pt x="40250" y="23139"/>
                  <a:pt x="44944" y="21917"/>
                  <a:pt x="50000" y="21917"/>
                </a:cubicBezTo>
                <a:lnTo>
                  <a:pt x="50000" y="21917"/>
                </a:lnTo>
                <a:moveTo>
                  <a:pt x="43750" y="50000"/>
                </a:moveTo>
                <a:lnTo>
                  <a:pt x="43750" y="50000"/>
                </a:lnTo>
                <a:cubicBezTo>
                  <a:pt x="43750" y="48167"/>
                  <a:pt x="44333" y="46667"/>
                  <a:pt x="45500" y="45500"/>
                </a:cubicBezTo>
                <a:lnTo>
                  <a:pt x="45500" y="45500"/>
                </a:lnTo>
                <a:lnTo>
                  <a:pt x="45500" y="45500"/>
                </a:lnTo>
                <a:cubicBezTo>
                  <a:pt x="46667" y="44333"/>
                  <a:pt x="48167" y="43750"/>
                  <a:pt x="50000" y="43750"/>
                </a:cubicBezTo>
                <a:lnTo>
                  <a:pt x="50000" y="43750"/>
                </a:lnTo>
                <a:cubicBezTo>
                  <a:pt x="51833" y="43750"/>
                  <a:pt x="53333" y="44333"/>
                  <a:pt x="54500" y="45500"/>
                </a:cubicBezTo>
                <a:lnTo>
                  <a:pt x="54500" y="45500"/>
                </a:lnTo>
                <a:cubicBezTo>
                  <a:pt x="55667" y="46667"/>
                  <a:pt x="56250" y="48167"/>
                  <a:pt x="56250" y="50000"/>
                </a:cubicBezTo>
                <a:lnTo>
                  <a:pt x="56250" y="50000"/>
                </a:lnTo>
                <a:cubicBezTo>
                  <a:pt x="56250" y="51833"/>
                  <a:pt x="55667" y="53333"/>
                  <a:pt x="54500" y="54500"/>
                </a:cubicBezTo>
                <a:lnTo>
                  <a:pt x="54500" y="54500"/>
                </a:lnTo>
                <a:cubicBezTo>
                  <a:pt x="53333" y="55667"/>
                  <a:pt x="51833" y="56250"/>
                  <a:pt x="50000" y="56250"/>
                </a:cubicBezTo>
                <a:lnTo>
                  <a:pt x="50000" y="56250"/>
                </a:lnTo>
                <a:cubicBezTo>
                  <a:pt x="48167" y="56250"/>
                  <a:pt x="46667" y="55667"/>
                  <a:pt x="45500" y="54500"/>
                </a:cubicBezTo>
                <a:lnTo>
                  <a:pt x="45500" y="54500"/>
                </a:lnTo>
                <a:cubicBezTo>
                  <a:pt x="44333" y="53333"/>
                  <a:pt x="43750" y="51833"/>
                  <a:pt x="43750" y="50000"/>
                </a:cubicBezTo>
                <a:lnTo>
                  <a:pt x="43750" y="50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0817-38"/>
          <p:cNvSpPr/>
          <p:nvPr/>
        </p:nvSpPr>
        <p:spPr>
          <a:xfrm>
            <a:off x="635794" y="2875359"/>
            <a:ext cx="1514475" cy="307181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144" algn="in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9439830875-60"/>
          <p:cNvSpPr/>
          <p:nvPr/>
        </p:nvSpPr>
        <p:spPr>
          <a:xfrm>
            <a:off x="757238" y="2971800"/>
            <a:ext cx="128588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071" y="12500"/>
                </a:moveTo>
                <a:lnTo>
                  <a:pt x="16071" y="12500"/>
                </a:lnTo>
                <a:cubicBezTo>
                  <a:pt x="16167" y="9000"/>
                  <a:pt x="17238" y="6083"/>
                  <a:pt x="19286" y="3750"/>
                </a:cubicBezTo>
                <a:lnTo>
                  <a:pt x="19286" y="3750"/>
                </a:lnTo>
                <a:lnTo>
                  <a:pt x="19286" y="3750"/>
                </a:lnTo>
                <a:cubicBezTo>
                  <a:pt x="21286" y="1361"/>
                  <a:pt x="23786" y="111"/>
                  <a:pt x="26786" y="0"/>
                </a:cubicBezTo>
                <a:lnTo>
                  <a:pt x="26786" y="0"/>
                </a:lnTo>
                <a:lnTo>
                  <a:pt x="69643" y="0"/>
                </a:lnTo>
                <a:cubicBezTo>
                  <a:pt x="72643" y="111"/>
                  <a:pt x="75143" y="1361"/>
                  <a:pt x="77143" y="3750"/>
                </a:cubicBezTo>
                <a:lnTo>
                  <a:pt x="77143" y="3750"/>
                </a:lnTo>
                <a:cubicBezTo>
                  <a:pt x="79190" y="6083"/>
                  <a:pt x="80262" y="9000"/>
                  <a:pt x="80357" y="12500"/>
                </a:cubicBezTo>
                <a:lnTo>
                  <a:pt x="80357" y="12500"/>
                </a:lnTo>
                <a:lnTo>
                  <a:pt x="80357" y="87500"/>
                </a:lnTo>
                <a:lnTo>
                  <a:pt x="91071" y="87500"/>
                </a:lnTo>
                <a:cubicBezTo>
                  <a:pt x="92643" y="87500"/>
                  <a:pt x="93929" y="88083"/>
                  <a:pt x="94929" y="89250"/>
                </a:cubicBezTo>
                <a:lnTo>
                  <a:pt x="94929" y="89250"/>
                </a:lnTo>
                <a:cubicBezTo>
                  <a:pt x="95929" y="90417"/>
                  <a:pt x="96429" y="91917"/>
                  <a:pt x="96429" y="93750"/>
                </a:cubicBezTo>
                <a:lnTo>
                  <a:pt x="96429" y="93750"/>
                </a:lnTo>
                <a:cubicBezTo>
                  <a:pt x="96429" y="95583"/>
                  <a:pt x="95929" y="97083"/>
                  <a:pt x="94929" y="98250"/>
                </a:cubicBezTo>
                <a:lnTo>
                  <a:pt x="94929" y="98250"/>
                </a:lnTo>
                <a:cubicBezTo>
                  <a:pt x="93929" y="99417"/>
                  <a:pt x="92643" y="100000"/>
                  <a:pt x="91071" y="100000"/>
                </a:cubicBezTo>
                <a:lnTo>
                  <a:pt x="91071" y="100000"/>
                </a:lnTo>
                <a:lnTo>
                  <a:pt x="72357" y="100000"/>
                </a:lnTo>
                <a:lnTo>
                  <a:pt x="24143" y="100000"/>
                </a:lnTo>
                <a:lnTo>
                  <a:pt x="5357" y="100000"/>
                </a:lnTo>
                <a:cubicBezTo>
                  <a:pt x="3786" y="100000"/>
                  <a:pt x="2500" y="99417"/>
                  <a:pt x="1500" y="98250"/>
                </a:cubicBezTo>
                <a:lnTo>
                  <a:pt x="1500" y="98250"/>
                </a:lnTo>
                <a:cubicBezTo>
                  <a:pt x="500" y="97083"/>
                  <a:pt x="0" y="95583"/>
                  <a:pt x="0" y="93750"/>
                </a:cubicBezTo>
                <a:lnTo>
                  <a:pt x="0" y="93750"/>
                </a:lnTo>
                <a:cubicBezTo>
                  <a:pt x="0" y="91917"/>
                  <a:pt x="500" y="90417"/>
                  <a:pt x="1500" y="89250"/>
                </a:cubicBezTo>
                <a:lnTo>
                  <a:pt x="1500" y="89250"/>
                </a:lnTo>
                <a:cubicBezTo>
                  <a:pt x="2500" y="88083"/>
                  <a:pt x="3786" y="87500"/>
                  <a:pt x="5357" y="87500"/>
                </a:cubicBezTo>
                <a:lnTo>
                  <a:pt x="5357" y="87500"/>
                </a:lnTo>
                <a:lnTo>
                  <a:pt x="16071" y="87500"/>
                </a:lnTo>
                <a:lnTo>
                  <a:pt x="16071" y="12500"/>
                </a:lnTo>
                <a:moveTo>
                  <a:pt x="64286" y="56250"/>
                </a:moveTo>
                <a:lnTo>
                  <a:pt x="64286" y="56250"/>
                </a:lnTo>
                <a:cubicBezTo>
                  <a:pt x="65857" y="56250"/>
                  <a:pt x="67143" y="55667"/>
                  <a:pt x="68143" y="54500"/>
                </a:cubicBezTo>
                <a:lnTo>
                  <a:pt x="68143" y="54500"/>
                </a:lnTo>
                <a:lnTo>
                  <a:pt x="68143" y="54500"/>
                </a:lnTo>
                <a:cubicBezTo>
                  <a:pt x="69143" y="53333"/>
                  <a:pt x="69643" y="51833"/>
                  <a:pt x="69643" y="50000"/>
                </a:cubicBezTo>
                <a:lnTo>
                  <a:pt x="69643" y="50000"/>
                </a:lnTo>
                <a:cubicBezTo>
                  <a:pt x="69643" y="48167"/>
                  <a:pt x="69143" y="46667"/>
                  <a:pt x="68143" y="45500"/>
                </a:cubicBezTo>
                <a:lnTo>
                  <a:pt x="68143" y="45500"/>
                </a:lnTo>
                <a:cubicBezTo>
                  <a:pt x="67143" y="44333"/>
                  <a:pt x="65857" y="43750"/>
                  <a:pt x="64286" y="43750"/>
                </a:cubicBezTo>
                <a:lnTo>
                  <a:pt x="64286" y="43750"/>
                </a:lnTo>
                <a:cubicBezTo>
                  <a:pt x="62714" y="43750"/>
                  <a:pt x="61429" y="44333"/>
                  <a:pt x="60429" y="45500"/>
                </a:cubicBezTo>
                <a:lnTo>
                  <a:pt x="60429" y="45500"/>
                </a:lnTo>
                <a:cubicBezTo>
                  <a:pt x="59429" y="46667"/>
                  <a:pt x="58929" y="48167"/>
                  <a:pt x="58929" y="50000"/>
                </a:cubicBezTo>
                <a:lnTo>
                  <a:pt x="58929" y="50000"/>
                </a:lnTo>
                <a:cubicBezTo>
                  <a:pt x="58929" y="51833"/>
                  <a:pt x="59429" y="53333"/>
                  <a:pt x="60429" y="54500"/>
                </a:cubicBezTo>
                <a:lnTo>
                  <a:pt x="60429" y="54500"/>
                </a:lnTo>
                <a:cubicBezTo>
                  <a:pt x="61429" y="55667"/>
                  <a:pt x="62714" y="56250"/>
                  <a:pt x="64286" y="56250"/>
                </a:cubicBezTo>
                <a:lnTo>
                  <a:pt x="64286" y="5625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0818-39"/>
          <p:cNvSpPr/>
          <p:nvPr/>
        </p:nvSpPr>
        <p:spPr>
          <a:xfrm>
            <a:off x="2221706" y="2875359"/>
            <a:ext cx="1214438" cy="307181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144" algn="in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9439830885-74"/>
          <p:cNvSpPr/>
          <p:nvPr/>
        </p:nvSpPr>
        <p:spPr>
          <a:xfrm>
            <a:off x="2343150" y="297894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455" y="10273"/>
                </a:moveTo>
                <a:lnTo>
                  <a:pt x="78455" y="10273"/>
                </a:lnTo>
                <a:lnTo>
                  <a:pt x="85273" y="10273"/>
                </a:lnTo>
                <a:lnTo>
                  <a:pt x="85273" y="17091"/>
                </a:lnTo>
                <a:lnTo>
                  <a:pt x="78455" y="17091"/>
                </a:lnTo>
                <a:lnTo>
                  <a:pt x="78455" y="10273"/>
                </a:lnTo>
                <a:moveTo>
                  <a:pt x="75000" y="0"/>
                </a:moveTo>
                <a:lnTo>
                  <a:pt x="75000" y="0"/>
                </a:lnTo>
                <a:cubicBezTo>
                  <a:pt x="73000" y="0"/>
                  <a:pt x="71364" y="636"/>
                  <a:pt x="70091" y="1909"/>
                </a:cubicBezTo>
                <a:lnTo>
                  <a:pt x="70091" y="1909"/>
                </a:lnTo>
                <a:lnTo>
                  <a:pt x="70091" y="1909"/>
                </a:lnTo>
                <a:cubicBezTo>
                  <a:pt x="68818" y="3182"/>
                  <a:pt x="68182" y="4818"/>
                  <a:pt x="68182" y="6818"/>
                </a:cubicBezTo>
                <a:lnTo>
                  <a:pt x="68182" y="6818"/>
                </a:lnTo>
                <a:lnTo>
                  <a:pt x="27273" y="6818"/>
                </a:lnTo>
                <a:cubicBezTo>
                  <a:pt x="27273" y="4818"/>
                  <a:pt x="26636" y="3182"/>
                  <a:pt x="25364" y="1909"/>
                </a:cubicBezTo>
                <a:lnTo>
                  <a:pt x="25364" y="1909"/>
                </a:lnTo>
                <a:cubicBezTo>
                  <a:pt x="24091" y="636"/>
                  <a:pt x="22455" y="0"/>
                  <a:pt x="20455" y="0"/>
                </a:cubicBezTo>
                <a:lnTo>
                  <a:pt x="20455" y="0"/>
                </a:lnTo>
                <a:lnTo>
                  <a:pt x="6818" y="0"/>
                </a:lnTo>
                <a:cubicBezTo>
                  <a:pt x="4818" y="0"/>
                  <a:pt x="3182" y="636"/>
                  <a:pt x="1909" y="1909"/>
                </a:cubicBezTo>
                <a:lnTo>
                  <a:pt x="1909" y="1909"/>
                </a:lnTo>
                <a:cubicBezTo>
                  <a:pt x="636" y="3182"/>
                  <a:pt x="0" y="4818"/>
                  <a:pt x="0" y="6818"/>
                </a:cubicBezTo>
                <a:lnTo>
                  <a:pt x="0" y="6818"/>
                </a:lnTo>
                <a:lnTo>
                  <a:pt x="0" y="20455"/>
                </a:lnTo>
                <a:cubicBezTo>
                  <a:pt x="0" y="22455"/>
                  <a:pt x="636" y="24091"/>
                  <a:pt x="1909" y="25364"/>
                </a:cubicBezTo>
                <a:lnTo>
                  <a:pt x="1909" y="25364"/>
                </a:lnTo>
                <a:cubicBezTo>
                  <a:pt x="3182" y="26636"/>
                  <a:pt x="4818" y="27273"/>
                  <a:pt x="6818" y="27273"/>
                </a:cubicBezTo>
                <a:lnTo>
                  <a:pt x="6818" y="27273"/>
                </a:lnTo>
                <a:lnTo>
                  <a:pt x="6818" y="68182"/>
                </a:lnTo>
                <a:cubicBezTo>
                  <a:pt x="4818" y="68182"/>
                  <a:pt x="3182" y="68818"/>
                  <a:pt x="1909" y="70091"/>
                </a:cubicBezTo>
                <a:lnTo>
                  <a:pt x="1909" y="70091"/>
                </a:lnTo>
                <a:cubicBezTo>
                  <a:pt x="636" y="71364"/>
                  <a:pt x="0" y="73000"/>
                  <a:pt x="0" y="75000"/>
                </a:cubicBezTo>
                <a:lnTo>
                  <a:pt x="0" y="75000"/>
                </a:lnTo>
                <a:lnTo>
                  <a:pt x="0" y="88636"/>
                </a:lnTo>
                <a:cubicBezTo>
                  <a:pt x="0" y="90636"/>
                  <a:pt x="636" y="92273"/>
                  <a:pt x="1909" y="93545"/>
                </a:cubicBezTo>
                <a:lnTo>
                  <a:pt x="1909" y="93545"/>
                </a:lnTo>
                <a:cubicBezTo>
                  <a:pt x="3182" y="94818"/>
                  <a:pt x="4818" y="95455"/>
                  <a:pt x="6818" y="95455"/>
                </a:cubicBezTo>
                <a:lnTo>
                  <a:pt x="6818" y="95455"/>
                </a:lnTo>
                <a:lnTo>
                  <a:pt x="20455" y="95455"/>
                </a:lnTo>
                <a:cubicBezTo>
                  <a:pt x="22455" y="95455"/>
                  <a:pt x="24091" y="94818"/>
                  <a:pt x="25364" y="93545"/>
                </a:cubicBezTo>
                <a:lnTo>
                  <a:pt x="25364" y="93545"/>
                </a:lnTo>
                <a:cubicBezTo>
                  <a:pt x="26636" y="92273"/>
                  <a:pt x="27273" y="90636"/>
                  <a:pt x="27273" y="88636"/>
                </a:cubicBezTo>
                <a:lnTo>
                  <a:pt x="27273" y="88636"/>
                </a:lnTo>
                <a:lnTo>
                  <a:pt x="68182" y="88636"/>
                </a:lnTo>
                <a:cubicBezTo>
                  <a:pt x="68182" y="90636"/>
                  <a:pt x="68818" y="92273"/>
                  <a:pt x="70091" y="93545"/>
                </a:cubicBezTo>
                <a:lnTo>
                  <a:pt x="70091" y="93545"/>
                </a:lnTo>
                <a:cubicBezTo>
                  <a:pt x="71364" y="94818"/>
                  <a:pt x="73000" y="95455"/>
                  <a:pt x="75000" y="95455"/>
                </a:cubicBezTo>
                <a:lnTo>
                  <a:pt x="75000" y="95455"/>
                </a:lnTo>
                <a:lnTo>
                  <a:pt x="88636" y="95455"/>
                </a:lnTo>
                <a:cubicBezTo>
                  <a:pt x="90636" y="95455"/>
                  <a:pt x="92273" y="94818"/>
                  <a:pt x="93545" y="93545"/>
                </a:cubicBezTo>
                <a:lnTo>
                  <a:pt x="93545" y="93545"/>
                </a:lnTo>
                <a:cubicBezTo>
                  <a:pt x="94818" y="92273"/>
                  <a:pt x="95455" y="90636"/>
                  <a:pt x="95455" y="88636"/>
                </a:cubicBezTo>
                <a:lnTo>
                  <a:pt x="95455" y="88636"/>
                </a:lnTo>
                <a:lnTo>
                  <a:pt x="95455" y="75000"/>
                </a:lnTo>
                <a:cubicBezTo>
                  <a:pt x="95455" y="73000"/>
                  <a:pt x="94818" y="71364"/>
                  <a:pt x="93545" y="70091"/>
                </a:cubicBezTo>
                <a:lnTo>
                  <a:pt x="93545" y="70091"/>
                </a:lnTo>
                <a:cubicBezTo>
                  <a:pt x="92273" y="68818"/>
                  <a:pt x="90636" y="68182"/>
                  <a:pt x="88636" y="68182"/>
                </a:cubicBezTo>
                <a:lnTo>
                  <a:pt x="88636" y="68182"/>
                </a:lnTo>
                <a:lnTo>
                  <a:pt x="88636" y="27273"/>
                </a:lnTo>
                <a:cubicBezTo>
                  <a:pt x="90636" y="27273"/>
                  <a:pt x="92273" y="26636"/>
                  <a:pt x="93545" y="25364"/>
                </a:cubicBezTo>
                <a:lnTo>
                  <a:pt x="93545" y="25364"/>
                </a:lnTo>
                <a:cubicBezTo>
                  <a:pt x="94818" y="24091"/>
                  <a:pt x="95455" y="22455"/>
                  <a:pt x="95455" y="20455"/>
                </a:cubicBezTo>
                <a:lnTo>
                  <a:pt x="95455" y="20455"/>
                </a:lnTo>
                <a:lnTo>
                  <a:pt x="95455" y="6818"/>
                </a:lnTo>
                <a:cubicBezTo>
                  <a:pt x="95455" y="4818"/>
                  <a:pt x="94818" y="3182"/>
                  <a:pt x="93545" y="1909"/>
                </a:cubicBezTo>
                <a:lnTo>
                  <a:pt x="93545" y="1909"/>
                </a:lnTo>
                <a:cubicBezTo>
                  <a:pt x="92273" y="636"/>
                  <a:pt x="90636" y="0"/>
                  <a:pt x="88636" y="0"/>
                </a:cubicBezTo>
                <a:lnTo>
                  <a:pt x="88636" y="0"/>
                </a:lnTo>
                <a:lnTo>
                  <a:pt x="75000" y="0"/>
                </a:lnTo>
                <a:moveTo>
                  <a:pt x="20455" y="27273"/>
                </a:moveTo>
                <a:lnTo>
                  <a:pt x="20455" y="27273"/>
                </a:lnTo>
                <a:cubicBezTo>
                  <a:pt x="22455" y="27273"/>
                  <a:pt x="24091" y="26636"/>
                  <a:pt x="25364" y="25364"/>
                </a:cubicBezTo>
                <a:lnTo>
                  <a:pt x="25364" y="25364"/>
                </a:lnTo>
                <a:lnTo>
                  <a:pt x="25364" y="25364"/>
                </a:lnTo>
                <a:cubicBezTo>
                  <a:pt x="26636" y="24091"/>
                  <a:pt x="27273" y="22455"/>
                  <a:pt x="27273" y="20455"/>
                </a:cubicBezTo>
                <a:lnTo>
                  <a:pt x="27273" y="20455"/>
                </a:lnTo>
                <a:lnTo>
                  <a:pt x="68182" y="20455"/>
                </a:lnTo>
                <a:cubicBezTo>
                  <a:pt x="68182" y="22455"/>
                  <a:pt x="68818" y="24091"/>
                  <a:pt x="70091" y="25364"/>
                </a:cubicBezTo>
                <a:lnTo>
                  <a:pt x="70091" y="25364"/>
                </a:lnTo>
                <a:cubicBezTo>
                  <a:pt x="71364" y="26636"/>
                  <a:pt x="73000" y="27273"/>
                  <a:pt x="75000" y="27273"/>
                </a:cubicBezTo>
                <a:lnTo>
                  <a:pt x="75000" y="27273"/>
                </a:lnTo>
                <a:lnTo>
                  <a:pt x="75000" y="68182"/>
                </a:lnTo>
                <a:cubicBezTo>
                  <a:pt x="73000" y="68182"/>
                  <a:pt x="71364" y="68818"/>
                  <a:pt x="70091" y="70091"/>
                </a:cubicBezTo>
                <a:lnTo>
                  <a:pt x="70091" y="70091"/>
                </a:lnTo>
                <a:cubicBezTo>
                  <a:pt x="68818" y="71364"/>
                  <a:pt x="68182" y="73000"/>
                  <a:pt x="68182" y="75000"/>
                </a:cubicBezTo>
                <a:lnTo>
                  <a:pt x="68182" y="75000"/>
                </a:lnTo>
                <a:lnTo>
                  <a:pt x="27273" y="75000"/>
                </a:lnTo>
                <a:cubicBezTo>
                  <a:pt x="27273" y="73000"/>
                  <a:pt x="26636" y="71364"/>
                  <a:pt x="25364" y="70091"/>
                </a:cubicBezTo>
                <a:lnTo>
                  <a:pt x="25364" y="70091"/>
                </a:lnTo>
                <a:cubicBezTo>
                  <a:pt x="24091" y="68818"/>
                  <a:pt x="22455" y="68182"/>
                  <a:pt x="20455" y="68182"/>
                </a:cubicBezTo>
                <a:lnTo>
                  <a:pt x="20455" y="68182"/>
                </a:lnTo>
                <a:lnTo>
                  <a:pt x="20455" y="27273"/>
                </a:lnTo>
                <a:moveTo>
                  <a:pt x="10273" y="78455"/>
                </a:moveTo>
                <a:lnTo>
                  <a:pt x="10273" y="78455"/>
                </a:lnTo>
                <a:lnTo>
                  <a:pt x="17091" y="78455"/>
                </a:lnTo>
                <a:lnTo>
                  <a:pt x="17091" y="85273"/>
                </a:lnTo>
                <a:lnTo>
                  <a:pt x="10273" y="85273"/>
                </a:lnTo>
                <a:lnTo>
                  <a:pt x="10273" y="78455"/>
                </a:lnTo>
                <a:moveTo>
                  <a:pt x="78455" y="85273"/>
                </a:moveTo>
                <a:lnTo>
                  <a:pt x="78455" y="85273"/>
                </a:lnTo>
                <a:lnTo>
                  <a:pt x="78455" y="78455"/>
                </a:lnTo>
                <a:lnTo>
                  <a:pt x="85273" y="78455"/>
                </a:lnTo>
                <a:lnTo>
                  <a:pt x="85273" y="85273"/>
                </a:lnTo>
                <a:lnTo>
                  <a:pt x="78455" y="85273"/>
                </a:lnTo>
                <a:moveTo>
                  <a:pt x="10273" y="17091"/>
                </a:moveTo>
                <a:lnTo>
                  <a:pt x="10273" y="17091"/>
                </a:lnTo>
                <a:lnTo>
                  <a:pt x="10273" y="10273"/>
                </a:lnTo>
                <a:lnTo>
                  <a:pt x="17091" y="10273"/>
                </a:lnTo>
                <a:lnTo>
                  <a:pt x="17091" y="17091"/>
                </a:lnTo>
                <a:lnTo>
                  <a:pt x="10273" y="17091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0818-40"/>
          <p:cNvSpPr/>
          <p:nvPr/>
        </p:nvSpPr>
        <p:spPr>
          <a:xfrm>
            <a:off x="3507581" y="2875359"/>
            <a:ext cx="671513" cy="307181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144" algn="in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9439830885-75"/>
          <p:cNvSpPr/>
          <p:nvPr/>
        </p:nvSpPr>
        <p:spPr>
          <a:xfrm>
            <a:off x="3629025" y="297894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636"/>
                </a:moveTo>
                <a:lnTo>
                  <a:pt x="0" y="13636"/>
                </a:lnTo>
                <a:cubicBezTo>
                  <a:pt x="121" y="9818"/>
                  <a:pt x="1485" y="6636"/>
                  <a:pt x="4091" y="4091"/>
                </a:cubicBezTo>
                <a:lnTo>
                  <a:pt x="4091" y="4091"/>
                </a:lnTo>
                <a:lnTo>
                  <a:pt x="4091" y="4091"/>
                </a:lnTo>
                <a:cubicBezTo>
                  <a:pt x="6636" y="1485"/>
                  <a:pt x="9818" y="121"/>
                  <a:pt x="13636" y="0"/>
                </a:cubicBezTo>
                <a:lnTo>
                  <a:pt x="13636" y="0"/>
                </a:lnTo>
                <a:lnTo>
                  <a:pt x="81818" y="0"/>
                </a:lnTo>
                <a:cubicBezTo>
                  <a:pt x="85636" y="121"/>
                  <a:pt x="88818" y="1485"/>
                  <a:pt x="91364" y="4091"/>
                </a:cubicBezTo>
                <a:lnTo>
                  <a:pt x="91364" y="4091"/>
                </a:lnTo>
                <a:cubicBezTo>
                  <a:pt x="93970" y="6636"/>
                  <a:pt x="95333" y="9818"/>
                  <a:pt x="95455" y="13636"/>
                </a:cubicBezTo>
                <a:lnTo>
                  <a:pt x="95455" y="13636"/>
                </a:lnTo>
                <a:lnTo>
                  <a:pt x="95455" y="81818"/>
                </a:lnTo>
                <a:cubicBezTo>
                  <a:pt x="95333" y="85636"/>
                  <a:pt x="93970" y="88818"/>
                  <a:pt x="91364" y="91364"/>
                </a:cubicBezTo>
                <a:lnTo>
                  <a:pt x="91364" y="91364"/>
                </a:lnTo>
                <a:cubicBezTo>
                  <a:pt x="88818" y="93970"/>
                  <a:pt x="85636" y="95333"/>
                  <a:pt x="81818" y="95455"/>
                </a:cubicBezTo>
                <a:lnTo>
                  <a:pt x="81818" y="95455"/>
                </a:lnTo>
                <a:lnTo>
                  <a:pt x="13636" y="95455"/>
                </a:lnTo>
                <a:cubicBezTo>
                  <a:pt x="9818" y="95333"/>
                  <a:pt x="6636" y="93970"/>
                  <a:pt x="4091" y="91364"/>
                </a:cubicBezTo>
                <a:lnTo>
                  <a:pt x="4091" y="91364"/>
                </a:lnTo>
                <a:cubicBezTo>
                  <a:pt x="1485" y="88818"/>
                  <a:pt x="121" y="85636"/>
                  <a:pt x="0" y="81818"/>
                </a:cubicBezTo>
                <a:lnTo>
                  <a:pt x="0" y="81818"/>
                </a:lnTo>
                <a:lnTo>
                  <a:pt x="0" y="1363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0804-16"/>
          <p:cNvSpPr/>
          <p:nvPr/>
        </p:nvSpPr>
        <p:spPr>
          <a:xfrm>
            <a:off x="4672013" y="675084"/>
            <a:ext cx="4071938" cy="3150394"/>
          </a:xfrm>
          <a:prstGeom prst="roundRect">
            <a:avLst>
              <a:gd name="adj" fmla="val 120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7" name="el-1789439830805-19"/>
          <p:cNvCxnSpPr/>
          <p:nvPr/>
        </p:nvCxnSpPr>
        <p:spPr>
          <a:xfrm>
            <a:off x="4907756" y="1332309"/>
            <a:ext cx="360045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9439830812-32"/>
          <p:cNvSpPr/>
          <p:nvPr/>
        </p:nvSpPr>
        <p:spPr>
          <a:xfrm>
            <a:off x="4907756" y="896541"/>
            <a:ext cx="328613" cy="328613"/>
          </a:xfrm>
          <a:prstGeom prst="roundRect">
            <a:avLst>
              <a:gd name="adj" fmla="val 11594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0808-23"/>
          <p:cNvSpPr/>
          <p:nvPr/>
        </p:nvSpPr>
        <p:spPr>
          <a:xfrm>
            <a:off x="4907756" y="1468041"/>
            <a:ext cx="3600450" cy="6715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4" y="0"/>
                </a:moveTo>
                <a:lnTo>
                  <a:pt x="99206" y="0"/>
                </a:lnTo>
                <a:lnTo>
                  <a:pt x="99283" y="14"/>
                </a:lnTo>
                <a:lnTo>
                  <a:pt x="99362" y="85"/>
                </a:lnTo>
                <a:lnTo>
                  <a:pt x="99437" y="183"/>
                </a:lnTo>
                <a:lnTo>
                  <a:pt x="99511" y="324"/>
                </a:lnTo>
                <a:lnTo>
                  <a:pt x="99579" y="493"/>
                </a:lnTo>
                <a:lnTo>
                  <a:pt x="99648" y="718"/>
                </a:lnTo>
                <a:lnTo>
                  <a:pt x="99709" y="958"/>
                </a:lnTo>
                <a:lnTo>
                  <a:pt x="99767" y="1239"/>
                </a:lnTo>
                <a:lnTo>
                  <a:pt x="99820" y="1549"/>
                </a:lnTo>
                <a:lnTo>
                  <a:pt x="99865" y="1873"/>
                </a:lnTo>
                <a:lnTo>
                  <a:pt x="99907" y="2239"/>
                </a:lnTo>
                <a:lnTo>
                  <a:pt x="99939" y="2606"/>
                </a:lnTo>
                <a:lnTo>
                  <a:pt x="99966" y="3000"/>
                </a:lnTo>
                <a:lnTo>
                  <a:pt x="99984" y="3394"/>
                </a:lnTo>
                <a:lnTo>
                  <a:pt x="99997" y="3817"/>
                </a:lnTo>
                <a:lnTo>
                  <a:pt x="100000" y="4225"/>
                </a:lnTo>
                <a:lnTo>
                  <a:pt x="100000" y="95775"/>
                </a:lnTo>
                <a:lnTo>
                  <a:pt x="99997" y="96183"/>
                </a:lnTo>
                <a:lnTo>
                  <a:pt x="99984" y="96606"/>
                </a:lnTo>
                <a:lnTo>
                  <a:pt x="99966" y="97000"/>
                </a:lnTo>
                <a:lnTo>
                  <a:pt x="99939" y="97394"/>
                </a:lnTo>
                <a:lnTo>
                  <a:pt x="99907" y="97761"/>
                </a:lnTo>
                <a:lnTo>
                  <a:pt x="99865" y="98127"/>
                </a:lnTo>
                <a:lnTo>
                  <a:pt x="99820" y="98451"/>
                </a:lnTo>
                <a:lnTo>
                  <a:pt x="99767" y="98761"/>
                </a:lnTo>
                <a:lnTo>
                  <a:pt x="99709" y="99042"/>
                </a:lnTo>
                <a:lnTo>
                  <a:pt x="99648" y="99282"/>
                </a:lnTo>
                <a:lnTo>
                  <a:pt x="99579" y="99507"/>
                </a:lnTo>
                <a:lnTo>
                  <a:pt x="99511" y="99676"/>
                </a:lnTo>
                <a:lnTo>
                  <a:pt x="99437" y="99817"/>
                </a:lnTo>
                <a:lnTo>
                  <a:pt x="99362" y="99915"/>
                </a:lnTo>
                <a:lnTo>
                  <a:pt x="99283" y="99986"/>
                </a:lnTo>
                <a:lnTo>
                  <a:pt x="99206" y="100000"/>
                </a:lnTo>
                <a:lnTo>
                  <a:pt x="794" y="100000"/>
                </a:lnTo>
                <a:lnTo>
                  <a:pt x="717" y="99986"/>
                </a:lnTo>
                <a:lnTo>
                  <a:pt x="638" y="99915"/>
                </a:lnTo>
                <a:lnTo>
                  <a:pt x="563" y="99817"/>
                </a:lnTo>
                <a:lnTo>
                  <a:pt x="489" y="99676"/>
                </a:lnTo>
                <a:lnTo>
                  <a:pt x="421" y="99507"/>
                </a:lnTo>
                <a:lnTo>
                  <a:pt x="352" y="99282"/>
                </a:lnTo>
                <a:lnTo>
                  <a:pt x="291" y="99042"/>
                </a:lnTo>
                <a:lnTo>
                  <a:pt x="233" y="98761"/>
                </a:lnTo>
                <a:lnTo>
                  <a:pt x="180" y="98451"/>
                </a:lnTo>
                <a:lnTo>
                  <a:pt x="135" y="98127"/>
                </a:lnTo>
                <a:lnTo>
                  <a:pt x="93" y="97761"/>
                </a:lnTo>
                <a:lnTo>
                  <a:pt x="61" y="97394"/>
                </a:lnTo>
                <a:lnTo>
                  <a:pt x="34" y="97000"/>
                </a:lnTo>
                <a:lnTo>
                  <a:pt x="16" y="96606"/>
                </a:lnTo>
                <a:lnTo>
                  <a:pt x="3" y="96183"/>
                </a:lnTo>
                <a:lnTo>
                  <a:pt x="0" y="95775"/>
                </a:lnTo>
                <a:lnTo>
                  <a:pt x="0" y="4225"/>
                </a:lnTo>
                <a:lnTo>
                  <a:pt x="3" y="3817"/>
                </a:lnTo>
                <a:lnTo>
                  <a:pt x="16" y="3394"/>
                </a:lnTo>
                <a:lnTo>
                  <a:pt x="34" y="3000"/>
                </a:lnTo>
                <a:lnTo>
                  <a:pt x="61" y="2606"/>
                </a:lnTo>
                <a:lnTo>
                  <a:pt x="93" y="2239"/>
                </a:lnTo>
                <a:lnTo>
                  <a:pt x="135" y="1873"/>
                </a:lnTo>
                <a:lnTo>
                  <a:pt x="180" y="1549"/>
                </a:lnTo>
                <a:lnTo>
                  <a:pt x="233" y="1239"/>
                </a:lnTo>
                <a:lnTo>
                  <a:pt x="291" y="958"/>
                </a:lnTo>
                <a:lnTo>
                  <a:pt x="352" y="718"/>
                </a:lnTo>
                <a:lnTo>
                  <a:pt x="421" y="493"/>
                </a:lnTo>
                <a:lnTo>
                  <a:pt x="489" y="324"/>
                </a:lnTo>
                <a:lnTo>
                  <a:pt x="563" y="183"/>
                </a:lnTo>
                <a:lnTo>
                  <a:pt x="638" y="85"/>
                </a:lnTo>
                <a:lnTo>
                  <a:pt x="717" y="14"/>
                </a:lnTo>
                <a:lnTo>
                  <a:pt x="794" y="0"/>
                </a:lnTo>
                <a:close/>
              </a:path>
            </a:pathLst>
          </a:cu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0810-29"/>
          <p:cNvSpPr/>
          <p:nvPr/>
        </p:nvSpPr>
        <p:spPr>
          <a:xfrm>
            <a:off x="4907756" y="1468041"/>
            <a:ext cx="28575" cy="6715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0"/>
                </a:lnTo>
                <a:lnTo>
                  <a:pt x="80491" y="82"/>
                </a:lnTo>
                <a:lnTo>
                  <a:pt x="70972" y="183"/>
                </a:lnTo>
                <a:lnTo>
                  <a:pt x="61732" y="324"/>
                </a:lnTo>
                <a:lnTo>
                  <a:pt x="52860" y="502"/>
                </a:lnTo>
                <a:lnTo>
                  <a:pt x="44443" y="717"/>
                </a:lnTo>
                <a:lnTo>
                  <a:pt x="36561" y="966"/>
                </a:lnTo>
                <a:lnTo>
                  <a:pt x="29289" y="1246"/>
                </a:lnTo>
                <a:lnTo>
                  <a:pt x="22699" y="1556"/>
                </a:lnTo>
                <a:lnTo>
                  <a:pt x="16853" y="1891"/>
                </a:lnTo>
                <a:lnTo>
                  <a:pt x="11808" y="2249"/>
                </a:lnTo>
                <a:lnTo>
                  <a:pt x="7612" y="2627"/>
                </a:lnTo>
                <a:lnTo>
                  <a:pt x="4306" y="3020"/>
                </a:lnTo>
                <a:lnTo>
                  <a:pt x="1921" y="3425"/>
                </a:lnTo>
                <a:lnTo>
                  <a:pt x="482" y="3838"/>
                </a:lnTo>
                <a:lnTo>
                  <a:pt x="0" y="4255"/>
                </a:lnTo>
                <a:lnTo>
                  <a:pt x="0" y="95745"/>
                </a:lnTo>
                <a:lnTo>
                  <a:pt x="482" y="96162"/>
                </a:lnTo>
                <a:lnTo>
                  <a:pt x="1921" y="96575"/>
                </a:lnTo>
                <a:lnTo>
                  <a:pt x="4306" y="96980"/>
                </a:lnTo>
                <a:lnTo>
                  <a:pt x="7612" y="97373"/>
                </a:lnTo>
                <a:lnTo>
                  <a:pt x="11808" y="97751"/>
                </a:lnTo>
                <a:lnTo>
                  <a:pt x="16853" y="98109"/>
                </a:lnTo>
                <a:lnTo>
                  <a:pt x="22699" y="98444"/>
                </a:lnTo>
                <a:lnTo>
                  <a:pt x="29289" y="98754"/>
                </a:lnTo>
                <a:lnTo>
                  <a:pt x="36561" y="99034"/>
                </a:lnTo>
                <a:lnTo>
                  <a:pt x="44443" y="99283"/>
                </a:lnTo>
                <a:lnTo>
                  <a:pt x="52860" y="99498"/>
                </a:lnTo>
                <a:lnTo>
                  <a:pt x="61732" y="99676"/>
                </a:lnTo>
                <a:lnTo>
                  <a:pt x="70972" y="99817"/>
                </a:lnTo>
                <a:lnTo>
                  <a:pt x="80491" y="99918"/>
                </a:lnTo>
                <a:lnTo>
                  <a:pt x="90198" y="9998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5745"/>
                </a:lnTo>
                <a:lnTo>
                  <a:pt x="100000" y="4255"/>
                </a:lnTo>
                <a:lnTo>
                  <a:pt x="100000" y="4255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0878-63"/>
          <p:cNvSpPr/>
          <p:nvPr/>
        </p:nvSpPr>
        <p:spPr>
          <a:xfrm>
            <a:off x="5079206" y="1644848"/>
            <a:ext cx="125016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111"/>
                </a:moveTo>
                <a:lnTo>
                  <a:pt x="0" y="39111"/>
                </a:lnTo>
                <a:cubicBezTo>
                  <a:pt x="154" y="28000"/>
                  <a:pt x="2795" y="18778"/>
                  <a:pt x="7923" y="11444"/>
                </a:cubicBezTo>
                <a:lnTo>
                  <a:pt x="7923" y="11444"/>
                </a:lnTo>
                <a:lnTo>
                  <a:pt x="7923" y="11444"/>
                </a:lnTo>
                <a:cubicBezTo>
                  <a:pt x="13000" y="4037"/>
                  <a:pt x="19385" y="222"/>
                  <a:pt x="27077" y="0"/>
                </a:cubicBezTo>
                <a:lnTo>
                  <a:pt x="27077" y="0"/>
                </a:lnTo>
                <a:lnTo>
                  <a:pt x="28846" y="0"/>
                </a:lnTo>
                <a:cubicBezTo>
                  <a:pt x="30949" y="0"/>
                  <a:pt x="32667" y="963"/>
                  <a:pt x="34000" y="2889"/>
                </a:cubicBezTo>
                <a:lnTo>
                  <a:pt x="34000" y="2889"/>
                </a:lnTo>
                <a:cubicBezTo>
                  <a:pt x="35385" y="4889"/>
                  <a:pt x="36077" y="7407"/>
                  <a:pt x="36077" y="10444"/>
                </a:cubicBezTo>
                <a:lnTo>
                  <a:pt x="36077" y="10444"/>
                </a:lnTo>
                <a:cubicBezTo>
                  <a:pt x="36077" y="13481"/>
                  <a:pt x="35385" y="15963"/>
                  <a:pt x="34000" y="17889"/>
                </a:cubicBezTo>
                <a:lnTo>
                  <a:pt x="34000" y="17889"/>
                </a:lnTo>
                <a:cubicBezTo>
                  <a:pt x="32667" y="19889"/>
                  <a:pt x="30949" y="20889"/>
                  <a:pt x="28846" y="20889"/>
                </a:cubicBezTo>
                <a:lnTo>
                  <a:pt x="28846" y="20889"/>
                </a:lnTo>
                <a:lnTo>
                  <a:pt x="27077" y="20889"/>
                </a:lnTo>
                <a:cubicBezTo>
                  <a:pt x="23436" y="21037"/>
                  <a:pt x="20410" y="22741"/>
                  <a:pt x="18000" y="26000"/>
                </a:cubicBezTo>
                <a:lnTo>
                  <a:pt x="18000" y="26000"/>
                </a:lnTo>
                <a:cubicBezTo>
                  <a:pt x="15744" y="29481"/>
                  <a:pt x="14564" y="33852"/>
                  <a:pt x="14462" y="39111"/>
                </a:cubicBezTo>
                <a:lnTo>
                  <a:pt x="14462" y="39111"/>
                </a:lnTo>
                <a:lnTo>
                  <a:pt x="14462" y="41667"/>
                </a:lnTo>
                <a:lnTo>
                  <a:pt x="28846" y="41667"/>
                </a:lnTo>
                <a:cubicBezTo>
                  <a:pt x="32897" y="41889"/>
                  <a:pt x="36282" y="43963"/>
                  <a:pt x="39000" y="47889"/>
                </a:cubicBezTo>
                <a:lnTo>
                  <a:pt x="39000" y="47889"/>
                </a:lnTo>
                <a:cubicBezTo>
                  <a:pt x="41718" y="51741"/>
                  <a:pt x="43154" y="56630"/>
                  <a:pt x="43308" y="62556"/>
                </a:cubicBezTo>
                <a:lnTo>
                  <a:pt x="43308" y="62556"/>
                </a:lnTo>
                <a:lnTo>
                  <a:pt x="43308" y="83333"/>
                </a:lnTo>
                <a:cubicBezTo>
                  <a:pt x="43154" y="89185"/>
                  <a:pt x="41718" y="94074"/>
                  <a:pt x="39000" y="98000"/>
                </a:cubicBezTo>
                <a:lnTo>
                  <a:pt x="39000" y="98000"/>
                </a:lnTo>
                <a:cubicBezTo>
                  <a:pt x="36282" y="101926"/>
                  <a:pt x="32897" y="104000"/>
                  <a:pt x="28846" y="104222"/>
                </a:cubicBezTo>
                <a:lnTo>
                  <a:pt x="28846" y="104222"/>
                </a:lnTo>
                <a:lnTo>
                  <a:pt x="14462" y="104222"/>
                </a:lnTo>
                <a:cubicBezTo>
                  <a:pt x="10359" y="104000"/>
                  <a:pt x="6974" y="101926"/>
                  <a:pt x="4308" y="98000"/>
                </a:cubicBezTo>
                <a:lnTo>
                  <a:pt x="4308" y="98000"/>
                </a:lnTo>
                <a:cubicBezTo>
                  <a:pt x="1590" y="94074"/>
                  <a:pt x="154" y="89185"/>
                  <a:pt x="0" y="83333"/>
                </a:cubicBezTo>
                <a:lnTo>
                  <a:pt x="0" y="83333"/>
                </a:lnTo>
                <a:lnTo>
                  <a:pt x="0" y="72889"/>
                </a:lnTo>
                <a:lnTo>
                  <a:pt x="0" y="62556"/>
                </a:lnTo>
                <a:lnTo>
                  <a:pt x="0" y="39111"/>
                </a:lnTo>
                <a:moveTo>
                  <a:pt x="57692" y="39111"/>
                </a:moveTo>
                <a:lnTo>
                  <a:pt x="57692" y="39111"/>
                </a:lnTo>
                <a:cubicBezTo>
                  <a:pt x="57846" y="28000"/>
                  <a:pt x="60487" y="18778"/>
                  <a:pt x="65615" y="11444"/>
                </a:cubicBezTo>
                <a:lnTo>
                  <a:pt x="65615" y="11444"/>
                </a:lnTo>
                <a:lnTo>
                  <a:pt x="65615" y="11444"/>
                </a:lnTo>
                <a:cubicBezTo>
                  <a:pt x="70692" y="4037"/>
                  <a:pt x="77077" y="222"/>
                  <a:pt x="84769" y="0"/>
                </a:cubicBezTo>
                <a:lnTo>
                  <a:pt x="84769" y="0"/>
                </a:lnTo>
                <a:lnTo>
                  <a:pt x="86538" y="0"/>
                </a:lnTo>
                <a:cubicBezTo>
                  <a:pt x="88641" y="0"/>
                  <a:pt x="90359" y="963"/>
                  <a:pt x="91692" y="2889"/>
                </a:cubicBezTo>
                <a:lnTo>
                  <a:pt x="91692" y="2889"/>
                </a:lnTo>
                <a:cubicBezTo>
                  <a:pt x="93077" y="4889"/>
                  <a:pt x="93769" y="7407"/>
                  <a:pt x="93769" y="10444"/>
                </a:cubicBezTo>
                <a:lnTo>
                  <a:pt x="93769" y="10444"/>
                </a:lnTo>
                <a:cubicBezTo>
                  <a:pt x="93769" y="13481"/>
                  <a:pt x="93077" y="15963"/>
                  <a:pt x="91692" y="17889"/>
                </a:cubicBezTo>
                <a:lnTo>
                  <a:pt x="91692" y="17889"/>
                </a:lnTo>
                <a:cubicBezTo>
                  <a:pt x="90359" y="19889"/>
                  <a:pt x="88641" y="20889"/>
                  <a:pt x="86538" y="20889"/>
                </a:cubicBezTo>
                <a:lnTo>
                  <a:pt x="86538" y="20889"/>
                </a:lnTo>
                <a:lnTo>
                  <a:pt x="84769" y="20889"/>
                </a:lnTo>
                <a:cubicBezTo>
                  <a:pt x="81128" y="21037"/>
                  <a:pt x="78103" y="22741"/>
                  <a:pt x="75692" y="26000"/>
                </a:cubicBezTo>
                <a:lnTo>
                  <a:pt x="75692" y="26000"/>
                </a:lnTo>
                <a:cubicBezTo>
                  <a:pt x="73436" y="29481"/>
                  <a:pt x="72256" y="33852"/>
                  <a:pt x="72154" y="39111"/>
                </a:cubicBezTo>
                <a:lnTo>
                  <a:pt x="72154" y="39111"/>
                </a:lnTo>
                <a:lnTo>
                  <a:pt x="72154" y="41667"/>
                </a:lnTo>
                <a:lnTo>
                  <a:pt x="86538" y="41667"/>
                </a:lnTo>
                <a:cubicBezTo>
                  <a:pt x="90590" y="41889"/>
                  <a:pt x="93974" y="43963"/>
                  <a:pt x="96692" y="47889"/>
                </a:cubicBezTo>
                <a:lnTo>
                  <a:pt x="96692" y="47889"/>
                </a:lnTo>
                <a:cubicBezTo>
                  <a:pt x="99410" y="51741"/>
                  <a:pt x="100846" y="56630"/>
                  <a:pt x="101000" y="62556"/>
                </a:cubicBezTo>
                <a:lnTo>
                  <a:pt x="101000" y="62556"/>
                </a:lnTo>
                <a:lnTo>
                  <a:pt x="101000" y="83333"/>
                </a:lnTo>
                <a:cubicBezTo>
                  <a:pt x="100846" y="89185"/>
                  <a:pt x="99410" y="94074"/>
                  <a:pt x="96692" y="98000"/>
                </a:cubicBezTo>
                <a:lnTo>
                  <a:pt x="96692" y="98000"/>
                </a:lnTo>
                <a:cubicBezTo>
                  <a:pt x="93974" y="101926"/>
                  <a:pt x="90590" y="104000"/>
                  <a:pt x="86538" y="104222"/>
                </a:cubicBezTo>
                <a:lnTo>
                  <a:pt x="86538" y="104222"/>
                </a:lnTo>
                <a:lnTo>
                  <a:pt x="72154" y="104222"/>
                </a:lnTo>
                <a:cubicBezTo>
                  <a:pt x="68051" y="104000"/>
                  <a:pt x="64667" y="101926"/>
                  <a:pt x="62000" y="98000"/>
                </a:cubicBezTo>
                <a:lnTo>
                  <a:pt x="62000" y="98000"/>
                </a:lnTo>
                <a:cubicBezTo>
                  <a:pt x="59282" y="94074"/>
                  <a:pt x="57846" y="89185"/>
                  <a:pt x="57692" y="83333"/>
                </a:cubicBezTo>
                <a:lnTo>
                  <a:pt x="57692" y="83333"/>
                </a:lnTo>
                <a:lnTo>
                  <a:pt x="57692" y="72889"/>
                </a:lnTo>
                <a:lnTo>
                  <a:pt x="57692" y="62556"/>
                </a:lnTo>
                <a:lnTo>
                  <a:pt x="57692" y="39111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0879-66"/>
          <p:cNvSpPr/>
          <p:nvPr/>
        </p:nvSpPr>
        <p:spPr>
          <a:xfrm>
            <a:off x="4907756" y="228242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40273" y="62636"/>
                </a:moveTo>
                <a:lnTo>
                  <a:pt x="40273" y="62636"/>
                </a:lnTo>
                <a:lnTo>
                  <a:pt x="44727" y="62636"/>
                </a:lnTo>
                <a:lnTo>
                  <a:pt x="44727" y="50727"/>
                </a:lnTo>
                <a:lnTo>
                  <a:pt x="40273" y="50727"/>
                </a:lnTo>
                <a:cubicBezTo>
                  <a:pt x="37545" y="50485"/>
                  <a:pt x="36061" y="49000"/>
                  <a:pt x="35818" y="46273"/>
                </a:cubicBezTo>
                <a:lnTo>
                  <a:pt x="35818" y="46273"/>
                </a:lnTo>
                <a:cubicBezTo>
                  <a:pt x="36061" y="43485"/>
                  <a:pt x="37545" y="41970"/>
                  <a:pt x="40273" y="41727"/>
                </a:cubicBezTo>
                <a:lnTo>
                  <a:pt x="40273" y="41727"/>
                </a:lnTo>
                <a:lnTo>
                  <a:pt x="49182" y="41727"/>
                </a:lnTo>
                <a:cubicBezTo>
                  <a:pt x="51970" y="41970"/>
                  <a:pt x="53485" y="43485"/>
                  <a:pt x="53727" y="46273"/>
                </a:cubicBezTo>
                <a:lnTo>
                  <a:pt x="53727" y="46273"/>
                </a:lnTo>
                <a:lnTo>
                  <a:pt x="53727" y="62636"/>
                </a:lnTo>
                <a:lnTo>
                  <a:pt x="55182" y="62636"/>
                </a:lnTo>
                <a:cubicBezTo>
                  <a:pt x="57909" y="62879"/>
                  <a:pt x="59394" y="64364"/>
                  <a:pt x="59636" y="67091"/>
                </a:cubicBezTo>
                <a:lnTo>
                  <a:pt x="59636" y="67091"/>
                </a:lnTo>
                <a:cubicBezTo>
                  <a:pt x="59394" y="69818"/>
                  <a:pt x="57909" y="71333"/>
                  <a:pt x="55182" y="71636"/>
                </a:cubicBezTo>
                <a:lnTo>
                  <a:pt x="55182" y="71636"/>
                </a:lnTo>
                <a:lnTo>
                  <a:pt x="40273" y="71636"/>
                </a:lnTo>
                <a:cubicBezTo>
                  <a:pt x="37545" y="71333"/>
                  <a:pt x="36061" y="69818"/>
                  <a:pt x="35818" y="67091"/>
                </a:cubicBezTo>
                <a:lnTo>
                  <a:pt x="35818" y="67091"/>
                </a:lnTo>
                <a:cubicBezTo>
                  <a:pt x="36061" y="64364"/>
                  <a:pt x="37545" y="62879"/>
                  <a:pt x="40273" y="62636"/>
                </a:cubicBezTo>
                <a:lnTo>
                  <a:pt x="40273" y="62636"/>
                </a:lnTo>
                <a:moveTo>
                  <a:pt x="47727" y="23909"/>
                </a:moveTo>
                <a:lnTo>
                  <a:pt x="47727" y="23909"/>
                </a:lnTo>
                <a:cubicBezTo>
                  <a:pt x="49485" y="23909"/>
                  <a:pt x="50909" y="24455"/>
                  <a:pt x="52000" y="25545"/>
                </a:cubicBezTo>
                <a:lnTo>
                  <a:pt x="52000" y="25545"/>
                </a:lnTo>
                <a:lnTo>
                  <a:pt x="52000" y="25545"/>
                </a:lnTo>
                <a:cubicBezTo>
                  <a:pt x="53152" y="26636"/>
                  <a:pt x="53727" y="28061"/>
                  <a:pt x="53727" y="29818"/>
                </a:cubicBezTo>
                <a:lnTo>
                  <a:pt x="53727" y="29818"/>
                </a:lnTo>
                <a:cubicBezTo>
                  <a:pt x="53727" y="31576"/>
                  <a:pt x="53152" y="33000"/>
                  <a:pt x="52000" y="34091"/>
                </a:cubicBezTo>
                <a:lnTo>
                  <a:pt x="52000" y="34091"/>
                </a:lnTo>
                <a:cubicBezTo>
                  <a:pt x="50909" y="35242"/>
                  <a:pt x="49485" y="35818"/>
                  <a:pt x="47727" y="35818"/>
                </a:cubicBezTo>
                <a:lnTo>
                  <a:pt x="47727" y="35818"/>
                </a:lnTo>
                <a:cubicBezTo>
                  <a:pt x="45970" y="35818"/>
                  <a:pt x="44545" y="35242"/>
                  <a:pt x="43455" y="34091"/>
                </a:cubicBezTo>
                <a:lnTo>
                  <a:pt x="43455" y="34091"/>
                </a:lnTo>
                <a:cubicBezTo>
                  <a:pt x="42303" y="33000"/>
                  <a:pt x="41727" y="31576"/>
                  <a:pt x="41727" y="29818"/>
                </a:cubicBezTo>
                <a:lnTo>
                  <a:pt x="41727" y="29818"/>
                </a:lnTo>
                <a:cubicBezTo>
                  <a:pt x="41727" y="28061"/>
                  <a:pt x="42303" y="26636"/>
                  <a:pt x="43455" y="25545"/>
                </a:cubicBezTo>
                <a:lnTo>
                  <a:pt x="43455" y="25545"/>
                </a:lnTo>
                <a:cubicBezTo>
                  <a:pt x="44545" y="24455"/>
                  <a:pt x="45970" y="23909"/>
                  <a:pt x="47727" y="23909"/>
                </a:cubicBezTo>
                <a:lnTo>
                  <a:pt x="47727" y="2390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0818-41"/>
          <p:cNvSpPr/>
          <p:nvPr/>
        </p:nvSpPr>
        <p:spPr>
          <a:xfrm>
            <a:off x="4907756" y="2496741"/>
            <a:ext cx="1364456" cy="307181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144" algn="in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9439830886-76"/>
          <p:cNvSpPr/>
          <p:nvPr/>
        </p:nvSpPr>
        <p:spPr>
          <a:xfrm>
            <a:off x="5029200" y="2600325"/>
            <a:ext cx="1143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2611" y="121"/>
                  <a:pt x="54639" y="1333"/>
                  <a:pt x="56083" y="3636"/>
                </a:cubicBezTo>
                <a:lnTo>
                  <a:pt x="56083" y="3636"/>
                </a:lnTo>
                <a:lnTo>
                  <a:pt x="98250" y="77091"/>
                </a:lnTo>
                <a:cubicBezTo>
                  <a:pt x="99417" y="79091"/>
                  <a:pt x="100000" y="81242"/>
                  <a:pt x="100000" y="83545"/>
                </a:cubicBezTo>
                <a:lnTo>
                  <a:pt x="100000" y="83545"/>
                </a:lnTo>
                <a:cubicBezTo>
                  <a:pt x="99889" y="86939"/>
                  <a:pt x="98861" y="89788"/>
                  <a:pt x="96917" y="92091"/>
                </a:cubicBezTo>
                <a:lnTo>
                  <a:pt x="96917" y="92091"/>
                </a:lnTo>
                <a:cubicBezTo>
                  <a:pt x="94806" y="94212"/>
                  <a:pt x="92194" y="95333"/>
                  <a:pt x="89083" y="95455"/>
                </a:cubicBezTo>
                <a:lnTo>
                  <a:pt x="89083" y="95455"/>
                </a:lnTo>
                <a:lnTo>
                  <a:pt x="10917" y="95455"/>
                </a:lnTo>
                <a:cubicBezTo>
                  <a:pt x="7806" y="95333"/>
                  <a:pt x="5222" y="94212"/>
                  <a:pt x="3167" y="92091"/>
                </a:cubicBezTo>
                <a:lnTo>
                  <a:pt x="3167" y="92091"/>
                </a:lnTo>
                <a:cubicBezTo>
                  <a:pt x="1167" y="89788"/>
                  <a:pt x="111" y="86939"/>
                  <a:pt x="0" y="83545"/>
                </a:cubicBezTo>
                <a:lnTo>
                  <a:pt x="0" y="83545"/>
                </a:lnTo>
                <a:cubicBezTo>
                  <a:pt x="0" y="81242"/>
                  <a:pt x="583" y="79091"/>
                  <a:pt x="1750" y="77091"/>
                </a:cubicBezTo>
                <a:lnTo>
                  <a:pt x="1750" y="77091"/>
                </a:lnTo>
                <a:lnTo>
                  <a:pt x="43917" y="3636"/>
                </a:lnTo>
                <a:cubicBezTo>
                  <a:pt x="45361" y="1333"/>
                  <a:pt x="47389" y="121"/>
                  <a:pt x="50000" y="0"/>
                </a:cubicBezTo>
                <a:lnTo>
                  <a:pt x="50000" y="0"/>
                </a:lnTo>
                <a:moveTo>
                  <a:pt x="62667" y="40909"/>
                </a:moveTo>
                <a:lnTo>
                  <a:pt x="62667" y="40909"/>
                </a:lnTo>
                <a:lnTo>
                  <a:pt x="50000" y="18727"/>
                </a:lnTo>
                <a:lnTo>
                  <a:pt x="34583" y="45818"/>
                </a:lnTo>
                <a:lnTo>
                  <a:pt x="38083" y="50909"/>
                </a:lnTo>
                <a:cubicBezTo>
                  <a:pt x="39806" y="52788"/>
                  <a:pt x="41500" y="52788"/>
                  <a:pt x="43167" y="50909"/>
                </a:cubicBezTo>
                <a:lnTo>
                  <a:pt x="43167" y="50909"/>
                </a:lnTo>
                <a:lnTo>
                  <a:pt x="48083" y="43636"/>
                </a:lnTo>
                <a:cubicBezTo>
                  <a:pt x="49361" y="41818"/>
                  <a:pt x="51056" y="40909"/>
                  <a:pt x="53167" y="40909"/>
                </a:cubicBezTo>
                <a:lnTo>
                  <a:pt x="53167" y="40909"/>
                </a:lnTo>
                <a:lnTo>
                  <a:pt x="62667" y="4090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0819-42"/>
          <p:cNvSpPr/>
          <p:nvPr/>
        </p:nvSpPr>
        <p:spPr>
          <a:xfrm>
            <a:off x="6343650" y="2496741"/>
            <a:ext cx="1121569" cy="307181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144" algn="in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el-1789439830886-77"/>
          <p:cNvSpPr/>
          <p:nvPr/>
        </p:nvSpPr>
        <p:spPr>
          <a:xfrm>
            <a:off x="6465094" y="2600325"/>
            <a:ext cx="14287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6818"/>
                </a:moveTo>
                <a:lnTo>
                  <a:pt x="20000" y="6818"/>
                </a:lnTo>
                <a:cubicBezTo>
                  <a:pt x="20000" y="4818"/>
                  <a:pt x="20467" y="3182"/>
                  <a:pt x="21400" y="1909"/>
                </a:cubicBezTo>
                <a:lnTo>
                  <a:pt x="21400" y="1909"/>
                </a:lnTo>
                <a:lnTo>
                  <a:pt x="21400" y="1909"/>
                </a:lnTo>
                <a:cubicBezTo>
                  <a:pt x="22333" y="636"/>
                  <a:pt x="23533" y="0"/>
                  <a:pt x="25000" y="0"/>
                </a:cubicBezTo>
                <a:lnTo>
                  <a:pt x="25000" y="0"/>
                </a:lnTo>
                <a:lnTo>
                  <a:pt x="50000" y="0"/>
                </a:lnTo>
                <a:cubicBezTo>
                  <a:pt x="51467" y="0"/>
                  <a:pt x="52667" y="636"/>
                  <a:pt x="53600" y="1909"/>
                </a:cubicBezTo>
                <a:lnTo>
                  <a:pt x="53600" y="1909"/>
                </a:lnTo>
                <a:cubicBezTo>
                  <a:pt x="54533" y="3182"/>
                  <a:pt x="55000" y="4818"/>
                  <a:pt x="55000" y="6818"/>
                </a:cubicBezTo>
                <a:lnTo>
                  <a:pt x="55000" y="6818"/>
                </a:lnTo>
                <a:lnTo>
                  <a:pt x="55000" y="81818"/>
                </a:lnTo>
                <a:lnTo>
                  <a:pt x="70000" y="81818"/>
                </a:lnTo>
                <a:lnTo>
                  <a:pt x="70000" y="47727"/>
                </a:lnTo>
                <a:cubicBezTo>
                  <a:pt x="70000" y="45727"/>
                  <a:pt x="70467" y="44091"/>
                  <a:pt x="71400" y="42818"/>
                </a:cubicBezTo>
                <a:lnTo>
                  <a:pt x="71400" y="42818"/>
                </a:lnTo>
                <a:cubicBezTo>
                  <a:pt x="72333" y="41545"/>
                  <a:pt x="73533" y="40909"/>
                  <a:pt x="75000" y="40909"/>
                </a:cubicBezTo>
                <a:lnTo>
                  <a:pt x="75000" y="40909"/>
                </a:lnTo>
                <a:lnTo>
                  <a:pt x="95000" y="40909"/>
                </a:lnTo>
                <a:cubicBezTo>
                  <a:pt x="96467" y="40909"/>
                  <a:pt x="97667" y="41545"/>
                  <a:pt x="98600" y="42818"/>
                </a:cubicBezTo>
                <a:lnTo>
                  <a:pt x="98600" y="42818"/>
                </a:lnTo>
                <a:cubicBezTo>
                  <a:pt x="99533" y="44091"/>
                  <a:pt x="100000" y="45727"/>
                  <a:pt x="100000" y="47727"/>
                </a:cubicBezTo>
                <a:lnTo>
                  <a:pt x="100000" y="47727"/>
                </a:lnTo>
                <a:cubicBezTo>
                  <a:pt x="100000" y="49727"/>
                  <a:pt x="99533" y="51364"/>
                  <a:pt x="98600" y="52636"/>
                </a:cubicBezTo>
                <a:lnTo>
                  <a:pt x="98600" y="52636"/>
                </a:lnTo>
                <a:cubicBezTo>
                  <a:pt x="97667" y="53909"/>
                  <a:pt x="96467" y="54545"/>
                  <a:pt x="95000" y="54545"/>
                </a:cubicBezTo>
                <a:lnTo>
                  <a:pt x="95000" y="54545"/>
                </a:lnTo>
                <a:lnTo>
                  <a:pt x="80000" y="54545"/>
                </a:lnTo>
                <a:lnTo>
                  <a:pt x="80000" y="88636"/>
                </a:lnTo>
                <a:cubicBezTo>
                  <a:pt x="80000" y="90636"/>
                  <a:pt x="79533" y="92273"/>
                  <a:pt x="78600" y="93545"/>
                </a:cubicBezTo>
                <a:lnTo>
                  <a:pt x="78600" y="93545"/>
                </a:lnTo>
                <a:cubicBezTo>
                  <a:pt x="77667" y="94818"/>
                  <a:pt x="76467" y="95455"/>
                  <a:pt x="75000" y="95455"/>
                </a:cubicBezTo>
                <a:lnTo>
                  <a:pt x="75000" y="95455"/>
                </a:lnTo>
                <a:lnTo>
                  <a:pt x="50000" y="95455"/>
                </a:lnTo>
                <a:cubicBezTo>
                  <a:pt x="48533" y="95455"/>
                  <a:pt x="47333" y="94818"/>
                  <a:pt x="46400" y="93545"/>
                </a:cubicBezTo>
                <a:lnTo>
                  <a:pt x="46400" y="93545"/>
                </a:lnTo>
                <a:cubicBezTo>
                  <a:pt x="45467" y="92273"/>
                  <a:pt x="45000" y="90636"/>
                  <a:pt x="45000" y="88636"/>
                </a:cubicBezTo>
                <a:lnTo>
                  <a:pt x="45000" y="88636"/>
                </a:lnTo>
                <a:lnTo>
                  <a:pt x="45000" y="13636"/>
                </a:lnTo>
                <a:lnTo>
                  <a:pt x="30000" y="13636"/>
                </a:lnTo>
                <a:lnTo>
                  <a:pt x="30000" y="47727"/>
                </a:lnTo>
                <a:cubicBezTo>
                  <a:pt x="30000" y="49727"/>
                  <a:pt x="29533" y="51364"/>
                  <a:pt x="28600" y="52636"/>
                </a:cubicBezTo>
                <a:lnTo>
                  <a:pt x="28600" y="52636"/>
                </a:lnTo>
                <a:cubicBezTo>
                  <a:pt x="27667" y="53909"/>
                  <a:pt x="26467" y="54545"/>
                  <a:pt x="25000" y="54545"/>
                </a:cubicBezTo>
                <a:lnTo>
                  <a:pt x="25000" y="54545"/>
                </a:lnTo>
                <a:lnTo>
                  <a:pt x="5000" y="54545"/>
                </a:lnTo>
                <a:cubicBezTo>
                  <a:pt x="3533" y="54545"/>
                  <a:pt x="2333" y="53909"/>
                  <a:pt x="1400" y="52636"/>
                </a:cubicBezTo>
                <a:lnTo>
                  <a:pt x="1400" y="52636"/>
                </a:lnTo>
                <a:cubicBezTo>
                  <a:pt x="467" y="51364"/>
                  <a:pt x="0" y="49727"/>
                  <a:pt x="0" y="47727"/>
                </a:cubicBezTo>
                <a:lnTo>
                  <a:pt x="0" y="47727"/>
                </a:lnTo>
                <a:cubicBezTo>
                  <a:pt x="0" y="45727"/>
                  <a:pt x="467" y="44091"/>
                  <a:pt x="1400" y="42818"/>
                </a:cubicBezTo>
                <a:lnTo>
                  <a:pt x="1400" y="42818"/>
                </a:lnTo>
                <a:cubicBezTo>
                  <a:pt x="2333" y="41545"/>
                  <a:pt x="3533" y="40909"/>
                  <a:pt x="5000" y="40909"/>
                </a:cubicBezTo>
                <a:lnTo>
                  <a:pt x="5000" y="40909"/>
                </a:lnTo>
                <a:lnTo>
                  <a:pt x="20000" y="40909"/>
                </a:lnTo>
                <a:lnTo>
                  <a:pt x="20000" y="681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0819-43"/>
          <p:cNvSpPr/>
          <p:nvPr/>
        </p:nvSpPr>
        <p:spPr>
          <a:xfrm>
            <a:off x="7536656" y="2496741"/>
            <a:ext cx="957263" cy="307181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7144" algn="in">
            <a:solidFill>
              <a:srgbClr val="CBD5E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el-1789439830886-78"/>
          <p:cNvSpPr/>
          <p:nvPr/>
        </p:nvSpPr>
        <p:spPr>
          <a:xfrm>
            <a:off x="7661660" y="2593516"/>
            <a:ext cx="107180" cy="1136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2152" y="0"/>
                  <a:pt x="53061" y="194"/>
                  <a:pt x="53909" y="583"/>
                </a:cubicBezTo>
                <a:lnTo>
                  <a:pt x="53909" y="583"/>
                </a:lnTo>
                <a:lnTo>
                  <a:pt x="94182" y="16250"/>
                </a:lnTo>
                <a:cubicBezTo>
                  <a:pt x="96606" y="17139"/>
                  <a:pt x="98515" y="18556"/>
                  <a:pt x="99909" y="20500"/>
                </a:cubicBezTo>
                <a:lnTo>
                  <a:pt x="99909" y="20500"/>
                </a:lnTo>
                <a:cubicBezTo>
                  <a:pt x="101485" y="22444"/>
                  <a:pt x="102273" y="24722"/>
                  <a:pt x="102273" y="27333"/>
                </a:cubicBezTo>
                <a:lnTo>
                  <a:pt x="102273" y="27333"/>
                </a:lnTo>
                <a:cubicBezTo>
                  <a:pt x="102394" y="34000"/>
                  <a:pt x="101182" y="41806"/>
                  <a:pt x="98636" y="50750"/>
                </a:cubicBezTo>
                <a:lnTo>
                  <a:pt x="98636" y="50750"/>
                </a:lnTo>
                <a:cubicBezTo>
                  <a:pt x="96091" y="59750"/>
                  <a:pt x="91485" y="68472"/>
                  <a:pt x="84818" y="76917"/>
                </a:cubicBezTo>
                <a:lnTo>
                  <a:pt x="84818" y="76917"/>
                </a:lnTo>
                <a:cubicBezTo>
                  <a:pt x="78273" y="85528"/>
                  <a:pt x="68909" y="92639"/>
                  <a:pt x="56727" y="98250"/>
                </a:cubicBezTo>
                <a:lnTo>
                  <a:pt x="56727" y="98250"/>
                </a:lnTo>
                <a:cubicBezTo>
                  <a:pt x="53030" y="99806"/>
                  <a:pt x="49333" y="99806"/>
                  <a:pt x="45636" y="98250"/>
                </a:cubicBezTo>
                <a:lnTo>
                  <a:pt x="45636" y="98250"/>
                </a:lnTo>
                <a:cubicBezTo>
                  <a:pt x="33394" y="92639"/>
                  <a:pt x="24000" y="85528"/>
                  <a:pt x="17455" y="76917"/>
                </a:cubicBezTo>
                <a:lnTo>
                  <a:pt x="17455" y="76917"/>
                </a:lnTo>
                <a:cubicBezTo>
                  <a:pt x="10788" y="68472"/>
                  <a:pt x="6182" y="59750"/>
                  <a:pt x="3636" y="50750"/>
                </a:cubicBezTo>
                <a:lnTo>
                  <a:pt x="3636" y="50750"/>
                </a:lnTo>
                <a:cubicBezTo>
                  <a:pt x="1091" y="41806"/>
                  <a:pt x="-121" y="34000"/>
                  <a:pt x="0" y="27333"/>
                </a:cubicBezTo>
                <a:lnTo>
                  <a:pt x="0" y="27333"/>
                </a:lnTo>
                <a:cubicBezTo>
                  <a:pt x="0" y="24722"/>
                  <a:pt x="788" y="22444"/>
                  <a:pt x="2364" y="20500"/>
                </a:cubicBezTo>
                <a:lnTo>
                  <a:pt x="2364" y="20500"/>
                </a:lnTo>
                <a:cubicBezTo>
                  <a:pt x="3758" y="18556"/>
                  <a:pt x="5667" y="17139"/>
                  <a:pt x="8091" y="16250"/>
                </a:cubicBezTo>
                <a:lnTo>
                  <a:pt x="8091" y="16250"/>
                </a:lnTo>
                <a:lnTo>
                  <a:pt x="48364" y="583"/>
                </a:lnTo>
                <a:cubicBezTo>
                  <a:pt x="49212" y="194"/>
                  <a:pt x="50152" y="0"/>
                  <a:pt x="51182" y="0"/>
                </a:cubicBezTo>
                <a:lnTo>
                  <a:pt x="51182" y="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30809-25"/>
          <p:cNvSpPr/>
          <p:nvPr/>
        </p:nvSpPr>
        <p:spPr>
          <a:xfrm>
            <a:off x="4907756" y="2946797"/>
            <a:ext cx="3600450" cy="6715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4" y="0"/>
                </a:moveTo>
                <a:lnTo>
                  <a:pt x="99206" y="0"/>
                </a:lnTo>
                <a:lnTo>
                  <a:pt x="99283" y="14"/>
                </a:lnTo>
                <a:lnTo>
                  <a:pt x="99362" y="85"/>
                </a:lnTo>
                <a:lnTo>
                  <a:pt x="99437" y="183"/>
                </a:lnTo>
                <a:lnTo>
                  <a:pt x="99511" y="324"/>
                </a:lnTo>
                <a:lnTo>
                  <a:pt x="99579" y="493"/>
                </a:lnTo>
                <a:lnTo>
                  <a:pt x="99648" y="718"/>
                </a:lnTo>
                <a:lnTo>
                  <a:pt x="99709" y="958"/>
                </a:lnTo>
                <a:lnTo>
                  <a:pt x="99767" y="1239"/>
                </a:lnTo>
                <a:lnTo>
                  <a:pt x="99820" y="1549"/>
                </a:lnTo>
                <a:lnTo>
                  <a:pt x="99865" y="1873"/>
                </a:lnTo>
                <a:lnTo>
                  <a:pt x="99907" y="2239"/>
                </a:lnTo>
                <a:lnTo>
                  <a:pt x="99939" y="2606"/>
                </a:lnTo>
                <a:lnTo>
                  <a:pt x="99966" y="3000"/>
                </a:lnTo>
                <a:lnTo>
                  <a:pt x="99984" y="3394"/>
                </a:lnTo>
                <a:lnTo>
                  <a:pt x="99997" y="3817"/>
                </a:lnTo>
                <a:lnTo>
                  <a:pt x="100000" y="4225"/>
                </a:lnTo>
                <a:lnTo>
                  <a:pt x="100000" y="95775"/>
                </a:lnTo>
                <a:lnTo>
                  <a:pt x="99997" y="96183"/>
                </a:lnTo>
                <a:lnTo>
                  <a:pt x="99984" y="96606"/>
                </a:lnTo>
                <a:lnTo>
                  <a:pt x="99966" y="97000"/>
                </a:lnTo>
                <a:lnTo>
                  <a:pt x="99939" y="97394"/>
                </a:lnTo>
                <a:lnTo>
                  <a:pt x="99907" y="97761"/>
                </a:lnTo>
                <a:lnTo>
                  <a:pt x="99865" y="98127"/>
                </a:lnTo>
                <a:lnTo>
                  <a:pt x="99820" y="98451"/>
                </a:lnTo>
                <a:lnTo>
                  <a:pt x="99767" y="98761"/>
                </a:lnTo>
                <a:lnTo>
                  <a:pt x="99709" y="99042"/>
                </a:lnTo>
                <a:lnTo>
                  <a:pt x="99648" y="99282"/>
                </a:lnTo>
                <a:lnTo>
                  <a:pt x="99579" y="99507"/>
                </a:lnTo>
                <a:lnTo>
                  <a:pt x="99511" y="99676"/>
                </a:lnTo>
                <a:lnTo>
                  <a:pt x="99437" y="99817"/>
                </a:lnTo>
                <a:lnTo>
                  <a:pt x="99362" y="99915"/>
                </a:lnTo>
                <a:lnTo>
                  <a:pt x="99283" y="99986"/>
                </a:lnTo>
                <a:lnTo>
                  <a:pt x="99206" y="100000"/>
                </a:lnTo>
                <a:lnTo>
                  <a:pt x="794" y="100000"/>
                </a:lnTo>
                <a:lnTo>
                  <a:pt x="717" y="99986"/>
                </a:lnTo>
                <a:lnTo>
                  <a:pt x="638" y="99915"/>
                </a:lnTo>
                <a:lnTo>
                  <a:pt x="563" y="99817"/>
                </a:lnTo>
                <a:lnTo>
                  <a:pt x="489" y="99676"/>
                </a:lnTo>
                <a:lnTo>
                  <a:pt x="421" y="99507"/>
                </a:lnTo>
                <a:lnTo>
                  <a:pt x="352" y="99282"/>
                </a:lnTo>
                <a:lnTo>
                  <a:pt x="291" y="99042"/>
                </a:lnTo>
                <a:lnTo>
                  <a:pt x="233" y="98761"/>
                </a:lnTo>
                <a:lnTo>
                  <a:pt x="180" y="98451"/>
                </a:lnTo>
                <a:lnTo>
                  <a:pt x="135" y="98127"/>
                </a:lnTo>
                <a:lnTo>
                  <a:pt x="93" y="97761"/>
                </a:lnTo>
                <a:lnTo>
                  <a:pt x="61" y="97394"/>
                </a:lnTo>
                <a:lnTo>
                  <a:pt x="34" y="97000"/>
                </a:lnTo>
                <a:lnTo>
                  <a:pt x="16" y="96606"/>
                </a:lnTo>
                <a:lnTo>
                  <a:pt x="3" y="96183"/>
                </a:lnTo>
                <a:lnTo>
                  <a:pt x="0" y="95775"/>
                </a:lnTo>
                <a:lnTo>
                  <a:pt x="0" y="4225"/>
                </a:lnTo>
                <a:lnTo>
                  <a:pt x="3" y="3817"/>
                </a:lnTo>
                <a:lnTo>
                  <a:pt x="16" y="3394"/>
                </a:lnTo>
                <a:lnTo>
                  <a:pt x="34" y="3000"/>
                </a:lnTo>
                <a:lnTo>
                  <a:pt x="61" y="2606"/>
                </a:lnTo>
                <a:lnTo>
                  <a:pt x="93" y="2239"/>
                </a:lnTo>
                <a:lnTo>
                  <a:pt x="135" y="1873"/>
                </a:lnTo>
                <a:lnTo>
                  <a:pt x="180" y="1549"/>
                </a:lnTo>
                <a:lnTo>
                  <a:pt x="233" y="1239"/>
                </a:lnTo>
                <a:lnTo>
                  <a:pt x="291" y="958"/>
                </a:lnTo>
                <a:lnTo>
                  <a:pt x="352" y="718"/>
                </a:lnTo>
                <a:lnTo>
                  <a:pt x="421" y="493"/>
                </a:lnTo>
                <a:lnTo>
                  <a:pt x="489" y="324"/>
                </a:lnTo>
                <a:lnTo>
                  <a:pt x="563" y="183"/>
                </a:lnTo>
                <a:lnTo>
                  <a:pt x="638" y="85"/>
                </a:lnTo>
                <a:lnTo>
                  <a:pt x="717" y="14"/>
                </a:lnTo>
                <a:lnTo>
                  <a:pt x="794" y="0"/>
                </a:lnTo>
                <a:close/>
              </a:path>
            </a:pathLst>
          </a:cu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0810-30"/>
          <p:cNvSpPr/>
          <p:nvPr/>
        </p:nvSpPr>
        <p:spPr>
          <a:xfrm>
            <a:off x="4907756" y="2946797"/>
            <a:ext cx="28575" cy="6715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0"/>
                </a:lnTo>
                <a:lnTo>
                  <a:pt x="80491" y="82"/>
                </a:lnTo>
                <a:lnTo>
                  <a:pt x="70972" y="183"/>
                </a:lnTo>
                <a:lnTo>
                  <a:pt x="61732" y="324"/>
                </a:lnTo>
                <a:lnTo>
                  <a:pt x="52860" y="502"/>
                </a:lnTo>
                <a:lnTo>
                  <a:pt x="44443" y="717"/>
                </a:lnTo>
                <a:lnTo>
                  <a:pt x="36561" y="966"/>
                </a:lnTo>
                <a:lnTo>
                  <a:pt x="29289" y="1246"/>
                </a:lnTo>
                <a:lnTo>
                  <a:pt x="22699" y="1556"/>
                </a:lnTo>
                <a:lnTo>
                  <a:pt x="16853" y="1891"/>
                </a:lnTo>
                <a:lnTo>
                  <a:pt x="11808" y="2249"/>
                </a:lnTo>
                <a:lnTo>
                  <a:pt x="7612" y="2627"/>
                </a:lnTo>
                <a:lnTo>
                  <a:pt x="4306" y="3020"/>
                </a:lnTo>
                <a:lnTo>
                  <a:pt x="1921" y="3425"/>
                </a:lnTo>
                <a:lnTo>
                  <a:pt x="482" y="3838"/>
                </a:lnTo>
                <a:lnTo>
                  <a:pt x="0" y="4255"/>
                </a:lnTo>
                <a:lnTo>
                  <a:pt x="0" y="95745"/>
                </a:lnTo>
                <a:lnTo>
                  <a:pt x="482" y="96162"/>
                </a:lnTo>
                <a:lnTo>
                  <a:pt x="1921" y="96575"/>
                </a:lnTo>
                <a:lnTo>
                  <a:pt x="4306" y="96980"/>
                </a:lnTo>
                <a:lnTo>
                  <a:pt x="7612" y="97373"/>
                </a:lnTo>
                <a:lnTo>
                  <a:pt x="11808" y="97751"/>
                </a:lnTo>
                <a:lnTo>
                  <a:pt x="16853" y="98109"/>
                </a:lnTo>
                <a:lnTo>
                  <a:pt x="22699" y="98444"/>
                </a:lnTo>
                <a:lnTo>
                  <a:pt x="29289" y="98754"/>
                </a:lnTo>
                <a:lnTo>
                  <a:pt x="36561" y="99034"/>
                </a:lnTo>
                <a:lnTo>
                  <a:pt x="44443" y="99283"/>
                </a:lnTo>
                <a:lnTo>
                  <a:pt x="52860" y="99498"/>
                </a:lnTo>
                <a:lnTo>
                  <a:pt x="61732" y="99676"/>
                </a:lnTo>
                <a:lnTo>
                  <a:pt x="70972" y="99817"/>
                </a:lnTo>
                <a:lnTo>
                  <a:pt x="80491" y="99918"/>
                </a:lnTo>
                <a:lnTo>
                  <a:pt x="90198" y="9998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5745"/>
                </a:lnTo>
                <a:lnTo>
                  <a:pt x="100000" y="4255"/>
                </a:lnTo>
                <a:lnTo>
                  <a:pt x="100000" y="4255"/>
                </a:lnTo>
                <a:lnTo>
                  <a:pt x="100000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439830878-64"/>
          <p:cNvSpPr/>
          <p:nvPr/>
        </p:nvSpPr>
        <p:spPr>
          <a:xfrm>
            <a:off x="5079206" y="3096816"/>
            <a:ext cx="178594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684" y="0"/>
                </a:moveTo>
                <a:lnTo>
                  <a:pt x="24684" y="0"/>
                </a:lnTo>
                <a:cubicBezTo>
                  <a:pt x="23632" y="0"/>
                  <a:pt x="22860" y="644"/>
                  <a:pt x="22368" y="1933"/>
                </a:cubicBezTo>
                <a:lnTo>
                  <a:pt x="22368" y="1933"/>
                </a:lnTo>
                <a:lnTo>
                  <a:pt x="18632" y="12667"/>
                </a:lnTo>
                <a:lnTo>
                  <a:pt x="9895" y="8400"/>
                </a:lnTo>
                <a:cubicBezTo>
                  <a:pt x="8842" y="8000"/>
                  <a:pt x="7965" y="8267"/>
                  <a:pt x="7263" y="9200"/>
                </a:cubicBezTo>
                <a:lnTo>
                  <a:pt x="7263" y="9200"/>
                </a:lnTo>
                <a:cubicBezTo>
                  <a:pt x="6526" y="10089"/>
                  <a:pt x="6316" y="11200"/>
                  <a:pt x="6632" y="12533"/>
                </a:cubicBezTo>
                <a:lnTo>
                  <a:pt x="6632" y="12533"/>
                </a:lnTo>
                <a:lnTo>
                  <a:pt x="10000" y="23600"/>
                </a:lnTo>
                <a:lnTo>
                  <a:pt x="1526" y="28333"/>
                </a:lnTo>
                <a:cubicBezTo>
                  <a:pt x="509" y="28956"/>
                  <a:pt x="0" y="29933"/>
                  <a:pt x="0" y="31267"/>
                </a:cubicBezTo>
                <a:lnTo>
                  <a:pt x="0" y="31267"/>
                </a:lnTo>
                <a:cubicBezTo>
                  <a:pt x="0" y="32556"/>
                  <a:pt x="509" y="33533"/>
                  <a:pt x="1526" y="34200"/>
                </a:cubicBezTo>
                <a:lnTo>
                  <a:pt x="1526" y="34200"/>
                </a:lnTo>
                <a:lnTo>
                  <a:pt x="10000" y="38867"/>
                </a:lnTo>
                <a:lnTo>
                  <a:pt x="6632" y="50000"/>
                </a:lnTo>
                <a:cubicBezTo>
                  <a:pt x="6316" y="51289"/>
                  <a:pt x="6526" y="52400"/>
                  <a:pt x="7263" y="53333"/>
                </a:cubicBezTo>
                <a:lnTo>
                  <a:pt x="7263" y="53333"/>
                </a:lnTo>
                <a:cubicBezTo>
                  <a:pt x="7965" y="54222"/>
                  <a:pt x="8842" y="54489"/>
                  <a:pt x="9895" y="54133"/>
                </a:cubicBezTo>
                <a:lnTo>
                  <a:pt x="9895" y="54133"/>
                </a:lnTo>
                <a:lnTo>
                  <a:pt x="18632" y="49800"/>
                </a:lnTo>
                <a:lnTo>
                  <a:pt x="22368" y="60533"/>
                </a:lnTo>
                <a:cubicBezTo>
                  <a:pt x="22860" y="61867"/>
                  <a:pt x="23632" y="62533"/>
                  <a:pt x="24684" y="62533"/>
                </a:cubicBezTo>
                <a:lnTo>
                  <a:pt x="24684" y="62533"/>
                </a:lnTo>
                <a:cubicBezTo>
                  <a:pt x="25702" y="62533"/>
                  <a:pt x="26474" y="61867"/>
                  <a:pt x="27000" y="60533"/>
                </a:cubicBezTo>
                <a:lnTo>
                  <a:pt x="27000" y="60533"/>
                </a:lnTo>
                <a:lnTo>
                  <a:pt x="30684" y="49800"/>
                </a:lnTo>
                <a:lnTo>
                  <a:pt x="39474" y="54133"/>
                </a:lnTo>
                <a:cubicBezTo>
                  <a:pt x="40491" y="54489"/>
                  <a:pt x="41368" y="54222"/>
                  <a:pt x="42105" y="53333"/>
                </a:cubicBezTo>
                <a:lnTo>
                  <a:pt x="42105" y="53333"/>
                </a:lnTo>
                <a:cubicBezTo>
                  <a:pt x="42807" y="52400"/>
                  <a:pt x="43018" y="51289"/>
                  <a:pt x="42737" y="50000"/>
                </a:cubicBezTo>
                <a:lnTo>
                  <a:pt x="42737" y="50000"/>
                </a:lnTo>
                <a:lnTo>
                  <a:pt x="39316" y="38867"/>
                </a:lnTo>
                <a:lnTo>
                  <a:pt x="47789" y="34200"/>
                </a:lnTo>
                <a:cubicBezTo>
                  <a:pt x="48737" y="33533"/>
                  <a:pt x="49263" y="32556"/>
                  <a:pt x="49368" y="31267"/>
                </a:cubicBezTo>
                <a:lnTo>
                  <a:pt x="49368" y="31267"/>
                </a:lnTo>
                <a:cubicBezTo>
                  <a:pt x="49263" y="29933"/>
                  <a:pt x="48737" y="28956"/>
                  <a:pt x="47789" y="28333"/>
                </a:cubicBezTo>
                <a:lnTo>
                  <a:pt x="47789" y="28333"/>
                </a:lnTo>
                <a:lnTo>
                  <a:pt x="39316" y="23600"/>
                </a:lnTo>
                <a:lnTo>
                  <a:pt x="42737" y="12533"/>
                </a:lnTo>
                <a:cubicBezTo>
                  <a:pt x="43018" y="11200"/>
                  <a:pt x="42807" y="10089"/>
                  <a:pt x="42105" y="9200"/>
                </a:cubicBezTo>
                <a:lnTo>
                  <a:pt x="42105" y="9200"/>
                </a:lnTo>
                <a:cubicBezTo>
                  <a:pt x="41368" y="8267"/>
                  <a:pt x="40491" y="8000"/>
                  <a:pt x="39474" y="8400"/>
                </a:cubicBezTo>
                <a:lnTo>
                  <a:pt x="39474" y="8400"/>
                </a:lnTo>
                <a:lnTo>
                  <a:pt x="30684" y="12667"/>
                </a:lnTo>
                <a:lnTo>
                  <a:pt x="27000" y="1933"/>
                </a:lnTo>
                <a:cubicBezTo>
                  <a:pt x="26474" y="644"/>
                  <a:pt x="25702" y="0"/>
                  <a:pt x="24684" y="0"/>
                </a:cubicBezTo>
                <a:lnTo>
                  <a:pt x="24684" y="0"/>
                </a:lnTo>
                <a:moveTo>
                  <a:pt x="24684" y="18733"/>
                </a:moveTo>
                <a:lnTo>
                  <a:pt x="24684" y="18733"/>
                </a:lnTo>
                <a:cubicBezTo>
                  <a:pt x="28368" y="18867"/>
                  <a:pt x="31193" y="20956"/>
                  <a:pt x="33158" y="25000"/>
                </a:cubicBezTo>
                <a:lnTo>
                  <a:pt x="33158" y="25000"/>
                </a:lnTo>
                <a:cubicBezTo>
                  <a:pt x="35018" y="29178"/>
                  <a:pt x="35018" y="33356"/>
                  <a:pt x="33158" y="37533"/>
                </a:cubicBezTo>
                <a:lnTo>
                  <a:pt x="33158" y="37533"/>
                </a:lnTo>
                <a:cubicBezTo>
                  <a:pt x="31193" y="41533"/>
                  <a:pt x="28368" y="43600"/>
                  <a:pt x="24684" y="43733"/>
                </a:cubicBezTo>
                <a:lnTo>
                  <a:pt x="24684" y="43733"/>
                </a:lnTo>
                <a:cubicBezTo>
                  <a:pt x="20965" y="43600"/>
                  <a:pt x="18140" y="41533"/>
                  <a:pt x="16211" y="37533"/>
                </a:cubicBezTo>
                <a:lnTo>
                  <a:pt x="16211" y="37533"/>
                </a:lnTo>
                <a:cubicBezTo>
                  <a:pt x="14351" y="33356"/>
                  <a:pt x="14351" y="29178"/>
                  <a:pt x="16211" y="25000"/>
                </a:cubicBezTo>
                <a:lnTo>
                  <a:pt x="16211" y="25000"/>
                </a:lnTo>
                <a:cubicBezTo>
                  <a:pt x="18140" y="20956"/>
                  <a:pt x="20965" y="18867"/>
                  <a:pt x="24684" y="18733"/>
                </a:cubicBezTo>
                <a:lnTo>
                  <a:pt x="24684" y="18733"/>
                </a:lnTo>
                <a:moveTo>
                  <a:pt x="29632" y="31267"/>
                </a:moveTo>
                <a:lnTo>
                  <a:pt x="29632" y="31267"/>
                </a:lnTo>
                <a:cubicBezTo>
                  <a:pt x="29632" y="29444"/>
                  <a:pt x="29158" y="27933"/>
                  <a:pt x="28211" y="26733"/>
                </a:cubicBezTo>
                <a:lnTo>
                  <a:pt x="28211" y="26733"/>
                </a:lnTo>
                <a:lnTo>
                  <a:pt x="28211" y="26733"/>
                </a:lnTo>
                <a:cubicBezTo>
                  <a:pt x="27298" y="25578"/>
                  <a:pt x="26123" y="25000"/>
                  <a:pt x="24684" y="25000"/>
                </a:cubicBezTo>
                <a:lnTo>
                  <a:pt x="24684" y="25000"/>
                </a:lnTo>
                <a:cubicBezTo>
                  <a:pt x="23246" y="25000"/>
                  <a:pt x="22053" y="25578"/>
                  <a:pt x="21105" y="26733"/>
                </a:cubicBezTo>
                <a:lnTo>
                  <a:pt x="21105" y="26733"/>
                </a:lnTo>
                <a:cubicBezTo>
                  <a:pt x="20193" y="27933"/>
                  <a:pt x="19737" y="29444"/>
                  <a:pt x="19737" y="31267"/>
                </a:cubicBezTo>
                <a:lnTo>
                  <a:pt x="19737" y="31267"/>
                </a:lnTo>
                <a:cubicBezTo>
                  <a:pt x="19737" y="33089"/>
                  <a:pt x="20193" y="34578"/>
                  <a:pt x="21105" y="35733"/>
                </a:cubicBezTo>
                <a:lnTo>
                  <a:pt x="21105" y="35733"/>
                </a:lnTo>
                <a:cubicBezTo>
                  <a:pt x="22053" y="36933"/>
                  <a:pt x="23246" y="37533"/>
                  <a:pt x="24684" y="37533"/>
                </a:cubicBezTo>
                <a:lnTo>
                  <a:pt x="24684" y="37533"/>
                </a:lnTo>
                <a:cubicBezTo>
                  <a:pt x="26123" y="37533"/>
                  <a:pt x="27298" y="36933"/>
                  <a:pt x="28211" y="35733"/>
                </a:cubicBezTo>
                <a:lnTo>
                  <a:pt x="28211" y="35733"/>
                </a:lnTo>
                <a:cubicBezTo>
                  <a:pt x="29158" y="34578"/>
                  <a:pt x="29632" y="33089"/>
                  <a:pt x="29632" y="31267"/>
                </a:cubicBezTo>
                <a:lnTo>
                  <a:pt x="29632" y="31267"/>
                </a:lnTo>
                <a:moveTo>
                  <a:pt x="77737" y="34400"/>
                </a:moveTo>
                <a:lnTo>
                  <a:pt x="77737" y="34400"/>
                </a:lnTo>
                <a:cubicBezTo>
                  <a:pt x="77737" y="32578"/>
                  <a:pt x="78193" y="31067"/>
                  <a:pt x="79105" y="29867"/>
                </a:cubicBezTo>
                <a:lnTo>
                  <a:pt x="79105" y="29867"/>
                </a:lnTo>
                <a:lnTo>
                  <a:pt x="79105" y="29867"/>
                </a:lnTo>
                <a:cubicBezTo>
                  <a:pt x="80018" y="28711"/>
                  <a:pt x="81193" y="28133"/>
                  <a:pt x="82632" y="28133"/>
                </a:cubicBezTo>
                <a:lnTo>
                  <a:pt x="82632" y="28133"/>
                </a:lnTo>
                <a:cubicBezTo>
                  <a:pt x="84070" y="28133"/>
                  <a:pt x="85263" y="28711"/>
                  <a:pt x="86211" y="29867"/>
                </a:cubicBezTo>
                <a:lnTo>
                  <a:pt x="86211" y="29867"/>
                </a:lnTo>
                <a:cubicBezTo>
                  <a:pt x="87123" y="31067"/>
                  <a:pt x="87579" y="32578"/>
                  <a:pt x="87579" y="34400"/>
                </a:cubicBezTo>
                <a:lnTo>
                  <a:pt x="87579" y="34400"/>
                </a:lnTo>
                <a:lnTo>
                  <a:pt x="87579" y="44733"/>
                </a:lnTo>
                <a:cubicBezTo>
                  <a:pt x="85228" y="46289"/>
                  <a:pt x="84000" y="49222"/>
                  <a:pt x="83895" y="53533"/>
                </a:cubicBezTo>
                <a:lnTo>
                  <a:pt x="83895" y="53533"/>
                </a:lnTo>
                <a:cubicBezTo>
                  <a:pt x="83895" y="55222"/>
                  <a:pt x="84456" y="57244"/>
                  <a:pt x="85579" y="59600"/>
                </a:cubicBezTo>
                <a:lnTo>
                  <a:pt x="85579" y="59600"/>
                </a:lnTo>
                <a:cubicBezTo>
                  <a:pt x="86596" y="61911"/>
                  <a:pt x="87930" y="64244"/>
                  <a:pt x="89579" y="66600"/>
                </a:cubicBezTo>
                <a:lnTo>
                  <a:pt x="89579" y="66600"/>
                </a:lnTo>
                <a:cubicBezTo>
                  <a:pt x="90702" y="67756"/>
                  <a:pt x="91842" y="67756"/>
                  <a:pt x="93000" y="66600"/>
                </a:cubicBezTo>
                <a:lnTo>
                  <a:pt x="93000" y="66600"/>
                </a:lnTo>
                <a:cubicBezTo>
                  <a:pt x="94614" y="64244"/>
                  <a:pt x="95947" y="61911"/>
                  <a:pt x="97000" y="59600"/>
                </a:cubicBezTo>
                <a:lnTo>
                  <a:pt x="97000" y="59600"/>
                </a:lnTo>
                <a:cubicBezTo>
                  <a:pt x="98123" y="57244"/>
                  <a:pt x="98684" y="55222"/>
                  <a:pt x="98684" y="53533"/>
                </a:cubicBezTo>
                <a:lnTo>
                  <a:pt x="98684" y="53533"/>
                </a:lnTo>
                <a:cubicBezTo>
                  <a:pt x="98579" y="49222"/>
                  <a:pt x="97351" y="46289"/>
                  <a:pt x="95000" y="44733"/>
                </a:cubicBezTo>
                <a:lnTo>
                  <a:pt x="95000" y="44733"/>
                </a:lnTo>
                <a:lnTo>
                  <a:pt x="95000" y="34400"/>
                </a:lnTo>
                <a:cubicBezTo>
                  <a:pt x="94895" y="29956"/>
                  <a:pt x="93702" y="26244"/>
                  <a:pt x="91421" y="23267"/>
                </a:cubicBezTo>
                <a:lnTo>
                  <a:pt x="91421" y="23267"/>
                </a:lnTo>
                <a:cubicBezTo>
                  <a:pt x="89070" y="20378"/>
                  <a:pt x="86140" y="18867"/>
                  <a:pt x="82632" y="18733"/>
                </a:cubicBezTo>
                <a:lnTo>
                  <a:pt x="82632" y="18733"/>
                </a:lnTo>
                <a:cubicBezTo>
                  <a:pt x="79158" y="18867"/>
                  <a:pt x="76228" y="20378"/>
                  <a:pt x="73842" y="23267"/>
                </a:cubicBezTo>
                <a:lnTo>
                  <a:pt x="73842" y="23267"/>
                </a:lnTo>
                <a:cubicBezTo>
                  <a:pt x="71596" y="26244"/>
                  <a:pt x="70421" y="29956"/>
                  <a:pt x="70316" y="34400"/>
                </a:cubicBezTo>
                <a:lnTo>
                  <a:pt x="70316" y="34400"/>
                </a:lnTo>
                <a:lnTo>
                  <a:pt x="70316" y="38867"/>
                </a:lnTo>
                <a:cubicBezTo>
                  <a:pt x="68772" y="37978"/>
                  <a:pt x="67123" y="37533"/>
                  <a:pt x="65368" y="37533"/>
                </a:cubicBezTo>
                <a:lnTo>
                  <a:pt x="65368" y="37533"/>
                </a:lnTo>
                <a:cubicBezTo>
                  <a:pt x="61895" y="37622"/>
                  <a:pt x="58965" y="39111"/>
                  <a:pt x="56579" y="42000"/>
                </a:cubicBezTo>
                <a:lnTo>
                  <a:pt x="56579" y="42000"/>
                </a:lnTo>
                <a:cubicBezTo>
                  <a:pt x="54333" y="44978"/>
                  <a:pt x="53158" y="48689"/>
                  <a:pt x="53053" y="53133"/>
                </a:cubicBezTo>
                <a:lnTo>
                  <a:pt x="53053" y="53133"/>
                </a:lnTo>
                <a:lnTo>
                  <a:pt x="53053" y="57200"/>
                </a:lnTo>
                <a:cubicBezTo>
                  <a:pt x="50667" y="58800"/>
                  <a:pt x="49439" y="61733"/>
                  <a:pt x="49368" y="66000"/>
                </a:cubicBezTo>
                <a:lnTo>
                  <a:pt x="49368" y="66000"/>
                </a:lnTo>
                <a:cubicBezTo>
                  <a:pt x="49368" y="67689"/>
                  <a:pt x="49930" y="69711"/>
                  <a:pt x="51053" y="72067"/>
                </a:cubicBezTo>
                <a:lnTo>
                  <a:pt x="51053" y="72067"/>
                </a:lnTo>
                <a:cubicBezTo>
                  <a:pt x="52070" y="74422"/>
                  <a:pt x="53404" y="76778"/>
                  <a:pt x="55053" y="79133"/>
                </a:cubicBezTo>
                <a:lnTo>
                  <a:pt x="55053" y="79133"/>
                </a:lnTo>
                <a:cubicBezTo>
                  <a:pt x="56175" y="80289"/>
                  <a:pt x="57298" y="80289"/>
                  <a:pt x="58421" y="79133"/>
                </a:cubicBezTo>
                <a:lnTo>
                  <a:pt x="58421" y="79133"/>
                </a:lnTo>
                <a:cubicBezTo>
                  <a:pt x="60070" y="76778"/>
                  <a:pt x="61421" y="74422"/>
                  <a:pt x="62474" y="72067"/>
                </a:cubicBezTo>
                <a:lnTo>
                  <a:pt x="62474" y="72067"/>
                </a:lnTo>
                <a:cubicBezTo>
                  <a:pt x="63596" y="69711"/>
                  <a:pt x="64158" y="67689"/>
                  <a:pt x="64158" y="66000"/>
                </a:cubicBezTo>
                <a:lnTo>
                  <a:pt x="64158" y="66000"/>
                </a:lnTo>
                <a:cubicBezTo>
                  <a:pt x="64053" y="61733"/>
                  <a:pt x="62807" y="58800"/>
                  <a:pt x="60421" y="57200"/>
                </a:cubicBezTo>
                <a:lnTo>
                  <a:pt x="60421" y="57200"/>
                </a:lnTo>
                <a:lnTo>
                  <a:pt x="60421" y="53133"/>
                </a:lnTo>
                <a:cubicBezTo>
                  <a:pt x="60421" y="51311"/>
                  <a:pt x="60895" y="49800"/>
                  <a:pt x="61842" y="48600"/>
                </a:cubicBezTo>
                <a:lnTo>
                  <a:pt x="61842" y="48600"/>
                </a:lnTo>
                <a:cubicBezTo>
                  <a:pt x="62754" y="47444"/>
                  <a:pt x="63930" y="46867"/>
                  <a:pt x="65368" y="46867"/>
                </a:cubicBezTo>
                <a:lnTo>
                  <a:pt x="65368" y="46867"/>
                </a:lnTo>
                <a:cubicBezTo>
                  <a:pt x="66807" y="46867"/>
                  <a:pt x="68000" y="47444"/>
                  <a:pt x="68947" y="48600"/>
                </a:cubicBezTo>
                <a:lnTo>
                  <a:pt x="68947" y="48600"/>
                </a:lnTo>
                <a:cubicBezTo>
                  <a:pt x="69860" y="49800"/>
                  <a:pt x="70316" y="51311"/>
                  <a:pt x="70316" y="53133"/>
                </a:cubicBezTo>
                <a:lnTo>
                  <a:pt x="70316" y="53133"/>
                </a:lnTo>
                <a:lnTo>
                  <a:pt x="70316" y="54667"/>
                </a:lnTo>
                <a:lnTo>
                  <a:pt x="70316" y="87533"/>
                </a:lnTo>
                <a:lnTo>
                  <a:pt x="4947" y="87533"/>
                </a:lnTo>
                <a:cubicBezTo>
                  <a:pt x="3509" y="87533"/>
                  <a:pt x="2316" y="88111"/>
                  <a:pt x="1368" y="89267"/>
                </a:cubicBezTo>
                <a:lnTo>
                  <a:pt x="1368" y="89267"/>
                </a:lnTo>
                <a:cubicBezTo>
                  <a:pt x="456" y="90422"/>
                  <a:pt x="0" y="91911"/>
                  <a:pt x="0" y="93733"/>
                </a:cubicBezTo>
                <a:lnTo>
                  <a:pt x="0" y="93733"/>
                </a:lnTo>
                <a:cubicBezTo>
                  <a:pt x="0" y="95556"/>
                  <a:pt x="456" y="97067"/>
                  <a:pt x="1368" y="98267"/>
                </a:cubicBezTo>
                <a:lnTo>
                  <a:pt x="1368" y="98267"/>
                </a:lnTo>
                <a:cubicBezTo>
                  <a:pt x="2316" y="99422"/>
                  <a:pt x="3509" y="100000"/>
                  <a:pt x="4947" y="100000"/>
                </a:cubicBezTo>
                <a:lnTo>
                  <a:pt x="4947" y="100000"/>
                </a:lnTo>
                <a:lnTo>
                  <a:pt x="93737" y="100000"/>
                </a:lnTo>
                <a:cubicBezTo>
                  <a:pt x="95175" y="100000"/>
                  <a:pt x="96368" y="99422"/>
                  <a:pt x="97316" y="98267"/>
                </a:cubicBezTo>
                <a:lnTo>
                  <a:pt x="97316" y="98267"/>
                </a:lnTo>
                <a:cubicBezTo>
                  <a:pt x="98228" y="97067"/>
                  <a:pt x="98684" y="95556"/>
                  <a:pt x="98684" y="93733"/>
                </a:cubicBezTo>
                <a:lnTo>
                  <a:pt x="98684" y="93733"/>
                </a:lnTo>
                <a:cubicBezTo>
                  <a:pt x="98684" y="91911"/>
                  <a:pt x="98228" y="90422"/>
                  <a:pt x="97316" y="89267"/>
                </a:cubicBezTo>
                <a:lnTo>
                  <a:pt x="97316" y="89267"/>
                </a:lnTo>
                <a:cubicBezTo>
                  <a:pt x="96368" y="88111"/>
                  <a:pt x="95175" y="87533"/>
                  <a:pt x="93737" y="87533"/>
                </a:cubicBezTo>
                <a:lnTo>
                  <a:pt x="93737" y="87533"/>
                </a:lnTo>
                <a:lnTo>
                  <a:pt x="77737" y="87533"/>
                </a:lnTo>
                <a:lnTo>
                  <a:pt x="77737" y="54667"/>
                </a:lnTo>
                <a:lnTo>
                  <a:pt x="77737" y="53133"/>
                </a:lnTo>
                <a:lnTo>
                  <a:pt x="77737" y="34400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9439830802-13"/>
          <p:cNvSpPr/>
          <p:nvPr/>
        </p:nvSpPr>
        <p:spPr>
          <a:xfrm>
            <a:off x="400050" y="4039791"/>
            <a:ext cx="8343900" cy="600075"/>
          </a:xfrm>
          <a:prstGeom prst="roundRect">
            <a:avLst>
              <a:gd name="adj" fmla="val 6349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30804-17"/>
          <p:cNvSpPr/>
          <p:nvPr/>
        </p:nvSpPr>
        <p:spPr>
          <a:xfrm>
            <a:off x="571500" y="4204097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0875-61"/>
          <p:cNvSpPr/>
          <p:nvPr/>
        </p:nvSpPr>
        <p:spPr>
          <a:xfrm>
            <a:off x="634901" y="4283571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83"/>
                </a:moveTo>
                <a:lnTo>
                  <a:pt x="0" y="10583"/>
                </a:lnTo>
                <a:cubicBezTo>
                  <a:pt x="133" y="7639"/>
                  <a:pt x="956" y="5139"/>
                  <a:pt x="2467" y="3083"/>
                </a:cubicBezTo>
                <a:lnTo>
                  <a:pt x="2467" y="3083"/>
                </a:lnTo>
                <a:lnTo>
                  <a:pt x="2467" y="3083"/>
                </a:lnTo>
                <a:cubicBezTo>
                  <a:pt x="4111" y="1194"/>
                  <a:pt x="6111" y="167"/>
                  <a:pt x="8467" y="0"/>
                </a:cubicBezTo>
                <a:lnTo>
                  <a:pt x="8467" y="0"/>
                </a:lnTo>
                <a:lnTo>
                  <a:pt x="25333" y="0"/>
                </a:lnTo>
                <a:cubicBezTo>
                  <a:pt x="27644" y="167"/>
                  <a:pt x="29622" y="1194"/>
                  <a:pt x="31267" y="3083"/>
                </a:cubicBezTo>
                <a:lnTo>
                  <a:pt x="31267" y="3083"/>
                </a:lnTo>
                <a:cubicBezTo>
                  <a:pt x="32822" y="5139"/>
                  <a:pt x="33644" y="7639"/>
                  <a:pt x="33733" y="10583"/>
                </a:cubicBezTo>
                <a:lnTo>
                  <a:pt x="33733" y="10583"/>
                </a:lnTo>
                <a:lnTo>
                  <a:pt x="33733" y="14083"/>
                </a:lnTo>
                <a:lnTo>
                  <a:pt x="67533" y="14083"/>
                </a:lnTo>
                <a:lnTo>
                  <a:pt x="67533" y="10583"/>
                </a:lnTo>
                <a:cubicBezTo>
                  <a:pt x="67622" y="7639"/>
                  <a:pt x="68422" y="5139"/>
                  <a:pt x="69933" y="3083"/>
                </a:cubicBezTo>
                <a:lnTo>
                  <a:pt x="69933" y="3083"/>
                </a:lnTo>
                <a:cubicBezTo>
                  <a:pt x="71578" y="1194"/>
                  <a:pt x="73578" y="167"/>
                  <a:pt x="75933" y="0"/>
                </a:cubicBezTo>
                <a:lnTo>
                  <a:pt x="75933" y="0"/>
                </a:lnTo>
                <a:lnTo>
                  <a:pt x="92800" y="0"/>
                </a:lnTo>
                <a:cubicBezTo>
                  <a:pt x="95156" y="167"/>
                  <a:pt x="97156" y="1194"/>
                  <a:pt x="98800" y="3083"/>
                </a:cubicBezTo>
                <a:lnTo>
                  <a:pt x="98800" y="3083"/>
                </a:lnTo>
                <a:cubicBezTo>
                  <a:pt x="100311" y="5139"/>
                  <a:pt x="101133" y="7639"/>
                  <a:pt x="101267" y="10583"/>
                </a:cubicBezTo>
                <a:lnTo>
                  <a:pt x="101267" y="10583"/>
                </a:lnTo>
                <a:lnTo>
                  <a:pt x="101267" y="31667"/>
                </a:lnTo>
                <a:cubicBezTo>
                  <a:pt x="101133" y="34556"/>
                  <a:pt x="100311" y="37028"/>
                  <a:pt x="98800" y="39083"/>
                </a:cubicBezTo>
                <a:lnTo>
                  <a:pt x="98800" y="39083"/>
                </a:lnTo>
                <a:cubicBezTo>
                  <a:pt x="97156" y="41028"/>
                  <a:pt x="95156" y="42056"/>
                  <a:pt x="92800" y="42167"/>
                </a:cubicBezTo>
                <a:lnTo>
                  <a:pt x="92800" y="42167"/>
                </a:lnTo>
                <a:lnTo>
                  <a:pt x="75933" y="42167"/>
                </a:lnTo>
                <a:cubicBezTo>
                  <a:pt x="73578" y="42056"/>
                  <a:pt x="71578" y="41028"/>
                  <a:pt x="69933" y="39083"/>
                </a:cubicBezTo>
                <a:lnTo>
                  <a:pt x="69933" y="39083"/>
                </a:lnTo>
                <a:cubicBezTo>
                  <a:pt x="68422" y="37028"/>
                  <a:pt x="67622" y="34556"/>
                  <a:pt x="67533" y="31667"/>
                </a:cubicBezTo>
                <a:lnTo>
                  <a:pt x="67533" y="31667"/>
                </a:lnTo>
                <a:lnTo>
                  <a:pt x="67533" y="28167"/>
                </a:lnTo>
                <a:lnTo>
                  <a:pt x="33733" y="28167"/>
                </a:lnTo>
                <a:lnTo>
                  <a:pt x="33733" y="31667"/>
                </a:lnTo>
                <a:cubicBezTo>
                  <a:pt x="33733" y="32111"/>
                  <a:pt x="33733" y="32472"/>
                  <a:pt x="33733" y="32750"/>
                </a:cubicBezTo>
                <a:lnTo>
                  <a:pt x="33733" y="32750"/>
                </a:lnTo>
                <a:lnTo>
                  <a:pt x="47800" y="56250"/>
                </a:lnTo>
                <a:lnTo>
                  <a:pt x="64667" y="56250"/>
                </a:lnTo>
                <a:cubicBezTo>
                  <a:pt x="67022" y="56417"/>
                  <a:pt x="69022" y="57444"/>
                  <a:pt x="70667" y="59333"/>
                </a:cubicBezTo>
                <a:lnTo>
                  <a:pt x="70667" y="59333"/>
                </a:lnTo>
                <a:cubicBezTo>
                  <a:pt x="72178" y="61389"/>
                  <a:pt x="73000" y="63889"/>
                  <a:pt x="73133" y="66833"/>
                </a:cubicBezTo>
                <a:lnTo>
                  <a:pt x="73133" y="66833"/>
                </a:lnTo>
                <a:lnTo>
                  <a:pt x="73133" y="87917"/>
                </a:lnTo>
                <a:cubicBezTo>
                  <a:pt x="73000" y="90806"/>
                  <a:pt x="72178" y="93278"/>
                  <a:pt x="70667" y="95333"/>
                </a:cubicBezTo>
                <a:lnTo>
                  <a:pt x="70667" y="95333"/>
                </a:lnTo>
                <a:cubicBezTo>
                  <a:pt x="69022" y="97278"/>
                  <a:pt x="67022" y="98306"/>
                  <a:pt x="64667" y="98417"/>
                </a:cubicBezTo>
                <a:lnTo>
                  <a:pt x="64667" y="98417"/>
                </a:lnTo>
                <a:lnTo>
                  <a:pt x="47800" y="98417"/>
                </a:lnTo>
                <a:cubicBezTo>
                  <a:pt x="45444" y="98306"/>
                  <a:pt x="43467" y="97278"/>
                  <a:pt x="41867" y="95333"/>
                </a:cubicBezTo>
                <a:lnTo>
                  <a:pt x="41867" y="95333"/>
                </a:lnTo>
                <a:cubicBezTo>
                  <a:pt x="40311" y="93278"/>
                  <a:pt x="39489" y="90806"/>
                  <a:pt x="39400" y="87917"/>
                </a:cubicBezTo>
                <a:lnTo>
                  <a:pt x="39400" y="87917"/>
                </a:lnTo>
                <a:lnTo>
                  <a:pt x="39400" y="66833"/>
                </a:lnTo>
                <a:cubicBezTo>
                  <a:pt x="39400" y="66389"/>
                  <a:pt x="39400" y="66000"/>
                  <a:pt x="39400" y="65667"/>
                </a:cubicBezTo>
                <a:lnTo>
                  <a:pt x="39400" y="65667"/>
                </a:lnTo>
                <a:lnTo>
                  <a:pt x="25333" y="42167"/>
                </a:lnTo>
                <a:lnTo>
                  <a:pt x="8467" y="42167"/>
                </a:lnTo>
                <a:cubicBezTo>
                  <a:pt x="6111" y="42056"/>
                  <a:pt x="4111" y="41028"/>
                  <a:pt x="2467" y="39083"/>
                </a:cubicBezTo>
                <a:lnTo>
                  <a:pt x="2467" y="39083"/>
                </a:lnTo>
                <a:cubicBezTo>
                  <a:pt x="956" y="37028"/>
                  <a:pt x="133" y="34556"/>
                  <a:pt x="0" y="31667"/>
                </a:cubicBezTo>
                <a:lnTo>
                  <a:pt x="0" y="31667"/>
                </a:lnTo>
                <a:lnTo>
                  <a:pt x="0" y="1058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079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6" name="el-1789439830798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89439830799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48" name="el-1789439830800-8"/>
          <p:cNvSpPr txBox="1"/>
          <p:nvPr/>
        </p:nvSpPr>
        <p:spPr>
          <a:xfrm>
            <a:off x="3638513" y="157163"/>
            <a:ext cx="216457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术语——人防围护结构与外墙</a:t>
            </a:r>
            <a:endParaRPr/>
          </a:p>
        </p:txBody>
      </p:sp>
      <p:sp>
        <p:nvSpPr>
          <p:cNvPr id="49" name="el-1789439830800-9"/>
          <p:cNvSpPr txBox="1"/>
          <p:nvPr/>
        </p:nvSpPr>
        <p:spPr>
          <a:xfrm>
            <a:off x="7914047" y="182166"/>
            <a:ext cx="931804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总则与术语</a:t>
            </a:r>
            <a:endParaRPr/>
          </a:p>
        </p:txBody>
      </p:sp>
      <p:sp>
        <p:nvSpPr>
          <p:cNvPr id="50" name="el-1789439830809-26"/>
          <p:cNvSpPr txBox="1"/>
          <p:nvPr/>
        </p:nvSpPr>
        <p:spPr>
          <a:xfrm>
            <a:off x="1064419" y="942975"/>
            <a:ext cx="1218009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0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人防围护结构</a:t>
            </a:r>
            <a:endParaRPr/>
          </a:p>
        </p:txBody>
      </p:sp>
      <p:sp>
        <p:nvSpPr>
          <p:cNvPr id="51" name="el-1789439830806-20"/>
          <p:cNvSpPr txBox="1"/>
          <p:nvPr/>
        </p:nvSpPr>
        <p:spPr>
          <a:xfrm>
            <a:off x="807244" y="1568053"/>
            <a:ext cx="3286125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182166">
              <a:lnSpc>
                <a:spcPts val="1848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承受空气冲击波或土中压缩波直接作用的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顶板、墙体和底板</a:t>
            </a: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的总称</a:t>
            </a:r>
            <a:endParaRPr/>
          </a:p>
        </p:txBody>
      </p:sp>
      <p:sp>
        <p:nvSpPr>
          <p:cNvPr id="52" name="el-1789439830813-33"/>
          <p:cNvSpPr txBox="1"/>
          <p:nvPr/>
        </p:nvSpPr>
        <p:spPr>
          <a:xfrm>
            <a:off x="821531" y="2253853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组成构件</a:t>
            </a:r>
            <a:endParaRPr/>
          </a:p>
        </p:txBody>
      </p:sp>
      <p:sp>
        <p:nvSpPr>
          <p:cNvPr id="53" name="el-1789439830820-44"/>
          <p:cNvSpPr txBox="1"/>
          <p:nvPr/>
        </p:nvSpPr>
        <p:spPr>
          <a:xfrm>
            <a:off x="914400" y="2561034"/>
            <a:ext cx="36647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顶板</a:t>
            </a:r>
            <a:endParaRPr/>
          </a:p>
        </p:txBody>
      </p:sp>
      <p:sp>
        <p:nvSpPr>
          <p:cNvPr id="54" name="el-1789439830821-45"/>
          <p:cNvSpPr txBox="1"/>
          <p:nvPr/>
        </p:nvSpPr>
        <p:spPr>
          <a:xfrm>
            <a:off x="1657350" y="2561034"/>
            <a:ext cx="36647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外墙</a:t>
            </a:r>
            <a:endParaRPr/>
          </a:p>
        </p:txBody>
      </p:sp>
      <p:sp>
        <p:nvSpPr>
          <p:cNvPr id="55" name="el-1789439830821-46"/>
          <p:cNvSpPr txBox="1"/>
          <p:nvPr/>
        </p:nvSpPr>
        <p:spPr>
          <a:xfrm>
            <a:off x="2414588" y="2561034"/>
            <a:ext cx="50220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临空墙</a:t>
            </a:r>
            <a:endParaRPr/>
          </a:p>
        </p:txBody>
      </p:sp>
      <p:sp>
        <p:nvSpPr>
          <p:cNvPr id="56" name="el-1789439830821-47"/>
          <p:cNvSpPr txBox="1"/>
          <p:nvPr/>
        </p:nvSpPr>
        <p:spPr>
          <a:xfrm>
            <a:off x="942975" y="2939653"/>
            <a:ext cx="1180862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防护密闭门门框墙</a:t>
            </a:r>
            <a:endParaRPr/>
          </a:p>
        </p:txBody>
      </p:sp>
      <p:sp>
        <p:nvSpPr>
          <p:cNvPr id="57" name="el-1789439830821-48"/>
          <p:cNvSpPr txBox="1"/>
          <p:nvPr/>
        </p:nvSpPr>
        <p:spPr>
          <a:xfrm>
            <a:off x="2500313" y="2939653"/>
            <a:ext cx="909399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防护单元隔墙</a:t>
            </a:r>
            <a:endParaRPr/>
          </a:p>
        </p:txBody>
      </p:sp>
      <p:sp>
        <p:nvSpPr>
          <p:cNvPr id="58" name="el-1789439830821-49"/>
          <p:cNvSpPr txBox="1"/>
          <p:nvPr/>
        </p:nvSpPr>
        <p:spPr>
          <a:xfrm>
            <a:off x="3786188" y="2939653"/>
            <a:ext cx="36647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底板</a:t>
            </a:r>
            <a:endParaRPr/>
          </a:p>
        </p:txBody>
      </p:sp>
      <p:sp>
        <p:nvSpPr>
          <p:cNvPr id="59" name="el-1789439830810-28"/>
          <p:cNvSpPr txBox="1"/>
          <p:nvPr/>
        </p:nvSpPr>
        <p:spPr>
          <a:xfrm>
            <a:off x="5336381" y="942975"/>
            <a:ext cx="489347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0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外墙</a:t>
            </a:r>
            <a:endParaRPr/>
          </a:p>
        </p:txBody>
      </p:sp>
      <p:sp>
        <p:nvSpPr>
          <p:cNvPr id="60" name="el-1789439830807-22"/>
          <p:cNvSpPr txBox="1"/>
          <p:nvPr/>
        </p:nvSpPr>
        <p:spPr>
          <a:xfrm>
            <a:off x="5079206" y="1568053"/>
            <a:ext cx="3286125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182166">
              <a:lnSpc>
                <a:spcPts val="1848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一侧与室外岩土接触、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直接承受土中压缩波作用</a:t>
            </a: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的墙体</a:t>
            </a:r>
            <a:endParaRPr/>
          </a:p>
        </p:txBody>
      </p:sp>
      <p:sp>
        <p:nvSpPr>
          <p:cNvPr id="61" name="el-1789439830813-34"/>
          <p:cNvSpPr txBox="1"/>
          <p:nvPr/>
        </p:nvSpPr>
        <p:spPr>
          <a:xfrm>
            <a:off x="5068491" y="2253853"/>
            <a:ext cx="58507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关键特征</a:t>
            </a:r>
            <a:endParaRPr/>
          </a:p>
        </p:txBody>
      </p:sp>
      <p:sp>
        <p:nvSpPr>
          <p:cNvPr id="62" name="el-1789439830821-50"/>
          <p:cNvSpPr txBox="1"/>
          <p:nvPr/>
        </p:nvSpPr>
        <p:spPr>
          <a:xfrm>
            <a:off x="5200650" y="2561034"/>
            <a:ext cx="1045131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一侧为室外岩土</a:t>
            </a:r>
            <a:endParaRPr/>
          </a:p>
        </p:txBody>
      </p:sp>
      <p:sp>
        <p:nvSpPr>
          <p:cNvPr id="63" name="el-1789439830821-51"/>
          <p:cNvSpPr txBox="1"/>
          <p:nvPr/>
        </p:nvSpPr>
        <p:spPr>
          <a:xfrm>
            <a:off x="6665119" y="2561034"/>
            <a:ext cx="773668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承受压缩波</a:t>
            </a:r>
            <a:endParaRPr/>
          </a:p>
        </p:txBody>
      </p:sp>
      <p:sp>
        <p:nvSpPr>
          <p:cNvPr id="64" name="el-1789439830821-52"/>
          <p:cNvSpPr txBox="1"/>
          <p:nvPr/>
        </p:nvSpPr>
        <p:spPr>
          <a:xfrm>
            <a:off x="7829550" y="2561034"/>
            <a:ext cx="63793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防护作用</a:t>
            </a:r>
            <a:endParaRPr/>
          </a:p>
        </p:txBody>
      </p:sp>
      <p:sp>
        <p:nvSpPr>
          <p:cNvPr id="65" name="el-1789439830809-24"/>
          <p:cNvSpPr txBox="1"/>
          <p:nvPr/>
        </p:nvSpPr>
        <p:spPr>
          <a:xfrm>
            <a:off x="5079206" y="3046809"/>
            <a:ext cx="3286125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235744">
              <a:lnSpc>
                <a:spcPts val="1848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外墙是围护结构中的重要组成部分，承担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直接抵御外部冲击</a:t>
            </a: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的关键职能。</a:t>
            </a:r>
            <a:endParaRPr/>
          </a:p>
        </p:txBody>
      </p:sp>
      <p:sp>
        <p:nvSpPr>
          <p:cNvPr id="66" name="el-1789439830802-14"/>
          <p:cNvSpPr txBox="1"/>
          <p:nvPr/>
        </p:nvSpPr>
        <p:spPr>
          <a:xfrm>
            <a:off x="957263" y="4154091"/>
            <a:ext cx="7615238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44"/>
              </a:lnSpc>
            </a:pPr>
            <a:r>
              <a:rPr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人防围护结构 = 顶板 + 外墙 + 临空墙 + 防护密闭门门框墙 + 防护单元隔墙 + 底板，</a:t>
            </a:r>
            <a:r>
              <a:rPr b="1" sz="1120" spc="28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外墙</a:t>
            </a:r>
            <a:r>
              <a:rPr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为其中核心受力构件之一。</a:t>
            </a:r>
            <a:endParaRPr/>
          </a:p>
        </p:txBody>
      </p:sp>
      <p:sp>
        <p:nvSpPr>
          <p:cNvPr id="67" name="el-1789439830800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68" name="el-1789439830799-5"/>
          <p:cNvSpPr txBox="1"/>
          <p:nvPr/>
        </p:nvSpPr>
        <p:spPr>
          <a:xfrm>
            <a:off x="7420347" y="4900613"/>
            <a:ext cx="158563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总则与术语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69" name="el-1789439830801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el-1789439830801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082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0827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0829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0830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0832-15"/>
          <p:cNvSpPr/>
          <p:nvPr/>
        </p:nvSpPr>
        <p:spPr>
          <a:xfrm>
            <a:off x="400050" y="767953"/>
            <a:ext cx="4071938" cy="3036094"/>
          </a:xfrm>
          <a:prstGeom prst="roundRect">
            <a:avLst>
              <a:gd name="adj" fmla="val 125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7" name="el-1789439830842-33"/>
          <p:cNvCxnSpPr/>
          <p:nvPr/>
        </p:nvCxnSpPr>
        <p:spPr>
          <a:xfrm>
            <a:off x="621506" y="1410891"/>
            <a:ext cx="362902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439830851-43"/>
          <p:cNvSpPr/>
          <p:nvPr/>
        </p:nvSpPr>
        <p:spPr>
          <a:xfrm>
            <a:off x="621506" y="960834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0883-72"/>
          <p:cNvSpPr/>
          <p:nvPr/>
        </p:nvSpPr>
        <p:spPr>
          <a:xfrm>
            <a:off x="724198" y="1063526"/>
            <a:ext cx="137517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429" y="14714"/>
                </a:moveTo>
                <a:lnTo>
                  <a:pt x="88429" y="14714"/>
                </a:lnTo>
                <a:lnTo>
                  <a:pt x="88429" y="44214"/>
                </a:lnTo>
                <a:lnTo>
                  <a:pt x="58929" y="44214"/>
                </a:lnTo>
                <a:lnTo>
                  <a:pt x="58929" y="14714"/>
                </a:lnTo>
                <a:lnTo>
                  <a:pt x="88429" y="14714"/>
                </a:lnTo>
                <a:moveTo>
                  <a:pt x="88429" y="58929"/>
                </a:moveTo>
                <a:lnTo>
                  <a:pt x="88429" y="58929"/>
                </a:lnTo>
                <a:lnTo>
                  <a:pt x="88429" y="88429"/>
                </a:lnTo>
                <a:lnTo>
                  <a:pt x="58929" y="88429"/>
                </a:lnTo>
                <a:lnTo>
                  <a:pt x="58929" y="58929"/>
                </a:lnTo>
                <a:lnTo>
                  <a:pt x="88429" y="58929"/>
                </a:lnTo>
                <a:moveTo>
                  <a:pt x="44214" y="44214"/>
                </a:moveTo>
                <a:lnTo>
                  <a:pt x="44214" y="44214"/>
                </a:lnTo>
                <a:lnTo>
                  <a:pt x="14714" y="44214"/>
                </a:lnTo>
                <a:lnTo>
                  <a:pt x="14714" y="14714"/>
                </a:lnTo>
                <a:lnTo>
                  <a:pt x="44214" y="14714"/>
                </a:lnTo>
                <a:lnTo>
                  <a:pt x="44214" y="44214"/>
                </a:lnTo>
                <a:moveTo>
                  <a:pt x="14714" y="58929"/>
                </a:moveTo>
                <a:lnTo>
                  <a:pt x="14714" y="58929"/>
                </a:lnTo>
                <a:lnTo>
                  <a:pt x="44214" y="58929"/>
                </a:lnTo>
                <a:lnTo>
                  <a:pt x="44214" y="88429"/>
                </a:lnTo>
                <a:lnTo>
                  <a:pt x="14714" y="88429"/>
                </a:lnTo>
                <a:lnTo>
                  <a:pt x="14714" y="58929"/>
                </a:lnTo>
                <a:moveTo>
                  <a:pt x="14714" y="0"/>
                </a:moveTo>
                <a:lnTo>
                  <a:pt x="14714" y="0"/>
                </a:lnTo>
                <a:cubicBezTo>
                  <a:pt x="10571" y="143"/>
                  <a:pt x="7119" y="1595"/>
                  <a:pt x="4357" y="4357"/>
                </a:cubicBezTo>
                <a:lnTo>
                  <a:pt x="4357" y="4357"/>
                </a:lnTo>
                <a:lnTo>
                  <a:pt x="4357" y="4357"/>
                </a:lnTo>
                <a:cubicBezTo>
                  <a:pt x="1595" y="7119"/>
                  <a:pt x="143" y="10571"/>
                  <a:pt x="0" y="14714"/>
                </a:cubicBezTo>
                <a:lnTo>
                  <a:pt x="0" y="14714"/>
                </a:lnTo>
                <a:lnTo>
                  <a:pt x="0" y="88429"/>
                </a:lnTo>
                <a:cubicBezTo>
                  <a:pt x="143" y="92571"/>
                  <a:pt x="1595" y="96024"/>
                  <a:pt x="4357" y="98786"/>
                </a:cubicBezTo>
                <a:lnTo>
                  <a:pt x="4357" y="98786"/>
                </a:lnTo>
                <a:cubicBezTo>
                  <a:pt x="7119" y="101548"/>
                  <a:pt x="10571" y="103000"/>
                  <a:pt x="14714" y="103143"/>
                </a:cubicBezTo>
                <a:lnTo>
                  <a:pt x="14714" y="103143"/>
                </a:lnTo>
                <a:lnTo>
                  <a:pt x="88429" y="103143"/>
                </a:lnTo>
                <a:cubicBezTo>
                  <a:pt x="92571" y="103000"/>
                  <a:pt x="96024" y="101548"/>
                  <a:pt x="98786" y="98786"/>
                </a:cubicBezTo>
                <a:lnTo>
                  <a:pt x="98786" y="98786"/>
                </a:lnTo>
                <a:cubicBezTo>
                  <a:pt x="101548" y="96024"/>
                  <a:pt x="103000" y="92571"/>
                  <a:pt x="103143" y="88429"/>
                </a:cubicBezTo>
                <a:lnTo>
                  <a:pt x="103143" y="88429"/>
                </a:lnTo>
                <a:lnTo>
                  <a:pt x="103143" y="14714"/>
                </a:lnTo>
                <a:cubicBezTo>
                  <a:pt x="103000" y="10571"/>
                  <a:pt x="101548" y="7119"/>
                  <a:pt x="98786" y="4357"/>
                </a:cubicBezTo>
                <a:lnTo>
                  <a:pt x="98786" y="4357"/>
                </a:lnTo>
                <a:cubicBezTo>
                  <a:pt x="96024" y="1595"/>
                  <a:pt x="92571" y="143"/>
                  <a:pt x="88429" y="0"/>
                </a:cubicBezTo>
                <a:lnTo>
                  <a:pt x="88429" y="0"/>
                </a:lnTo>
                <a:lnTo>
                  <a:pt x="14714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0835-18"/>
          <p:cNvSpPr/>
          <p:nvPr/>
        </p:nvSpPr>
        <p:spPr>
          <a:xfrm>
            <a:off x="621506" y="1532334"/>
            <a:ext cx="3629025" cy="700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7" y="0"/>
                </a:moveTo>
                <a:lnTo>
                  <a:pt x="99213" y="0"/>
                </a:lnTo>
                <a:lnTo>
                  <a:pt x="99289" y="14"/>
                </a:lnTo>
                <a:lnTo>
                  <a:pt x="99367" y="81"/>
                </a:lnTo>
                <a:lnTo>
                  <a:pt x="99441" y="176"/>
                </a:lnTo>
                <a:lnTo>
                  <a:pt x="99514" y="311"/>
                </a:lnTo>
                <a:lnTo>
                  <a:pt x="99583" y="473"/>
                </a:lnTo>
                <a:lnTo>
                  <a:pt x="99651" y="689"/>
                </a:lnTo>
                <a:lnTo>
                  <a:pt x="99711" y="919"/>
                </a:lnTo>
                <a:lnTo>
                  <a:pt x="99769" y="1189"/>
                </a:lnTo>
                <a:lnTo>
                  <a:pt x="99822" y="1486"/>
                </a:lnTo>
                <a:lnTo>
                  <a:pt x="99866" y="1797"/>
                </a:lnTo>
                <a:lnTo>
                  <a:pt x="99908" y="2149"/>
                </a:lnTo>
                <a:lnTo>
                  <a:pt x="99940" y="2500"/>
                </a:lnTo>
                <a:lnTo>
                  <a:pt x="99966" y="2878"/>
                </a:lnTo>
                <a:lnTo>
                  <a:pt x="99984" y="3257"/>
                </a:lnTo>
                <a:lnTo>
                  <a:pt x="99997" y="3662"/>
                </a:lnTo>
                <a:lnTo>
                  <a:pt x="100000" y="4054"/>
                </a:lnTo>
                <a:lnTo>
                  <a:pt x="100000" y="95946"/>
                </a:lnTo>
                <a:lnTo>
                  <a:pt x="99997" y="96338"/>
                </a:lnTo>
                <a:lnTo>
                  <a:pt x="99984" y="96743"/>
                </a:lnTo>
                <a:lnTo>
                  <a:pt x="99966" y="97122"/>
                </a:lnTo>
                <a:lnTo>
                  <a:pt x="99940" y="97500"/>
                </a:lnTo>
                <a:lnTo>
                  <a:pt x="99908" y="97851"/>
                </a:lnTo>
                <a:lnTo>
                  <a:pt x="99866" y="98203"/>
                </a:lnTo>
                <a:lnTo>
                  <a:pt x="99822" y="98514"/>
                </a:lnTo>
                <a:lnTo>
                  <a:pt x="99769" y="98811"/>
                </a:lnTo>
                <a:lnTo>
                  <a:pt x="99711" y="99081"/>
                </a:lnTo>
                <a:lnTo>
                  <a:pt x="99651" y="99311"/>
                </a:lnTo>
                <a:lnTo>
                  <a:pt x="99583" y="99527"/>
                </a:lnTo>
                <a:lnTo>
                  <a:pt x="99514" y="99689"/>
                </a:lnTo>
                <a:lnTo>
                  <a:pt x="99441" y="99824"/>
                </a:lnTo>
                <a:lnTo>
                  <a:pt x="99367" y="99919"/>
                </a:lnTo>
                <a:lnTo>
                  <a:pt x="99289" y="99986"/>
                </a:lnTo>
                <a:lnTo>
                  <a:pt x="99213" y="100000"/>
                </a:lnTo>
                <a:lnTo>
                  <a:pt x="787" y="100000"/>
                </a:lnTo>
                <a:lnTo>
                  <a:pt x="711" y="99986"/>
                </a:lnTo>
                <a:lnTo>
                  <a:pt x="633" y="99919"/>
                </a:lnTo>
                <a:lnTo>
                  <a:pt x="559" y="99824"/>
                </a:lnTo>
                <a:lnTo>
                  <a:pt x="486" y="99689"/>
                </a:lnTo>
                <a:lnTo>
                  <a:pt x="417" y="99527"/>
                </a:lnTo>
                <a:lnTo>
                  <a:pt x="349" y="99311"/>
                </a:lnTo>
                <a:lnTo>
                  <a:pt x="289" y="99081"/>
                </a:lnTo>
                <a:lnTo>
                  <a:pt x="231" y="98811"/>
                </a:lnTo>
                <a:lnTo>
                  <a:pt x="178" y="98514"/>
                </a:lnTo>
                <a:lnTo>
                  <a:pt x="134" y="98203"/>
                </a:lnTo>
                <a:lnTo>
                  <a:pt x="92" y="97851"/>
                </a:lnTo>
                <a:lnTo>
                  <a:pt x="60" y="97500"/>
                </a:lnTo>
                <a:lnTo>
                  <a:pt x="34" y="97122"/>
                </a:lnTo>
                <a:lnTo>
                  <a:pt x="16" y="96743"/>
                </a:lnTo>
                <a:lnTo>
                  <a:pt x="3" y="96338"/>
                </a:lnTo>
                <a:lnTo>
                  <a:pt x="0" y="95946"/>
                </a:lnTo>
                <a:lnTo>
                  <a:pt x="0" y="4054"/>
                </a:lnTo>
                <a:lnTo>
                  <a:pt x="3" y="3662"/>
                </a:lnTo>
                <a:lnTo>
                  <a:pt x="16" y="3257"/>
                </a:lnTo>
                <a:lnTo>
                  <a:pt x="34" y="2878"/>
                </a:lnTo>
                <a:lnTo>
                  <a:pt x="60" y="2500"/>
                </a:lnTo>
                <a:lnTo>
                  <a:pt x="92" y="2149"/>
                </a:lnTo>
                <a:lnTo>
                  <a:pt x="134" y="1797"/>
                </a:lnTo>
                <a:lnTo>
                  <a:pt x="178" y="1486"/>
                </a:lnTo>
                <a:lnTo>
                  <a:pt x="231" y="1189"/>
                </a:lnTo>
                <a:lnTo>
                  <a:pt x="289" y="919"/>
                </a:lnTo>
                <a:lnTo>
                  <a:pt x="349" y="689"/>
                </a:lnTo>
                <a:lnTo>
                  <a:pt x="417" y="473"/>
                </a:lnTo>
                <a:lnTo>
                  <a:pt x="486" y="311"/>
                </a:lnTo>
                <a:lnTo>
                  <a:pt x="559" y="176"/>
                </a:lnTo>
                <a:lnTo>
                  <a:pt x="633" y="81"/>
                </a:lnTo>
                <a:lnTo>
                  <a:pt x="711" y="14"/>
                </a:lnTo>
                <a:lnTo>
                  <a:pt x="787" y="0"/>
                </a:lnTo>
                <a:close/>
              </a:path>
            </a:pathLst>
          </a:cu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0838-23"/>
          <p:cNvSpPr/>
          <p:nvPr/>
        </p:nvSpPr>
        <p:spPr>
          <a:xfrm>
            <a:off x="621506" y="1532334"/>
            <a:ext cx="28575" cy="700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0"/>
                </a:lnTo>
                <a:lnTo>
                  <a:pt x="80491" y="78"/>
                </a:lnTo>
                <a:lnTo>
                  <a:pt x="70972" y="176"/>
                </a:lnTo>
                <a:lnTo>
                  <a:pt x="61732" y="311"/>
                </a:lnTo>
                <a:lnTo>
                  <a:pt x="52860" y="482"/>
                </a:lnTo>
                <a:lnTo>
                  <a:pt x="44443" y="688"/>
                </a:lnTo>
                <a:lnTo>
                  <a:pt x="36561" y="926"/>
                </a:lnTo>
                <a:lnTo>
                  <a:pt x="29289" y="1195"/>
                </a:lnTo>
                <a:lnTo>
                  <a:pt x="22699" y="1492"/>
                </a:lnTo>
                <a:lnTo>
                  <a:pt x="16853" y="1814"/>
                </a:lnTo>
                <a:lnTo>
                  <a:pt x="11808" y="2158"/>
                </a:lnTo>
                <a:lnTo>
                  <a:pt x="7612" y="2520"/>
                </a:lnTo>
                <a:lnTo>
                  <a:pt x="4306" y="2897"/>
                </a:lnTo>
                <a:lnTo>
                  <a:pt x="1921" y="3285"/>
                </a:lnTo>
                <a:lnTo>
                  <a:pt x="482" y="3682"/>
                </a:lnTo>
                <a:lnTo>
                  <a:pt x="0" y="4082"/>
                </a:lnTo>
                <a:lnTo>
                  <a:pt x="0" y="95918"/>
                </a:lnTo>
                <a:lnTo>
                  <a:pt x="482" y="96318"/>
                </a:lnTo>
                <a:lnTo>
                  <a:pt x="1921" y="96715"/>
                </a:lnTo>
                <a:lnTo>
                  <a:pt x="4306" y="97103"/>
                </a:lnTo>
                <a:lnTo>
                  <a:pt x="7612" y="97480"/>
                </a:lnTo>
                <a:lnTo>
                  <a:pt x="11808" y="97842"/>
                </a:lnTo>
                <a:lnTo>
                  <a:pt x="16853" y="98186"/>
                </a:lnTo>
                <a:lnTo>
                  <a:pt x="22699" y="98508"/>
                </a:lnTo>
                <a:lnTo>
                  <a:pt x="29289" y="98805"/>
                </a:lnTo>
                <a:lnTo>
                  <a:pt x="36561" y="99074"/>
                </a:lnTo>
                <a:lnTo>
                  <a:pt x="44443" y="99312"/>
                </a:lnTo>
                <a:lnTo>
                  <a:pt x="52860" y="99518"/>
                </a:lnTo>
                <a:lnTo>
                  <a:pt x="61732" y="99689"/>
                </a:lnTo>
                <a:lnTo>
                  <a:pt x="70972" y="99824"/>
                </a:lnTo>
                <a:lnTo>
                  <a:pt x="80491" y="99922"/>
                </a:lnTo>
                <a:lnTo>
                  <a:pt x="90198" y="9998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5918"/>
                </a:lnTo>
                <a:lnTo>
                  <a:pt x="100000" y="4082"/>
                </a:lnTo>
                <a:lnTo>
                  <a:pt x="100000" y="4082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0839-25"/>
          <p:cNvSpPr/>
          <p:nvPr/>
        </p:nvSpPr>
        <p:spPr>
          <a:xfrm>
            <a:off x="621506" y="2346722"/>
            <a:ext cx="3629025" cy="350044"/>
          </a:xfrm>
          <a:prstGeom prst="roundRect">
            <a:avLst>
              <a:gd name="adj" fmla="val 8163"/>
            </a:avLst>
          </a:prstGeom>
          <a:solidFill>
            <a:srgbClr val="FDFDFE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9439830889-79"/>
          <p:cNvSpPr/>
          <p:nvPr/>
        </p:nvSpPr>
        <p:spPr>
          <a:xfrm>
            <a:off x="728663" y="245387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2889" y="25278"/>
                  <a:pt x="54444" y="26833"/>
                  <a:pt x="54667" y="29667"/>
                </a:cubicBezTo>
                <a:lnTo>
                  <a:pt x="54667" y="29667"/>
                </a:lnTo>
                <a:lnTo>
                  <a:pt x="54667" y="51583"/>
                </a:lnTo>
                <a:cubicBezTo>
                  <a:pt x="54444" y="54417"/>
                  <a:pt x="52889" y="55972"/>
                  <a:pt x="50000" y="56250"/>
                </a:cubicBezTo>
                <a:lnTo>
                  <a:pt x="50000" y="56250"/>
                </a:lnTo>
                <a:cubicBezTo>
                  <a:pt x="47111" y="55972"/>
                  <a:pt x="45556" y="54417"/>
                  <a:pt x="45333" y="51583"/>
                </a:cubicBezTo>
                <a:lnTo>
                  <a:pt x="45333" y="51583"/>
                </a:lnTo>
                <a:lnTo>
                  <a:pt x="45333" y="29667"/>
                </a:lnTo>
                <a:cubicBezTo>
                  <a:pt x="45556" y="26833"/>
                  <a:pt x="47111" y="25278"/>
                  <a:pt x="50000" y="25000"/>
                </a:cubicBezTo>
                <a:lnTo>
                  <a:pt x="50000" y="25000"/>
                </a:lnTo>
                <a:moveTo>
                  <a:pt x="43750" y="68750"/>
                </a:moveTo>
                <a:lnTo>
                  <a:pt x="43750" y="68750"/>
                </a:lnTo>
                <a:cubicBezTo>
                  <a:pt x="43750" y="66917"/>
                  <a:pt x="44333" y="65417"/>
                  <a:pt x="45500" y="64250"/>
                </a:cubicBezTo>
                <a:lnTo>
                  <a:pt x="45500" y="64250"/>
                </a:lnTo>
                <a:lnTo>
                  <a:pt x="45500" y="64250"/>
                </a:lnTo>
                <a:cubicBezTo>
                  <a:pt x="46667" y="63083"/>
                  <a:pt x="48167" y="62500"/>
                  <a:pt x="50000" y="62500"/>
                </a:cubicBezTo>
                <a:lnTo>
                  <a:pt x="50000" y="62500"/>
                </a:lnTo>
                <a:cubicBezTo>
                  <a:pt x="51833" y="62500"/>
                  <a:pt x="53333" y="63083"/>
                  <a:pt x="54500" y="64250"/>
                </a:cubicBezTo>
                <a:lnTo>
                  <a:pt x="54500" y="64250"/>
                </a:lnTo>
                <a:cubicBezTo>
                  <a:pt x="55667" y="65417"/>
                  <a:pt x="56250" y="66917"/>
                  <a:pt x="56250" y="68750"/>
                </a:cubicBezTo>
                <a:lnTo>
                  <a:pt x="56250" y="68750"/>
                </a:lnTo>
                <a:cubicBezTo>
                  <a:pt x="56250" y="70583"/>
                  <a:pt x="55667" y="72083"/>
                  <a:pt x="54500" y="73250"/>
                </a:cubicBezTo>
                <a:lnTo>
                  <a:pt x="54500" y="73250"/>
                </a:lnTo>
                <a:cubicBezTo>
                  <a:pt x="53333" y="74417"/>
                  <a:pt x="51833" y="75000"/>
                  <a:pt x="50000" y="75000"/>
                </a:cubicBezTo>
                <a:lnTo>
                  <a:pt x="50000" y="75000"/>
                </a:lnTo>
                <a:cubicBezTo>
                  <a:pt x="48167" y="75000"/>
                  <a:pt x="46667" y="74417"/>
                  <a:pt x="45500" y="73250"/>
                </a:cubicBezTo>
                <a:lnTo>
                  <a:pt x="45500" y="73250"/>
                </a:lnTo>
                <a:cubicBezTo>
                  <a:pt x="44333" y="72083"/>
                  <a:pt x="43750" y="70583"/>
                  <a:pt x="43750" y="68750"/>
                </a:cubicBezTo>
                <a:lnTo>
                  <a:pt x="43750" y="6875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0839-26"/>
          <p:cNvSpPr/>
          <p:nvPr/>
        </p:nvSpPr>
        <p:spPr>
          <a:xfrm>
            <a:off x="621506" y="2811066"/>
            <a:ext cx="3629025" cy="350044"/>
          </a:xfrm>
          <a:prstGeom prst="roundRect">
            <a:avLst>
              <a:gd name="adj" fmla="val 8163"/>
            </a:avLst>
          </a:prstGeom>
          <a:solidFill>
            <a:srgbClr val="FDFDFE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9439830890-80"/>
          <p:cNvSpPr/>
          <p:nvPr/>
        </p:nvSpPr>
        <p:spPr>
          <a:xfrm>
            <a:off x="728663" y="291822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2889" y="25278"/>
                  <a:pt x="54444" y="26833"/>
                  <a:pt x="54667" y="29667"/>
                </a:cubicBezTo>
                <a:lnTo>
                  <a:pt x="54667" y="29667"/>
                </a:lnTo>
                <a:lnTo>
                  <a:pt x="54667" y="51583"/>
                </a:lnTo>
                <a:cubicBezTo>
                  <a:pt x="54444" y="54417"/>
                  <a:pt x="52889" y="55972"/>
                  <a:pt x="50000" y="56250"/>
                </a:cubicBezTo>
                <a:lnTo>
                  <a:pt x="50000" y="56250"/>
                </a:lnTo>
                <a:cubicBezTo>
                  <a:pt x="47111" y="55972"/>
                  <a:pt x="45556" y="54417"/>
                  <a:pt x="45333" y="51583"/>
                </a:cubicBezTo>
                <a:lnTo>
                  <a:pt x="45333" y="51583"/>
                </a:lnTo>
                <a:lnTo>
                  <a:pt x="45333" y="29667"/>
                </a:lnTo>
                <a:cubicBezTo>
                  <a:pt x="45556" y="26833"/>
                  <a:pt x="47111" y="25278"/>
                  <a:pt x="50000" y="25000"/>
                </a:cubicBezTo>
                <a:lnTo>
                  <a:pt x="50000" y="25000"/>
                </a:lnTo>
                <a:moveTo>
                  <a:pt x="43750" y="68750"/>
                </a:moveTo>
                <a:lnTo>
                  <a:pt x="43750" y="68750"/>
                </a:lnTo>
                <a:cubicBezTo>
                  <a:pt x="43750" y="66917"/>
                  <a:pt x="44333" y="65417"/>
                  <a:pt x="45500" y="64250"/>
                </a:cubicBezTo>
                <a:lnTo>
                  <a:pt x="45500" y="64250"/>
                </a:lnTo>
                <a:lnTo>
                  <a:pt x="45500" y="64250"/>
                </a:lnTo>
                <a:cubicBezTo>
                  <a:pt x="46667" y="63083"/>
                  <a:pt x="48167" y="62500"/>
                  <a:pt x="50000" y="62500"/>
                </a:cubicBezTo>
                <a:lnTo>
                  <a:pt x="50000" y="62500"/>
                </a:lnTo>
                <a:cubicBezTo>
                  <a:pt x="51833" y="62500"/>
                  <a:pt x="53333" y="63083"/>
                  <a:pt x="54500" y="64250"/>
                </a:cubicBezTo>
                <a:lnTo>
                  <a:pt x="54500" y="64250"/>
                </a:lnTo>
                <a:cubicBezTo>
                  <a:pt x="55667" y="65417"/>
                  <a:pt x="56250" y="66917"/>
                  <a:pt x="56250" y="68750"/>
                </a:cubicBezTo>
                <a:lnTo>
                  <a:pt x="56250" y="68750"/>
                </a:lnTo>
                <a:cubicBezTo>
                  <a:pt x="56250" y="70583"/>
                  <a:pt x="55667" y="72083"/>
                  <a:pt x="54500" y="73250"/>
                </a:cubicBezTo>
                <a:lnTo>
                  <a:pt x="54500" y="73250"/>
                </a:lnTo>
                <a:cubicBezTo>
                  <a:pt x="53333" y="74417"/>
                  <a:pt x="51833" y="75000"/>
                  <a:pt x="50000" y="75000"/>
                </a:cubicBezTo>
                <a:lnTo>
                  <a:pt x="50000" y="75000"/>
                </a:lnTo>
                <a:cubicBezTo>
                  <a:pt x="48167" y="75000"/>
                  <a:pt x="46667" y="74417"/>
                  <a:pt x="45500" y="73250"/>
                </a:cubicBezTo>
                <a:lnTo>
                  <a:pt x="45500" y="73250"/>
                </a:lnTo>
                <a:cubicBezTo>
                  <a:pt x="44333" y="72083"/>
                  <a:pt x="43750" y="70583"/>
                  <a:pt x="43750" y="68750"/>
                </a:cubicBezTo>
                <a:lnTo>
                  <a:pt x="43750" y="6875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0840-27"/>
          <p:cNvSpPr/>
          <p:nvPr/>
        </p:nvSpPr>
        <p:spPr>
          <a:xfrm>
            <a:off x="621506" y="3275409"/>
            <a:ext cx="3629025" cy="350044"/>
          </a:xfrm>
          <a:prstGeom prst="roundRect">
            <a:avLst>
              <a:gd name="adj" fmla="val 8163"/>
            </a:avLst>
          </a:prstGeom>
          <a:solidFill>
            <a:srgbClr val="FDFDFE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9439830890-81"/>
          <p:cNvSpPr/>
          <p:nvPr/>
        </p:nvSpPr>
        <p:spPr>
          <a:xfrm>
            <a:off x="728663" y="338256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2889" y="25278"/>
                  <a:pt x="54444" y="26833"/>
                  <a:pt x="54667" y="29667"/>
                </a:cubicBezTo>
                <a:lnTo>
                  <a:pt x="54667" y="29667"/>
                </a:lnTo>
                <a:lnTo>
                  <a:pt x="54667" y="51583"/>
                </a:lnTo>
                <a:cubicBezTo>
                  <a:pt x="54444" y="54417"/>
                  <a:pt x="52889" y="55972"/>
                  <a:pt x="50000" y="56250"/>
                </a:cubicBezTo>
                <a:lnTo>
                  <a:pt x="50000" y="56250"/>
                </a:lnTo>
                <a:cubicBezTo>
                  <a:pt x="47111" y="55972"/>
                  <a:pt x="45556" y="54417"/>
                  <a:pt x="45333" y="51583"/>
                </a:cubicBezTo>
                <a:lnTo>
                  <a:pt x="45333" y="51583"/>
                </a:lnTo>
                <a:lnTo>
                  <a:pt x="45333" y="29667"/>
                </a:lnTo>
                <a:cubicBezTo>
                  <a:pt x="45556" y="26833"/>
                  <a:pt x="47111" y="25278"/>
                  <a:pt x="50000" y="25000"/>
                </a:cubicBezTo>
                <a:lnTo>
                  <a:pt x="50000" y="25000"/>
                </a:lnTo>
                <a:moveTo>
                  <a:pt x="43750" y="68750"/>
                </a:moveTo>
                <a:lnTo>
                  <a:pt x="43750" y="68750"/>
                </a:lnTo>
                <a:cubicBezTo>
                  <a:pt x="43750" y="66917"/>
                  <a:pt x="44333" y="65417"/>
                  <a:pt x="45500" y="64250"/>
                </a:cubicBezTo>
                <a:lnTo>
                  <a:pt x="45500" y="64250"/>
                </a:lnTo>
                <a:lnTo>
                  <a:pt x="45500" y="64250"/>
                </a:lnTo>
                <a:cubicBezTo>
                  <a:pt x="46667" y="63083"/>
                  <a:pt x="48167" y="62500"/>
                  <a:pt x="50000" y="62500"/>
                </a:cubicBezTo>
                <a:lnTo>
                  <a:pt x="50000" y="62500"/>
                </a:lnTo>
                <a:cubicBezTo>
                  <a:pt x="51833" y="62500"/>
                  <a:pt x="53333" y="63083"/>
                  <a:pt x="54500" y="64250"/>
                </a:cubicBezTo>
                <a:lnTo>
                  <a:pt x="54500" y="64250"/>
                </a:lnTo>
                <a:cubicBezTo>
                  <a:pt x="55667" y="65417"/>
                  <a:pt x="56250" y="66917"/>
                  <a:pt x="56250" y="68750"/>
                </a:cubicBezTo>
                <a:lnTo>
                  <a:pt x="56250" y="68750"/>
                </a:lnTo>
                <a:cubicBezTo>
                  <a:pt x="56250" y="70583"/>
                  <a:pt x="55667" y="72083"/>
                  <a:pt x="54500" y="73250"/>
                </a:cubicBezTo>
                <a:lnTo>
                  <a:pt x="54500" y="73250"/>
                </a:lnTo>
                <a:cubicBezTo>
                  <a:pt x="53333" y="74417"/>
                  <a:pt x="51833" y="75000"/>
                  <a:pt x="50000" y="75000"/>
                </a:cubicBezTo>
                <a:lnTo>
                  <a:pt x="50000" y="75000"/>
                </a:lnTo>
                <a:cubicBezTo>
                  <a:pt x="48167" y="75000"/>
                  <a:pt x="46667" y="74417"/>
                  <a:pt x="45500" y="73250"/>
                </a:cubicBezTo>
                <a:lnTo>
                  <a:pt x="45500" y="73250"/>
                </a:lnTo>
                <a:cubicBezTo>
                  <a:pt x="44333" y="72083"/>
                  <a:pt x="43750" y="70583"/>
                  <a:pt x="43750" y="68750"/>
                </a:cubicBezTo>
                <a:lnTo>
                  <a:pt x="43750" y="6875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0833-16"/>
          <p:cNvSpPr/>
          <p:nvPr/>
        </p:nvSpPr>
        <p:spPr>
          <a:xfrm>
            <a:off x="4672013" y="767953"/>
            <a:ext cx="4071938" cy="3036094"/>
          </a:xfrm>
          <a:prstGeom prst="roundRect">
            <a:avLst>
              <a:gd name="adj" fmla="val 125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9" name="el-1789439830842-34"/>
          <p:cNvCxnSpPr/>
          <p:nvPr/>
        </p:nvCxnSpPr>
        <p:spPr>
          <a:xfrm>
            <a:off x="4893469" y="1410891"/>
            <a:ext cx="362902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9439830851-44"/>
          <p:cNvSpPr/>
          <p:nvPr/>
        </p:nvSpPr>
        <p:spPr>
          <a:xfrm>
            <a:off x="4893469" y="960834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0883-73"/>
          <p:cNvSpPr/>
          <p:nvPr/>
        </p:nvSpPr>
        <p:spPr>
          <a:xfrm>
            <a:off x="4991241" y="1054164"/>
            <a:ext cx="147356" cy="1562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533" y="0"/>
                </a:moveTo>
                <a:lnTo>
                  <a:pt x="51533" y="0"/>
                </a:lnTo>
                <a:cubicBezTo>
                  <a:pt x="52556" y="0"/>
                  <a:pt x="53489" y="208"/>
                  <a:pt x="54333" y="625"/>
                </a:cubicBezTo>
                <a:lnTo>
                  <a:pt x="54333" y="625"/>
                </a:lnTo>
                <a:lnTo>
                  <a:pt x="94933" y="16688"/>
                </a:lnTo>
                <a:cubicBezTo>
                  <a:pt x="97378" y="17646"/>
                  <a:pt x="99311" y="19125"/>
                  <a:pt x="100733" y="21125"/>
                </a:cubicBezTo>
                <a:lnTo>
                  <a:pt x="100733" y="21125"/>
                </a:lnTo>
                <a:cubicBezTo>
                  <a:pt x="102333" y="23167"/>
                  <a:pt x="103133" y="25521"/>
                  <a:pt x="103133" y="28188"/>
                </a:cubicBezTo>
                <a:lnTo>
                  <a:pt x="103133" y="28188"/>
                </a:lnTo>
                <a:cubicBezTo>
                  <a:pt x="103267" y="35063"/>
                  <a:pt x="102044" y="43125"/>
                  <a:pt x="99467" y="52375"/>
                </a:cubicBezTo>
                <a:lnTo>
                  <a:pt x="99467" y="52375"/>
                </a:lnTo>
                <a:cubicBezTo>
                  <a:pt x="96889" y="61625"/>
                  <a:pt x="92244" y="70625"/>
                  <a:pt x="85533" y="79375"/>
                </a:cubicBezTo>
                <a:lnTo>
                  <a:pt x="85533" y="79375"/>
                </a:lnTo>
                <a:cubicBezTo>
                  <a:pt x="78911" y="88208"/>
                  <a:pt x="69444" y="95521"/>
                  <a:pt x="57133" y="101313"/>
                </a:cubicBezTo>
                <a:lnTo>
                  <a:pt x="57133" y="101313"/>
                </a:lnTo>
                <a:cubicBezTo>
                  <a:pt x="53400" y="102938"/>
                  <a:pt x="49689" y="102938"/>
                  <a:pt x="46000" y="101313"/>
                </a:cubicBezTo>
                <a:lnTo>
                  <a:pt x="46000" y="101313"/>
                </a:lnTo>
                <a:cubicBezTo>
                  <a:pt x="33689" y="95521"/>
                  <a:pt x="24222" y="88208"/>
                  <a:pt x="17600" y="79375"/>
                </a:cubicBezTo>
                <a:lnTo>
                  <a:pt x="17600" y="79375"/>
                </a:lnTo>
                <a:cubicBezTo>
                  <a:pt x="10889" y="70625"/>
                  <a:pt x="6244" y="61625"/>
                  <a:pt x="3667" y="52375"/>
                </a:cubicBezTo>
                <a:lnTo>
                  <a:pt x="3667" y="52375"/>
                </a:lnTo>
                <a:cubicBezTo>
                  <a:pt x="1089" y="43125"/>
                  <a:pt x="-133" y="35063"/>
                  <a:pt x="0" y="28188"/>
                </a:cubicBezTo>
                <a:lnTo>
                  <a:pt x="0" y="28188"/>
                </a:lnTo>
                <a:cubicBezTo>
                  <a:pt x="0" y="25521"/>
                  <a:pt x="778" y="23167"/>
                  <a:pt x="2333" y="21125"/>
                </a:cubicBezTo>
                <a:lnTo>
                  <a:pt x="2333" y="21125"/>
                </a:lnTo>
                <a:cubicBezTo>
                  <a:pt x="3800" y="19125"/>
                  <a:pt x="5733" y="17646"/>
                  <a:pt x="8133" y="16688"/>
                </a:cubicBezTo>
                <a:lnTo>
                  <a:pt x="8133" y="16688"/>
                </a:lnTo>
                <a:lnTo>
                  <a:pt x="48800" y="625"/>
                </a:lnTo>
                <a:cubicBezTo>
                  <a:pt x="49644" y="208"/>
                  <a:pt x="50556" y="0"/>
                  <a:pt x="51533" y="0"/>
                </a:cubicBezTo>
                <a:lnTo>
                  <a:pt x="51533" y="0"/>
                </a:lnTo>
                <a:moveTo>
                  <a:pt x="51533" y="13500"/>
                </a:moveTo>
                <a:lnTo>
                  <a:pt x="51533" y="13500"/>
                </a:lnTo>
                <a:lnTo>
                  <a:pt x="51533" y="89625"/>
                </a:lnTo>
                <a:cubicBezTo>
                  <a:pt x="61311" y="84917"/>
                  <a:pt x="68978" y="78938"/>
                  <a:pt x="74533" y="71688"/>
                </a:cubicBezTo>
                <a:lnTo>
                  <a:pt x="74533" y="71688"/>
                </a:lnTo>
                <a:cubicBezTo>
                  <a:pt x="80000" y="64438"/>
                  <a:pt x="83867" y="57000"/>
                  <a:pt x="86133" y="49375"/>
                </a:cubicBezTo>
                <a:lnTo>
                  <a:pt x="86133" y="49375"/>
                </a:lnTo>
                <a:cubicBezTo>
                  <a:pt x="88311" y="41583"/>
                  <a:pt x="89400" y="34583"/>
                  <a:pt x="89400" y="28375"/>
                </a:cubicBezTo>
                <a:lnTo>
                  <a:pt x="89400" y="28375"/>
                </a:lnTo>
                <a:lnTo>
                  <a:pt x="51533" y="13500"/>
                </a:lnTo>
                <a:lnTo>
                  <a:pt x="51533" y="135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0837-20"/>
          <p:cNvSpPr/>
          <p:nvPr/>
        </p:nvSpPr>
        <p:spPr>
          <a:xfrm>
            <a:off x="4893469" y="1532334"/>
            <a:ext cx="3629025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7" y="0"/>
                </a:moveTo>
                <a:lnTo>
                  <a:pt x="99213" y="0"/>
                </a:lnTo>
                <a:lnTo>
                  <a:pt x="99289" y="20"/>
                </a:lnTo>
                <a:lnTo>
                  <a:pt x="99367" y="122"/>
                </a:lnTo>
                <a:lnTo>
                  <a:pt x="99441" y="265"/>
                </a:lnTo>
                <a:lnTo>
                  <a:pt x="99514" y="469"/>
                </a:lnTo>
                <a:lnTo>
                  <a:pt x="99583" y="714"/>
                </a:lnTo>
                <a:lnTo>
                  <a:pt x="99651" y="1041"/>
                </a:lnTo>
                <a:lnTo>
                  <a:pt x="99711" y="1388"/>
                </a:lnTo>
                <a:lnTo>
                  <a:pt x="99769" y="1796"/>
                </a:lnTo>
                <a:lnTo>
                  <a:pt x="99822" y="2245"/>
                </a:lnTo>
                <a:lnTo>
                  <a:pt x="99866" y="2714"/>
                </a:lnTo>
                <a:lnTo>
                  <a:pt x="99908" y="3245"/>
                </a:lnTo>
                <a:lnTo>
                  <a:pt x="99940" y="3776"/>
                </a:lnTo>
                <a:lnTo>
                  <a:pt x="99966" y="4347"/>
                </a:lnTo>
                <a:lnTo>
                  <a:pt x="99984" y="4918"/>
                </a:lnTo>
                <a:lnTo>
                  <a:pt x="99997" y="5531"/>
                </a:lnTo>
                <a:lnTo>
                  <a:pt x="100000" y="6122"/>
                </a:lnTo>
                <a:lnTo>
                  <a:pt x="100000" y="93878"/>
                </a:lnTo>
                <a:lnTo>
                  <a:pt x="99997" y="94469"/>
                </a:lnTo>
                <a:lnTo>
                  <a:pt x="99984" y="95082"/>
                </a:lnTo>
                <a:lnTo>
                  <a:pt x="99966" y="95653"/>
                </a:lnTo>
                <a:lnTo>
                  <a:pt x="99940" y="96224"/>
                </a:lnTo>
                <a:lnTo>
                  <a:pt x="99908" y="96755"/>
                </a:lnTo>
                <a:lnTo>
                  <a:pt x="99866" y="97286"/>
                </a:lnTo>
                <a:lnTo>
                  <a:pt x="99822" y="97755"/>
                </a:lnTo>
                <a:lnTo>
                  <a:pt x="99769" y="98204"/>
                </a:lnTo>
                <a:lnTo>
                  <a:pt x="99711" y="98612"/>
                </a:lnTo>
                <a:lnTo>
                  <a:pt x="99651" y="98959"/>
                </a:lnTo>
                <a:lnTo>
                  <a:pt x="99583" y="99286"/>
                </a:lnTo>
                <a:lnTo>
                  <a:pt x="99514" y="99531"/>
                </a:lnTo>
                <a:lnTo>
                  <a:pt x="99441" y="99735"/>
                </a:lnTo>
                <a:lnTo>
                  <a:pt x="99367" y="99878"/>
                </a:lnTo>
                <a:lnTo>
                  <a:pt x="99289" y="99980"/>
                </a:lnTo>
                <a:lnTo>
                  <a:pt x="99213" y="100000"/>
                </a:lnTo>
                <a:lnTo>
                  <a:pt x="787" y="100000"/>
                </a:lnTo>
                <a:lnTo>
                  <a:pt x="711" y="99980"/>
                </a:lnTo>
                <a:lnTo>
                  <a:pt x="633" y="99878"/>
                </a:lnTo>
                <a:lnTo>
                  <a:pt x="559" y="99735"/>
                </a:lnTo>
                <a:lnTo>
                  <a:pt x="486" y="99531"/>
                </a:lnTo>
                <a:lnTo>
                  <a:pt x="417" y="99286"/>
                </a:lnTo>
                <a:lnTo>
                  <a:pt x="349" y="98959"/>
                </a:lnTo>
                <a:lnTo>
                  <a:pt x="289" y="98612"/>
                </a:lnTo>
                <a:lnTo>
                  <a:pt x="231" y="98204"/>
                </a:lnTo>
                <a:lnTo>
                  <a:pt x="178" y="97755"/>
                </a:lnTo>
                <a:lnTo>
                  <a:pt x="134" y="97286"/>
                </a:lnTo>
                <a:lnTo>
                  <a:pt x="92" y="96755"/>
                </a:lnTo>
                <a:lnTo>
                  <a:pt x="60" y="96224"/>
                </a:lnTo>
                <a:lnTo>
                  <a:pt x="34" y="95653"/>
                </a:lnTo>
                <a:lnTo>
                  <a:pt x="16" y="95082"/>
                </a:lnTo>
                <a:lnTo>
                  <a:pt x="3" y="94469"/>
                </a:lnTo>
                <a:lnTo>
                  <a:pt x="0" y="93878"/>
                </a:lnTo>
                <a:lnTo>
                  <a:pt x="0" y="6122"/>
                </a:lnTo>
                <a:lnTo>
                  <a:pt x="3" y="5531"/>
                </a:lnTo>
                <a:lnTo>
                  <a:pt x="16" y="4918"/>
                </a:lnTo>
                <a:lnTo>
                  <a:pt x="34" y="4347"/>
                </a:lnTo>
                <a:lnTo>
                  <a:pt x="60" y="3776"/>
                </a:lnTo>
                <a:lnTo>
                  <a:pt x="92" y="3245"/>
                </a:lnTo>
                <a:lnTo>
                  <a:pt x="134" y="2714"/>
                </a:lnTo>
                <a:lnTo>
                  <a:pt x="178" y="2245"/>
                </a:lnTo>
                <a:lnTo>
                  <a:pt x="231" y="1796"/>
                </a:lnTo>
                <a:lnTo>
                  <a:pt x="289" y="1388"/>
                </a:lnTo>
                <a:lnTo>
                  <a:pt x="349" y="1041"/>
                </a:lnTo>
                <a:lnTo>
                  <a:pt x="417" y="714"/>
                </a:lnTo>
                <a:lnTo>
                  <a:pt x="486" y="469"/>
                </a:lnTo>
                <a:lnTo>
                  <a:pt x="559" y="265"/>
                </a:lnTo>
                <a:lnTo>
                  <a:pt x="633" y="122"/>
                </a:lnTo>
                <a:lnTo>
                  <a:pt x="711" y="20"/>
                </a:lnTo>
                <a:lnTo>
                  <a:pt x="787" y="0"/>
                </a:lnTo>
                <a:close/>
              </a:path>
            </a:pathLst>
          </a:cu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0838-24"/>
          <p:cNvSpPr/>
          <p:nvPr/>
        </p:nvSpPr>
        <p:spPr>
          <a:xfrm>
            <a:off x="4893469" y="1532334"/>
            <a:ext cx="28575" cy="464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0"/>
                </a:lnTo>
                <a:lnTo>
                  <a:pt x="80491" y="118"/>
                </a:lnTo>
                <a:lnTo>
                  <a:pt x="70972" y="265"/>
                </a:lnTo>
                <a:lnTo>
                  <a:pt x="61732" y="468"/>
                </a:lnTo>
                <a:lnTo>
                  <a:pt x="52860" y="727"/>
                </a:lnTo>
                <a:lnTo>
                  <a:pt x="44443" y="1037"/>
                </a:lnTo>
                <a:lnTo>
                  <a:pt x="36561" y="1397"/>
                </a:lnTo>
                <a:lnTo>
                  <a:pt x="29289" y="1802"/>
                </a:lnTo>
                <a:lnTo>
                  <a:pt x="22699" y="2250"/>
                </a:lnTo>
                <a:lnTo>
                  <a:pt x="16853" y="2735"/>
                </a:lnTo>
                <a:lnTo>
                  <a:pt x="11808" y="3253"/>
                </a:lnTo>
                <a:lnTo>
                  <a:pt x="7612" y="3799"/>
                </a:lnTo>
                <a:lnTo>
                  <a:pt x="4306" y="4367"/>
                </a:lnTo>
                <a:lnTo>
                  <a:pt x="1921" y="4953"/>
                </a:lnTo>
                <a:lnTo>
                  <a:pt x="482" y="5551"/>
                </a:lnTo>
                <a:lnTo>
                  <a:pt x="0" y="6154"/>
                </a:lnTo>
                <a:lnTo>
                  <a:pt x="0" y="93846"/>
                </a:lnTo>
                <a:lnTo>
                  <a:pt x="482" y="94449"/>
                </a:lnTo>
                <a:lnTo>
                  <a:pt x="1921" y="95047"/>
                </a:lnTo>
                <a:lnTo>
                  <a:pt x="4306" y="95633"/>
                </a:lnTo>
                <a:lnTo>
                  <a:pt x="7612" y="96201"/>
                </a:lnTo>
                <a:lnTo>
                  <a:pt x="11808" y="96747"/>
                </a:lnTo>
                <a:lnTo>
                  <a:pt x="16853" y="97265"/>
                </a:lnTo>
                <a:lnTo>
                  <a:pt x="22699" y="97750"/>
                </a:lnTo>
                <a:lnTo>
                  <a:pt x="29289" y="98198"/>
                </a:lnTo>
                <a:lnTo>
                  <a:pt x="36561" y="98603"/>
                </a:lnTo>
                <a:lnTo>
                  <a:pt x="44443" y="98963"/>
                </a:lnTo>
                <a:lnTo>
                  <a:pt x="52860" y="99273"/>
                </a:lnTo>
                <a:lnTo>
                  <a:pt x="61732" y="99532"/>
                </a:lnTo>
                <a:lnTo>
                  <a:pt x="70972" y="99735"/>
                </a:lnTo>
                <a:lnTo>
                  <a:pt x="80491" y="99882"/>
                </a:lnTo>
                <a:lnTo>
                  <a:pt x="90198" y="9997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3846"/>
                </a:lnTo>
                <a:lnTo>
                  <a:pt x="100000" y="6154"/>
                </a:lnTo>
                <a:lnTo>
                  <a:pt x="100000" y="6154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0840-28"/>
          <p:cNvSpPr/>
          <p:nvPr/>
        </p:nvSpPr>
        <p:spPr>
          <a:xfrm>
            <a:off x="4893469" y="2110978"/>
            <a:ext cx="3629025" cy="350044"/>
          </a:xfrm>
          <a:prstGeom prst="roundRect">
            <a:avLst>
              <a:gd name="adj" fmla="val 8163"/>
            </a:avLst>
          </a:prstGeom>
          <a:solidFill>
            <a:srgbClr val="FDFDFE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9439830890-82"/>
          <p:cNvSpPr/>
          <p:nvPr/>
        </p:nvSpPr>
        <p:spPr>
          <a:xfrm>
            <a:off x="5000625" y="221813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0840-29"/>
          <p:cNvSpPr/>
          <p:nvPr/>
        </p:nvSpPr>
        <p:spPr>
          <a:xfrm>
            <a:off x="4893469" y="2575322"/>
            <a:ext cx="3629025" cy="350044"/>
          </a:xfrm>
          <a:prstGeom prst="roundRect">
            <a:avLst>
              <a:gd name="adj" fmla="val 8163"/>
            </a:avLst>
          </a:prstGeom>
          <a:solidFill>
            <a:srgbClr val="FDFDFE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9439830880-68"/>
          <p:cNvSpPr/>
          <p:nvPr/>
        </p:nvSpPr>
        <p:spPr>
          <a:xfrm>
            <a:off x="5000625" y="268247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0841-30"/>
          <p:cNvSpPr/>
          <p:nvPr/>
        </p:nvSpPr>
        <p:spPr>
          <a:xfrm>
            <a:off x="4893469" y="3039666"/>
            <a:ext cx="3629025" cy="350044"/>
          </a:xfrm>
          <a:prstGeom prst="roundRect">
            <a:avLst>
              <a:gd name="adj" fmla="val 8163"/>
            </a:avLst>
          </a:prstGeom>
          <a:solidFill>
            <a:srgbClr val="FDFDFE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9439830882-69"/>
          <p:cNvSpPr/>
          <p:nvPr/>
        </p:nvSpPr>
        <p:spPr>
          <a:xfrm>
            <a:off x="5000625" y="314682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0831-13"/>
          <p:cNvSpPr/>
          <p:nvPr/>
        </p:nvSpPr>
        <p:spPr>
          <a:xfrm>
            <a:off x="400050" y="4004072"/>
            <a:ext cx="8343900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8"/>
                </a:lnTo>
                <a:lnTo>
                  <a:pt x="99725" y="105"/>
                </a:lnTo>
                <a:lnTo>
                  <a:pt x="99757" y="228"/>
                </a:lnTo>
                <a:lnTo>
                  <a:pt x="99789" y="404"/>
                </a:lnTo>
                <a:lnTo>
                  <a:pt x="99818" y="614"/>
                </a:lnTo>
                <a:lnTo>
                  <a:pt x="99848" y="895"/>
                </a:lnTo>
                <a:lnTo>
                  <a:pt x="99874" y="1193"/>
                </a:lnTo>
                <a:lnTo>
                  <a:pt x="99900" y="1544"/>
                </a:lnTo>
                <a:lnTo>
                  <a:pt x="99922" y="1930"/>
                </a:lnTo>
                <a:lnTo>
                  <a:pt x="99942" y="2333"/>
                </a:lnTo>
                <a:lnTo>
                  <a:pt x="99960" y="2789"/>
                </a:lnTo>
                <a:lnTo>
                  <a:pt x="99974" y="3246"/>
                </a:lnTo>
                <a:lnTo>
                  <a:pt x="99985" y="3737"/>
                </a:lnTo>
                <a:lnTo>
                  <a:pt x="99993" y="4228"/>
                </a:lnTo>
                <a:lnTo>
                  <a:pt x="99999" y="4754"/>
                </a:lnTo>
                <a:lnTo>
                  <a:pt x="100000" y="5263"/>
                </a:lnTo>
                <a:lnTo>
                  <a:pt x="100000" y="94737"/>
                </a:lnTo>
                <a:lnTo>
                  <a:pt x="99999" y="95246"/>
                </a:lnTo>
                <a:lnTo>
                  <a:pt x="99993" y="95772"/>
                </a:lnTo>
                <a:lnTo>
                  <a:pt x="99985" y="96263"/>
                </a:lnTo>
                <a:lnTo>
                  <a:pt x="99974" y="96754"/>
                </a:lnTo>
                <a:lnTo>
                  <a:pt x="99960" y="97211"/>
                </a:lnTo>
                <a:lnTo>
                  <a:pt x="99942" y="97667"/>
                </a:lnTo>
                <a:lnTo>
                  <a:pt x="99922" y="98070"/>
                </a:lnTo>
                <a:lnTo>
                  <a:pt x="99900" y="98456"/>
                </a:lnTo>
                <a:lnTo>
                  <a:pt x="99874" y="98807"/>
                </a:lnTo>
                <a:lnTo>
                  <a:pt x="99848" y="99105"/>
                </a:lnTo>
                <a:lnTo>
                  <a:pt x="99818" y="99386"/>
                </a:lnTo>
                <a:lnTo>
                  <a:pt x="99789" y="99596"/>
                </a:lnTo>
                <a:lnTo>
                  <a:pt x="99757" y="99772"/>
                </a:lnTo>
                <a:lnTo>
                  <a:pt x="99725" y="99895"/>
                </a:lnTo>
                <a:lnTo>
                  <a:pt x="99691" y="99982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2"/>
                </a:lnTo>
                <a:lnTo>
                  <a:pt x="275" y="99895"/>
                </a:lnTo>
                <a:lnTo>
                  <a:pt x="243" y="99772"/>
                </a:lnTo>
                <a:lnTo>
                  <a:pt x="211" y="99596"/>
                </a:lnTo>
                <a:lnTo>
                  <a:pt x="182" y="99386"/>
                </a:lnTo>
                <a:lnTo>
                  <a:pt x="152" y="99105"/>
                </a:lnTo>
                <a:lnTo>
                  <a:pt x="126" y="98807"/>
                </a:lnTo>
                <a:lnTo>
                  <a:pt x="100" y="98456"/>
                </a:lnTo>
                <a:lnTo>
                  <a:pt x="78" y="98070"/>
                </a:lnTo>
                <a:lnTo>
                  <a:pt x="58" y="97667"/>
                </a:lnTo>
                <a:lnTo>
                  <a:pt x="40" y="97211"/>
                </a:lnTo>
                <a:lnTo>
                  <a:pt x="26" y="96754"/>
                </a:lnTo>
                <a:lnTo>
                  <a:pt x="15" y="96263"/>
                </a:lnTo>
                <a:lnTo>
                  <a:pt x="7" y="95772"/>
                </a:lnTo>
                <a:lnTo>
                  <a:pt x="1" y="95246"/>
                </a:lnTo>
                <a:lnTo>
                  <a:pt x="0" y="94737"/>
                </a:lnTo>
                <a:lnTo>
                  <a:pt x="0" y="5263"/>
                </a:lnTo>
                <a:lnTo>
                  <a:pt x="1" y="4754"/>
                </a:lnTo>
                <a:lnTo>
                  <a:pt x="7" y="4228"/>
                </a:lnTo>
                <a:lnTo>
                  <a:pt x="15" y="3737"/>
                </a:lnTo>
                <a:lnTo>
                  <a:pt x="26" y="3246"/>
                </a:lnTo>
                <a:lnTo>
                  <a:pt x="40" y="2789"/>
                </a:lnTo>
                <a:lnTo>
                  <a:pt x="58" y="2333"/>
                </a:lnTo>
                <a:lnTo>
                  <a:pt x="78" y="1930"/>
                </a:lnTo>
                <a:lnTo>
                  <a:pt x="100" y="1544"/>
                </a:lnTo>
                <a:lnTo>
                  <a:pt x="126" y="1193"/>
                </a:lnTo>
                <a:lnTo>
                  <a:pt x="152" y="895"/>
                </a:lnTo>
                <a:lnTo>
                  <a:pt x="182" y="614"/>
                </a:lnTo>
                <a:lnTo>
                  <a:pt x="211" y="404"/>
                </a:lnTo>
                <a:lnTo>
                  <a:pt x="243" y="228"/>
                </a:lnTo>
                <a:lnTo>
                  <a:pt x="275" y="105"/>
                </a:lnTo>
                <a:lnTo>
                  <a:pt x="309" y="18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0831-14"/>
          <p:cNvSpPr/>
          <p:nvPr/>
        </p:nvSpPr>
        <p:spPr>
          <a:xfrm>
            <a:off x="400050" y="4004072"/>
            <a:ext cx="42863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5"/>
                </a:lnTo>
                <a:lnTo>
                  <a:pt x="53661" y="101"/>
                </a:lnTo>
                <a:lnTo>
                  <a:pt x="47314" y="227"/>
                </a:lnTo>
                <a:lnTo>
                  <a:pt x="41154" y="401"/>
                </a:lnTo>
                <a:lnTo>
                  <a:pt x="35240" y="621"/>
                </a:lnTo>
                <a:lnTo>
                  <a:pt x="29629" y="887"/>
                </a:lnTo>
                <a:lnTo>
                  <a:pt x="24374" y="1195"/>
                </a:lnTo>
                <a:lnTo>
                  <a:pt x="19526" y="1542"/>
                </a:lnTo>
                <a:lnTo>
                  <a:pt x="15133" y="1924"/>
                </a:lnTo>
                <a:lnTo>
                  <a:pt x="11235" y="2339"/>
                </a:lnTo>
                <a:lnTo>
                  <a:pt x="7872" y="2782"/>
                </a:lnTo>
                <a:lnTo>
                  <a:pt x="5075" y="3249"/>
                </a:lnTo>
                <a:lnTo>
                  <a:pt x="2871" y="3735"/>
                </a:lnTo>
                <a:lnTo>
                  <a:pt x="1281" y="4236"/>
                </a:lnTo>
                <a:lnTo>
                  <a:pt x="321" y="4747"/>
                </a:lnTo>
                <a:lnTo>
                  <a:pt x="0" y="5263"/>
                </a:lnTo>
                <a:lnTo>
                  <a:pt x="0" y="94737"/>
                </a:lnTo>
                <a:lnTo>
                  <a:pt x="321" y="95253"/>
                </a:lnTo>
                <a:lnTo>
                  <a:pt x="1281" y="95764"/>
                </a:lnTo>
                <a:lnTo>
                  <a:pt x="2871" y="96265"/>
                </a:lnTo>
                <a:lnTo>
                  <a:pt x="5075" y="96751"/>
                </a:lnTo>
                <a:lnTo>
                  <a:pt x="7872" y="97218"/>
                </a:lnTo>
                <a:lnTo>
                  <a:pt x="11235" y="97661"/>
                </a:lnTo>
                <a:lnTo>
                  <a:pt x="15133" y="98076"/>
                </a:lnTo>
                <a:lnTo>
                  <a:pt x="19526" y="98458"/>
                </a:lnTo>
                <a:lnTo>
                  <a:pt x="24374" y="98805"/>
                </a:lnTo>
                <a:lnTo>
                  <a:pt x="29629" y="99113"/>
                </a:lnTo>
                <a:lnTo>
                  <a:pt x="35240" y="99379"/>
                </a:lnTo>
                <a:lnTo>
                  <a:pt x="41154" y="99599"/>
                </a:lnTo>
                <a:lnTo>
                  <a:pt x="47314" y="99773"/>
                </a:lnTo>
                <a:lnTo>
                  <a:pt x="53661" y="99899"/>
                </a:lnTo>
                <a:lnTo>
                  <a:pt x="60132" y="9997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737"/>
                </a:lnTo>
                <a:lnTo>
                  <a:pt x="100000" y="5263"/>
                </a:lnTo>
                <a:lnTo>
                  <a:pt x="100000" y="5263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0841-31"/>
          <p:cNvSpPr/>
          <p:nvPr/>
        </p:nvSpPr>
        <p:spPr>
          <a:xfrm>
            <a:off x="642938" y="4132659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7144" algn="in">
            <a:solidFill>
              <a:srgbClr val="F1C4B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9439830882-70"/>
          <p:cNvSpPr/>
          <p:nvPr/>
        </p:nvSpPr>
        <p:spPr>
          <a:xfrm>
            <a:off x="713482" y="4215259"/>
            <a:ext cx="144661" cy="1205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467" y="14615"/>
                </a:moveTo>
                <a:lnTo>
                  <a:pt x="44267" y="14615"/>
                </a:lnTo>
                <a:lnTo>
                  <a:pt x="49067" y="24308"/>
                </a:lnTo>
                <a:cubicBezTo>
                  <a:pt x="49644" y="25436"/>
                  <a:pt x="50467" y="26000"/>
                  <a:pt x="51533" y="26000"/>
                </a:cubicBezTo>
                <a:lnTo>
                  <a:pt x="51533" y="26000"/>
                </a:lnTo>
                <a:lnTo>
                  <a:pt x="61000" y="26000"/>
                </a:lnTo>
                <a:cubicBezTo>
                  <a:pt x="62067" y="26000"/>
                  <a:pt x="62822" y="25436"/>
                  <a:pt x="63267" y="24308"/>
                </a:cubicBezTo>
                <a:lnTo>
                  <a:pt x="63267" y="24308"/>
                </a:lnTo>
                <a:lnTo>
                  <a:pt x="68000" y="14615"/>
                </a:lnTo>
                <a:cubicBezTo>
                  <a:pt x="68622" y="13538"/>
                  <a:pt x="68622" y="12462"/>
                  <a:pt x="68000" y="11385"/>
                </a:cubicBezTo>
                <a:lnTo>
                  <a:pt x="68000" y="11385"/>
                </a:lnTo>
                <a:lnTo>
                  <a:pt x="63267" y="1615"/>
                </a:lnTo>
                <a:cubicBezTo>
                  <a:pt x="62822" y="538"/>
                  <a:pt x="62067" y="0"/>
                  <a:pt x="61000" y="0"/>
                </a:cubicBezTo>
                <a:lnTo>
                  <a:pt x="61000" y="0"/>
                </a:lnTo>
                <a:lnTo>
                  <a:pt x="51533" y="0"/>
                </a:lnTo>
                <a:cubicBezTo>
                  <a:pt x="50467" y="0"/>
                  <a:pt x="49689" y="538"/>
                  <a:pt x="49200" y="1615"/>
                </a:cubicBezTo>
                <a:lnTo>
                  <a:pt x="49200" y="1615"/>
                </a:lnTo>
                <a:lnTo>
                  <a:pt x="44467" y="11385"/>
                </a:lnTo>
                <a:cubicBezTo>
                  <a:pt x="43889" y="12462"/>
                  <a:pt x="43889" y="13538"/>
                  <a:pt x="44467" y="14615"/>
                </a:cubicBezTo>
                <a:lnTo>
                  <a:pt x="44467" y="14615"/>
                </a:lnTo>
                <a:moveTo>
                  <a:pt x="11933" y="11154"/>
                </a:moveTo>
                <a:lnTo>
                  <a:pt x="11933" y="11154"/>
                </a:lnTo>
                <a:cubicBezTo>
                  <a:pt x="9489" y="8744"/>
                  <a:pt x="6978" y="8128"/>
                  <a:pt x="4400" y="9308"/>
                </a:cubicBezTo>
                <a:lnTo>
                  <a:pt x="4400" y="9308"/>
                </a:lnTo>
                <a:lnTo>
                  <a:pt x="4400" y="9308"/>
                </a:lnTo>
                <a:cubicBezTo>
                  <a:pt x="1689" y="10692"/>
                  <a:pt x="222" y="13205"/>
                  <a:pt x="0" y="16846"/>
                </a:cubicBezTo>
                <a:lnTo>
                  <a:pt x="0" y="16846"/>
                </a:lnTo>
                <a:lnTo>
                  <a:pt x="0" y="81154"/>
                </a:lnTo>
                <a:cubicBezTo>
                  <a:pt x="133" y="85718"/>
                  <a:pt x="1489" y="89564"/>
                  <a:pt x="4067" y="92692"/>
                </a:cubicBezTo>
                <a:lnTo>
                  <a:pt x="4067" y="92692"/>
                </a:lnTo>
                <a:cubicBezTo>
                  <a:pt x="6733" y="95667"/>
                  <a:pt x="10067" y="97231"/>
                  <a:pt x="14067" y="97385"/>
                </a:cubicBezTo>
                <a:lnTo>
                  <a:pt x="14067" y="97385"/>
                </a:lnTo>
                <a:lnTo>
                  <a:pt x="69800" y="97385"/>
                </a:lnTo>
                <a:cubicBezTo>
                  <a:pt x="72956" y="97077"/>
                  <a:pt x="75111" y="95385"/>
                  <a:pt x="76267" y="92308"/>
                </a:cubicBezTo>
                <a:lnTo>
                  <a:pt x="76267" y="92308"/>
                </a:lnTo>
                <a:cubicBezTo>
                  <a:pt x="77333" y="89333"/>
                  <a:pt x="76822" y="86410"/>
                  <a:pt x="74733" y="83538"/>
                </a:cubicBezTo>
                <a:lnTo>
                  <a:pt x="74733" y="83538"/>
                </a:lnTo>
                <a:lnTo>
                  <a:pt x="11933" y="11154"/>
                </a:lnTo>
                <a:moveTo>
                  <a:pt x="88600" y="75462"/>
                </a:moveTo>
                <a:lnTo>
                  <a:pt x="88600" y="75462"/>
                </a:lnTo>
                <a:cubicBezTo>
                  <a:pt x="89533" y="75974"/>
                  <a:pt x="90467" y="75974"/>
                  <a:pt x="91400" y="75462"/>
                </a:cubicBezTo>
                <a:lnTo>
                  <a:pt x="91400" y="75462"/>
                </a:lnTo>
                <a:lnTo>
                  <a:pt x="99867" y="70000"/>
                </a:lnTo>
                <a:cubicBezTo>
                  <a:pt x="100800" y="69282"/>
                  <a:pt x="101267" y="68333"/>
                  <a:pt x="101267" y="67154"/>
                </a:cubicBezTo>
                <a:lnTo>
                  <a:pt x="101267" y="67154"/>
                </a:lnTo>
                <a:lnTo>
                  <a:pt x="101267" y="56154"/>
                </a:lnTo>
                <a:cubicBezTo>
                  <a:pt x="101267" y="54974"/>
                  <a:pt x="100800" y="54103"/>
                  <a:pt x="99867" y="53538"/>
                </a:cubicBezTo>
                <a:lnTo>
                  <a:pt x="99867" y="53538"/>
                </a:lnTo>
                <a:lnTo>
                  <a:pt x="91400" y="48077"/>
                </a:lnTo>
                <a:cubicBezTo>
                  <a:pt x="90467" y="47410"/>
                  <a:pt x="89533" y="47410"/>
                  <a:pt x="88600" y="48077"/>
                </a:cubicBezTo>
                <a:lnTo>
                  <a:pt x="88600" y="48077"/>
                </a:lnTo>
                <a:lnTo>
                  <a:pt x="80133" y="53538"/>
                </a:lnTo>
                <a:cubicBezTo>
                  <a:pt x="79200" y="54103"/>
                  <a:pt x="78733" y="54974"/>
                  <a:pt x="78733" y="56154"/>
                </a:cubicBezTo>
                <a:lnTo>
                  <a:pt x="78733" y="56154"/>
                </a:lnTo>
                <a:lnTo>
                  <a:pt x="78733" y="67154"/>
                </a:lnTo>
                <a:cubicBezTo>
                  <a:pt x="78733" y="68333"/>
                  <a:pt x="79200" y="69282"/>
                  <a:pt x="80133" y="70000"/>
                </a:cubicBezTo>
                <a:lnTo>
                  <a:pt x="80133" y="70000"/>
                </a:lnTo>
                <a:lnTo>
                  <a:pt x="88600" y="75462"/>
                </a:lnTo>
                <a:moveTo>
                  <a:pt x="33733" y="6462"/>
                </a:moveTo>
                <a:lnTo>
                  <a:pt x="33733" y="6462"/>
                </a:lnTo>
                <a:cubicBezTo>
                  <a:pt x="33733" y="4564"/>
                  <a:pt x="33222" y="3026"/>
                  <a:pt x="32200" y="1846"/>
                </a:cubicBezTo>
                <a:lnTo>
                  <a:pt x="32200" y="1846"/>
                </a:lnTo>
                <a:lnTo>
                  <a:pt x="32200" y="1846"/>
                </a:lnTo>
                <a:cubicBezTo>
                  <a:pt x="31133" y="615"/>
                  <a:pt x="29778" y="0"/>
                  <a:pt x="28133" y="0"/>
                </a:cubicBezTo>
                <a:lnTo>
                  <a:pt x="28133" y="0"/>
                </a:lnTo>
                <a:cubicBezTo>
                  <a:pt x="26489" y="0"/>
                  <a:pt x="25133" y="615"/>
                  <a:pt x="24067" y="1846"/>
                </a:cubicBezTo>
                <a:lnTo>
                  <a:pt x="24067" y="1846"/>
                </a:lnTo>
                <a:cubicBezTo>
                  <a:pt x="23044" y="3026"/>
                  <a:pt x="22533" y="4564"/>
                  <a:pt x="22533" y="6462"/>
                </a:cubicBezTo>
                <a:lnTo>
                  <a:pt x="22533" y="6462"/>
                </a:lnTo>
                <a:cubicBezTo>
                  <a:pt x="22533" y="8359"/>
                  <a:pt x="23044" y="9923"/>
                  <a:pt x="24067" y="11154"/>
                </a:cubicBezTo>
                <a:lnTo>
                  <a:pt x="24067" y="11154"/>
                </a:lnTo>
                <a:cubicBezTo>
                  <a:pt x="25133" y="12385"/>
                  <a:pt x="26489" y="13000"/>
                  <a:pt x="28133" y="13000"/>
                </a:cubicBezTo>
                <a:lnTo>
                  <a:pt x="28133" y="13000"/>
                </a:lnTo>
                <a:cubicBezTo>
                  <a:pt x="29778" y="13000"/>
                  <a:pt x="31133" y="12385"/>
                  <a:pt x="32200" y="11154"/>
                </a:cubicBezTo>
                <a:lnTo>
                  <a:pt x="32200" y="11154"/>
                </a:lnTo>
                <a:cubicBezTo>
                  <a:pt x="33222" y="9923"/>
                  <a:pt x="33733" y="8359"/>
                  <a:pt x="33733" y="6462"/>
                </a:cubicBezTo>
                <a:lnTo>
                  <a:pt x="33733" y="6462"/>
                </a:lnTo>
                <a:moveTo>
                  <a:pt x="67533" y="51923"/>
                </a:moveTo>
                <a:lnTo>
                  <a:pt x="67533" y="51923"/>
                </a:lnTo>
                <a:cubicBezTo>
                  <a:pt x="69133" y="51923"/>
                  <a:pt x="70467" y="51308"/>
                  <a:pt x="71533" y="50077"/>
                </a:cubicBezTo>
                <a:lnTo>
                  <a:pt x="71533" y="50077"/>
                </a:lnTo>
                <a:lnTo>
                  <a:pt x="71533" y="50077"/>
                </a:lnTo>
                <a:cubicBezTo>
                  <a:pt x="72600" y="48897"/>
                  <a:pt x="73133" y="47359"/>
                  <a:pt x="73133" y="45462"/>
                </a:cubicBezTo>
                <a:lnTo>
                  <a:pt x="73133" y="45462"/>
                </a:lnTo>
                <a:cubicBezTo>
                  <a:pt x="73133" y="43564"/>
                  <a:pt x="72600" y="42000"/>
                  <a:pt x="71533" y="40769"/>
                </a:cubicBezTo>
                <a:lnTo>
                  <a:pt x="71533" y="40769"/>
                </a:lnTo>
                <a:cubicBezTo>
                  <a:pt x="70467" y="39538"/>
                  <a:pt x="69133" y="38923"/>
                  <a:pt x="67533" y="38923"/>
                </a:cubicBezTo>
                <a:lnTo>
                  <a:pt x="67533" y="38923"/>
                </a:lnTo>
                <a:cubicBezTo>
                  <a:pt x="65889" y="38923"/>
                  <a:pt x="64533" y="39538"/>
                  <a:pt x="63467" y="40769"/>
                </a:cubicBezTo>
                <a:lnTo>
                  <a:pt x="63467" y="40769"/>
                </a:lnTo>
                <a:cubicBezTo>
                  <a:pt x="62400" y="42000"/>
                  <a:pt x="61867" y="43564"/>
                  <a:pt x="61867" y="45462"/>
                </a:cubicBezTo>
                <a:lnTo>
                  <a:pt x="61867" y="45462"/>
                </a:lnTo>
                <a:cubicBezTo>
                  <a:pt x="61867" y="47359"/>
                  <a:pt x="62400" y="48897"/>
                  <a:pt x="63467" y="50077"/>
                </a:cubicBezTo>
                <a:lnTo>
                  <a:pt x="63467" y="50077"/>
                </a:lnTo>
                <a:cubicBezTo>
                  <a:pt x="64533" y="51308"/>
                  <a:pt x="65889" y="51923"/>
                  <a:pt x="67533" y="51923"/>
                </a:cubicBezTo>
                <a:lnTo>
                  <a:pt x="67533" y="5192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0842-32"/>
          <p:cNvSpPr/>
          <p:nvPr/>
        </p:nvSpPr>
        <p:spPr>
          <a:xfrm>
            <a:off x="4693444" y="4132659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7144" algn="in">
            <a:solidFill>
              <a:srgbClr val="F1C4B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el-1789439830883-71"/>
          <p:cNvSpPr/>
          <p:nvPr/>
        </p:nvSpPr>
        <p:spPr>
          <a:xfrm>
            <a:off x="4763988" y="4211241"/>
            <a:ext cx="14466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867" y="12071"/>
                </a:moveTo>
                <a:lnTo>
                  <a:pt x="16867" y="12071"/>
                </a:lnTo>
                <a:cubicBezTo>
                  <a:pt x="17000" y="8690"/>
                  <a:pt x="18111" y="5857"/>
                  <a:pt x="20200" y="3571"/>
                </a:cubicBezTo>
                <a:lnTo>
                  <a:pt x="20200" y="3571"/>
                </a:lnTo>
                <a:lnTo>
                  <a:pt x="20200" y="3571"/>
                </a:lnTo>
                <a:cubicBezTo>
                  <a:pt x="22333" y="1333"/>
                  <a:pt x="24978" y="143"/>
                  <a:pt x="28133" y="0"/>
                </a:cubicBezTo>
                <a:lnTo>
                  <a:pt x="28133" y="0"/>
                </a:lnTo>
                <a:lnTo>
                  <a:pt x="73133" y="0"/>
                </a:lnTo>
                <a:cubicBezTo>
                  <a:pt x="76289" y="143"/>
                  <a:pt x="78933" y="1333"/>
                  <a:pt x="81067" y="3571"/>
                </a:cubicBezTo>
                <a:lnTo>
                  <a:pt x="81067" y="3571"/>
                </a:lnTo>
                <a:cubicBezTo>
                  <a:pt x="83156" y="5857"/>
                  <a:pt x="84267" y="8690"/>
                  <a:pt x="84400" y="12071"/>
                </a:cubicBezTo>
                <a:lnTo>
                  <a:pt x="84400" y="12071"/>
                </a:lnTo>
                <a:lnTo>
                  <a:pt x="84400" y="84357"/>
                </a:lnTo>
                <a:lnTo>
                  <a:pt x="95600" y="84357"/>
                </a:lnTo>
                <a:cubicBezTo>
                  <a:pt x="97244" y="84357"/>
                  <a:pt x="98600" y="84929"/>
                  <a:pt x="99667" y="86071"/>
                </a:cubicBezTo>
                <a:lnTo>
                  <a:pt x="99667" y="86071"/>
                </a:lnTo>
                <a:cubicBezTo>
                  <a:pt x="100733" y="87214"/>
                  <a:pt x="101267" y="88667"/>
                  <a:pt x="101267" y="90429"/>
                </a:cubicBezTo>
                <a:lnTo>
                  <a:pt x="101267" y="90429"/>
                </a:lnTo>
                <a:cubicBezTo>
                  <a:pt x="101267" y="92190"/>
                  <a:pt x="100733" y="93619"/>
                  <a:pt x="99667" y="94714"/>
                </a:cubicBezTo>
                <a:lnTo>
                  <a:pt x="99667" y="94714"/>
                </a:lnTo>
                <a:cubicBezTo>
                  <a:pt x="98600" y="95857"/>
                  <a:pt x="97244" y="96429"/>
                  <a:pt x="95600" y="96429"/>
                </a:cubicBezTo>
                <a:lnTo>
                  <a:pt x="95600" y="96429"/>
                </a:lnTo>
                <a:lnTo>
                  <a:pt x="75933" y="96429"/>
                </a:lnTo>
                <a:lnTo>
                  <a:pt x="25333" y="96429"/>
                </a:lnTo>
                <a:lnTo>
                  <a:pt x="5600" y="96429"/>
                </a:lnTo>
                <a:cubicBezTo>
                  <a:pt x="3956" y="96429"/>
                  <a:pt x="2622" y="95857"/>
                  <a:pt x="1600" y="94714"/>
                </a:cubicBezTo>
                <a:lnTo>
                  <a:pt x="1600" y="94714"/>
                </a:lnTo>
                <a:cubicBezTo>
                  <a:pt x="533" y="93619"/>
                  <a:pt x="0" y="92190"/>
                  <a:pt x="0" y="90429"/>
                </a:cubicBezTo>
                <a:lnTo>
                  <a:pt x="0" y="90429"/>
                </a:lnTo>
                <a:cubicBezTo>
                  <a:pt x="0" y="88667"/>
                  <a:pt x="533" y="87214"/>
                  <a:pt x="1600" y="86071"/>
                </a:cubicBezTo>
                <a:lnTo>
                  <a:pt x="1600" y="86071"/>
                </a:lnTo>
                <a:cubicBezTo>
                  <a:pt x="2622" y="84929"/>
                  <a:pt x="3956" y="84357"/>
                  <a:pt x="5600" y="84357"/>
                </a:cubicBezTo>
                <a:lnTo>
                  <a:pt x="5600" y="84357"/>
                </a:lnTo>
                <a:lnTo>
                  <a:pt x="16867" y="84357"/>
                </a:lnTo>
                <a:lnTo>
                  <a:pt x="16867" y="12071"/>
                </a:lnTo>
                <a:moveTo>
                  <a:pt x="67533" y="54214"/>
                </a:moveTo>
                <a:lnTo>
                  <a:pt x="67533" y="54214"/>
                </a:lnTo>
                <a:cubicBezTo>
                  <a:pt x="69133" y="54214"/>
                  <a:pt x="70467" y="53667"/>
                  <a:pt x="71533" y="52571"/>
                </a:cubicBezTo>
                <a:lnTo>
                  <a:pt x="71533" y="52571"/>
                </a:lnTo>
                <a:lnTo>
                  <a:pt x="71533" y="52571"/>
                </a:lnTo>
                <a:cubicBezTo>
                  <a:pt x="72600" y="51429"/>
                  <a:pt x="73133" y="49976"/>
                  <a:pt x="73133" y="48214"/>
                </a:cubicBezTo>
                <a:lnTo>
                  <a:pt x="73133" y="48214"/>
                </a:lnTo>
                <a:cubicBezTo>
                  <a:pt x="73133" y="46452"/>
                  <a:pt x="72600" y="45000"/>
                  <a:pt x="71533" y="43857"/>
                </a:cubicBezTo>
                <a:lnTo>
                  <a:pt x="71533" y="43857"/>
                </a:lnTo>
                <a:cubicBezTo>
                  <a:pt x="70467" y="42762"/>
                  <a:pt x="69133" y="42214"/>
                  <a:pt x="67533" y="42214"/>
                </a:cubicBezTo>
                <a:lnTo>
                  <a:pt x="67533" y="42214"/>
                </a:lnTo>
                <a:cubicBezTo>
                  <a:pt x="65889" y="42214"/>
                  <a:pt x="64533" y="42762"/>
                  <a:pt x="63467" y="43857"/>
                </a:cubicBezTo>
                <a:lnTo>
                  <a:pt x="63467" y="43857"/>
                </a:lnTo>
                <a:cubicBezTo>
                  <a:pt x="62400" y="45000"/>
                  <a:pt x="61867" y="46452"/>
                  <a:pt x="61867" y="48214"/>
                </a:cubicBezTo>
                <a:lnTo>
                  <a:pt x="61867" y="48214"/>
                </a:lnTo>
                <a:cubicBezTo>
                  <a:pt x="61867" y="49976"/>
                  <a:pt x="62400" y="51429"/>
                  <a:pt x="63467" y="52571"/>
                </a:cubicBezTo>
                <a:lnTo>
                  <a:pt x="63467" y="52571"/>
                </a:lnTo>
                <a:cubicBezTo>
                  <a:pt x="64533" y="53667"/>
                  <a:pt x="65889" y="54214"/>
                  <a:pt x="67533" y="54214"/>
                </a:cubicBezTo>
                <a:lnTo>
                  <a:pt x="67533" y="5421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0827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9439830827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9439830828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9" name="el-1789439830829-8"/>
          <p:cNvSpPr txBox="1"/>
          <p:nvPr/>
        </p:nvSpPr>
        <p:spPr>
          <a:xfrm>
            <a:off x="3611724" y="157163"/>
            <a:ext cx="216457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术语——临空墙与防护密闭门</a:t>
            </a:r>
            <a:endParaRPr/>
          </a:p>
        </p:txBody>
      </p:sp>
      <p:sp>
        <p:nvSpPr>
          <p:cNvPr id="40" name="el-1789439830829-9"/>
          <p:cNvSpPr txBox="1"/>
          <p:nvPr/>
        </p:nvSpPr>
        <p:spPr>
          <a:xfrm>
            <a:off x="7860469" y="182166"/>
            <a:ext cx="104939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· 总则与术语</a:t>
            </a:r>
            <a:endParaRPr/>
          </a:p>
        </p:txBody>
      </p:sp>
      <p:sp>
        <p:nvSpPr>
          <p:cNvPr id="41" name="el-1789439830846-35"/>
          <p:cNvSpPr txBox="1"/>
          <p:nvPr/>
        </p:nvSpPr>
        <p:spPr>
          <a:xfrm>
            <a:off x="1064419" y="1021556"/>
            <a:ext cx="645081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临空墙</a:t>
            </a:r>
            <a:endParaRPr/>
          </a:p>
        </p:txBody>
      </p:sp>
      <p:sp>
        <p:nvSpPr>
          <p:cNvPr id="42" name="el-1789439830834-17"/>
          <p:cNvSpPr txBox="1"/>
          <p:nvPr/>
        </p:nvSpPr>
        <p:spPr>
          <a:xfrm>
            <a:off x="792956" y="1646634"/>
            <a:ext cx="3314700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48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一侧直接受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空气冲击波</a:t>
            </a: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作用、另一侧为防空地下室</a:t>
            </a: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内部</a:t>
            </a: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的墙体</a:t>
            </a:r>
            <a:endParaRPr/>
          </a:p>
        </p:txBody>
      </p:sp>
      <p:sp>
        <p:nvSpPr>
          <p:cNvPr id="43" name="el-1789439830847-36"/>
          <p:cNvSpPr txBox="1"/>
          <p:nvPr/>
        </p:nvSpPr>
        <p:spPr>
          <a:xfrm>
            <a:off x="914400" y="2425303"/>
            <a:ext cx="17616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临空墙是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防护结构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的关键部位</a:t>
            </a:r>
            <a:endParaRPr/>
          </a:p>
        </p:txBody>
      </p:sp>
      <p:sp>
        <p:nvSpPr>
          <p:cNvPr id="44" name="el-1789439830847-37"/>
          <p:cNvSpPr txBox="1"/>
          <p:nvPr/>
        </p:nvSpPr>
        <p:spPr>
          <a:xfrm>
            <a:off x="914400" y="2889647"/>
            <a:ext cx="163306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直接承受冲击波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动荷载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作用</a:t>
            </a:r>
            <a:endParaRPr/>
          </a:p>
        </p:txBody>
      </p:sp>
      <p:sp>
        <p:nvSpPr>
          <p:cNvPr id="45" name="el-1789439830848-38"/>
          <p:cNvSpPr txBox="1"/>
          <p:nvPr/>
        </p:nvSpPr>
        <p:spPr>
          <a:xfrm>
            <a:off x="914400" y="3353991"/>
            <a:ext cx="201882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必须满足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防护厚度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抗压强度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要求</a:t>
            </a:r>
            <a:endParaRPr/>
          </a:p>
        </p:txBody>
      </p:sp>
      <p:sp>
        <p:nvSpPr>
          <p:cNvPr id="46" name="el-1789439830848-39"/>
          <p:cNvSpPr txBox="1"/>
          <p:nvPr/>
        </p:nvSpPr>
        <p:spPr>
          <a:xfrm>
            <a:off x="5336381" y="1021556"/>
            <a:ext cx="995124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防护密闭门</a:t>
            </a:r>
            <a:endParaRPr/>
          </a:p>
        </p:txBody>
      </p:sp>
      <p:sp>
        <p:nvSpPr>
          <p:cNvPr id="47" name="el-1789439830835-19"/>
          <p:cNvSpPr txBox="1"/>
          <p:nvPr/>
        </p:nvSpPr>
        <p:spPr>
          <a:xfrm>
            <a:off x="5064919" y="1646634"/>
            <a:ext cx="3557588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既能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阻挡冲击波</a:t>
            </a: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又能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阻挡毒剂</a:t>
            </a: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通过的门</a:t>
            </a:r>
            <a:endParaRPr/>
          </a:p>
        </p:txBody>
      </p:sp>
      <p:sp>
        <p:nvSpPr>
          <p:cNvPr id="48" name="el-1789439830848-40"/>
          <p:cNvSpPr txBox="1"/>
          <p:nvPr/>
        </p:nvSpPr>
        <p:spPr>
          <a:xfrm>
            <a:off x="5186363" y="2189559"/>
            <a:ext cx="27903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组成部分：门扇、门框、铰页、闭锁、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密闭胶条</a:t>
            </a:r>
            <a:endParaRPr/>
          </a:p>
        </p:txBody>
      </p:sp>
      <p:sp>
        <p:nvSpPr>
          <p:cNvPr id="49" name="el-1789439830849-41"/>
          <p:cNvSpPr txBox="1"/>
          <p:nvPr/>
        </p:nvSpPr>
        <p:spPr>
          <a:xfrm>
            <a:off x="5186363" y="2653903"/>
            <a:ext cx="214741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防护密闭门门框墙可视为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特殊临空墙</a:t>
            </a:r>
            <a:endParaRPr/>
          </a:p>
        </p:txBody>
      </p:sp>
      <p:sp>
        <p:nvSpPr>
          <p:cNvPr id="50" name="el-1789439830849-42"/>
          <p:cNvSpPr txBox="1"/>
          <p:nvPr/>
        </p:nvSpPr>
        <p:spPr>
          <a:xfrm>
            <a:off x="5186363" y="3118247"/>
            <a:ext cx="189023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结构计算与普通临空墙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有所不同</a:t>
            </a:r>
            <a:endParaRPr/>
          </a:p>
        </p:txBody>
      </p:sp>
      <p:sp>
        <p:nvSpPr>
          <p:cNvPr id="51" name="el-1789439830837-21"/>
          <p:cNvSpPr txBox="1"/>
          <p:nvPr/>
        </p:nvSpPr>
        <p:spPr>
          <a:xfrm>
            <a:off x="1028700" y="4185568"/>
            <a:ext cx="1405720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冲击波方向 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→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 临空墙</a:t>
            </a:r>
            <a:endParaRPr/>
          </a:p>
        </p:txBody>
      </p:sp>
      <p:sp>
        <p:nvSpPr>
          <p:cNvPr id="52" name="el-1789439830838-22"/>
          <p:cNvSpPr txBox="1"/>
          <p:nvPr/>
        </p:nvSpPr>
        <p:spPr>
          <a:xfrm>
            <a:off x="5079206" y="4185568"/>
            <a:ext cx="2433885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防护密闭门 = 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冲击波 + 毒剂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 双防护</a:t>
            </a:r>
            <a:endParaRPr/>
          </a:p>
        </p:txBody>
      </p:sp>
      <p:sp>
        <p:nvSpPr>
          <p:cNvPr id="53" name="el-1789439830829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4" name="el-1789439830828-5"/>
          <p:cNvSpPr txBox="1"/>
          <p:nvPr/>
        </p:nvSpPr>
        <p:spPr>
          <a:xfrm>
            <a:off x="7420347" y="4900613"/>
            <a:ext cx="158563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总则与术语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5" name="el-1789439830830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9439830830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103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1038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1040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1041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1042-13"/>
          <p:cNvSpPr/>
          <p:nvPr/>
        </p:nvSpPr>
        <p:spPr>
          <a:xfrm>
            <a:off x="400050" y="959830"/>
            <a:ext cx="8343900" cy="1348606"/>
          </a:xfrm>
          <a:prstGeom prst="roundRect">
            <a:avLst>
              <a:gd name="adj" fmla="val 282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1048-27"/>
          <p:cNvSpPr/>
          <p:nvPr/>
        </p:nvSpPr>
        <p:spPr>
          <a:xfrm>
            <a:off x="621506" y="1124136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1239-28"/>
          <p:cNvSpPr/>
          <p:nvPr/>
        </p:nvSpPr>
        <p:spPr>
          <a:xfrm>
            <a:off x="711681" y="1210280"/>
            <a:ext cx="133975" cy="142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929" y="600"/>
                </a:moveTo>
                <a:lnTo>
                  <a:pt x="52929" y="600"/>
                </a:lnTo>
                <a:cubicBezTo>
                  <a:pt x="52119" y="200"/>
                  <a:pt x="51214" y="0"/>
                  <a:pt x="50214" y="0"/>
                </a:cubicBezTo>
                <a:lnTo>
                  <a:pt x="50214" y="0"/>
                </a:lnTo>
                <a:cubicBezTo>
                  <a:pt x="49262" y="0"/>
                  <a:pt x="48357" y="200"/>
                  <a:pt x="47500" y="600"/>
                </a:cubicBezTo>
                <a:lnTo>
                  <a:pt x="47500" y="600"/>
                </a:lnTo>
                <a:lnTo>
                  <a:pt x="7929" y="16200"/>
                </a:lnTo>
                <a:cubicBezTo>
                  <a:pt x="5595" y="17133"/>
                  <a:pt x="3714" y="18578"/>
                  <a:pt x="2286" y="20533"/>
                </a:cubicBezTo>
                <a:lnTo>
                  <a:pt x="2286" y="20533"/>
                </a:lnTo>
                <a:cubicBezTo>
                  <a:pt x="762" y="22489"/>
                  <a:pt x="0" y="24756"/>
                  <a:pt x="0" y="27333"/>
                </a:cubicBezTo>
                <a:lnTo>
                  <a:pt x="0" y="27333"/>
                </a:lnTo>
                <a:cubicBezTo>
                  <a:pt x="-143" y="34000"/>
                  <a:pt x="1048" y="41822"/>
                  <a:pt x="3571" y="50800"/>
                </a:cubicBezTo>
                <a:lnTo>
                  <a:pt x="3571" y="50800"/>
                </a:lnTo>
                <a:cubicBezTo>
                  <a:pt x="6095" y="59778"/>
                  <a:pt x="10619" y="68489"/>
                  <a:pt x="17143" y="76933"/>
                </a:cubicBezTo>
                <a:lnTo>
                  <a:pt x="17143" y="76933"/>
                </a:lnTo>
                <a:cubicBezTo>
                  <a:pt x="23571" y="85556"/>
                  <a:pt x="32786" y="92667"/>
                  <a:pt x="44786" y="98267"/>
                </a:cubicBezTo>
                <a:lnTo>
                  <a:pt x="44786" y="98267"/>
                </a:lnTo>
                <a:cubicBezTo>
                  <a:pt x="48405" y="99822"/>
                  <a:pt x="52024" y="99822"/>
                  <a:pt x="55643" y="98267"/>
                </a:cubicBezTo>
                <a:lnTo>
                  <a:pt x="55643" y="98267"/>
                </a:lnTo>
                <a:cubicBezTo>
                  <a:pt x="67643" y="92667"/>
                  <a:pt x="76857" y="85556"/>
                  <a:pt x="83286" y="76933"/>
                </a:cubicBezTo>
                <a:lnTo>
                  <a:pt x="83286" y="76933"/>
                </a:lnTo>
                <a:cubicBezTo>
                  <a:pt x="89857" y="68489"/>
                  <a:pt x="94405" y="59778"/>
                  <a:pt x="96929" y="50800"/>
                </a:cubicBezTo>
                <a:lnTo>
                  <a:pt x="96929" y="50800"/>
                </a:lnTo>
                <a:cubicBezTo>
                  <a:pt x="99405" y="41822"/>
                  <a:pt x="100571" y="34000"/>
                  <a:pt x="100429" y="27333"/>
                </a:cubicBezTo>
                <a:lnTo>
                  <a:pt x="100429" y="27333"/>
                </a:lnTo>
                <a:cubicBezTo>
                  <a:pt x="100429" y="24756"/>
                  <a:pt x="99667" y="22489"/>
                  <a:pt x="98143" y="20533"/>
                </a:cubicBezTo>
                <a:lnTo>
                  <a:pt x="98143" y="20533"/>
                </a:lnTo>
                <a:cubicBezTo>
                  <a:pt x="96762" y="18578"/>
                  <a:pt x="94881" y="17133"/>
                  <a:pt x="92500" y="16200"/>
                </a:cubicBezTo>
                <a:lnTo>
                  <a:pt x="92500" y="16200"/>
                </a:lnTo>
                <a:lnTo>
                  <a:pt x="52929" y="600"/>
                </a:lnTo>
                <a:moveTo>
                  <a:pt x="26786" y="43133"/>
                </a:moveTo>
                <a:lnTo>
                  <a:pt x="26786" y="43133"/>
                </a:lnTo>
                <a:cubicBezTo>
                  <a:pt x="26929" y="39756"/>
                  <a:pt x="28190" y="36956"/>
                  <a:pt x="30571" y="34733"/>
                </a:cubicBezTo>
                <a:lnTo>
                  <a:pt x="30571" y="34733"/>
                </a:lnTo>
                <a:lnTo>
                  <a:pt x="30571" y="34733"/>
                </a:lnTo>
                <a:cubicBezTo>
                  <a:pt x="32952" y="32556"/>
                  <a:pt x="35952" y="31400"/>
                  <a:pt x="39571" y="31267"/>
                </a:cubicBezTo>
                <a:lnTo>
                  <a:pt x="39571" y="31267"/>
                </a:lnTo>
                <a:cubicBezTo>
                  <a:pt x="43048" y="31267"/>
                  <a:pt x="46119" y="32422"/>
                  <a:pt x="48786" y="34733"/>
                </a:cubicBezTo>
                <a:lnTo>
                  <a:pt x="48786" y="34733"/>
                </a:lnTo>
                <a:lnTo>
                  <a:pt x="50214" y="36133"/>
                </a:lnTo>
                <a:lnTo>
                  <a:pt x="51714" y="34733"/>
                </a:lnTo>
                <a:cubicBezTo>
                  <a:pt x="54333" y="32422"/>
                  <a:pt x="57405" y="31267"/>
                  <a:pt x="60929" y="31267"/>
                </a:cubicBezTo>
                <a:lnTo>
                  <a:pt x="60929" y="31267"/>
                </a:lnTo>
                <a:cubicBezTo>
                  <a:pt x="64548" y="31400"/>
                  <a:pt x="67548" y="32556"/>
                  <a:pt x="69929" y="34733"/>
                </a:cubicBezTo>
                <a:lnTo>
                  <a:pt x="69929" y="34733"/>
                </a:lnTo>
                <a:cubicBezTo>
                  <a:pt x="72262" y="36956"/>
                  <a:pt x="73500" y="39756"/>
                  <a:pt x="73643" y="43133"/>
                </a:cubicBezTo>
                <a:lnTo>
                  <a:pt x="73643" y="43133"/>
                </a:lnTo>
                <a:cubicBezTo>
                  <a:pt x="73643" y="46422"/>
                  <a:pt x="72405" y="49289"/>
                  <a:pt x="69929" y="51733"/>
                </a:cubicBezTo>
                <a:lnTo>
                  <a:pt x="69929" y="51733"/>
                </a:lnTo>
                <a:lnTo>
                  <a:pt x="52571" y="67800"/>
                </a:lnTo>
                <a:cubicBezTo>
                  <a:pt x="51000" y="69089"/>
                  <a:pt x="49452" y="69089"/>
                  <a:pt x="47929" y="67800"/>
                </a:cubicBezTo>
                <a:lnTo>
                  <a:pt x="47929" y="67800"/>
                </a:lnTo>
                <a:lnTo>
                  <a:pt x="30571" y="51733"/>
                </a:lnTo>
                <a:cubicBezTo>
                  <a:pt x="28190" y="49289"/>
                  <a:pt x="26929" y="46422"/>
                  <a:pt x="26786" y="43133"/>
                </a:cubicBezTo>
                <a:lnTo>
                  <a:pt x="26786" y="431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439831048-26"/>
          <p:cNvCxnSpPr/>
          <p:nvPr/>
        </p:nvCxnSpPr>
        <p:spPr>
          <a:xfrm>
            <a:off x="1050131" y="1169901"/>
            <a:ext cx="914" cy="222796"/>
          </a:xfrm>
          <a:prstGeom prst="line">
            <a:avLst/>
          </a:prstGeom>
          <a:ln w="28575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439831047-24"/>
          <p:cNvSpPr/>
          <p:nvPr/>
        </p:nvSpPr>
        <p:spPr>
          <a:xfrm>
            <a:off x="7800975" y="1199145"/>
            <a:ext cx="721519" cy="164306"/>
          </a:xfrm>
          <a:prstGeom prst="roundRect">
            <a:avLst>
              <a:gd name="adj" fmla="val 11594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1045-19"/>
          <p:cNvSpPr/>
          <p:nvPr/>
        </p:nvSpPr>
        <p:spPr>
          <a:xfrm>
            <a:off x="621506" y="1538474"/>
            <a:ext cx="7900988" cy="6342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1" y="0"/>
                </a:moveTo>
                <a:lnTo>
                  <a:pt x="99639" y="0"/>
                </a:lnTo>
                <a:lnTo>
                  <a:pt x="99673" y="15"/>
                </a:lnTo>
                <a:lnTo>
                  <a:pt x="99710" y="90"/>
                </a:lnTo>
                <a:lnTo>
                  <a:pt x="99743" y="194"/>
                </a:lnTo>
                <a:lnTo>
                  <a:pt x="99777" y="343"/>
                </a:lnTo>
                <a:lnTo>
                  <a:pt x="99808" y="522"/>
                </a:lnTo>
                <a:lnTo>
                  <a:pt x="99840" y="761"/>
                </a:lnTo>
                <a:lnTo>
                  <a:pt x="99867" y="1015"/>
                </a:lnTo>
                <a:lnTo>
                  <a:pt x="99894" y="1313"/>
                </a:lnTo>
                <a:lnTo>
                  <a:pt x="99918" y="1642"/>
                </a:lnTo>
                <a:lnTo>
                  <a:pt x="99939" y="1985"/>
                </a:lnTo>
                <a:lnTo>
                  <a:pt x="99958" y="2373"/>
                </a:lnTo>
                <a:lnTo>
                  <a:pt x="99972" y="2761"/>
                </a:lnTo>
                <a:lnTo>
                  <a:pt x="99984" y="3179"/>
                </a:lnTo>
                <a:lnTo>
                  <a:pt x="99993" y="3597"/>
                </a:lnTo>
                <a:lnTo>
                  <a:pt x="99999" y="4045"/>
                </a:lnTo>
                <a:lnTo>
                  <a:pt x="100000" y="4478"/>
                </a:lnTo>
                <a:lnTo>
                  <a:pt x="100000" y="95522"/>
                </a:lnTo>
                <a:lnTo>
                  <a:pt x="99999" y="95955"/>
                </a:lnTo>
                <a:lnTo>
                  <a:pt x="99993" y="96403"/>
                </a:lnTo>
                <a:lnTo>
                  <a:pt x="99984" y="96821"/>
                </a:lnTo>
                <a:lnTo>
                  <a:pt x="99972" y="97239"/>
                </a:lnTo>
                <a:lnTo>
                  <a:pt x="99958" y="97627"/>
                </a:lnTo>
                <a:lnTo>
                  <a:pt x="99939" y="98015"/>
                </a:lnTo>
                <a:lnTo>
                  <a:pt x="99918" y="98358"/>
                </a:lnTo>
                <a:lnTo>
                  <a:pt x="99894" y="98687"/>
                </a:lnTo>
                <a:lnTo>
                  <a:pt x="99867" y="98985"/>
                </a:lnTo>
                <a:lnTo>
                  <a:pt x="99840" y="99239"/>
                </a:lnTo>
                <a:lnTo>
                  <a:pt x="99808" y="99478"/>
                </a:lnTo>
                <a:lnTo>
                  <a:pt x="99777" y="99657"/>
                </a:lnTo>
                <a:lnTo>
                  <a:pt x="99743" y="99806"/>
                </a:lnTo>
                <a:lnTo>
                  <a:pt x="99710" y="99910"/>
                </a:lnTo>
                <a:lnTo>
                  <a:pt x="99673" y="99985"/>
                </a:lnTo>
                <a:lnTo>
                  <a:pt x="99639" y="100000"/>
                </a:lnTo>
                <a:lnTo>
                  <a:pt x="361" y="100000"/>
                </a:lnTo>
                <a:lnTo>
                  <a:pt x="327" y="99985"/>
                </a:lnTo>
                <a:lnTo>
                  <a:pt x="290" y="99910"/>
                </a:lnTo>
                <a:lnTo>
                  <a:pt x="257" y="99806"/>
                </a:lnTo>
                <a:lnTo>
                  <a:pt x="223" y="99657"/>
                </a:lnTo>
                <a:lnTo>
                  <a:pt x="192" y="99478"/>
                </a:lnTo>
                <a:lnTo>
                  <a:pt x="160" y="99239"/>
                </a:lnTo>
                <a:lnTo>
                  <a:pt x="133" y="98985"/>
                </a:lnTo>
                <a:lnTo>
                  <a:pt x="106" y="98687"/>
                </a:lnTo>
                <a:lnTo>
                  <a:pt x="82" y="98358"/>
                </a:lnTo>
                <a:lnTo>
                  <a:pt x="61" y="98015"/>
                </a:lnTo>
                <a:lnTo>
                  <a:pt x="42" y="97627"/>
                </a:lnTo>
                <a:lnTo>
                  <a:pt x="28" y="97239"/>
                </a:lnTo>
                <a:lnTo>
                  <a:pt x="16" y="96821"/>
                </a:lnTo>
                <a:lnTo>
                  <a:pt x="7" y="96403"/>
                </a:lnTo>
                <a:lnTo>
                  <a:pt x="1" y="95955"/>
                </a:lnTo>
                <a:lnTo>
                  <a:pt x="0" y="95522"/>
                </a:lnTo>
                <a:lnTo>
                  <a:pt x="0" y="4478"/>
                </a:lnTo>
                <a:lnTo>
                  <a:pt x="1" y="4045"/>
                </a:lnTo>
                <a:lnTo>
                  <a:pt x="7" y="3597"/>
                </a:lnTo>
                <a:lnTo>
                  <a:pt x="16" y="3179"/>
                </a:lnTo>
                <a:lnTo>
                  <a:pt x="28" y="2761"/>
                </a:lnTo>
                <a:lnTo>
                  <a:pt x="42" y="2373"/>
                </a:lnTo>
                <a:lnTo>
                  <a:pt x="61" y="1985"/>
                </a:lnTo>
                <a:lnTo>
                  <a:pt x="82" y="1642"/>
                </a:lnTo>
                <a:lnTo>
                  <a:pt x="106" y="1313"/>
                </a:lnTo>
                <a:lnTo>
                  <a:pt x="133" y="1015"/>
                </a:lnTo>
                <a:lnTo>
                  <a:pt x="160" y="761"/>
                </a:lnTo>
                <a:lnTo>
                  <a:pt x="192" y="522"/>
                </a:lnTo>
                <a:lnTo>
                  <a:pt x="223" y="343"/>
                </a:lnTo>
                <a:lnTo>
                  <a:pt x="257" y="194"/>
                </a:lnTo>
                <a:lnTo>
                  <a:pt x="290" y="90"/>
                </a:lnTo>
                <a:lnTo>
                  <a:pt x="327" y="15"/>
                </a:lnTo>
                <a:lnTo>
                  <a:pt x="361" y="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1046-20"/>
          <p:cNvSpPr/>
          <p:nvPr/>
        </p:nvSpPr>
        <p:spPr>
          <a:xfrm>
            <a:off x="621506" y="1538474"/>
            <a:ext cx="28575" cy="6342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2"/>
                </a:lnTo>
                <a:lnTo>
                  <a:pt x="80491" y="87"/>
                </a:lnTo>
                <a:lnTo>
                  <a:pt x="70972" y="194"/>
                </a:lnTo>
                <a:lnTo>
                  <a:pt x="61732" y="343"/>
                </a:lnTo>
                <a:lnTo>
                  <a:pt x="52860" y="532"/>
                </a:lnTo>
                <a:lnTo>
                  <a:pt x="44443" y="759"/>
                </a:lnTo>
                <a:lnTo>
                  <a:pt x="36561" y="1023"/>
                </a:lnTo>
                <a:lnTo>
                  <a:pt x="29289" y="1320"/>
                </a:lnTo>
                <a:lnTo>
                  <a:pt x="22699" y="1647"/>
                </a:lnTo>
                <a:lnTo>
                  <a:pt x="16853" y="2002"/>
                </a:lnTo>
                <a:lnTo>
                  <a:pt x="11808" y="2382"/>
                </a:lnTo>
                <a:lnTo>
                  <a:pt x="7612" y="2781"/>
                </a:lnTo>
                <a:lnTo>
                  <a:pt x="4306" y="3198"/>
                </a:lnTo>
                <a:lnTo>
                  <a:pt x="1921" y="3626"/>
                </a:lnTo>
                <a:lnTo>
                  <a:pt x="482" y="4064"/>
                </a:lnTo>
                <a:lnTo>
                  <a:pt x="0" y="4505"/>
                </a:lnTo>
                <a:lnTo>
                  <a:pt x="0" y="95495"/>
                </a:lnTo>
                <a:lnTo>
                  <a:pt x="482" y="95936"/>
                </a:lnTo>
                <a:lnTo>
                  <a:pt x="1921" y="96374"/>
                </a:lnTo>
                <a:lnTo>
                  <a:pt x="4306" y="96802"/>
                </a:lnTo>
                <a:lnTo>
                  <a:pt x="7612" y="97219"/>
                </a:lnTo>
                <a:lnTo>
                  <a:pt x="11808" y="97618"/>
                </a:lnTo>
                <a:lnTo>
                  <a:pt x="16853" y="97998"/>
                </a:lnTo>
                <a:lnTo>
                  <a:pt x="22699" y="98353"/>
                </a:lnTo>
                <a:lnTo>
                  <a:pt x="29289" y="98680"/>
                </a:lnTo>
                <a:lnTo>
                  <a:pt x="36561" y="98977"/>
                </a:lnTo>
                <a:lnTo>
                  <a:pt x="44443" y="99241"/>
                </a:lnTo>
                <a:lnTo>
                  <a:pt x="52860" y="99468"/>
                </a:lnTo>
                <a:lnTo>
                  <a:pt x="61732" y="99657"/>
                </a:lnTo>
                <a:lnTo>
                  <a:pt x="70972" y="99806"/>
                </a:lnTo>
                <a:lnTo>
                  <a:pt x="80491" y="99913"/>
                </a:lnTo>
                <a:lnTo>
                  <a:pt x="90198" y="9997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5495"/>
                </a:lnTo>
                <a:lnTo>
                  <a:pt x="100000" y="4505"/>
                </a:lnTo>
                <a:lnTo>
                  <a:pt x="100000" y="4505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1236-27"/>
          <p:cNvSpPr/>
          <p:nvPr/>
        </p:nvSpPr>
        <p:spPr>
          <a:xfrm>
            <a:off x="792956" y="166706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2167" y="65667"/>
                </a:moveTo>
                <a:lnTo>
                  <a:pt x="42167" y="65667"/>
                </a:lnTo>
                <a:lnTo>
                  <a:pt x="46917" y="65667"/>
                </a:lnTo>
                <a:lnTo>
                  <a:pt x="46917" y="53167"/>
                </a:lnTo>
                <a:lnTo>
                  <a:pt x="42167" y="53167"/>
                </a:lnTo>
                <a:cubicBezTo>
                  <a:pt x="39333" y="52889"/>
                  <a:pt x="37778" y="51306"/>
                  <a:pt x="37500" y="48417"/>
                </a:cubicBezTo>
                <a:lnTo>
                  <a:pt x="37500" y="48417"/>
                </a:lnTo>
                <a:cubicBezTo>
                  <a:pt x="37778" y="45583"/>
                  <a:pt x="39333" y="44028"/>
                  <a:pt x="42167" y="43750"/>
                </a:cubicBezTo>
                <a:lnTo>
                  <a:pt x="42167" y="43750"/>
                </a:lnTo>
                <a:lnTo>
                  <a:pt x="51583" y="43750"/>
                </a:lnTo>
                <a:cubicBezTo>
                  <a:pt x="54417" y="44028"/>
                  <a:pt x="55972" y="45583"/>
                  <a:pt x="56250" y="48417"/>
                </a:cubicBezTo>
                <a:lnTo>
                  <a:pt x="56250" y="48417"/>
                </a:lnTo>
                <a:lnTo>
                  <a:pt x="56250" y="65667"/>
                </a:lnTo>
                <a:lnTo>
                  <a:pt x="57833" y="65667"/>
                </a:lnTo>
                <a:cubicBezTo>
                  <a:pt x="60667" y="65889"/>
                  <a:pt x="62222" y="67444"/>
                  <a:pt x="62500" y="70333"/>
                </a:cubicBezTo>
                <a:lnTo>
                  <a:pt x="62500" y="70333"/>
                </a:lnTo>
                <a:cubicBezTo>
                  <a:pt x="62222" y="73167"/>
                  <a:pt x="60667" y="74722"/>
                  <a:pt x="57833" y="75000"/>
                </a:cubicBezTo>
                <a:lnTo>
                  <a:pt x="57833" y="75000"/>
                </a:lnTo>
                <a:lnTo>
                  <a:pt x="42167" y="75000"/>
                </a:lnTo>
                <a:cubicBezTo>
                  <a:pt x="39333" y="74722"/>
                  <a:pt x="37778" y="73167"/>
                  <a:pt x="37500" y="70333"/>
                </a:cubicBezTo>
                <a:lnTo>
                  <a:pt x="37500" y="70333"/>
                </a:lnTo>
                <a:cubicBezTo>
                  <a:pt x="37778" y="67444"/>
                  <a:pt x="39333" y="65889"/>
                  <a:pt x="42167" y="65667"/>
                </a:cubicBezTo>
                <a:lnTo>
                  <a:pt x="42167" y="65667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33" y="25000"/>
                  <a:pt x="53333" y="25583"/>
                  <a:pt x="54500" y="26750"/>
                </a:cubicBezTo>
                <a:lnTo>
                  <a:pt x="54500" y="26750"/>
                </a:lnTo>
                <a:lnTo>
                  <a:pt x="54500" y="26750"/>
                </a:lnTo>
                <a:cubicBezTo>
                  <a:pt x="55667" y="27917"/>
                  <a:pt x="56250" y="29417"/>
                  <a:pt x="56250" y="31250"/>
                </a:cubicBezTo>
                <a:lnTo>
                  <a:pt x="56250" y="31250"/>
                </a:lnTo>
                <a:cubicBezTo>
                  <a:pt x="56250" y="33083"/>
                  <a:pt x="55667" y="34583"/>
                  <a:pt x="54500" y="35750"/>
                </a:cubicBezTo>
                <a:lnTo>
                  <a:pt x="54500" y="35750"/>
                </a:lnTo>
                <a:cubicBezTo>
                  <a:pt x="53333" y="36917"/>
                  <a:pt x="51833" y="37500"/>
                  <a:pt x="50000" y="37500"/>
                </a:cubicBezTo>
                <a:lnTo>
                  <a:pt x="50000" y="37500"/>
                </a:lnTo>
                <a:cubicBezTo>
                  <a:pt x="48167" y="37500"/>
                  <a:pt x="46667" y="36917"/>
                  <a:pt x="45500" y="35750"/>
                </a:cubicBezTo>
                <a:lnTo>
                  <a:pt x="45500" y="35750"/>
                </a:lnTo>
                <a:cubicBezTo>
                  <a:pt x="44333" y="34583"/>
                  <a:pt x="43750" y="33083"/>
                  <a:pt x="43750" y="31250"/>
                </a:cubicBezTo>
                <a:lnTo>
                  <a:pt x="43750" y="31250"/>
                </a:lnTo>
                <a:cubicBezTo>
                  <a:pt x="43750" y="29417"/>
                  <a:pt x="44333" y="27917"/>
                  <a:pt x="45500" y="26750"/>
                </a:cubicBezTo>
                <a:lnTo>
                  <a:pt x="45500" y="26750"/>
                </a:lnTo>
                <a:cubicBezTo>
                  <a:pt x="46667" y="25583"/>
                  <a:pt x="48167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1044-17"/>
          <p:cNvSpPr/>
          <p:nvPr/>
        </p:nvSpPr>
        <p:spPr>
          <a:xfrm>
            <a:off x="400050" y="2465598"/>
            <a:ext cx="4093369" cy="1378744"/>
          </a:xfrm>
          <a:prstGeom prst="roundRect">
            <a:avLst>
              <a:gd name="adj" fmla="val 276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9439831051-31"/>
          <p:cNvSpPr/>
          <p:nvPr/>
        </p:nvSpPr>
        <p:spPr>
          <a:xfrm>
            <a:off x="607219" y="262990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1191-22"/>
          <p:cNvSpPr/>
          <p:nvPr/>
        </p:nvSpPr>
        <p:spPr>
          <a:xfrm>
            <a:off x="685800" y="270848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9143" y="18071"/>
                </a:moveTo>
                <a:lnTo>
                  <a:pt x="39143" y="18071"/>
                </a:lnTo>
                <a:cubicBezTo>
                  <a:pt x="42571" y="17929"/>
                  <a:pt x="45214" y="16429"/>
                  <a:pt x="47071" y="13571"/>
                </a:cubicBezTo>
                <a:lnTo>
                  <a:pt x="47071" y="13571"/>
                </a:lnTo>
                <a:cubicBezTo>
                  <a:pt x="48595" y="10571"/>
                  <a:pt x="48595" y="7548"/>
                  <a:pt x="47071" y="4500"/>
                </a:cubicBezTo>
                <a:lnTo>
                  <a:pt x="47071" y="4500"/>
                </a:lnTo>
                <a:cubicBezTo>
                  <a:pt x="45214" y="1643"/>
                  <a:pt x="42571" y="143"/>
                  <a:pt x="39143" y="0"/>
                </a:cubicBezTo>
                <a:lnTo>
                  <a:pt x="39143" y="0"/>
                </a:lnTo>
                <a:cubicBezTo>
                  <a:pt x="35762" y="143"/>
                  <a:pt x="33143" y="1643"/>
                  <a:pt x="31286" y="4500"/>
                </a:cubicBezTo>
                <a:lnTo>
                  <a:pt x="31286" y="4500"/>
                </a:lnTo>
                <a:cubicBezTo>
                  <a:pt x="29762" y="7548"/>
                  <a:pt x="29762" y="10571"/>
                  <a:pt x="31286" y="13571"/>
                </a:cubicBezTo>
                <a:lnTo>
                  <a:pt x="31286" y="13571"/>
                </a:lnTo>
                <a:cubicBezTo>
                  <a:pt x="33143" y="16429"/>
                  <a:pt x="35762" y="17929"/>
                  <a:pt x="39143" y="18071"/>
                </a:cubicBezTo>
                <a:lnTo>
                  <a:pt x="39143" y="18071"/>
                </a:lnTo>
                <a:moveTo>
                  <a:pt x="60286" y="48214"/>
                </a:moveTo>
                <a:lnTo>
                  <a:pt x="60286" y="48214"/>
                </a:lnTo>
                <a:cubicBezTo>
                  <a:pt x="64810" y="48071"/>
                  <a:pt x="68262" y="46071"/>
                  <a:pt x="70643" y="42214"/>
                </a:cubicBezTo>
                <a:lnTo>
                  <a:pt x="70643" y="42214"/>
                </a:lnTo>
                <a:cubicBezTo>
                  <a:pt x="72881" y="38167"/>
                  <a:pt x="72881" y="34143"/>
                  <a:pt x="70643" y="30143"/>
                </a:cubicBezTo>
                <a:lnTo>
                  <a:pt x="70643" y="30143"/>
                </a:lnTo>
                <a:cubicBezTo>
                  <a:pt x="68262" y="26238"/>
                  <a:pt x="64810" y="24238"/>
                  <a:pt x="60286" y="24143"/>
                </a:cubicBezTo>
                <a:lnTo>
                  <a:pt x="60286" y="24143"/>
                </a:lnTo>
                <a:cubicBezTo>
                  <a:pt x="55762" y="24238"/>
                  <a:pt x="52310" y="26238"/>
                  <a:pt x="49929" y="30143"/>
                </a:cubicBezTo>
                <a:lnTo>
                  <a:pt x="49929" y="30143"/>
                </a:lnTo>
                <a:cubicBezTo>
                  <a:pt x="47643" y="34143"/>
                  <a:pt x="47643" y="38167"/>
                  <a:pt x="49929" y="42214"/>
                </a:cubicBezTo>
                <a:lnTo>
                  <a:pt x="49929" y="42214"/>
                </a:lnTo>
                <a:cubicBezTo>
                  <a:pt x="52310" y="46071"/>
                  <a:pt x="55762" y="48071"/>
                  <a:pt x="60286" y="48214"/>
                </a:cubicBezTo>
                <a:lnTo>
                  <a:pt x="60286" y="48214"/>
                </a:lnTo>
                <a:moveTo>
                  <a:pt x="78357" y="6000"/>
                </a:moveTo>
                <a:lnTo>
                  <a:pt x="78357" y="6000"/>
                </a:lnTo>
                <a:cubicBezTo>
                  <a:pt x="78357" y="4238"/>
                  <a:pt x="77786" y="2810"/>
                  <a:pt x="76643" y="1714"/>
                </a:cubicBezTo>
                <a:lnTo>
                  <a:pt x="76643" y="1714"/>
                </a:lnTo>
                <a:lnTo>
                  <a:pt x="76643" y="1714"/>
                </a:lnTo>
                <a:cubicBezTo>
                  <a:pt x="75500" y="571"/>
                  <a:pt x="74071" y="0"/>
                  <a:pt x="72357" y="0"/>
                </a:cubicBezTo>
                <a:lnTo>
                  <a:pt x="72357" y="0"/>
                </a:lnTo>
                <a:cubicBezTo>
                  <a:pt x="70595" y="0"/>
                  <a:pt x="69143" y="571"/>
                  <a:pt x="68000" y="1714"/>
                </a:cubicBezTo>
                <a:lnTo>
                  <a:pt x="68000" y="1714"/>
                </a:lnTo>
                <a:cubicBezTo>
                  <a:pt x="66857" y="2810"/>
                  <a:pt x="66286" y="4238"/>
                  <a:pt x="66286" y="6000"/>
                </a:cubicBezTo>
                <a:lnTo>
                  <a:pt x="66286" y="6000"/>
                </a:lnTo>
                <a:cubicBezTo>
                  <a:pt x="66286" y="7762"/>
                  <a:pt x="66857" y="9214"/>
                  <a:pt x="68000" y="10357"/>
                </a:cubicBezTo>
                <a:lnTo>
                  <a:pt x="68000" y="10357"/>
                </a:lnTo>
                <a:cubicBezTo>
                  <a:pt x="69143" y="11500"/>
                  <a:pt x="70595" y="12071"/>
                  <a:pt x="72357" y="12071"/>
                </a:cubicBezTo>
                <a:lnTo>
                  <a:pt x="72357" y="12071"/>
                </a:lnTo>
                <a:cubicBezTo>
                  <a:pt x="74071" y="12071"/>
                  <a:pt x="75500" y="11500"/>
                  <a:pt x="76643" y="10357"/>
                </a:cubicBezTo>
                <a:lnTo>
                  <a:pt x="76643" y="10357"/>
                </a:lnTo>
                <a:cubicBezTo>
                  <a:pt x="77786" y="9214"/>
                  <a:pt x="78357" y="7762"/>
                  <a:pt x="78357" y="6000"/>
                </a:cubicBezTo>
                <a:lnTo>
                  <a:pt x="78357" y="6000"/>
                </a:lnTo>
                <a:moveTo>
                  <a:pt x="78357" y="36143"/>
                </a:moveTo>
                <a:lnTo>
                  <a:pt x="78357" y="36143"/>
                </a:lnTo>
                <a:cubicBezTo>
                  <a:pt x="78214" y="41571"/>
                  <a:pt x="76333" y="45976"/>
                  <a:pt x="72714" y="49357"/>
                </a:cubicBezTo>
                <a:lnTo>
                  <a:pt x="72714" y="49357"/>
                </a:lnTo>
                <a:cubicBezTo>
                  <a:pt x="76095" y="50738"/>
                  <a:pt x="78857" y="52929"/>
                  <a:pt x="81000" y="55929"/>
                </a:cubicBezTo>
                <a:lnTo>
                  <a:pt x="81000" y="55929"/>
                </a:lnTo>
                <a:cubicBezTo>
                  <a:pt x="83238" y="58929"/>
                  <a:pt x="84357" y="62381"/>
                  <a:pt x="84357" y="66286"/>
                </a:cubicBezTo>
                <a:lnTo>
                  <a:pt x="84357" y="66286"/>
                </a:lnTo>
                <a:cubicBezTo>
                  <a:pt x="84262" y="71429"/>
                  <a:pt x="82500" y="75690"/>
                  <a:pt x="79071" y="79071"/>
                </a:cubicBezTo>
                <a:lnTo>
                  <a:pt x="79071" y="79071"/>
                </a:lnTo>
                <a:cubicBezTo>
                  <a:pt x="75690" y="82500"/>
                  <a:pt x="71429" y="84262"/>
                  <a:pt x="66286" y="84357"/>
                </a:cubicBezTo>
                <a:lnTo>
                  <a:pt x="66286" y="84357"/>
                </a:lnTo>
                <a:lnTo>
                  <a:pt x="30143" y="84357"/>
                </a:lnTo>
                <a:cubicBezTo>
                  <a:pt x="25000" y="84262"/>
                  <a:pt x="20738" y="82500"/>
                  <a:pt x="17357" y="79071"/>
                </a:cubicBezTo>
                <a:lnTo>
                  <a:pt x="17357" y="79071"/>
                </a:lnTo>
                <a:cubicBezTo>
                  <a:pt x="13929" y="75690"/>
                  <a:pt x="12167" y="71429"/>
                  <a:pt x="12071" y="66286"/>
                </a:cubicBezTo>
                <a:lnTo>
                  <a:pt x="12071" y="66286"/>
                </a:lnTo>
                <a:cubicBezTo>
                  <a:pt x="12167" y="61143"/>
                  <a:pt x="13929" y="56881"/>
                  <a:pt x="17357" y="53500"/>
                </a:cubicBezTo>
                <a:lnTo>
                  <a:pt x="17357" y="53500"/>
                </a:lnTo>
                <a:cubicBezTo>
                  <a:pt x="20738" y="50119"/>
                  <a:pt x="25000" y="48357"/>
                  <a:pt x="30143" y="48214"/>
                </a:cubicBezTo>
                <a:lnTo>
                  <a:pt x="30143" y="48214"/>
                </a:lnTo>
                <a:lnTo>
                  <a:pt x="46714" y="48214"/>
                </a:lnTo>
                <a:cubicBezTo>
                  <a:pt x="43810" y="44929"/>
                  <a:pt x="42310" y="40905"/>
                  <a:pt x="42214" y="36143"/>
                </a:cubicBezTo>
                <a:lnTo>
                  <a:pt x="42214" y="36143"/>
                </a:lnTo>
                <a:lnTo>
                  <a:pt x="18071" y="36143"/>
                </a:lnTo>
                <a:cubicBezTo>
                  <a:pt x="12929" y="36286"/>
                  <a:pt x="8667" y="38048"/>
                  <a:pt x="5286" y="41429"/>
                </a:cubicBezTo>
                <a:lnTo>
                  <a:pt x="5286" y="41429"/>
                </a:lnTo>
                <a:cubicBezTo>
                  <a:pt x="1905" y="44810"/>
                  <a:pt x="143" y="49071"/>
                  <a:pt x="0" y="54214"/>
                </a:cubicBezTo>
                <a:lnTo>
                  <a:pt x="0" y="54214"/>
                </a:lnTo>
                <a:lnTo>
                  <a:pt x="0" y="78357"/>
                </a:lnTo>
                <a:cubicBezTo>
                  <a:pt x="143" y="83500"/>
                  <a:pt x="1905" y="87762"/>
                  <a:pt x="5286" y="91143"/>
                </a:cubicBezTo>
                <a:lnTo>
                  <a:pt x="5286" y="91143"/>
                </a:lnTo>
                <a:cubicBezTo>
                  <a:pt x="8667" y="94524"/>
                  <a:pt x="12929" y="96286"/>
                  <a:pt x="18071" y="96429"/>
                </a:cubicBezTo>
                <a:lnTo>
                  <a:pt x="18071" y="96429"/>
                </a:lnTo>
                <a:lnTo>
                  <a:pt x="78357" y="96429"/>
                </a:lnTo>
                <a:cubicBezTo>
                  <a:pt x="83500" y="96286"/>
                  <a:pt x="87762" y="94524"/>
                  <a:pt x="91143" y="91143"/>
                </a:cubicBezTo>
                <a:lnTo>
                  <a:pt x="91143" y="91143"/>
                </a:lnTo>
                <a:cubicBezTo>
                  <a:pt x="94524" y="87762"/>
                  <a:pt x="96286" y="83500"/>
                  <a:pt x="96429" y="78357"/>
                </a:cubicBezTo>
                <a:lnTo>
                  <a:pt x="96429" y="78357"/>
                </a:lnTo>
                <a:lnTo>
                  <a:pt x="96429" y="54214"/>
                </a:lnTo>
                <a:cubicBezTo>
                  <a:pt x="96286" y="49071"/>
                  <a:pt x="94524" y="44810"/>
                  <a:pt x="91143" y="41429"/>
                </a:cubicBezTo>
                <a:lnTo>
                  <a:pt x="91143" y="41429"/>
                </a:lnTo>
                <a:cubicBezTo>
                  <a:pt x="87762" y="38048"/>
                  <a:pt x="83500" y="36286"/>
                  <a:pt x="78357" y="36143"/>
                </a:cubicBezTo>
                <a:lnTo>
                  <a:pt x="78357" y="36143"/>
                </a:lnTo>
                <a:moveTo>
                  <a:pt x="30143" y="54214"/>
                </a:moveTo>
                <a:lnTo>
                  <a:pt x="30143" y="54214"/>
                </a:lnTo>
                <a:cubicBezTo>
                  <a:pt x="26762" y="54357"/>
                  <a:pt x="23929" y="55548"/>
                  <a:pt x="21643" y="57786"/>
                </a:cubicBezTo>
                <a:lnTo>
                  <a:pt x="21643" y="57786"/>
                </a:lnTo>
                <a:lnTo>
                  <a:pt x="21643" y="57786"/>
                </a:lnTo>
                <a:cubicBezTo>
                  <a:pt x="19405" y="60071"/>
                  <a:pt x="18214" y="62905"/>
                  <a:pt x="18071" y="66286"/>
                </a:cubicBezTo>
                <a:lnTo>
                  <a:pt x="18071" y="66286"/>
                </a:lnTo>
                <a:cubicBezTo>
                  <a:pt x="18214" y="69667"/>
                  <a:pt x="19405" y="72500"/>
                  <a:pt x="21643" y="74786"/>
                </a:cubicBezTo>
                <a:lnTo>
                  <a:pt x="21643" y="74786"/>
                </a:lnTo>
                <a:cubicBezTo>
                  <a:pt x="23929" y="77024"/>
                  <a:pt x="26762" y="78214"/>
                  <a:pt x="30143" y="78357"/>
                </a:cubicBezTo>
                <a:lnTo>
                  <a:pt x="30143" y="78357"/>
                </a:lnTo>
                <a:lnTo>
                  <a:pt x="66286" y="78357"/>
                </a:lnTo>
                <a:cubicBezTo>
                  <a:pt x="69667" y="78214"/>
                  <a:pt x="72500" y="77024"/>
                  <a:pt x="74786" y="74786"/>
                </a:cubicBezTo>
                <a:lnTo>
                  <a:pt x="74786" y="74786"/>
                </a:lnTo>
                <a:cubicBezTo>
                  <a:pt x="77024" y="72500"/>
                  <a:pt x="78214" y="69667"/>
                  <a:pt x="78357" y="66286"/>
                </a:cubicBezTo>
                <a:lnTo>
                  <a:pt x="78357" y="66286"/>
                </a:lnTo>
                <a:cubicBezTo>
                  <a:pt x="78214" y="62905"/>
                  <a:pt x="77024" y="60071"/>
                  <a:pt x="74786" y="57786"/>
                </a:cubicBezTo>
                <a:lnTo>
                  <a:pt x="74786" y="57786"/>
                </a:lnTo>
                <a:cubicBezTo>
                  <a:pt x="72500" y="55548"/>
                  <a:pt x="69667" y="54357"/>
                  <a:pt x="66286" y="54214"/>
                </a:cubicBezTo>
                <a:lnTo>
                  <a:pt x="66286" y="54214"/>
                </a:lnTo>
                <a:lnTo>
                  <a:pt x="60286" y="54214"/>
                </a:lnTo>
                <a:lnTo>
                  <a:pt x="30143" y="5421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9439831050-29"/>
          <p:cNvCxnSpPr/>
          <p:nvPr/>
        </p:nvCxnSpPr>
        <p:spPr>
          <a:xfrm>
            <a:off x="992981" y="2669195"/>
            <a:ext cx="914" cy="207169"/>
          </a:xfrm>
          <a:prstGeom prst="line">
            <a:avLst/>
          </a:prstGeom>
          <a:ln w="28575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9439831239-29"/>
          <p:cNvSpPr/>
          <p:nvPr/>
        </p:nvSpPr>
        <p:spPr>
          <a:xfrm>
            <a:off x="607219" y="304424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1239-30"/>
          <p:cNvSpPr/>
          <p:nvPr/>
        </p:nvSpPr>
        <p:spPr>
          <a:xfrm>
            <a:off x="607219" y="329427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1045-18"/>
          <p:cNvSpPr/>
          <p:nvPr/>
        </p:nvSpPr>
        <p:spPr>
          <a:xfrm>
            <a:off x="4650581" y="2465598"/>
            <a:ext cx="4093369" cy="1378744"/>
          </a:xfrm>
          <a:prstGeom prst="roundRect">
            <a:avLst>
              <a:gd name="adj" fmla="val 2763"/>
            </a:avLst>
          </a:prstGeom>
          <a:gradFill rotWithShape="1">
            <a:gsLst>
              <a:gs pos="0">
                <a:srgbClr val="FFFFFF"/>
              </a:gs>
              <a:gs pos="100000">
                <a:srgbClr val="FDF5F3"/>
              </a:gs>
            </a:gsLst>
            <a:lin ang="2700000" scaled="0"/>
          </a:gra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9439831046-21"/>
          <p:cNvSpPr/>
          <p:nvPr/>
        </p:nvSpPr>
        <p:spPr>
          <a:xfrm>
            <a:off x="4650581" y="2465598"/>
            <a:ext cx="28575" cy="1378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"/>
                </a:lnTo>
                <a:lnTo>
                  <a:pt x="80491" y="40"/>
                </a:lnTo>
                <a:lnTo>
                  <a:pt x="70972" y="89"/>
                </a:lnTo>
                <a:lnTo>
                  <a:pt x="61732" y="158"/>
                </a:lnTo>
                <a:lnTo>
                  <a:pt x="52860" y="245"/>
                </a:lnTo>
                <a:lnTo>
                  <a:pt x="44443" y="349"/>
                </a:lnTo>
                <a:lnTo>
                  <a:pt x="36561" y="470"/>
                </a:lnTo>
                <a:lnTo>
                  <a:pt x="29289" y="607"/>
                </a:lnTo>
                <a:lnTo>
                  <a:pt x="22699" y="758"/>
                </a:lnTo>
                <a:lnTo>
                  <a:pt x="16853" y="921"/>
                </a:lnTo>
                <a:lnTo>
                  <a:pt x="11808" y="1096"/>
                </a:lnTo>
                <a:lnTo>
                  <a:pt x="7612" y="1279"/>
                </a:lnTo>
                <a:lnTo>
                  <a:pt x="4306" y="1471"/>
                </a:lnTo>
                <a:lnTo>
                  <a:pt x="1921" y="1668"/>
                </a:lnTo>
                <a:lnTo>
                  <a:pt x="482" y="1869"/>
                </a:lnTo>
                <a:lnTo>
                  <a:pt x="0" y="2073"/>
                </a:lnTo>
                <a:lnTo>
                  <a:pt x="0" y="97927"/>
                </a:lnTo>
                <a:lnTo>
                  <a:pt x="482" y="98131"/>
                </a:lnTo>
                <a:lnTo>
                  <a:pt x="1921" y="98332"/>
                </a:lnTo>
                <a:lnTo>
                  <a:pt x="4306" y="98529"/>
                </a:lnTo>
                <a:lnTo>
                  <a:pt x="7612" y="98721"/>
                </a:lnTo>
                <a:lnTo>
                  <a:pt x="11808" y="98904"/>
                </a:lnTo>
                <a:lnTo>
                  <a:pt x="16853" y="99079"/>
                </a:lnTo>
                <a:lnTo>
                  <a:pt x="22699" y="99242"/>
                </a:lnTo>
                <a:lnTo>
                  <a:pt x="29289" y="99393"/>
                </a:lnTo>
                <a:lnTo>
                  <a:pt x="36561" y="99530"/>
                </a:lnTo>
                <a:lnTo>
                  <a:pt x="44443" y="99651"/>
                </a:lnTo>
                <a:lnTo>
                  <a:pt x="52860" y="99755"/>
                </a:lnTo>
                <a:lnTo>
                  <a:pt x="61732" y="99842"/>
                </a:lnTo>
                <a:lnTo>
                  <a:pt x="70972" y="99911"/>
                </a:lnTo>
                <a:lnTo>
                  <a:pt x="80491" y="99960"/>
                </a:lnTo>
                <a:lnTo>
                  <a:pt x="90198" y="9999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7927"/>
                </a:lnTo>
                <a:lnTo>
                  <a:pt x="100000" y="2073"/>
                </a:lnTo>
                <a:lnTo>
                  <a:pt x="100000" y="2073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1051-32"/>
          <p:cNvSpPr/>
          <p:nvPr/>
        </p:nvSpPr>
        <p:spPr>
          <a:xfrm>
            <a:off x="4879181" y="262990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1192-26"/>
          <p:cNvSpPr/>
          <p:nvPr/>
        </p:nvSpPr>
        <p:spPr>
          <a:xfrm>
            <a:off x="4941689" y="2708486"/>
            <a:ext cx="16073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647" y="0"/>
                </a:moveTo>
                <a:lnTo>
                  <a:pt x="49647" y="0"/>
                </a:lnTo>
                <a:cubicBezTo>
                  <a:pt x="51098" y="0"/>
                  <a:pt x="52275" y="571"/>
                  <a:pt x="53176" y="1714"/>
                </a:cubicBezTo>
                <a:lnTo>
                  <a:pt x="53176" y="1714"/>
                </a:lnTo>
                <a:lnTo>
                  <a:pt x="53176" y="1714"/>
                </a:lnTo>
                <a:cubicBezTo>
                  <a:pt x="54118" y="2810"/>
                  <a:pt x="54588" y="4238"/>
                  <a:pt x="54588" y="6000"/>
                </a:cubicBezTo>
                <a:lnTo>
                  <a:pt x="54588" y="6000"/>
                </a:lnTo>
                <a:lnTo>
                  <a:pt x="54588" y="45214"/>
                </a:lnTo>
                <a:cubicBezTo>
                  <a:pt x="54706" y="47071"/>
                  <a:pt x="55529" y="48071"/>
                  <a:pt x="57059" y="48214"/>
                </a:cubicBezTo>
                <a:lnTo>
                  <a:pt x="57059" y="48214"/>
                </a:lnTo>
                <a:cubicBezTo>
                  <a:pt x="58627" y="48071"/>
                  <a:pt x="59471" y="47071"/>
                  <a:pt x="59588" y="45214"/>
                </a:cubicBezTo>
                <a:lnTo>
                  <a:pt x="59588" y="45214"/>
                </a:lnTo>
                <a:lnTo>
                  <a:pt x="59588" y="12071"/>
                </a:lnTo>
                <a:cubicBezTo>
                  <a:pt x="59588" y="10310"/>
                  <a:pt x="60039" y="8857"/>
                  <a:pt x="60941" y="7714"/>
                </a:cubicBezTo>
                <a:lnTo>
                  <a:pt x="60941" y="7714"/>
                </a:lnTo>
                <a:cubicBezTo>
                  <a:pt x="61882" y="6571"/>
                  <a:pt x="63078" y="6000"/>
                  <a:pt x="64529" y="6000"/>
                </a:cubicBezTo>
                <a:lnTo>
                  <a:pt x="64529" y="6000"/>
                </a:lnTo>
                <a:cubicBezTo>
                  <a:pt x="65980" y="6000"/>
                  <a:pt x="67176" y="6571"/>
                  <a:pt x="68118" y="7714"/>
                </a:cubicBezTo>
                <a:lnTo>
                  <a:pt x="68118" y="7714"/>
                </a:lnTo>
                <a:cubicBezTo>
                  <a:pt x="69020" y="8857"/>
                  <a:pt x="69471" y="10310"/>
                  <a:pt x="69471" y="12071"/>
                </a:cubicBezTo>
                <a:lnTo>
                  <a:pt x="69471" y="12071"/>
                </a:lnTo>
                <a:lnTo>
                  <a:pt x="69471" y="45214"/>
                </a:lnTo>
                <a:cubicBezTo>
                  <a:pt x="69588" y="47071"/>
                  <a:pt x="70412" y="48071"/>
                  <a:pt x="71941" y="48214"/>
                </a:cubicBezTo>
                <a:lnTo>
                  <a:pt x="71941" y="48214"/>
                </a:lnTo>
                <a:cubicBezTo>
                  <a:pt x="73510" y="48071"/>
                  <a:pt x="74353" y="47071"/>
                  <a:pt x="74471" y="45214"/>
                </a:cubicBezTo>
                <a:lnTo>
                  <a:pt x="74471" y="45214"/>
                </a:lnTo>
                <a:lnTo>
                  <a:pt x="74471" y="24143"/>
                </a:lnTo>
                <a:cubicBezTo>
                  <a:pt x="74471" y="22381"/>
                  <a:pt x="74922" y="20929"/>
                  <a:pt x="75824" y="19786"/>
                </a:cubicBezTo>
                <a:lnTo>
                  <a:pt x="75824" y="19786"/>
                </a:lnTo>
                <a:cubicBezTo>
                  <a:pt x="76765" y="18643"/>
                  <a:pt x="77961" y="18071"/>
                  <a:pt x="79412" y="18071"/>
                </a:cubicBezTo>
                <a:lnTo>
                  <a:pt x="79412" y="18071"/>
                </a:lnTo>
                <a:cubicBezTo>
                  <a:pt x="80863" y="18071"/>
                  <a:pt x="82059" y="18643"/>
                  <a:pt x="83000" y="19786"/>
                </a:cubicBezTo>
                <a:lnTo>
                  <a:pt x="83000" y="19786"/>
                </a:lnTo>
                <a:cubicBezTo>
                  <a:pt x="83902" y="20929"/>
                  <a:pt x="84353" y="22381"/>
                  <a:pt x="84353" y="24143"/>
                </a:cubicBezTo>
                <a:lnTo>
                  <a:pt x="84353" y="24143"/>
                </a:lnTo>
                <a:lnTo>
                  <a:pt x="84353" y="60857"/>
                </a:lnTo>
                <a:cubicBezTo>
                  <a:pt x="82392" y="61857"/>
                  <a:pt x="81098" y="63595"/>
                  <a:pt x="80471" y="66071"/>
                </a:cubicBezTo>
                <a:lnTo>
                  <a:pt x="80471" y="66071"/>
                </a:lnTo>
                <a:lnTo>
                  <a:pt x="79118" y="71929"/>
                </a:lnTo>
                <a:lnTo>
                  <a:pt x="74294" y="73643"/>
                </a:lnTo>
                <a:cubicBezTo>
                  <a:pt x="71314" y="74881"/>
                  <a:pt x="69706" y="77452"/>
                  <a:pt x="69471" y="81357"/>
                </a:cubicBezTo>
                <a:lnTo>
                  <a:pt x="69471" y="81357"/>
                </a:lnTo>
                <a:cubicBezTo>
                  <a:pt x="69706" y="85262"/>
                  <a:pt x="71314" y="87833"/>
                  <a:pt x="74294" y="89071"/>
                </a:cubicBezTo>
                <a:lnTo>
                  <a:pt x="74294" y="89071"/>
                </a:lnTo>
                <a:cubicBezTo>
                  <a:pt x="69431" y="93833"/>
                  <a:pt x="63686" y="96286"/>
                  <a:pt x="57059" y="96429"/>
                </a:cubicBezTo>
                <a:lnTo>
                  <a:pt x="57059" y="96429"/>
                </a:lnTo>
                <a:lnTo>
                  <a:pt x="54118" y="96429"/>
                </a:lnTo>
                <a:cubicBezTo>
                  <a:pt x="44510" y="96286"/>
                  <a:pt x="36235" y="92262"/>
                  <a:pt x="29294" y="84357"/>
                </a:cubicBezTo>
                <a:lnTo>
                  <a:pt x="29294" y="84357"/>
                </a:lnTo>
                <a:lnTo>
                  <a:pt x="11765" y="64214"/>
                </a:lnTo>
                <a:cubicBezTo>
                  <a:pt x="10549" y="62690"/>
                  <a:pt x="9941" y="60929"/>
                  <a:pt x="9941" y="58929"/>
                </a:cubicBezTo>
                <a:lnTo>
                  <a:pt x="9941" y="58929"/>
                </a:lnTo>
                <a:cubicBezTo>
                  <a:pt x="9941" y="56929"/>
                  <a:pt x="10510" y="55119"/>
                  <a:pt x="11647" y="53500"/>
                </a:cubicBezTo>
                <a:lnTo>
                  <a:pt x="11647" y="53500"/>
                </a:lnTo>
                <a:cubicBezTo>
                  <a:pt x="12863" y="51976"/>
                  <a:pt x="14314" y="51214"/>
                  <a:pt x="16000" y="51214"/>
                </a:cubicBezTo>
                <a:lnTo>
                  <a:pt x="16000" y="51214"/>
                </a:lnTo>
                <a:cubicBezTo>
                  <a:pt x="17647" y="51214"/>
                  <a:pt x="19137" y="51905"/>
                  <a:pt x="20471" y="53286"/>
                </a:cubicBezTo>
                <a:lnTo>
                  <a:pt x="20471" y="53286"/>
                </a:lnTo>
                <a:lnTo>
                  <a:pt x="29765" y="64214"/>
                </a:lnTo>
                <a:cubicBezTo>
                  <a:pt x="29765" y="63976"/>
                  <a:pt x="29765" y="63786"/>
                  <a:pt x="29765" y="63643"/>
                </a:cubicBezTo>
                <a:lnTo>
                  <a:pt x="29765" y="63643"/>
                </a:lnTo>
                <a:cubicBezTo>
                  <a:pt x="29765" y="63548"/>
                  <a:pt x="29765" y="63429"/>
                  <a:pt x="29765" y="63286"/>
                </a:cubicBezTo>
                <a:lnTo>
                  <a:pt x="29765" y="63286"/>
                </a:lnTo>
                <a:lnTo>
                  <a:pt x="29765" y="12071"/>
                </a:lnTo>
                <a:cubicBezTo>
                  <a:pt x="29765" y="10310"/>
                  <a:pt x="30235" y="8857"/>
                  <a:pt x="31176" y="7714"/>
                </a:cubicBezTo>
                <a:lnTo>
                  <a:pt x="31176" y="7714"/>
                </a:lnTo>
                <a:cubicBezTo>
                  <a:pt x="32118" y="6571"/>
                  <a:pt x="33314" y="6000"/>
                  <a:pt x="34765" y="6000"/>
                </a:cubicBezTo>
                <a:lnTo>
                  <a:pt x="34765" y="6000"/>
                </a:lnTo>
                <a:cubicBezTo>
                  <a:pt x="36216" y="6000"/>
                  <a:pt x="37392" y="6571"/>
                  <a:pt x="38294" y="7714"/>
                </a:cubicBezTo>
                <a:lnTo>
                  <a:pt x="38294" y="7714"/>
                </a:lnTo>
                <a:cubicBezTo>
                  <a:pt x="39235" y="8857"/>
                  <a:pt x="39706" y="10310"/>
                  <a:pt x="39706" y="12071"/>
                </a:cubicBezTo>
                <a:lnTo>
                  <a:pt x="39706" y="12071"/>
                </a:lnTo>
                <a:lnTo>
                  <a:pt x="39706" y="45214"/>
                </a:lnTo>
                <a:cubicBezTo>
                  <a:pt x="39824" y="47071"/>
                  <a:pt x="40647" y="48071"/>
                  <a:pt x="42176" y="48214"/>
                </a:cubicBezTo>
                <a:lnTo>
                  <a:pt x="42176" y="48214"/>
                </a:lnTo>
                <a:cubicBezTo>
                  <a:pt x="43745" y="48071"/>
                  <a:pt x="44569" y="47071"/>
                  <a:pt x="44647" y="45214"/>
                </a:cubicBezTo>
                <a:lnTo>
                  <a:pt x="44647" y="45214"/>
                </a:lnTo>
                <a:lnTo>
                  <a:pt x="44647" y="6000"/>
                </a:lnTo>
                <a:cubicBezTo>
                  <a:pt x="44647" y="4238"/>
                  <a:pt x="45118" y="2810"/>
                  <a:pt x="46059" y="1714"/>
                </a:cubicBezTo>
                <a:lnTo>
                  <a:pt x="46059" y="1714"/>
                </a:lnTo>
                <a:cubicBezTo>
                  <a:pt x="47000" y="571"/>
                  <a:pt x="48196" y="0"/>
                  <a:pt x="49647" y="0"/>
                </a:cubicBezTo>
                <a:lnTo>
                  <a:pt x="49647" y="0"/>
                </a:lnTo>
                <a:moveTo>
                  <a:pt x="48529" y="61571"/>
                </a:moveTo>
                <a:lnTo>
                  <a:pt x="48529" y="61571"/>
                </a:lnTo>
                <a:cubicBezTo>
                  <a:pt x="48333" y="60714"/>
                  <a:pt x="47882" y="60286"/>
                  <a:pt x="47176" y="60286"/>
                </a:cubicBezTo>
                <a:lnTo>
                  <a:pt x="47176" y="60286"/>
                </a:lnTo>
                <a:cubicBezTo>
                  <a:pt x="46431" y="60286"/>
                  <a:pt x="45961" y="60714"/>
                  <a:pt x="45765" y="61571"/>
                </a:cubicBezTo>
                <a:lnTo>
                  <a:pt x="45765" y="61571"/>
                </a:lnTo>
                <a:lnTo>
                  <a:pt x="44647" y="66286"/>
                </a:lnTo>
                <a:lnTo>
                  <a:pt x="40765" y="67643"/>
                </a:lnTo>
                <a:cubicBezTo>
                  <a:pt x="40059" y="67881"/>
                  <a:pt x="39706" y="68429"/>
                  <a:pt x="39706" y="69286"/>
                </a:cubicBezTo>
                <a:lnTo>
                  <a:pt x="39706" y="69286"/>
                </a:lnTo>
                <a:cubicBezTo>
                  <a:pt x="39706" y="70190"/>
                  <a:pt x="40059" y="70762"/>
                  <a:pt x="40765" y="71000"/>
                </a:cubicBezTo>
                <a:lnTo>
                  <a:pt x="40765" y="71000"/>
                </a:lnTo>
                <a:lnTo>
                  <a:pt x="44647" y="72357"/>
                </a:lnTo>
                <a:lnTo>
                  <a:pt x="45765" y="77000"/>
                </a:lnTo>
                <a:cubicBezTo>
                  <a:pt x="45961" y="77905"/>
                  <a:pt x="46431" y="78357"/>
                  <a:pt x="47176" y="78357"/>
                </a:cubicBezTo>
                <a:lnTo>
                  <a:pt x="47176" y="78357"/>
                </a:lnTo>
                <a:cubicBezTo>
                  <a:pt x="47882" y="78357"/>
                  <a:pt x="48333" y="77905"/>
                  <a:pt x="48529" y="77000"/>
                </a:cubicBezTo>
                <a:lnTo>
                  <a:pt x="48529" y="77000"/>
                </a:lnTo>
                <a:lnTo>
                  <a:pt x="49647" y="72357"/>
                </a:lnTo>
                <a:lnTo>
                  <a:pt x="53529" y="71000"/>
                </a:lnTo>
                <a:cubicBezTo>
                  <a:pt x="54235" y="70762"/>
                  <a:pt x="54588" y="70190"/>
                  <a:pt x="54588" y="69286"/>
                </a:cubicBezTo>
                <a:lnTo>
                  <a:pt x="54588" y="69286"/>
                </a:lnTo>
                <a:cubicBezTo>
                  <a:pt x="54588" y="68429"/>
                  <a:pt x="54235" y="67881"/>
                  <a:pt x="53529" y="67643"/>
                </a:cubicBezTo>
                <a:lnTo>
                  <a:pt x="53529" y="67643"/>
                </a:lnTo>
                <a:lnTo>
                  <a:pt x="49647" y="66286"/>
                </a:lnTo>
                <a:lnTo>
                  <a:pt x="48529" y="61571"/>
                </a:lnTo>
                <a:moveTo>
                  <a:pt x="16118" y="22571"/>
                </a:moveTo>
                <a:lnTo>
                  <a:pt x="16118" y="22571"/>
                </a:lnTo>
                <a:lnTo>
                  <a:pt x="23588" y="25214"/>
                </a:lnTo>
                <a:cubicBezTo>
                  <a:pt x="24412" y="25500"/>
                  <a:pt x="24824" y="26143"/>
                  <a:pt x="24824" y="27143"/>
                </a:cubicBezTo>
                <a:lnTo>
                  <a:pt x="24824" y="27143"/>
                </a:lnTo>
                <a:cubicBezTo>
                  <a:pt x="24824" y="28143"/>
                  <a:pt x="24412" y="28762"/>
                  <a:pt x="23588" y="29000"/>
                </a:cubicBezTo>
                <a:lnTo>
                  <a:pt x="23588" y="29000"/>
                </a:lnTo>
                <a:lnTo>
                  <a:pt x="16118" y="31643"/>
                </a:lnTo>
                <a:lnTo>
                  <a:pt x="13941" y="40714"/>
                </a:lnTo>
                <a:cubicBezTo>
                  <a:pt x="13745" y="41714"/>
                  <a:pt x="13235" y="42214"/>
                  <a:pt x="12412" y="42214"/>
                </a:cubicBezTo>
                <a:lnTo>
                  <a:pt x="12412" y="42214"/>
                </a:lnTo>
                <a:cubicBezTo>
                  <a:pt x="11588" y="42214"/>
                  <a:pt x="11078" y="41714"/>
                  <a:pt x="10882" y="40714"/>
                </a:cubicBezTo>
                <a:lnTo>
                  <a:pt x="10882" y="40714"/>
                </a:lnTo>
                <a:lnTo>
                  <a:pt x="8706" y="31643"/>
                </a:lnTo>
                <a:lnTo>
                  <a:pt x="1235" y="29000"/>
                </a:lnTo>
                <a:cubicBezTo>
                  <a:pt x="412" y="28762"/>
                  <a:pt x="0" y="28143"/>
                  <a:pt x="0" y="27143"/>
                </a:cubicBezTo>
                <a:lnTo>
                  <a:pt x="0" y="27143"/>
                </a:lnTo>
                <a:cubicBezTo>
                  <a:pt x="0" y="26143"/>
                  <a:pt x="412" y="25500"/>
                  <a:pt x="1235" y="25214"/>
                </a:cubicBezTo>
                <a:lnTo>
                  <a:pt x="1235" y="25214"/>
                </a:lnTo>
                <a:lnTo>
                  <a:pt x="8706" y="22571"/>
                </a:lnTo>
                <a:lnTo>
                  <a:pt x="10882" y="13571"/>
                </a:lnTo>
                <a:cubicBezTo>
                  <a:pt x="11078" y="12571"/>
                  <a:pt x="11588" y="12071"/>
                  <a:pt x="12412" y="12071"/>
                </a:cubicBezTo>
                <a:lnTo>
                  <a:pt x="12412" y="12071"/>
                </a:lnTo>
                <a:cubicBezTo>
                  <a:pt x="13235" y="12071"/>
                  <a:pt x="13745" y="12571"/>
                  <a:pt x="13941" y="13571"/>
                </a:cubicBezTo>
                <a:lnTo>
                  <a:pt x="13941" y="13571"/>
                </a:lnTo>
                <a:lnTo>
                  <a:pt x="16118" y="22571"/>
                </a:lnTo>
                <a:moveTo>
                  <a:pt x="90588" y="76857"/>
                </a:moveTo>
                <a:lnTo>
                  <a:pt x="90588" y="76857"/>
                </a:lnTo>
                <a:lnTo>
                  <a:pt x="98000" y="79500"/>
                </a:lnTo>
                <a:cubicBezTo>
                  <a:pt x="98863" y="79738"/>
                  <a:pt x="99294" y="80357"/>
                  <a:pt x="99294" y="81357"/>
                </a:cubicBezTo>
                <a:lnTo>
                  <a:pt x="99294" y="81357"/>
                </a:lnTo>
                <a:cubicBezTo>
                  <a:pt x="99294" y="82357"/>
                  <a:pt x="98863" y="82976"/>
                  <a:pt x="98000" y="83214"/>
                </a:cubicBezTo>
                <a:lnTo>
                  <a:pt x="98000" y="83214"/>
                </a:lnTo>
                <a:lnTo>
                  <a:pt x="90588" y="85857"/>
                </a:lnTo>
                <a:lnTo>
                  <a:pt x="88412" y="94929"/>
                </a:lnTo>
                <a:cubicBezTo>
                  <a:pt x="88216" y="95929"/>
                  <a:pt x="87706" y="96429"/>
                  <a:pt x="86882" y="96429"/>
                </a:cubicBezTo>
                <a:lnTo>
                  <a:pt x="86882" y="96429"/>
                </a:lnTo>
                <a:cubicBezTo>
                  <a:pt x="86020" y="96429"/>
                  <a:pt x="85490" y="95929"/>
                  <a:pt x="85294" y="94929"/>
                </a:cubicBezTo>
                <a:lnTo>
                  <a:pt x="85294" y="94929"/>
                </a:lnTo>
                <a:lnTo>
                  <a:pt x="83118" y="85857"/>
                </a:lnTo>
                <a:lnTo>
                  <a:pt x="75706" y="83214"/>
                </a:lnTo>
                <a:cubicBezTo>
                  <a:pt x="74882" y="82976"/>
                  <a:pt x="74471" y="82357"/>
                  <a:pt x="74471" y="81357"/>
                </a:cubicBezTo>
                <a:lnTo>
                  <a:pt x="74471" y="81357"/>
                </a:lnTo>
                <a:cubicBezTo>
                  <a:pt x="74471" y="80357"/>
                  <a:pt x="74882" y="79738"/>
                  <a:pt x="75706" y="79500"/>
                </a:cubicBezTo>
                <a:lnTo>
                  <a:pt x="75706" y="79500"/>
                </a:lnTo>
                <a:lnTo>
                  <a:pt x="83118" y="76857"/>
                </a:lnTo>
                <a:lnTo>
                  <a:pt x="85294" y="67786"/>
                </a:lnTo>
                <a:cubicBezTo>
                  <a:pt x="85490" y="66786"/>
                  <a:pt x="86020" y="66286"/>
                  <a:pt x="86882" y="66286"/>
                </a:cubicBezTo>
                <a:lnTo>
                  <a:pt x="86882" y="66286"/>
                </a:lnTo>
                <a:cubicBezTo>
                  <a:pt x="87706" y="66286"/>
                  <a:pt x="88216" y="66786"/>
                  <a:pt x="88412" y="67786"/>
                </a:cubicBezTo>
                <a:lnTo>
                  <a:pt x="88412" y="67786"/>
                </a:lnTo>
                <a:lnTo>
                  <a:pt x="90588" y="7685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1191-23"/>
          <p:cNvSpPr/>
          <p:nvPr/>
        </p:nvSpPr>
        <p:spPr>
          <a:xfrm>
            <a:off x="4879181" y="304424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1191-24"/>
          <p:cNvSpPr/>
          <p:nvPr/>
        </p:nvSpPr>
        <p:spPr>
          <a:xfrm>
            <a:off x="4879181" y="329427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1192-25"/>
          <p:cNvSpPr/>
          <p:nvPr/>
        </p:nvSpPr>
        <p:spPr>
          <a:xfrm>
            <a:off x="4879181" y="354430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1042-14"/>
          <p:cNvSpPr/>
          <p:nvPr/>
        </p:nvSpPr>
        <p:spPr>
          <a:xfrm>
            <a:off x="400050" y="4001505"/>
            <a:ext cx="8343900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7"/>
                </a:lnTo>
                <a:lnTo>
                  <a:pt x="99725" y="162"/>
                </a:lnTo>
                <a:lnTo>
                  <a:pt x="99757" y="351"/>
                </a:lnTo>
                <a:lnTo>
                  <a:pt x="99789" y="622"/>
                </a:lnTo>
                <a:lnTo>
                  <a:pt x="99818" y="946"/>
                </a:lnTo>
                <a:lnTo>
                  <a:pt x="99848" y="1378"/>
                </a:lnTo>
                <a:lnTo>
                  <a:pt x="99874" y="1838"/>
                </a:lnTo>
                <a:lnTo>
                  <a:pt x="99900" y="2378"/>
                </a:lnTo>
                <a:lnTo>
                  <a:pt x="99922" y="2973"/>
                </a:lnTo>
                <a:lnTo>
                  <a:pt x="99942" y="3595"/>
                </a:lnTo>
                <a:lnTo>
                  <a:pt x="99960" y="4297"/>
                </a:lnTo>
                <a:lnTo>
                  <a:pt x="99974" y="5000"/>
                </a:lnTo>
                <a:lnTo>
                  <a:pt x="99985" y="5757"/>
                </a:lnTo>
                <a:lnTo>
                  <a:pt x="99993" y="6514"/>
                </a:lnTo>
                <a:lnTo>
                  <a:pt x="99999" y="7324"/>
                </a:lnTo>
                <a:lnTo>
                  <a:pt x="100000" y="8108"/>
                </a:lnTo>
                <a:lnTo>
                  <a:pt x="100000" y="91892"/>
                </a:lnTo>
                <a:lnTo>
                  <a:pt x="99999" y="92676"/>
                </a:lnTo>
                <a:lnTo>
                  <a:pt x="99993" y="93486"/>
                </a:lnTo>
                <a:lnTo>
                  <a:pt x="99985" y="94243"/>
                </a:lnTo>
                <a:lnTo>
                  <a:pt x="99974" y="95000"/>
                </a:lnTo>
                <a:lnTo>
                  <a:pt x="99960" y="95703"/>
                </a:lnTo>
                <a:lnTo>
                  <a:pt x="99942" y="96405"/>
                </a:lnTo>
                <a:lnTo>
                  <a:pt x="99922" y="97027"/>
                </a:lnTo>
                <a:lnTo>
                  <a:pt x="99900" y="97622"/>
                </a:lnTo>
                <a:lnTo>
                  <a:pt x="99874" y="98162"/>
                </a:lnTo>
                <a:lnTo>
                  <a:pt x="99848" y="98622"/>
                </a:lnTo>
                <a:lnTo>
                  <a:pt x="99818" y="99054"/>
                </a:lnTo>
                <a:lnTo>
                  <a:pt x="99789" y="99378"/>
                </a:lnTo>
                <a:lnTo>
                  <a:pt x="99757" y="99649"/>
                </a:lnTo>
                <a:lnTo>
                  <a:pt x="99725" y="99838"/>
                </a:lnTo>
                <a:lnTo>
                  <a:pt x="99691" y="99973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3"/>
                </a:lnTo>
                <a:lnTo>
                  <a:pt x="275" y="99838"/>
                </a:lnTo>
                <a:lnTo>
                  <a:pt x="243" y="99649"/>
                </a:lnTo>
                <a:lnTo>
                  <a:pt x="211" y="99378"/>
                </a:lnTo>
                <a:lnTo>
                  <a:pt x="182" y="99054"/>
                </a:lnTo>
                <a:lnTo>
                  <a:pt x="152" y="98622"/>
                </a:lnTo>
                <a:lnTo>
                  <a:pt x="126" y="98162"/>
                </a:lnTo>
                <a:lnTo>
                  <a:pt x="100" y="97622"/>
                </a:lnTo>
                <a:lnTo>
                  <a:pt x="78" y="97027"/>
                </a:lnTo>
                <a:lnTo>
                  <a:pt x="58" y="96405"/>
                </a:lnTo>
                <a:lnTo>
                  <a:pt x="40" y="95703"/>
                </a:lnTo>
                <a:lnTo>
                  <a:pt x="26" y="95000"/>
                </a:lnTo>
                <a:lnTo>
                  <a:pt x="15" y="94243"/>
                </a:lnTo>
                <a:lnTo>
                  <a:pt x="7" y="93486"/>
                </a:lnTo>
                <a:lnTo>
                  <a:pt x="1" y="92676"/>
                </a:lnTo>
                <a:lnTo>
                  <a:pt x="0" y="91892"/>
                </a:lnTo>
                <a:lnTo>
                  <a:pt x="0" y="8108"/>
                </a:lnTo>
                <a:lnTo>
                  <a:pt x="1" y="7324"/>
                </a:lnTo>
                <a:lnTo>
                  <a:pt x="7" y="6514"/>
                </a:lnTo>
                <a:lnTo>
                  <a:pt x="15" y="5757"/>
                </a:lnTo>
                <a:lnTo>
                  <a:pt x="26" y="5000"/>
                </a:lnTo>
                <a:lnTo>
                  <a:pt x="40" y="4297"/>
                </a:lnTo>
                <a:lnTo>
                  <a:pt x="58" y="3595"/>
                </a:lnTo>
                <a:lnTo>
                  <a:pt x="78" y="2973"/>
                </a:lnTo>
                <a:lnTo>
                  <a:pt x="100" y="2378"/>
                </a:lnTo>
                <a:lnTo>
                  <a:pt x="126" y="1838"/>
                </a:lnTo>
                <a:lnTo>
                  <a:pt x="152" y="1378"/>
                </a:lnTo>
                <a:lnTo>
                  <a:pt x="182" y="946"/>
                </a:lnTo>
                <a:lnTo>
                  <a:pt x="211" y="622"/>
                </a:lnTo>
                <a:lnTo>
                  <a:pt x="243" y="351"/>
                </a:lnTo>
                <a:lnTo>
                  <a:pt x="275" y="162"/>
                </a:lnTo>
                <a:lnTo>
                  <a:pt x="309" y="27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1042-15"/>
          <p:cNvSpPr/>
          <p:nvPr/>
        </p:nvSpPr>
        <p:spPr>
          <a:xfrm>
            <a:off x="400050" y="4001505"/>
            <a:ext cx="35719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9"/>
                </a:lnTo>
                <a:lnTo>
                  <a:pt x="64393" y="155"/>
                </a:lnTo>
                <a:lnTo>
                  <a:pt x="56777" y="348"/>
                </a:lnTo>
                <a:lnTo>
                  <a:pt x="49385" y="615"/>
                </a:lnTo>
                <a:lnTo>
                  <a:pt x="42288" y="954"/>
                </a:lnTo>
                <a:lnTo>
                  <a:pt x="35554" y="1362"/>
                </a:lnTo>
                <a:lnTo>
                  <a:pt x="29249" y="1834"/>
                </a:lnTo>
                <a:lnTo>
                  <a:pt x="23431" y="2367"/>
                </a:lnTo>
                <a:lnTo>
                  <a:pt x="18159" y="2954"/>
                </a:lnTo>
                <a:lnTo>
                  <a:pt x="13482" y="3591"/>
                </a:lnTo>
                <a:lnTo>
                  <a:pt x="9446" y="4272"/>
                </a:lnTo>
                <a:lnTo>
                  <a:pt x="6090" y="4988"/>
                </a:lnTo>
                <a:lnTo>
                  <a:pt x="3445" y="5735"/>
                </a:lnTo>
                <a:lnTo>
                  <a:pt x="1537" y="6504"/>
                </a:lnTo>
                <a:lnTo>
                  <a:pt x="385" y="7289"/>
                </a:lnTo>
                <a:lnTo>
                  <a:pt x="0" y="8081"/>
                </a:lnTo>
                <a:lnTo>
                  <a:pt x="0" y="91919"/>
                </a:lnTo>
                <a:lnTo>
                  <a:pt x="385" y="92711"/>
                </a:lnTo>
                <a:lnTo>
                  <a:pt x="1537" y="93496"/>
                </a:lnTo>
                <a:lnTo>
                  <a:pt x="3445" y="94265"/>
                </a:lnTo>
                <a:lnTo>
                  <a:pt x="6090" y="95012"/>
                </a:lnTo>
                <a:lnTo>
                  <a:pt x="9446" y="95728"/>
                </a:lnTo>
                <a:lnTo>
                  <a:pt x="13482" y="96409"/>
                </a:lnTo>
                <a:lnTo>
                  <a:pt x="18159" y="97046"/>
                </a:lnTo>
                <a:lnTo>
                  <a:pt x="23431" y="97633"/>
                </a:lnTo>
                <a:lnTo>
                  <a:pt x="29249" y="98166"/>
                </a:lnTo>
                <a:lnTo>
                  <a:pt x="35554" y="98638"/>
                </a:lnTo>
                <a:lnTo>
                  <a:pt x="42288" y="99046"/>
                </a:lnTo>
                <a:lnTo>
                  <a:pt x="49385" y="99385"/>
                </a:lnTo>
                <a:lnTo>
                  <a:pt x="56777" y="99652"/>
                </a:lnTo>
                <a:lnTo>
                  <a:pt x="64393" y="99845"/>
                </a:lnTo>
                <a:lnTo>
                  <a:pt x="72159" y="99961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1919"/>
                </a:lnTo>
                <a:lnTo>
                  <a:pt x="100000" y="8081"/>
                </a:lnTo>
                <a:lnTo>
                  <a:pt x="100000" y="8081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1187-21"/>
          <p:cNvSpPr/>
          <p:nvPr/>
        </p:nvSpPr>
        <p:spPr>
          <a:xfrm>
            <a:off x="607219" y="411401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29" y="18071"/>
                </a:moveTo>
                <a:lnTo>
                  <a:pt x="96429" y="18071"/>
                </a:lnTo>
                <a:cubicBezTo>
                  <a:pt x="96286" y="21357"/>
                  <a:pt x="95286" y="24881"/>
                  <a:pt x="93429" y="28643"/>
                </a:cubicBezTo>
                <a:lnTo>
                  <a:pt x="93429" y="28643"/>
                </a:lnTo>
                <a:lnTo>
                  <a:pt x="93429" y="28643"/>
                </a:lnTo>
                <a:cubicBezTo>
                  <a:pt x="91429" y="32405"/>
                  <a:pt x="89238" y="35976"/>
                  <a:pt x="86857" y="39357"/>
                </a:cubicBezTo>
                <a:lnTo>
                  <a:pt x="86857" y="39357"/>
                </a:lnTo>
                <a:lnTo>
                  <a:pt x="86857" y="39357"/>
                </a:lnTo>
                <a:cubicBezTo>
                  <a:pt x="84333" y="42643"/>
                  <a:pt x="82190" y="45286"/>
                  <a:pt x="80429" y="47286"/>
                </a:cubicBezTo>
                <a:lnTo>
                  <a:pt x="80429" y="47286"/>
                </a:lnTo>
                <a:cubicBezTo>
                  <a:pt x="79667" y="48143"/>
                  <a:pt x="78786" y="48452"/>
                  <a:pt x="77786" y="48214"/>
                </a:cubicBezTo>
                <a:lnTo>
                  <a:pt x="77786" y="48214"/>
                </a:lnTo>
                <a:lnTo>
                  <a:pt x="60286" y="48214"/>
                </a:lnTo>
                <a:cubicBezTo>
                  <a:pt x="58524" y="48214"/>
                  <a:pt x="57071" y="48786"/>
                  <a:pt x="55929" y="49929"/>
                </a:cubicBezTo>
                <a:lnTo>
                  <a:pt x="55929" y="49929"/>
                </a:lnTo>
                <a:cubicBezTo>
                  <a:pt x="54786" y="51024"/>
                  <a:pt x="54214" y="52452"/>
                  <a:pt x="54214" y="54214"/>
                </a:cubicBezTo>
                <a:lnTo>
                  <a:pt x="54214" y="54214"/>
                </a:lnTo>
                <a:cubicBezTo>
                  <a:pt x="54214" y="55976"/>
                  <a:pt x="54786" y="57429"/>
                  <a:pt x="55929" y="58571"/>
                </a:cubicBezTo>
                <a:lnTo>
                  <a:pt x="55929" y="58571"/>
                </a:lnTo>
                <a:cubicBezTo>
                  <a:pt x="57071" y="59714"/>
                  <a:pt x="58524" y="60286"/>
                  <a:pt x="60286" y="60286"/>
                </a:cubicBezTo>
                <a:lnTo>
                  <a:pt x="60286" y="60286"/>
                </a:lnTo>
                <a:lnTo>
                  <a:pt x="78357" y="60286"/>
                </a:lnTo>
                <a:cubicBezTo>
                  <a:pt x="83500" y="60381"/>
                  <a:pt x="87762" y="62143"/>
                  <a:pt x="91143" y="65571"/>
                </a:cubicBezTo>
                <a:lnTo>
                  <a:pt x="91143" y="65571"/>
                </a:lnTo>
                <a:cubicBezTo>
                  <a:pt x="94524" y="68952"/>
                  <a:pt x="96286" y="73214"/>
                  <a:pt x="96429" y="78357"/>
                </a:cubicBezTo>
                <a:lnTo>
                  <a:pt x="96429" y="78357"/>
                </a:lnTo>
                <a:cubicBezTo>
                  <a:pt x="96286" y="83500"/>
                  <a:pt x="94524" y="87762"/>
                  <a:pt x="91143" y="91143"/>
                </a:cubicBezTo>
                <a:lnTo>
                  <a:pt x="91143" y="91143"/>
                </a:lnTo>
                <a:cubicBezTo>
                  <a:pt x="87762" y="94524"/>
                  <a:pt x="83500" y="96286"/>
                  <a:pt x="78357" y="96429"/>
                </a:cubicBezTo>
                <a:lnTo>
                  <a:pt x="78357" y="96429"/>
                </a:lnTo>
                <a:lnTo>
                  <a:pt x="26357" y="96429"/>
                </a:lnTo>
                <a:cubicBezTo>
                  <a:pt x="27976" y="94524"/>
                  <a:pt x="29857" y="92190"/>
                  <a:pt x="32000" y="89429"/>
                </a:cubicBezTo>
                <a:lnTo>
                  <a:pt x="32000" y="89429"/>
                </a:lnTo>
                <a:cubicBezTo>
                  <a:pt x="33143" y="87952"/>
                  <a:pt x="34333" y="86262"/>
                  <a:pt x="35571" y="84357"/>
                </a:cubicBezTo>
                <a:lnTo>
                  <a:pt x="35571" y="84357"/>
                </a:lnTo>
                <a:lnTo>
                  <a:pt x="78357" y="84357"/>
                </a:lnTo>
                <a:cubicBezTo>
                  <a:pt x="80119" y="84357"/>
                  <a:pt x="81571" y="83810"/>
                  <a:pt x="82714" y="82714"/>
                </a:cubicBezTo>
                <a:lnTo>
                  <a:pt x="82714" y="82714"/>
                </a:lnTo>
                <a:cubicBezTo>
                  <a:pt x="83810" y="81571"/>
                  <a:pt x="84357" y="80119"/>
                  <a:pt x="84357" y="78357"/>
                </a:cubicBezTo>
                <a:lnTo>
                  <a:pt x="84357" y="78357"/>
                </a:lnTo>
                <a:cubicBezTo>
                  <a:pt x="84357" y="76595"/>
                  <a:pt x="83810" y="75143"/>
                  <a:pt x="82714" y="74000"/>
                </a:cubicBezTo>
                <a:lnTo>
                  <a:pt x="82714" y="74000"/>
                </a:lnTo>
                <a:cubicBezTo>
                  <a:pt x="81571" y="72905"/>
                  <a:pt x="80119" y="72357"/>
                  <a:pt x="78357" y="72357"/>
                </a:cubicBezTo>
                <a:lnTo>
                  <a:pt x="78357" y="72357"/>
                </a:lnTo>
                <a:lnTo>
                  <a:pt x="60286" y="72357"/>
                </a:lnTo>
                <a:cubicBezTo>
                  <a:pt x="55143" y="72214"/>
                  <a:pt x="50857" y="70452"/>
                  <a:pt x="47429" y="67071"/>
                </a:cubicBezTo>
                <a:lnTo>
                  <a:pt x="47429" y="67071"/>
                </a:lnTo>
                <a:cubicBezTo>
                  <a:pt x="44048" y="63643"/>
                  <a:pt x="42310" y="59357"/>
                  <a:pt x="42214" y="54214"/>
                </a:cubicBezTo>
                <a:lnTo>
                  <a:pt x="42214" y="54214"/>
                </a:lnTo>
                <a:cubicBezTo>
                  <a:pt x="42310" y="49071"/>
                  <a:pt x="44048" y="44810"/>
                  <a:pt x="47429" y="41429"/>
                </a:cubicBezTo>
                <a:lnTo>
                  <a:pt x="47429" y="41429"/>
                </a:lnTo>
                <a:cubicBezTo>
                  <a:pt x="50857" y="38048"/>
                  <a:pt x="55143" y="36286"/>
                  <a:pt x="60286" y="36143"/>
                </a:cubicBezTo>
                <a:lnTo>
                  <a:pt x="60286" y="36143"/>
                </a:lnTo>
                <a:lnTo>
                  <a:pt x="67786" y="36143"/>
                </a:lnTo>
                <a:cubicBezTo>
                  <a:pt x="65786" y="33143"/>
                  <a:pt x="64024" y="30071"/>
                  <a:pt x="62500" y="26929"/>
                </a:cubicBezTo>
                <a:lnTo>
                  <a:pt x="62500" y="26929"/>
                </a:lnTo>
                <a:cubicBezTo>
                  <a:pt x="61119" y="23786"/>
                  <a:pt x="60381" y="20833"/>
                  <a:pt x="60286" y="18071"/>
                </a:cubicBezTo>
                <a:lnTo>
                  <a:pt x="60286" y="18071"/>
                </a:lnTo>
                <a:cubicBezTo>
                  <a:pt x="60381" y="12929"/>
                  <a:pt x="62143" y="8667"/>
                  <a:pt x="65571" y="5286"/>
                </a:cubicBezTo>
                <a:lnTo>
                  <a:pt x="65571" y="5286"/>
                </a:lnTo>
                <a:cubicBezTo>
                  <a:pt x="68952" y="1905"/>
                  <a:pt x="73214" y="143"/>
                  <a:pt x="78357" y="0"/>
                </a:cubicBezTo>
                <a:lnTo>
                  <a:pt x="78357" y="0"/>
                </a:lnTo>
                <a:cubicBezTo>
                  <a:pt x="83500" y="143"/>
                  <a:pt x="87762" y="1905"/>
                  <a:pt x="91143" y="5286"/>
                </a:cubicBezTo>
                <a:lnTo>
                  <a:pt x="91143" y="5286"/>
                </a:lnTo>
                <a:cubicBezTo>
                  <a:pt x="94524" y="8667"/>
                  <a:pt x="96286" y="12929"/>
                  <a:pt x="96429" y="18071"/>
                </a:cubicBezTo>
                <a:lnTo>
                  <a:pt x="96429" y="18071"/>
                </a:lnTo>
                <a:moveTo>
                  <a:pt x="22000" y="92071"/>
                </a:moveTo>
                <a:lnTo>
                  <a:pt x="22000" y="92071"/>
                </a:lnTo>
                <a:cubicBezTo>
                  <a:pt x="21286" y="92976"/>
                  <a:pt x="20667" y="93667"/>
                  <a:pt x="20143" y="94143"/>
                </a:cubicBezTo>
                <a:lnTo>
                  <a:pt x="20143" y="94143"/>
                </a:lnTo>
                <a:lnTo>
                  <a:pt x="19786" y="94571"/>
                </a:lnTo>
                <a:lnTo>
                  <a:pt x="19786" y="94571"/>
                </a:lnTo>
                <a:cubicBezTo>
                  <a:pt x="18500" y="95429"/>
                  <a:pt x="17238" y="95286"/>
                  <a:pt x="16000" y="94143"/>
                </a:cubicBezTo>
                <a:lnTo>
                  <a:pt x="16000" y="94143"/>
                </a:lnTo>
                <a:cubicBezTo>
                  <a:pt x="14381" y="92381"/>
                  <a:pt x="12310" y="89952"/>
                  <a:pt x="9786" y="86857"/>
                </a:cubicBezTo>
                <a:lnTo>
                  <a:pt x="9786" y="86857"/>
                </a:lnTo>
                <a:cubicBezTo>
                  <a:pt x="7262" y="83714"/>
                  <a:pt x="5000" y="80310"/>
                  <a:pt x="3000" y="76643"/>
                </a:cubicBezTo>
                <a:lnTo>
                  <a:pt x="3000" y="76643"/>
                </a:lnTo>
                <a:cubicBezTo>
                  <a:pt x="1143" y="73024"/>
                  <a:pt x="143" y="69571"/>
                  <a:pt x="0" y="66286"/>
                </a:cubicBezTo>
                <a:lnTo>
                  <a:pt x="0" y="66286"/>
                </a:lnTo>
                <a:cubicBezTo>
                  <a:pt x="143" y="61143"/>
                  <a:pt x="1905" y="56881"/>
                  <a:pt x="5286" y="53500"/>
                </a:cubicBezTo>
                <a:lnTo>
                  <a:pt x="5286" y="53500"/>
                </a:lnTo>
                <a:cubicBezTo>
                  <a:pt x="8667" y="50119"/>
                  <a:pt x="12929" y="48357"/>
                  <a:pt x="18071" y="48214"/>
                </a:cubicBezTo>
                <a:lnTo>
                  <a:pt x="18071" y="48214"/>
                </a:lnTo>
                <a:cubicBezTo>
                  <a:pt x="23214" y="48357"/>
                  <a:pt x="27476" y="50119"/>
                  <a:pt x="30857" y="53500"/>
                </a:cubicBezTo>
                <a:lnTo>
                  <a:pt x="30857" y="53500"/>
                </a:lnTo>
                <a:cubicBezTo>
                  <a:pt x="34286" y="56881"/>
                  <a:pt x="36048" y="61143"/>
                  <a:pt x="36143" y="66286"/>
                </a:cubicBezTo>
                <a:lnTo>
                  <a:pt x="36143" y="66286"/>
                </a:lnTo>
                <a:cubicBezTo>
                  <a:pt x="36048" y="69190"/>
                  <a:pt x="35238" y="72262"/>
                  <a:pt x="33714" y="75500"/>
                </a:cubicBezTo>
                <a:lnTo>
                  <a:pt x="33714" y="75500"/>
                </a:lnTo>
                <a:cubicBezTo>
                  <a:pt x="32095" y="78643"/>
                  <a:pt x="30214" y="81738"/>
                  <a:pt x="28071" y="84786"/>
                </a:cubicBezTo>
                <a:lnTo>
                  <a:pt x="28071" y="84786"/>
                </a:lnTo>
                <a:cubicBezTo>
                  <a:pt x="25929" y="87548"/>
                  <a:pt x="23976" y="89929"/>
                  <a:pt x="22214" y="91929"/>
                </a:cubicBezTo>
                <a:lnTo>
                  <a:pt x="22214" y="91929"/>
                </a:lnTo>
                <a:lnTo>
                  <a:pt x="22000" y="92071"/>
                </a:lnTo>
                <a:moveTo>
                  <a:pt x="24143" y="66286"/>
                </a:moveTo>
                <a:lnTo>
                  <a:pt x="24143" y="66286"/>
                </a:lnTo>
                <a:cubicBezTo>
                  <a:pt x="24143" y="64524"/>
                  <a:pt x="23571" y="63071"/>
                  <a:pt x="22429" y="61929"/>
                </a:cubicBezTo>
                <a:lnTo>
                  <a:pt x="22429" y="61929"/>
                </a:lnTo>
                <a:lnTo>
                  <a:pt x="22429" y="61929"/>
                </a:lnTo>
                <a:cubicBezTo>
                  <a:pt x="21286" y="60833"/>
                  <a:pt x="19833" y="60286"/>
                  <a:pt x="18071" y="60286"/>
                </a:cubicBezTo>
                <a:lnTo>
                  <a:pt x="18071" y="60286"/>
                </a:lnTo>
                <a:cubicBezTo>
                  <a:pt x="16310" y="60286"/>
                  <a:pt x="14857" y="60833"/>
                  <a:pt x="13714" y="61929"/>
                </a:cubicBezTo>
                <a:lnTo>
                  <a:pt x="13714" y="61929"/>
                </a:lnTo>
                <a:cubicBezTo>
                  <a:pt x="12619" y="63071"/>
                  <a:pt x="12071" y="64524"/>
                  <a:pt x="12071" y="66286"/>
                </a:cubicBezTo>
                <a:lnTo>
                  <a:pt x="12071" y="66286"/>
                </a:lnTo>
                <a:cubicBezTo>
                  <a:pt x="12071" y="68048"/>
                  <a:pt x="12619" y="69500"/>
                  <a:pt x="13714" y="70643"/>
                </a:cubicBezTo>
                <a:lnTo>
                  <a:pt x="13714" y="70643"/>
                </a:lnTo>
                <a:cubicBezTo>
                  <a:pt x="14857" y="71786"/>
                  <a:pt x="16310" y="72357"/>
                  <a:pt x="18071" y="72357"/>
                </a:cubicBezTo>
                <a:lnTo>
                  <a:pt x="18071" y="72357"/>
                </a:lnTo>
                <a:cubicBezTo>
                  <a:pt x="19833" y="72357"/>
                  <a:pt x="21286" y="71786"/>
                  <a:pt x="22429" y="70643"/>
                </a:cubicBezTo>
                <a:lnTo>
                  <a:pt x="22429" y="70643"/>
                </a:lnTo>
                <a:cubicBezTo>
                  <a:pt x="23571" y="69500"/>
                  <a:pt x="24143" y="68048"/>
                  <a:pt x="24143" y="66286"/>
                </a:cubicBezTo>
                <a:lnTo>
                  <a:pt x="24143" y="66286"/>
                </a:lnTo>
                <a:moveTo>
                  <a:pt x="78357" y="24143"/>
                </a:moveTo>
                <a:lnTo>
                  <a:pt x="78357" y="24143"/>
                </a:lnTo>
                <a:cubicBezTo>
                  <a:pt x="80119" y="24143"/>
                  <a:pt x="81571" y="23571"/>
                  <a:pt x="82714" y="22429"/>
                </a:cubicBezTo>
                <a:lnTo>
                  <a:pt x="82714" y="22429"/>
                </a:lnTo>
                <a:lnTo>
                  <a:pt x="82714" y="22429"/>
                </a:lnTo>
                <a:cubicBezTo>
                  <a:pt x="83810" y="21286"/>
                  <a:pt x="84357" y="19833"/>
                  <a:pt x="84357" y="18071"/>
                </a:cubicBezTo>
                <a:lnTo>
                  <a:pt x="84357" y="18071"/>
                </a:lnTo>
                <a:cubicBezTo>
                  <a:pt x="84357" y="16310"/>
                  <a:pt x="83810" y="14857"/>
                  <a:pt x="82714" y="13714"/>
                </a:cubicBezTo>
                <a:lnTo>
                  <a:pt x="82714" y="13714"/>
                </a:lnTo>
                <a:cubicBezTo>
                  <a:pt x="81571" y="12619"/>
                  <a:pt x="80119" y="12071"/>
                  <a:pt x="78357" y="12071"/>
                </a:cubicBezTo>
                <a:lnTo>
                  <a:pt x="78357" y="12071"/>
                </a:lnTo>
                <a:cubicBezTo>
                  <a:pt x="76595" y="12071"/>
                  <a:pt x="75143" y="12619"/>
                  <a:pt x="74000" y="13714"/>
                </a:cubicBezTo>
                <a:lnTo>
                  <a:pt x="74000" y="13714"/>
                </a:lnTo>
                <a:cubicBezTo>
                  <a:pt x="72905" y="14857"/>
                  <a:pt x="72357" y="16310"/>
                  <a:pt x="72357" y="18071"/>
                </a:cubicBezTo>
                <a:lnTo>
                  <a:pt x="72357" y="18071"/>
                </a:lnTo>
                <a:cubicBezTo>
                  <a:pt x="72357" y="19833"/>
                  <a:pt x="72905" y="21286"/>
                  <a:pt x="74000" y="22429"/>
                </a:cubicBezTo>
                <a:lnTo>
                  <a:pt x="74000" y="22429"/>
                </a:lnTo>
                <a:cubicBezTo>
                  <a:pt x="75143" y="23571"/>
                  <a:pt x="76595" y="24143"/>
                  <a:pt x="78357" y="24143"/>
                </a:cubicBezTo>
                <a:lnTo>
                  <a:pt x="78357" y="2414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103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9439831038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9439831039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3" name="el-1789439831040-8"/>
          <p:cNvSpPr txBox="1"/>
          <p:nvPr/>
        </p:nvSpPr>
        <p:spPr>
          <a:xfrm>
            <a:off x="3663851" y="157163"/>
            <a:ext cx="220545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术语 —— 防毒通道与洗消间</a:t>
            </a:r>
            <a:endParaRPr/>
          </a:p>
        </p:txBody>
      </p:sp>
      <p:sp>
        <p:nvSpPr>
          <p:cNvPr id="34" name="el-1789439831040-9"/>
          <p:cNvSpPr txBox="1"/>
          <p:nvPr/>
        </p:nvSpPr>
        <p:spPr>
          <a:xfrm>
            <a:off x="7914159" y="182166"/>
            <a:ext cx="931804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总则与术语</a:t>
            </a:r>
            <a:endParaRPr/>
          </a:p>
        </p:txBody>
      </p:sp>
      <p:sp>
        <p:nvSpPr>
          <p:cNvPr id="35" name="el-1789439831047-22"/>
          <p:cNvSpPr txBox="1"/>
          <p:nvPr/>
        </p:nvSpPr>
        <p:spPr>
          <a:xfrm>
            <a:off x="1164431" y="1169901"/>
            <a:ext cx="834390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防毒通道</a:t>
            </a:r>
            <a:endParaRPr/>
          </a:p>
        </p:txBody>
      </p:sp>
      <p:sp>
        <p:nvSpPr>
          <p:cNvPr id="36" name="el-1789439831047-23"/>
          <p:cNvSpPr txBox="1"/>
          <p:nvPr/>
        </p:nvSpPr>
        <p:spPr>
          <a:xfrm>
            <a:off x="7872413" y="1220577"/>
            <a:ext cx="715089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通风超压防护</a:t>
            </a:r>
            <a:endParaRPr/>
          </a:p>
        </p:txBody>
      </p:sp>
      <p:sp>
        <p:nvSpPr>
          <p:cNvPr id="37" name="el-1789439831048-25"/>
          <p:cNvSpPr txBox="1"/>
          <p:nvPr/>
        </p:nvSpPr>
        <p:spPr>
          <a:xfrm>
            <a:off x="992981" y="1638486"/>
            <a:ext cx="7386638" cy="4342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96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由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防护密闭门与密闭门之间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两道密闭门之间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构成，具有通风换气条件、依靠超压排风阻挡毒剂侵入室内的空间，室外染毒时允许人员出入。</a:t>
            </a:r>
            <a:endParaRPr/>
          </a:p>
        </p:txBody>
      </p:sp>
      <p:sp>
        <p:nvSpPr>
          <p:cNvPr id="38" name="el-1789439831050-28"/>
          <p:cNvSpPr txBox="1"/>
          <p:nvPr/>
        </p:nvSpPr>
        <p:spPr>
          <a:xfrm>
            <a:off x="1092994" y="2669195"/>
            <a:ext cx="59221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洗消间</a:t>
            </a:r>
            <a:endParaRPr/>
          </a:p>
        </p:txBody>
      </p:sp>
      <p:sp>
        <p:nvSpPr>
          <p:cNvPr id="39" name="el-1789439831054-33"/>
          <p:cNvSpPr txBox="1"/>
          <p:nvPr/>
        </p:nvSpPr>
        <p:spPr>
          <a:xfrm>
            <a:off x="785813" y="3015667"/>
            <a:ext cx="214741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供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染毒人员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通过和清除有害物的房间</a:t>
            </a:r>
            <a:endParaRPr/>
          </a:p>
        </p:txBody>
      </p:sp>
      <p:sp>
        <p:nvSpPr>
          <p:cNvPr id="40" name="el-1789439831055-35"/>
          <p:cNvSpPr txBox="1"/>
          <p:nvPr/>
        </p:nvSpPr>
        <p:spPr>
          <a:xfrm>
            <a:off x="785813" y="3265698"/>
            <a:ext cx="124729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完成全身清除有害物</a:t>
            </a:r>
            <a:endParaRPr/>
          </a:p>
        </p:txBody>
      </p:sp>
      <p:sp>
        <p:nvSpPr>
          <p:cNvPr id="41" name="el-1789439831055-34"/>
          <p:cNvSpPr txBox="1"/>
          <p:nvPr/>
        </p:nvSpPr>
        <p:spPr>
          <a:xfrm>
            <a:off x="678656" y="3515730"/>
            <a:ext cx="266176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三个功能组成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：脱衣室、淋浴室、检查穿衣室</a:t>
            </a:r>
            <a:endParaRPr/>
          </a:p>
        </p:txBody>
      </p:sp>
      <p:sp>
        <p:nvSpPr>
          <p:cNvPr id="42" name="el-1789439831050-30"/>
          <p:cNvSpPr txBox="1"/>
          <p:nvPr/>
        </p:nvSpPr>
        <p:spPr>
          <a:xfrm>
            <a:off x="5250656" y="2669195"/>
            <a:ext cx="91368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简易洗消间</a:t>
            </a:r>
            <a:endParaRPr/>
          </a:p>
        </p:txBody>
      </p:sp>
      <p:sp>
        <p:nvSpPr>
          <p:cNvPr id="43" name="el-1789439831056-36"/>
          <p:cNvSpPr txBox="1"/>
          <p:nvPr/>
        </p:nvSpPr>
        <p:spPr>
          <a:xfrm>
            <a:off x="5057775" y="3015667"/>
            <a:ext cx="201882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供染毒人员清除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局部皮肤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上有害物</a:t>
            </a:r>
            <a:endParaRPr/>
          </a:p>
        </p:txBody>
      </p:sp>
      <p:sp>
        <p:nvSpPr>
          <p:cNvPr id="44" name="el-1789439831056-38"/>
          <p:cNvSpPr txBox="1"/>
          <p:nvPr/>
        </p:nvSpPr>
        <p:spPr>
          <a:xfrm>
            <a:off x="5057775" y="3265698"/>
            <a:ext cx="17616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仅需局部清洗，不需全身淋浴</a:t>
            </a:r>
            <a:endParaRPr/>
          </a:p>
        </p:txBody>
      </p:sp>
      <p:sp>
        <p:nvSpPr>
          <p:cNvPr id="45" name="el-1789439831056-37"/>
          <p:cNvSpPr txBox="1"/>
          <p:nvPr/>
        </p:nvSpPr>
        <p:spPr>
          <a:xfrm>
            <a:off x="5057775" y="3515730"/>
            <a:ext cx="150447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布置灵活，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设置要求简化</a:t>
            </a:r>
            <a:endParaRPr/>
          </a:p>
        </p:txBody>
      </p:sp>
      <p:sp>
        <p:nvSpPr>
          <p:cNvPr id="46" name="el-1789439831043-16"/>
          <p:cNvSpPr txBox="1"/>
          <p:nvPr/>
        </p:nvSpPr>
        <p:spPr>
          <a:xfrm>
            <a:off x="835819" y="4087230"/>
            <a:ext cx="4812530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洗消流程：染毒人员经防毒通道 → 脱衣室 → 淋浴室 → 检查穿衣室 → 进入清洁区</a:t>
            </a:r>
            <a:endParaRPr/>
          </a:p>
        </p:txBody>
      </p:sp>
      <p:sp>
        <p:nvSpPr>
          <p:cNvPr id="47" name="el-1789439831040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8" name="el-1789439831039-5"/>
          <p:cNvSpPr txBox="1"/>
          <p:nvPr/>
        </p:nvSpPr>
        <p:spPr>
          <a:xfrm>
            <a:off x="7420347" y="4900613"/>
            <a:ext cx="158563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总则与术语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9" name="el-1789439831041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9439831041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14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1059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1059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1062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1063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1066-16"/>
          <p:cNvSpPr/>
          <p:nvPr/>
        </p:nvSpPr>
        <p:spPr>
          <a:xfrm>
            <a:off x="400050" y="1128713"/>
            <a:ext cx="4057650" cy="228600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114300" dist="28575" dir="5400000" sx="100000" sy="100000" kx="0" ky="0" algn="ctr">
              <a:srgbClr val="1E293B">
                <a:alpha val="7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7" name="el-1789439831068-19"/>
          <p:cNvCxnSpPr/>
          <p:nvPr/>
        </p:nvCxnSpPr>
        <p:spPr>
          <a:xfrm>
            <a:off x="607219" y="1843088"/>
            <a:ext cx="3643313" cy="914"/>
          </a:xfrm>
          <a:prstGeom prst="line">
            <a:avLst/>
          </a:prstGeom>
          <a:ln w="14288" cap="flat">
            <a:solidFill>
              <a:srgbClr val="F0F4F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439831072-23"/>
          <p:cNvSpPr/>
          <p:nvPr/>
        </p:nvSpPr>
        <p:spPr>
          <a:xfrm>
            <a:off x="607219" y="1350169"/>
            <a:ext cx="371475" cy="371475"/>
          </a:xfrm>
          <a:prstGeom prst="roundRect">
            <a:avLst>
              <a:gd name="adj" fmla="val 10256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1266-33"/>
          <p:cNvSpPr/>
          <p:nvPr/>
        </p:nvSpPr>
        <p:spPr>
          <a:xfrm>
            <a:off x="707231" y="1460897"/>
            <a:ext cx="171450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78" y="0"/>
                </a:moveTo>
                <a:lnTo>
                  <a:pt x="6278" y="0"/>
                </a:lnTo>
                <a:cubicBezTo>
                  <a:pt x="4426" y="0"/>
                  <a:pt x="2926" y="667"/>
                  <a:pt x="1778" y="2000"/>
                </a:cubicBezTo>
                <a:lnTo>
                  <a:pt x="1778" y="2000"/>
                </a:lnTo>
                <a:lnTo>
                  <a:pt x="1778" y="2000"/>
                </a:lnTo>
                <a:cubicBezTo>
                  <a:pt x="593" y="3292"/>
                  <a:pt x="0" y="4979"/>
                  <a:pt x="0" y="7062"/>
                </a:cubicBezTo>
                <a:lnTo>
                  <a:pt x="0" y="7062"/>
                </a:lnTo>
                <a:lnTo>
                  <a:pt x="0" y="59750"/>
                </a:lnTo>
                <a:lnTo>
                  <a:pt x="0" y="70313"/>
                </a:lnTo>
                <a:lnTo>
                  <a:pt x="0" y="87875"/>
                </a:lnTo>
                <a:cubicBezTo>
                  <a:pt x="148" y="90833"/>
                  <a:pt x="1056" y="93333"/>
                  <a:pt x="2722" y="95375"/>
                </a:cubicBezTo>
                <a:lnTo>
                  <a:pt x="2722" y="95375"/>
                </a:lnTo>
                <a:cubicBezTo>
                  <a:pt x="4537" y="97250"/>
                  <a:pt x="6759" y="98271"/>
                  <a:pt x="9389" y="98438"/>
                </a:cubicBezTo>
                <a:lnTo>
                  <a:pt x="9389" y="98438"/>
                </a:lnTo>
                <a:lnTo>
                  <a:pt x="90611" y="98438"/>
                </a:lnTo>
                <a:cubicBezTo>
                  <a:pt x="93241" y="98271"/>
                  <a:pt x="95463" y="97250"/>
                  <a:pt x="97278" y="95375"/>
                </a:cubicBezTo>
                <a:lnTo>
                  <a:pt x="97278" y="95375"/>
                </a:lnTo>
                <a:cubicBezTo>
                  <a:pt x="98944" y="93333"/>
                  <a:pt x="99852" y="90833"/>
                  <a:pt x="100000" y="87875"/>
                </a:cubicBezTo>
                <a:lnTo>
                  <a:pt x="100000" y="87875"/>
                </a:lnTo>
                <a:lnTo>
                  <a:pt x="100000" y="59750"/>
                </a:lnTo>
                <a:lnTo>
                  <a:pt x="100000" y="26375"/>
                </a:lnTo>
                <a:cubicBezTo>
                  <a:pt x="99852" y="24333"/>
                  <a:pt x="99074" y="22875"/>
                  <a:pt x="97667" y="22000"/>
                </a:cubicBezTo>
                <a:lnTo>
                  <a:pt x="97667" y="22000"/>
                </a:lnTo>
                <a:cubicBezTo>
                  <a:pt x="96222" y="20958"/>
                  <a:pt x="94722" y="20875"/>
                  <a:pt x="93167" y="21750"/>
                </a:cubicBezTo>
                <a:lnTo>
                  <a:pt x="93167" y="21750"/>
                </a:lnTo>
                <a:lnTo>
                  <a:pt x="62500" y="40188"/>
                </a:lnTo>
                <a:lnTo>
                  <a:pt x="62500" y="26375"/>
                </a:lnTo>
                <a:cubicBezTo>
                  <a:pt x="62352" y="24333"/>
                  <a:pt x="61574" y="22875"/>
                  <a:pt x="60167" y="22000"/>
                </a:cubicBezTo>
                <a:lnTo>
                  <a:pt x="60167" y="22000"/>
                </a:lnTo>
                <a:cubicBezTo>
                  <a:pt x="58722" y="20958"/>
                  <a:pt x="57222" y="20875"/>
                  <a:pt x="55667" y="21750"/>
                </a:cubicBezTo>
                <a:lnTo>
                  <a:pt x="55667" y="21750"/>
                </a:lnTo>
                <a:lnTo>
                  <a:pt x="25000" y="40188"/>
                </a:lnTo>
                <a:lnTo>
                  <a:pt x="25000" y="7062"/>
                </a:lnTo>
                <a:cubicBezTo>
                  <a:pt x="25000" y="4979"/>
                  <a:pt x="24407" y="3292"/>
                  <a:pt x="23222" y="2000"/>
                </a:cubicBezTo>
                <a:lnTo>
                  <a:pt x="23222" y="2000"/>
                </a:lnTo>
                <a:cubicBezTo>
                  <a:pt x="22074" y="667"/>
                  <a:pt x="20593" y="0"/>
                  <a:pt x="18778" y="0"/>
                </a:cubicBezTo>
                <a:lnTo>
                  <a:pt x="18778" y="0"/>
                </a:lnTo>
                <a:lnTo>
                  <a:pt x="6278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1078-33"/>
          <p:cNvSpPr/>
          <p:nvPr/>
        </p:nvSpPr>
        <p:spPr>
          <a:xfrm>
            <a:off x="607219" y="1993106"/>
            <a:ext cx="185738" cy="185738"/>
          </a:xfrm>
          <a:prstGeom prst="ellipse">
            <a:avLst/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1266-34"/>
          <p:cNvSpPr/>
          <p:nvPr/>
        </p:nvSpPr>
        <p:spPr>
          <a:xfrm>
            <a:off x="659457" y="2056954"/>
            <a:ext cx="81260" cy="580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2833"/>
                </a:moveTo>
                <a:lnTo>
                  <a:pt x="92889" y="2833"/>
                </a:lnTo>
                <a:cubicBezTo>
                  <a:pt x="94148" y="4944"/>
                  <a:pt x="94778" y="7389"/>
                  <a:pt x="94778" y="10167"/>
                </a:cubicBezTo>
                <a:lnTo>
                  <a:pt x="94778" y="10167"/>
                </a:lnTo>
                <a:lnTo>
                  <a:pt x="94778" y="10167"/>
                </a:lnTo>
                <a:cubicBezTo>
                  <a:pt x="94778" y="12944"/>
                  <a:pt x="94148" y="15389"/>
                  <a:pt x="92889" y="17500"/>
                </a:cubicBezTo>
                <a:lnTo>
                  <a:pt x="92889" y="17500"/>
                </a:lnTo>
                <a:lnTo>
                  <a:pt x="38667" y="98667"/>
                </a:lnTo>
                <a:cubicBezTo>
                  <a:pt x="37259" y="100556"/>
                  <a:pt x="35667" y="101500"/>
                  <a:pt x="33889" y="101500"/>
                </a:cubicBezTo>
                <a:lnTo>
                  <a:pt x="33889" y="101500"/>
                </a:lnTo>
                <a:cubicBezTo>
                  <a:pt x="32037" y="101500"/>
                  <a:pt x="30407" y="100556"/>
                  <a:pt x="29000" y="98667"/>
                </a:cubicBezTo>
                <a:lnTo>
                  <a:pt x="29000" y="98667"/>
                </a:lnTo>
                <a:lnTo>
                  <a:pt x="1889" y="58000"/>
                </a:lnTo>
                <a:cubicBezTo>
                  <a:pt x="630" y="55889"/>
                  <a:pt x="0" y="53500"/>
                  <a:pt x="0" y="50833"/>
                </a:cubicBezTo>
                <a:lnTo>
                  <a:pt x="0" y="50833"/>
                </a:lnTo>
                <a:cubicBezTo>
                  <a:pt x="0" y="48056"/>
                  <a:pt x="630" y="45611"/>
                  <a:pt x="1889" y="43500"/>
                </a:cubicBezTo>
                <a:lnTo>
                  <a:pt x="1889" y="43500"/>
                </a:lnTo>
                <a:cubicBezTo>
                  <a:pt x="3296" y="41611"/>
                  <a:pt x="4926" y="40667"/>
                  <a:pt x="6778" y="40667"/>
                </a:cubicBezTo>
                <a:lnTo>
                  <a:pt x="6778" y="40667"/>
                </a:lnTo>
                <a:cubicBezTo>
                  <a:pt x="8630" y="40667"/>
                  <a:pt x="10259" y="41611"/>
                  <a:pt x="11667" y="43500"/>
                </a:cubicBezTo>
                <a:lnTo>
                  <a:pt x="11667" y="43500"/>
                </a:lnTo>
                <a:lnTo>
                  <a:pt x="33889" y="77167"/>
                </a:lnTo>
                <a:lnTo>
                  <a:pt x="83111" y="2833"/>
                </a:lnTo>
                <a:cubicBezTo>
                  <a:pt x="84519" y="944"/>
                  <a:pt x="86148" y="0"/>
                  <a:pt x="88000" y="0"/>
                </a:cubicBezTo>
                <a:lnTo>
                  <a:pt x="88000" y="0"/>
                </a:lnTo>
                <a:cubicBezTo>
                  <a:pt x="89852" y="0"/>
                  <a:pt x="91481" y="944"/>
                  <a:pt x="92889" y="2833"/>
                </a:cubicBezTo>
                <a:lnTo>
                  <a:pt x="92889" y="2833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1078-34"/>
          <p:cNvSpPr/>
          <p:nvPr/>
        </p:nvSpPr>
        <p:spPr>
          <a:xfrm>
            <a:off x="607219" y="2321719"/>
            <a:ext cx="185738" cy="185738"/>
          </a:xfrm>
          <a:prstGeom prst="ellipse">
            <a:avLst/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1267-35"/>
          <p:cNvSpPr/>
          <p:nvPr/>
        </p:nvSpPr>
        <p:spPr>
          <a:xfrm>
            <a:off x="659457" y="2385566"/>
            <a:ext cx="81260" cy="580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2833"/>
                </a:moveTo>
                <a:lnTo>
                  <a:pt x="92889" y="2833"/>
                </a:lnTo>
                <a:cubicBezTo>
                  <a:pt x="94148" y="4944"/>
                  <a:pt x="94778" y="7389"/>
                  <a:pt x="94778" y="10167"/>
                </a:cubicBezTo>
                <a:lnTo>
                  <a:pt x="94778" y="10167"/>
                </a:lnTo>
                <a:lnTo>
                  <a:pt x="94778" y="10167"/>
                </a:lnTo>
                <a:cubicBezTo>
                  <a:pt x="94778" y="12944"/>
                  <a:pt x="94148" y="15389"/>
                  <a:pt x="92889" y="17500"/>
                </a:cubicBezTo>
                <a:lnTo>
                  <a:pt x="92889" y="17500"/>
                </a:lnTo>
                <a:lnTo>
                  <a:pt x="38667" y="98667"/>
                </a:lnTo>
                <a:cubicBezTo>
                  <a:pt x="37259" y="100556"/>
                  <a:pt x="35667" y="101500"/>
                  <a:pt x="33889" y="101500"/>
                </a:cubicBezTo>
                <a:lnTo>
                  <a:pt x="33889" y="101500"/>
                </a:lnTo>
                <a:cubicBezTo>
                  <a:pt x="32037" y="101500"/>
                  <a:pt x="30407" y="100556"/>
                  <a:pt x="29000" y="98667"/>
                </a:cubicBezTo>
                <a:lnTo>
                  <a:pt x="29000" y="98667"/>
                </a:lnTo>
                <a:lnTo>
                  <a:pt x="1889" y="58000"/>
                </a:lnTo>
                <a:cubicBezTo>
                  <a:pt x="630" y="55889"/>
                  <a:pt x="0" y="53500"/>
                  <a:pt x="0" y="50833"/>
                </a:cubicBezTo>
                <a:lnTo>
                  <a:pt x="0" y="50833"/>
                </a:lnTo>
                <a:cubicBezTo>
                  <a:pt x="0" y="48056"/>
                  <a:pt x="630" y="45611"/>
                  <a:pt x="1889" y="43500"/>
                </a:cubicBezTo>
                <a:lnTo>
                  <a:pt x="1889" y="43500"/>
                </a:lnTo>
                <a:cubicBezTo>
                  <a:pt x="3296" y="41611"/>
                  <a:pt x="4926" y="40667"/>
                  <a:pt x="6778" y="40667"/>
                </a:cubicBezTo>
                <a:lnTo>
                  <a:pt x="6778" y="40667"/>
                </a:lnTo>
                <a:cubicBezTo>
                  <a:pt x="8630" y="40667"/>
                  <a:pt x="10259" y="41611"/>
                  <a:pt x="11667" y="43500"/>
                </a:cubicBezTo>
                <a:lnTo>
                  <a:pt x="11667" y="43500"/>
                </a:lnTo>
                <a:lnTo>
                  <a:pt x="33889" y="77167"/>
                </a:lnTo>
                <a:lnTo>
                  <a:pt x="83111" y="2833"/>
                </a:lnTo>
                <a:cubicBezTo>
                  <a:pt x="84519" y="944"/>
                  <a:pt x="86148" y="0"/>
                  <a:pt x="88000" y="0"/>
                </a:cubicBezTo>
                <a:lnTo>
                  <a:pt x="88000" y="0"/>
                </a:lnTo>
                <a:cubicBezTo>
                  <a:pt x="89852" y="0"/>
                  <a:pt x="91481" y="944"/>
                  <a:pt x="92889" y="2833"/>
                </a:cubicBezTo>
                <a:lnTo>
                  <a:pt x="92889" y="2833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1078-35"/>
          <p:cNvSpPr/>
          <p:nvPr/>
        </p:nvSpPr>
        <p:spPr>
          <a:xfrm>
            <a:off x="607219" y="2650331"/>
            <a:ext cx="185738" cy="185738"/>
          </a:xfrm>
          <a:prstGeom prst="ellipse">
            <a:avLst/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1267-36"/>
          <p:cNvSpPr/>
          <p:nvPr/>
        </p:nvSpPr>
        <p:spPr>
          <a:xfrm>
            <a:off x="659457" y="2714179"/>
            <a:ext cx="81260" cy="580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2833"/>
                </a:moveTo>
                <a:lnTo>
                  <a:pt x="92889" y="2833"/>
                </a:lnTo>
                <a:cubicBezTo>
                  <a:pt x="94148" y="4944"/>
                  <a:pt x="94778" y="7389"/>
                  <a:pt x="94778" y="10167"/>
                </a:cubicBezTo>
                <a:lnTo>
                  <a:pt x="94778" y="10167"/>
                </a:lnTo>
                <a:lnTo>
                  <a:pt x="94778" y="10167"/>
                </a:lnTo>
                <a:cubicBezTo>
                  <a:pt x="94778" y="12944"/>
                  <a:pt x="94148" y="15389"/>
                  <a:pt x="92889" y="17500"/>
                </a:cubicBezTo>
                <a:lnTo>
                  <a:pt x="92889" y="17500"/>
                </a:lnTo>
                <a:lnTo>
                  <a:pt x="38667" y="98667"/>
                </a:lnTo>
                <a:cubicBezTo>
                  <a:pt x="37259" y="100556"/>
                  <a:pt x="35667" y="101500"/>
                  <a:pt x="33889" y="101500"/>
                </a:cubicBezTo>
                <a:lnTo>
                  <a:pt x="33889" y="101500"/>
                </a:lnTo>
                <a:cubicBezTo>
                  <a:pt x="32037" y="101500"/>
                  <a:pt x="30407" y="100556"/>
                  <a:pt x="29000" y="98667"/>
                </a:cubicBezTo>
                <a:lnTo>
                  <a:pt x="29000" y="98667"/>
                </a:lnTo>
                <a:lnTo>
                  <a:pt x="1889" y="58000"/>
                </a:lnTo>
                <a:cubicBezTo>
                  <a:pt x="630" y="55889"/>
                  <a:pt x="0" y="53500"/>
                  <a:pt x="0" y="50833"/>
                </a:cubicBezTo>
                <a:lnTo>
                  <a:pt x="0" y="50833"/>
                </a:lnTo>
                <a:cubicBezTo>
                  <a:pt x="0" y="48056"/>
                  <a:pt x="630" y="45611"/>
                  <a:pt x="1889" y="43500"/>
                </a:cubicBezTo>
                <a:lnTo>
                  <a:pt x="1889" y="43500"/>
                </a:lnTo>
                <a:cubicBezTo>
                  <a:pt x="3296" y="41611"/>
                  <a:pt x="4926" y="40667"/>
                  <a:pt x="6778" y="40667"/>
                </a:cubicBezTo>
                <a:lnTo>
                  <a:pt x="6778" y="40667"/>
                </a:lnTo>
                <a:cubicBezTo>
                  <a:pt x="8630" y="40667"/>
                  <a:pt x="10259" y="41611"/>
                  <a:pt x="11667" y="43500"/>
                </a:cubicBezTo>
                <a:lnTo>
                  <a:pt x="11667" y="43500"/>
                </a:lnTo>
                <a:lnTo>
                  <a:pt x="33889" y="77167"/>
                </a:lnTo>
                <a:lnTo>
                  <a:pt x="83111" y="2833"/>
                </a:lnTo>
                <a:cubicBezTo>
                  <a:pt x="84519" y="944"/>
                  <a:pt x="86148" y="0"/>
                  <a:pt x="88000" y="0"/>
                </a:cubicBezTo>
                <a:lnTo>
                  <a:pt x="88000" y="0"/>
                </a:lnTo>
                <a:cubicBezTo>
                  <a:pt x="89852" y="0"/>
                  <a:pt x="91481" y="944"/>
                  <a:pt x="92889" y="2833"/>
                </a:cubicBezTo>
                <a:lnTo>
                  <a:pt x="92889" y="2833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1079-36"/>
          <p:cNvSpPr/>
          <p:nvPr/>
        </p:nvSpPr>
        <p:spPr>
          <a:xfrm>
            <a:off x="607219" y="2978944"/>
            <a:ext cx="185738" cy="185738"/>
          </a:xfrm>
          <a:prstGeom prst="ellipse">
            <a:avLst/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1267-37"/>
          <p:cNvSpPr/>
          <p:nvPr/>
        </p:nvSpPr>
        <p:spPr>
          <a:xfrm>
            <a:off x="659457" y="3042791"/>
            <a:ext cx="81260" cy="580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2833"/>
                </a:moveTo>
                <a:lnTo>
                  <a:pt x="92889" y="2833"/>
                </a:lnTo>
                <a:cubicBezTo>
                  <a:pt x="94148" y="4944"/>
                  <a:pt x="94778" y="7389"/>
                  <a:pt x="94778" y="10167"/>
                </a:cubicBezTo>
                <a:lnTo>
                  <a:pt x="94778" y="10167"/>
                </a:lnTo>
                <a:lnTo>
                  <a:pt x="94778" y="10167"/>
                </a:lnTo>
                <a:cubicBezTo>
                  <a:pt x="94778" y="12944"/>
                  <a:pt x="94148" y="15389"/>
                  <a:pt x="92889" y="17500"/>
                </a:cubicBezTo>
                <a:lnTo>
                  <a:pt x="92889" y="17500"/>
                </a:lnTo>
                <a:lnTo>
                  <a:pt x="38667" y="98667"/>
                </a:lnTo>
                <a:cubicBezTo>
                  <a:pt x="37259" y="100556"/>
                  <a:pt x="35667" y="101500"/>
                  <a:pt x="33889" y="101500"/>
                </a:cubicBezTo>
                <a:lnTo>
                  <a:pt x="33889" y="101500"/>
                </a:lnTo>
                <a:cubicBezTo>
                  <a:pt x="32037" y="101500"/>
                  <a:pt x="30407" y="100556"/>
                  <a:pt x="29000" y="98667"/>
                </a:cubicBezTo>
                <a:lnTo>
                  <a:pt x="29000" y="98667"/>
                </a:lnTo>
                <a:lnTo>
                  <a:pt x="1889" y="58000"/>
                </a:lnTo>
                <a:cubicBezTo>
                  <a:pt x="630" y="55889"/>
                  <a:pt x="0" y="53500"/>
                  <a:pt x="0" y="50833"/>
                </a:cubicBezTo>
                <a:lnTo>
                  <a:pt x="0" y="50833"/>
                </a:lnTo>
                <a:cubicBezTo>
                  <a:pt x="0" y="48056"/>
                  <a:pt x="630" y="45611"/>
                  <a:pt x="1889" y="43500"/>
                </a:cubicBezTo>
                <a:lnTo>
                  <a:pt x="1889" y="43500"/>
                </a:lnTo>
                <a:cubicBezTo>
                  <a:pt x="3296" y="41611"/>
                  <a:pt x="4926" y="40667"/>
                  <a:pt x="6778" y="40667"/>
                </a:cubicBezTo>
                <a:lnTo>
                  <a:pt x="6778" y="40667"/>
                </a:lnTo>
                <a:cubicBezTo>
                  <a:pt x="8630" y="40667"/>
                  <a:pt x="10259" y="41611"/>
                  <a:pt x="11667" y="43500"/>
                </a:cubicBezTo>
                <a:lnTo>
                  <a:pt x="11667" y="43500"/>
                </a:lnTo>
                <a:lnTo>
                  <a:pt x="33889" y="77167"/>
                </a:lnTo>
                <a:lnTo>
                  <a:pt x="83111" y="2833"/>
                </a:lnTo>
                <a:cubicBezTo>
                  <a:pt x="84519" y="944"/>
                  <a:pt x="86148" y="0"/>
                  <a:pt x="88000" y="0"/>
                </a:cubicBezTo>
                <a:lnTo>
                  <a:pt x="88000" y="0"/>
                </a:lnTo>
                <a:cubicBezTo>
                  <a:pt x="89852" y="0"/>
                  <a:pt x="91481" y="944"/>
                  <a:pt x="92889" y="2833"/>
                </a:cubicBezTo>
                <a:lnTo>
                  <a:pt x="92889" y="2833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1067-17"/>
          <p:cNvSpPr/>
          <p:nvPr/>
        </p:nvSpPr>
        <p:spPr>
          <a:xfrm>
            <a:off x="4686300" y="1128713"/>
            <a:ext cx="4057650" cy="228600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114300" dist="28575" dir="5400000" sx="100000" sy="100000" kx="0" ky="0" algn="ctr">
              <a:srgbClr val="1E293B">
                <a:alpha val="7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9" name="el-1789439831069-20"/>
          <p:cNvCxnSpPr/>
          <p:nvPr/>
        </p:nvCxnSpPr>
        <p:spPr>
          <a:xfrm>
            <a:off x="4893469" y="1843088"/>
            <a:ext cx="3643313" cy="914"/>
          </a:xfrm>
          <a:prstGeom prst="line">
            <a:avLst/>
          </a:prstGeom>
          <a:ln w="14288" cap="flat">
            <a:solidFill>
              <a:srgbClr val="F0F4F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9439831073-24"/>
          <p:cNvSpPr/>
          <p:nvPr/>
        </p:nvSpPr>
        <p:spPr>
          <a:xfrm>
            <a:off x="4893469" y="1350169"/>
            <a:ext cx="371475" cy="371475"/>
          </a:xfrm>
          <a:prstGeom prst="roundRect">
            <a:avLst>
              <a:gd name="adj" fmla="val 10256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1079-37"/>
          <p:cNvSpPr/>
          <p:nvPr/>
        </p:nvSpPr>
        <p:spPr>
          <a:xfrm>
            <a:off x="4893469" y="1993106"/>
            <a:ext cx="185738" cy="185738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1268-38"/>
          <p:cNvSpPr/>
          <p:nvPr/>
        </p:nvSpPr>
        <p:spPr>
          <a:xfrm>
            <a:off x="4945707" y="2056954"/>
            <a:ext cx="81260" cy="580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2833"/>
                </a:moveTo>
                <a:lnTo>
                  <a:pt x="92889" y="2833"/>
                </a:lnTo>
                <a:cubicBezTo>
                  <a:pt x="94148" y="4944"/>
                  <a:pt x="94778" y="7389"/>
                  <a:pt x="94778" y="10167"/>
                </a:cubicBezTo>
                <a:lnTo>
                  <a:pt x="94778" y="10167"/>
                </a:lnTo>
                <a:lnTo>
                  <a:pt x="94778" y="10167"/>
                </a:lnTo>
                <a:cubicBezTo>
                  <a:pt x="94778" y="12944"/>
                  <a:pt x="94148" y="15389"/>
                  <a:pt x="92889" y="17500"/>
                </a:cubicBezTo>
                <a:lnTo>
                  <a:pt x="92889" y="17500"/>
                </a:lnTo>
                <a:lnTo>
                  <a:pt x="38667" y="98667"/>
                </a:lnTo>
                <a:cubicBezTo>
                  <a:pt x="37259" y="100556"/>
                  <a:pt x="35667" y="101500"/>
                  <a:pt x="33889" y="101500"/>
                </a:cubicBezTo>
                <a:lnTo>
                  <a:pt x="33889" y="101500"/>
                </a:lnTo>
                <a:cubicBezTo>
                  <a:pt x="32037" y="101500"/>
                  <a:pt x="30407" y="100556"/>
                  <a:pt x="29000" y="98667"/>
                </a:cubicBezTo>
                <a:lnTo>
                  <a:pt x="29000" y="98667"/>
                </a:lnTo>
                <a:lnTo>
                  <a:pt x="1889" y="58000"/>
                </a:lnTo>
                <a:cubicBezTo>
                  <a:pt x="630" y="55889"/>
                  <a:pt x="0" y="53500"/>
                  <a:pt x="0" y="50833"/>
                </a:cubicBezTo>
                <a:lnTo>
                  <a:pt x="0" y="50833"/>
                </a:lnTo>
                <a:cubicBezTo>
                  <a:pt x="0" y="48056"/>
                  <a:pt x="630" y="45611"/>
                  <a:pt x="1889" y="43500"/>
                </a:cubicBezTo>
                <a:lnTo>
                  <a:pt x="1889" y="43500"/>
                </a:lnTo>
                <a:cubicBezTo>
                  <a:pt x="3296" y="41611"/>
                  <a:pt x="4926" y="40667"/>
                  <a:pt x="6778" y="40667"/>
                </a:cubicBezTo>
                <a:lnTo>
                  <a:pt x="6778" y="40667"/>
                </a:lnTo>
                <a:cubicBezTo>
                  <a:pt x="8630" y="40667"/>
                  <a:pt x="10259" y="41611"/>
                  <a:pt x="11667" y="43500"/>
                </a:cubicBezTo>
                <a:lnTo>
                  <a:pt x="11667" y="43500"/>
                </a:lnTo>
                <a:lnTo>
                  <a:pt x="33889" y="77167"/>
                </a:lnTo>
                <a:lnTo>
                  <a:pt x="83111" y="2833"/>
                </a:lnTo>
                <a:cubicBezTo>
                  <a:pt x="84519" y="944"/>
                  <a:pt x="86148" y="0"/>
                  <a:pt x="88000" y="0"/>
                </a:cubicBezTo>
                <a:lnTo>
                  <a:pt x="88000" y="0"/>
                </a:lnTo>
                <a:cubicBezTo>
                  <a:pt x="89852" y="0"/>
                  <a:pt x="91481" y="944"/>
                  <a:pt x="92889" y="2833"/>
                </a:cubicBezTo>
                <a:lnTo>
                  <a:pt x="92889" y="2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1080-38"/>
          <p:cNvSpPr/>
          <p:nvPr/>
        </p:nvSpPr>
        <p:spPr>
          <a:xfrm>
            <a:off x="4893469" y="2321719"/>
            <a:ext cx="185738" cy="185738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1268-39"/>
          <p:cNvSpPr/>
          <p:nvPr/>
        </p:nvSpPr>
        <p:spPr>
          <a:xfrm>
            <a:off x="4945707" y="2385566"/>
            <a:ext cx="81260" cy="580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2833"/>
                </a:moveTo>
                <a:lnTo>
                  <a:pt x="92889" y="2833"/>
                </a:lnTo>
                <a:cubicBezTo>
                  <a:pt x="94148" y="4944"/>
                  <a:pt x="94778" y="7389"/>
                  <a:pt x="94778" y="10167"/>
                </a:cubicBezTo>
                <a:lnTo>
                  <a:pt x="94778" y="10167"/>
                </a:lnTo>
                <a:lnTo>
                  <a:pt x="94778" y="10167"/>
                </a:lnTo>
                <a:cubicBezTo>
                  <a:pt x="94778" y="12944"/>
                  <a:pt x="94148" y="15389"/>
                  <a:pt x="92889" y="17500"/>
                </a:cubicBezTo>
                <a:lnTo>
                  <a:pt x="92889" y="17500"/>
                </a:lnTo>
                <a:lnTo>
                  <a:pt x="38667" y="98667"/>
                </a:lnTo>
                <a:cubicBezTo>
                  <a:pt x="37259" y="100556"/>
                  <a:pt x="35667" y="101500"/>
                  <a:pt x="33889" y="101500"/>
                </a:cubicBezTo>
                <a:lnTo>
                  <a:pt x="33889" y="101500"/>
                </a:lnTo>
                <a:cubicBezTo>
                  <a:pt x="32037" y="101500"/>
                  <a:pt x="30407" y="100556"/>
                  <a:pt x="29000" y="98667"/>
                </a:cubicBezTo>
                <a:lnTo>
                  <a:pt x="29000" y="98667"/>
                </a:lnTo>
                <a:lnTo>
                  <a:pt x="1889" y="58000"/>
                </a:lnTo>
                <a:cubicBezTo>
                  <a:pt x="630" y="55889"/>
                  <a:pt x="0" y="53500"/>
                  <a:pt x="0" y="50833"/>
                </a:cubicBezTo>
                <a:lnTo>
                  <a:pt x="0" y="50833"/>
                </a:lnTo>
                <a:cubicBezTo>
                  <a:pt x="0" y="48056"/>
                  <a:pt x="630" y="45611"/>
                  <a:pt x="1889" y="43500"/>
                </a:cubicBezTo>
                <a:lnTo>
                  <a:pt x="1889" y="43500"/>
                </a:lnTo>
                <a:cubicBezTo>
                  <a:pt x="3296" y="41611"/>
                  <a:pt x="4926" y="40667"/>
                  <a:pt x="6778" y="40667"/>
                </a:cubicBezTo>
                <a:lnTo>
                  <a:pt x="6778" y="40667"/>
                </a:lnTo>
                <a:cubicBezTo>
                  <a:pt x="8630" y="40667"/>
                  <a:pt x="10259" y="41611"/>
                  <a:pt x="11667" y="43500"/>
                </a:cubicBezTo>
                <a:lnTo>
                  <a:pt x="11667" y="43500"/>
                </a:lnTo>
                <a:lnTo>
                  <a:pt x="33889" y="77167"/>
                </a:lnTo>
                <a:lnTo>
                  <a:pt x="83111" y="2833"/>
                </a:lnTo>
                <a:cubicBezTo>
                  <a:pt x="84519" y="944"/>
                  <a:pt x="86148" y="0"/>
                  <a:pt x="88000" y="0"/>
                </a:cubicBezTo>
                <a:lnTo>
                  <a:pt x="88000" y="0"/>
                </a:lnTo>
                <a:cubicBezTo>
                  <a:pt x="89852" y="0"/>
                  <a:pt x="91481" y="944"/>
                  <a:pt x="92889" y="2833"/>
                </a:cubicBezTo>
                <a:lnTo>
                  <a:pt x="92889" y="2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1080-39"/>
          <p:cNvSpPr/>
          <p:nvPr/>
        </p:nvSpPr>
        <p:spPr>
          <a:xfrm>
            <a:off x="4893469" y="2650331"/>
            <a:ext cx="185738" cy="185738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1268-40"/>
          <p:cNvSpPr/>
          <p:nvPr/>
        </p:nvSpPr>
        <p:spPr>
          <a:xfrm>
            <a:off x="4945707" y="2714179"/>
            <a:ext cx="81260" cy="580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2833"/>
                </a:moveTo>
                <a:lnTo>
                  <a:pt x="92889" y="2833"/>
                </a:lnTo>
                <a:cubicBezTo>
                  <a:pt x="94148" y="4944"/>
                  <a:pt x="94778" y="7389"/>
                  <a:pt x="94778" y="10167"/>
                </a:cubicBezTo>
                <a:lnTo>
                  <a:pt x="94778" y="10167"/>
                </a:lnTo>
                <a:lnTo>
                  <a:pt x="94778" y="10167"/>
                </a:lnTo>
                <a:cubicBezTo>
                  <a:pt x="94778" y="12944"/>
                  <a:pt x="94148" y="15389"/>
                  <a:pt x="92889" y="17500"/>
                </a:cubicBezTo>
                <a:lnTo>
                  <a:pt x="92889" y="17500"/>
                </a:lnTo>
                <a:lnTo>
                  <a:pt x="38667" y="98667"/>
                </a:lnTo>
                <a:cubicBezTo>
                  <a:pt x="37259" y="100556"/>
                  <a:pt x="35667" y="101500"/>
                  <a:pt x="33889" y="101500"/>
                </a:cubicBezTo>
                <a:lnTo>
                  <a:pt x="33889" y="101500"/>
                </a:lnTo>
                <a:cubicBezTo>
                  <a:pt x="32037" y="101500"/>
                  <a:pt x="30407" y="100556"/>
                  <a:pt x="29000" y="98667"/>
                </a:cubicBezTo>
                <a:lnTo>
                  <a:pt x="29000" y="98667"/>
                </a:lnTo>
                <a:lnTo>
                  <a:pt x="1889" y="58000"/>
                </a:lnTo>
                <a:cubicBezTo>
                  <a:pt x="630" y="55889"/>
                  <a:pt x="0" y="53500"/>
                  <a:pt x="0" y="50833"/>
                </a:cubicBezTo>
                <a:lnTo>
                  <a:pt x="0" y="50833"/>
                </a:lnTo>
                <a:cubicBezTo>
                  <a:pt x="0" y="48056"/>
                  <a:pt x="630" y="45611"/>
                  <a:pt x="1889" y="43500"/>
                </a:cubicBezTo>
                <a:lnTo>
                  <a:pt x="1889" y="43500"/>
                </a:lnTo>
                <a:cubicBezTo>
                  <a:pt x="3296" y="41611"/>
                  <a:pt x="4926" y="40667"/>
                  <a:pt x="6778" y="40667"/>
                </a:cubicBezTo>
                <a:lnTo>
                  <a:pt x="6778" y="40667"/>
                </a:lnTo>
                <a:cubicBezTo>
                  <a:pt x="8630" y="40667"/>
                  <a:pt x="10259" y="41611"/>
                  <a:pt x="11667" y="43500"/>
                </a:cubicBezTo>
                <a:lnTo>
                  <a:pt x="11667" y="43500"/>
                </a:lnTo>
                <a:lnTo>
                  <a:pt x="33889" y="77167"/>
                </a:lnTo>
                <a:lnTo>
                  <a:pt x="83111" y="2833"/>
                </a:lnTo>
                <a:cubicBezTo>
                  <a:pt x="84519" y="944"/>
                  <a:pt x="86148" y="0"/>
                  <a:pt x="88000" y="0"/>
                </a:cubicBezTo>
                <a:lnTo>
                  <a:pt x="88000" y="0"/>
                </a:lnTo>
                <a:cubicBezTo>
                  <a:pt x="89852" y="0"/>
                  <a:pt x="91481" y="944"/>
                  <a:pt x="92889" y="2833"/>
                </a:cubicBezTo>
                <a:lnTo>
                  <a:pt x="92889" y="2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1080-40"/>
          <p:cNvSpPr/>
          <p:nvPr/>
        </p:nvSpPr>
        <p:spPr>
          <a:xfrm>
            <a:off x="4893469" y="2978944"/>
            <a:ext cx="185738" cy="185738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1268-41"/>
          <p:cNvSpPr/>
          <p:nvPr/>
        </p:nvSpPr>
        <p:spPr>
          <a:xfrm>
            <a:off x="4945707" y="3042791"/>
            <a:ext cx="81260" cy="580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2833"/>
                </a:moveTo>
                <a:lnTo>
                  <a:pt x="92889" y="2833"/>
                </a:lnTo>
                <a:cubicBezTo>
                  <a:pt x="94148" y="4944"/>
                  <a:pt x="94778" y="7389"/>
                  <a:pt x="94778" y="10167"/>
                </a:cubicBezTo>
                <a:lnTo>
                  <a:pt x="94778" y="10167"/>
                </a:lnTo>
                <a:lnTo>
                  <a:pt x="94778" y="10167"/>
                </a:lnTo>
                <a:cubicBezTo>
                  <a:pt x="94778" y="12944"/>
                  <a:pt x="94148" y="15389"/>
                  <a:pt x="92889" y="17500"/>
                </a:cubicBezTo>
                <a:lnTo>
                  <a:pt x="92889" y="17500"/>
                </a:lnTo>
                <a:lnTo>
                  <a:pt x="38667" y="98667"/>
                </a:lnTo>
                <a:cubicBezTo>
                  <a:pt x="37259" y="100556"/>
                  <a:pt x="35667" y="101500"/>
                  <a:pt x="33889" y="101500"/>
                </a:cubicBezTo>
                <a:lnTo>
                  <a:pt x="33889" y="101500"/>
                </a:lnTo>
                <a:cubicBezTo>
                  <a:pt x="32037" y="101500"/>
                  <a:pt x="30407" y="100556"/>
                  <a:pt x="29000" y="98667"/>
                </a:cubicBezTo>
                <a:lnTo>
                  <a:pt x="29000" y="98667"/>
                </a:lnTo>
                <a:lnTo>
                  <a:pt x="1889" y="58000"/>
                </a:lnTo>
                <a:cubicBezTo>
                  <a:pt x="630" y="55889"/>
                  <a:pt x="0" y="53500"/>
                  <a:pt x="0" y="50833"/>
                </a:cubicBezTo>
                <a:lnTo>
                  <a:pt x="0" y="50833"/>
                </a:lnTo>
                <a:cubicBezTo>
                  <a:pt x="0" y="48056"/>
                  <a:pt x="630" y="45611"/>
                  <a:pt x="1889" y="43500"/>
                </a:cubicBezTo>
                <a:lnTo>
                  <a:pt x="1889" y="43500"/>
                </a:lnTo>
                <a:cubicBezTo>
                  <a:pt x="3296" y="41611"/>
                  <a:pt x="4926" y="40667"/>
                  <a:pt x="6778" y="40667"/>
                </a:cubicBezTo>
                <a:lnTo>
                  <a:pt x="6778" y="40667"/>
                </a:lnTo>
                <a:cubicBezTo>
                  <a:pt x="8630" y="40667"/>
                  <a:pt x="10259" y="41611"/>
                  <a:pt x="11667" y="43500"/>
                </a:cubicBezTo>
                <a:lnTo>
                  <a:pt x="11667" y="43500"/>
                </a:lnTo>
                <a:lnTo>
                  <a:pt x="33889" y="77167"/>
                </a:lnTo>
                <a:lnTo>
                  <a:pt x="83111" y="2833"/>
                </a:lnTo>
                <a:cubicBezTo>
                  <a:pt x="84519" y="944"/>
                  <a:pt x="86148" y="0"/>
                  <a:pt x="88000" y="0"/>
                </a:cubicBezTo>
                <a:lnTo>
                  <a:pt x="88000" y="0"/>
                </a:lnTo>
                <a:cubicBezTo>
                  <a:pt x="89852" y="0"/>
                  <a:pt x="91481" y="944"/>
                  <a:pt x="92889" y="2833"/>
                </a:cubicBezTo>
                <a:lnTo>
                  <a:pt x="92889" y="2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1065-13"/>
          <p:cNvSpPr/>
          <p:nvPr/>
        </p:nvSpPr>
        <p:spPr>
          <a:xfrm>
            <a:off x="400050" y="3643313"/>
            <a:ext cx="8343900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8"/>
                </a:lnTo>
                <a:lnTo>
                  <a:pt x="99725" y="105"/>
                </a:lnTo>
                <a:lnTo>
                  <a:pt x="99757" y="228"/>
                </a:lnTo>
                <a:lnTo>
                  <a:pt x="99789" y="404"/>
                </a:lnTo>
                <a:lnTo>
                  <a:pt x="99818" y="614"/>
                </a:lnTo>
                <a:lnTo>
                  <a:pt x="99848" y="895"/>
                </a:lnTo>
                <a:lnTo>
                  <a:pt x="99874" y="1193"/>
                </a:lnTo>
                <a:lnTo>
                  <a:pt x="99900" y="1544"/>
                </a:lnTo>
                <a:lnTo>
                  <a:pt x="99922" y="1930"/>
                </a:lnTo>
                <a:lnTo>
                  <a:pt x="99942" y="2333"/>
                </a:lnTo>
                <a:lnTo>
                  <a:pt x="99960" y="2789"/>
                </a:lnTo>
                <a:lnTo>
                  <a:pt x="99974" y="3246"/>
                </a:lnTo>
                <a:lnTo>
                  <a:pt x="99985" y="3737"/>
                </a:lnTo>
                <a:lnTo>
                  <a:pt x="99993" y="4228"/>
                </a:lnTo>
                <a:lnTo>
                  <a:pt x="99999" y="4754"/>
                </a:lnTo>
                <a:lnTo>
                  <a:pt x="100000" y="5263"/>
                </a:lnTo>
                <a:lnTo>
                  <a:pt x="100000" y="94737"/>
                </a:lnTo>
                <a:lnTo>
                  <a:pt x="99999" y="95246"/>
                </a:lnTo>
                <a:lnTo>
                  <a:pt x="99993" y="95772"/>
                </a:lnTo>
                <a:lnTo>
                  <a:pt x="99985" y="96263"/>
                </a:lnTo>
                <a:lnTo>
                  <a:pt x="99974" y="96754"/>
                </a:lnTo>
                <a:lnTo>
                  <a:pt x="99960" y="97211"/>
                </a:lnTo>
                <a:lnTo>
                  <a:pt x="99942" y="97667"/>
                </a:lnTo>
                <a:lnTo>
                  <a:pt x="99922" y="98070"/>
                </a:lnTo>
                <a:lnTo>
                  <a:pt x="99900" y="98456"/>
                </a:lnTo>
                <a:lnTo>
                  <a:pt x="99874" y="98807"/>
                </a:lnTo>
                <a:lnTo>
                  <a:pt x="99848" y="99105"/>
                </a:lnTo>
                <a:lnTo>
                  <a:pt x="99818" y="99386"/>
                </a:lnTo>
                <a:lnTo>
                  <a:pt x="99789" y="99596"/>
                </a:lnTo>
                <a:lnTo>
                  <a:pt x="99757" y="99772"/>
                </a:lnTo>
                <a:lnTo>
                  <a:pt x="99725" y="99895"/>
                </a:lnTo>
                <a:lnTo>
                  <a:pt x="99691" y="99982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2"/>
                </a:lnTo>
                <a:lnTo>
                  <a:pt x="275" y="99895"/>
                </a:lnTo>
                <a:lnTo>
                  <a:pt x="243" y="99772"/>
                </a:lnTo>
                <a:lnTo>
                  <a:pt x="211" y="99596"/>
                </a:lnTo>
                <a:lnTo>
                  <a:pt x="182" y="99386"/>
                </a:lnTo>
                <a:lnTo>
                  <a:pt x="152" y="99105"/>
                </a:lnTo>
                <a:lnTo>
                  <a:pt x="126" y="98807"/>
                </a:lnTo>
                <a:lnTo>
                  <a:pt x="100" y="98456"/>
                </a:lnTo>
                <a:lnTo>
                  <a:pt x="78" y="98070"/>
                </a:lnTo>
                <a:lnTo>
                  <a:pt x="58" y="97667"/>
                </a:lnTo>
                <a:lnTo>
                  <a:pt x="40" y="97211"/>
                </a:lnTo>
                <a:lnTo>
                  <a:pt x="26" y="96754"/>
                </a:lnTo>
                <a:lnTo>
                  <a:pt x="15" y="96263"/>
                </a:lnTo>
                <a:lnTo>
                  <a:pt x="7" y="95772"/>
                </a:lnTo>
                <a:lnTo>
                  <a:pt x="1" y="95246"/>
                </a:lnTo>
                <a:lnTo>
                  <a:pt x="0" y="94737"/>
                </a:lnTo>
                <a:lnTo>
                  <a:pt x="0" y="5263"/>
                </a:lnTo>
                <a:lnTo>
                  <a:pt x="1" y="4754"/>
                </a:lnTo>
                <a:lnTo>
                  <a:pt x="7" y="4228"/>
                </a:lnTo>
                <a:lnTo>
                  <a:pt x="15" y="3737"/>
                </a:lnTo>
                <a:lnTo>
                  <a:pt x="26" y="3246"/>
                </a:lnTo>
                <a:lnTo>
                  <a:pt x="40" y="2789"/>
                </a:lnTo>
                <a:lnTo>
                  <a:pt x="58" y="2333"/>
                </a:lnTo>
                <a:lnTo>
                  <a:pt x="78" y="1930"/>
                </a:lnTo>
                <a:lnTo>
                  <a:pt x="100" y="1544"/>
                </a:lnTo>
                <a:lnTo>
                  <a:pt x="126" y="1193"/>
                </a:lnTo>
                <a:lnTo>
                  <a:pt x="152" y="895"/>
                </a:lnTo>
                <a:lnTo>
                  <a:pt x="182" y="614"/>
                </a:lnTo>
                <a:lnTo>
                  <a:pt x="211" y="404"/>
                </a:lnTo>
                <a:lnTo>
                  <a:pt x="243" y="228"/>
                </a:lnTo>
                <a:lnTo>
                  <a:pt x="275" y="105"/>
                </a:lnTo>
                <a:lnTo>
                  <a:pt x="309" y="18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1065-14"/>
          <p:cNvSpPr/>
          <p:nvPr/>
        </p:nvSpPr>
        <p:spPr>
          <a:xfrm>
            <a:off x="400050" y="3643313"/>
            <a:ext cx="42863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5"/>
                </a:lnTo>
                <a:lnTo>
                  <a:pt x="53661" y="101"/>
                </a:lnTo>
                <a:lnTo>
                  <a:pt x="47314" y="227"/>
                </a:lnTo>
                <a:lnTo>
                  <a:pt x="41154" y="401"/>
                </a:lnTo>
                <a:lnTo>
                  <a:pt x="35240" y="621"/>
                </a:lnTo>
                <a:lnTo>
                  <a:pt x="29629" y="887"/>
                </a:lnTo>
                <a:lnTo>
                  <a:pt x="24374" y="1195"/>
                </a:lnTo>
                <a:lnTo>
                  <a:pt x="19526" y="1542"/>
                </a:lnTo>
                <a:lnTo>
                  <a:pt x="15133" y="1924"/>
                </a:lnTo>
                <a:lnTo>
                  <a:pt x="11235" y="2339"/>
                </a:lnTo>
                <a:lnTo>
                  <a:pt x="7872" y="2782"/>
                </a:lnTo>
                <a:lnTo>
                  <a:pt x="5075" y="3249"/>
                </a:lnTo>
                <a:lnTo>
                  <a:pt x="2871" y="3735"/>
                </a:lnTo>
                <a:lnTo>
                  <a:pt x="1281" y="4236"/>
                </a:lnTo>
                <a:lnTo>
                  <a:pt x="321" y="4747"/>
                </a:lnTo>
                <a:lnTo>
                  <a:pt x="0" y="5263"/>
                </a:lnTo>
                <a:lnTo>
                  <a:pt x="0" y="94737"/>
                </a:lnTo>
                <a:lnTo>
                  <a:pt x="321" y="95253"/>
                </a:lnTo>
                <a:lnTo>
                  <a:pt x="1281" y="95764"/>
                </a:lnTo>
                <a:lnTo>
                  <a:pt x="2871" y="96265"/>
                </a:lnTo>
                <a:lnTo>
                  <a:pt x="5075" y="96751"/>
                </a:lnTo>
                <a:lnTo>
                  <a:pt x="7872" y="97218"/>
                </a:lnTo>
                <a:lnTo>
                  <a:pt x="11235" y="97661"/>
                </a:lnTo>
                <a:lnTo>
                  <a:pt x="15133" y="98076"/>
                </a:lnTo>
                <a:lnTo>
                  <a:pt x="19526" y="98458"/>
                </a:lnTo>
                <a:lnTo>
                  <a:pt x="24374" y="98805"/>
                </a:lnTo>
                <a:lnTo>
                  <a:pt x="29629" y="99113"/>
                </a:lnTo>
                <a:lnTo>
                  <a:pt x="35240" y="99379"/>
                </a:lnTo>
                <a:lnTo>
                  <a:pt x="41154" y="99599"/>
                </a:lnTo>
                <a:lnTo>
                  <a:pt x="47314" y="99773"/>
                </a:lnTo>
                <a:lnTo>
                  <a:pt x="53661" y="99899"/>
                </a:lnTo>
                <a:lnTo>
                  <a:pt x="60132" y="9997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737"/>
                </a:lnTo>
                <a:lnTo>
                  <a:pt x="100000" y="5263"/>
                </a:lnTo>
                <a:lnTo>
                  <a:pt x="100000" y="5263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1067-18"/>
          <p:cNvSpPr/>
          <p:nvPr/>
        </p:nvSpPr>
        <p:spPr>
          <a:xfrm>
            <a:off x="642938" y="3771900"/>
            <a:ext cx="285750" cy="2857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1266-32"/>
          <p:cNvSpPr/>
          <p:nvPr/>
        </p:nvSpPr>
        <p:spPr>
          <a:xfrm>
            <a:off x="725524" y="3850858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1059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9439831059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9439831061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6" name="el-1789439831062-8"/>
          <p:cNvSpPr txBox="1"/>
          <p:nvPr/>
        </p:nvSpPr>
        <p:spPr>
          <a:xfrm>
            <a:off x="3674232" y="157163"/>
            <a:ext cx="216457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术语——固定电站与移动电站</a:t>
            </a:r>
            <a:endParaRPr/>
          </a:p>
        </p:txBody>
      </p:sp>
      <p:sp>
        <p:nvSpPr>
          <p:cNvPr id="37" name="el-1789439831062-9"/>
          <p:cNvSpPr txBox="1"/>
          <p:nvPr/>
        </p:nvSpPr>
        <p:spPr>
          <a:xfrm>
            <a:off x="7985485" y="182166"/>
            <a:ext cx="86036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术语定义</a:t>
            </a:r>
            <a:endParaRPr/>
          </a:p>
        </p:txBody>
      </p:sp>
      <p:sp>
        <p:nvSpPr>
          <p:cNvPr id="38" name="el-1789439831071-21"/>
          <p:cNvSpPr txBox="1"/>
          <p:nvPr/>
        </p:nvSpPr>
        <p:spPr>
          <a:xfrm>
            <a:off x="1078706" y="1410891"/>
            <a:ext cx="901541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固定电站</a:t>
            </a:r>
            <a:endParaRPr/>
          </a:p>
        </p:txBody>
      </p:sp>
      <p:sp>
        <p:nvSpPr>
          <p:cNvPr id="39" name="el-1789439831075-25"/>
          <p:cNvSpPr txBox="1"/>
          <p:nvPr/>
        </p:nvSpPr>
        <p:spPr>
          <a:xfrm>
            <a:off x="878681" y="1964531"/>
            <a:ext cx="210026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柴油发电机组和控制室</a:t>
            </a: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分开布置</a:t>
            </a:r>
            <a:endParaRPr/>
          </a:p>
        </p:txBody>
      </p:sp>
      <p:sp>
        <p:nvSpPr>
          <p:cNvPr id="40" name="el-1789439831075-26"/>
          <p:cNvSpPr txBox="1"/>
          <p:nvPr/>
        </p:nvSpPr>
        <p:spPr>
          <a:xfrm>
            <a:off x="878681" y="2293144"/>
            <a:ext cx="110013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有</a:t>
            </a: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独立通风系统</a:t>
            </a:r>
            <a:endParaRPr/>
          </a:p>
        </p:txBody>
      </p:sp>
      <p:sp>
        <p:nvSpPr>
          <p:cNvPr id="41" name="el-1789439831075-27"/>
          <p:cNvSpPr txBox="1"/>
          <p:nvPr/>
        </p:nvSpPr>
        <p:spPr>
          <a:xfrm>
            <a:off x="878681" y="2621756"/>
            <a:ext cx="19573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具有</a:t>
            </a: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自动控制</a:t>
            </a: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或隔室控制功能</a:t>
            </a:r>
            <a:endParaRPr/>
          </a:p>
        </p:txBody>
      </p:sp>
      <p:sp>
        <p:nvSpPr>
          <p:cNvPr id="42" name="el-1789439831075-28"/>
          <p:cNvSpPr txBox="1"/>
          <p:nvPr/>
        </p:nvSpPr>
        <p:spPr>
          <a:xfrm>
            <a:off x="878681" y="2950369"/>
            <a:ext cx="181451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集中控制室，</a:t>
            </a: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远离机房</a:t>
            </a: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操作</a:t>
            </a:r>
            <a:endParaRPr/>
          </a:p>
        </p:txBody>
      </p:sp>
      <p:sp>
        <p:nvSpPr>
          <p:cNvPr id="43" name="el-1789439831071-22"/>
          <p:cNvSpPr txBox="1"/>
          <p:nvPr/>
        </p:nvSpPr>
        <p:spPr>
          <a:xfrm>
            <a:off x="5364956" y="1410891"/>
            <a:ext cx="901541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移动电站</a:t>
            </a:r>
            <a:endParaRPr/>
          </a:p>
        </p:txBody>
      </p:sp>
      <p:sp>
        <p:nvSpPr>
          <p:cNvPr id="44" name="el-1789439831076-29"/>
          <p:cNvSpPr txBox="1"/>
          <p:nvPr/>
        </p:nvSpPr>
        <p:spPr>
          <a:xfrm>
            <a:off x="5164931" y="1964531"/>
            <a:ext cx="210026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战时具有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运输条件</a:t>
            </a: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，可拖入就位</a:t>
            </a:r>
            <a:endParaRPr/>
          </a:p>
        </p:txBody>
      </p:sp>
      <p:sp>
        <p:nvSpPr>
          <p:cNvPr id="45" name="el-1789439831076-30"/>
          <p:cNvSpPr txBox="1"/>
          <p:nvPr/>
        </p:nvSpPr>
        <p:spPr>
          <a:xfrm>
            <a:off x="5164931" y="2293144"/>
            <a:ext cx="19573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机房与控制室</a:t>
            </a:r>
            <a:r>
              <a:rPr b="1"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合一</a:t>
            </a: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就地操作</a:t>
            </a:r>
            <a:endParaRPr/>
          </a:p>
        </p:txBody>
      </p:sp>
      <p:sp>
        <p:nvSpPr>
          <p:cNvPr id="46" name="el-1789439831076-31"/>
          <p:cNvSpPr txBox="1"/>
          <p:nvPr/>
        </p:nvSpPr>
        <p:spPr>
          <a:xfrm>
            <a:off x="5164931" y="2621756"/>
            <a:ext cx="110013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有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独立通风系统</a:t>
            </a:r>
            <a:endParaRPr/>
          </a:p>
        </p:txBody>
      </p:sp>
      <p:sp>
        <p:nvSpPr>
          <p:cNvPr id="47" name="el-1789439831076-32"/>
          <p:cNvSpPr txBox="1"/>
          <p:nvPr/>
        </p:nvSpPr>
        <p:spPr>
          <a:xfrm>
            <a:off x="5164931" y="2950369"/>
            <a:ext cx="210026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机组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便于安装和拆除</a:t>
            </a:r>
            <a:r>
              <a:rPr sz="1120">
                <a:solidFill>
                  <a:srgbClr val="2D3B4F"/>
                </a:solidFill>
                <a:latin typeface="Microsoft YaHei"/>
                <a:ea typeface="Microsoft YaHei"/>
                <a:cs typeface="Microsoft YaHei"/>
              </a:rPr>
              <a:t>，灵活机动</a:t>
            </a:r>
            <a:endParaRPr/>
          </a:p>
        </p:txBody>
      </p:sp>
      <p:sp>
        <p:nvSpPr>
          <p:cNvPr id="48" name="el-1789439831066-15"/>
          <p:cNvSpPr txBox="1"/>
          <p:nvPr/>
        </p:nvSpPr>
        <p:spPr>
          <a:xfrm>
            <a:off x="1057275" y="3806168"/>
            <a:ext cx="6988842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关键区别：固定电站</a:t>
            </a:r>
            <a:r>
              <a:rPr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控制室与机房分设</a:t>
            </a:r>
            <a:r>
              <a:rPr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，可实现隔室操作；移动电站</a:t>
            </a:r>
            <a:r>
              <a:rPr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机、电台一</a:t>
            </a:r>
            <a:r>
              <a:rPr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，就地控制，更适合中小型工程。</a:t>
            </a:r>
            <a:endParaRPr/>
          </a:p>
        </p:txBody>
      </p:sp>
      <p:sp>
        <p:nvSpPr>
          <p:cNvPr id="49" name="el-1789439831062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0" name="el-1789439831061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第一章 术语定义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1" name="el-1789439831063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9439831063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15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1085-2"/>
          <p:cNvSpPr txBox="1"/>
          <p:nvPr/>
        </p:nvSpPr>
        <p:spPr>
          <a:xfrm>
            <a:off x="5733864" y="2500313"/>
            <a:ext cx="3410136" cy="2857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0" spc="-1012">
                <a:solidFill>
                  <a:srgbClr val="FFFFFF">
                    <a:alpha val="24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pic>
        <p:nvPicPr>
          <p:cNvPr id="3" name="el-1789439831265-3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4" name="el-1789439831087-8"/>
          <p:cNvCxnSpPr/>
          <p:nvPr/>
        </p:nvCxnSpPr>
        <p:spPr>
          <a:xfrm>
            <a:off x="1104379" y="1357313"/>
            <a:ext cx="914" cy="2428875"/>
          </a:xfrm>
          <a:prstGeom prst="line">
            <a:avLst/>
          </a:prstGeom>
          <a:ln w="14288" cap="flat">
            <a:solidFill>
              <a:srgbClr val="D6452D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439831087-9"/>
          <p:cNvCxnSpPr/>
          <p:nvPr/>
        </p:nvCxnSpPr>
        <p:spPr>
          <a:xfrm>
            <a:off x="8053797" y="1357313"/>
            <a:ext cx="914" cy="2428875"/>
          </a:xfrm>
          <a:prstGeom prst="line">
            <a:avLst/>
          </a:prstGeom>
          <a:ln w="14288" cap="flat">
            <a:solidFill>
              <a:srgbClr val="D6452D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439831089-14"/>
          <p:cNvSpPr/>
          <p:nvPr/>
        </p:nvSpPr>
        <p:spPr>
          <a:xfrm rot="840000">
            <a:off x="7572888" y="138699"/>
            <a:ext cx="1822855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010"/>
                </a:moveTo>
                <a:lnTo>
                  <a:pt x="12319" y="0"/>
                </a:lnTo>
                <a:lnTo>
                  <a:pt x="74743" y="0"/>
                </a:lnTo>
                <a:lnTo>
                  <a:pt x="1001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0716" algn="in">
            <a:solidFill>
              <a:srgbClr val="D6452D">
                <a:alpha val="1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9439831089-15"/>
          <p:cNvSpPr/>
          <p:nvPr/>
        </p:nvSpPr>
        <p:spPr>
          <a:xfrm rot="-480000">
            <a:off x="-94452" y="124503"/>
            <a:ext cx="102185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729" y="0"/>
                </a:moveTo>
                <a:lnTo>
                  <a:pt x="100262" y="0"/>
                </a:lnTo>
                <a:lnTo>
                  <a:pt x="10026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FFFFFF">
                <a:alpha val="6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1085-3"/>
          <p:cNvCxnSpPr/>
          <p:nvPr/>
        </p:nvCxnSpPr>
        <p:spPr>
          <a:xfrm>
            <a:off x="267891" y="185738"/>
            <a:ext cx="914" cy="1944663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1085-5"/>
          <p:cNvSpPr/>
          <p:nvPr/>
        </p:nvSpPr>
        <p:spPr>
          <a:xfrm>
            <a:off x="0" y="2130400"/>
            <a:ext cx="8858250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817" y="0"/>
                </a:lnTo>
                <a:lnTo>
                  <a:pt x="98933" y="227"/>
                </a:lnTo>
                <a:lnTo>
                  <a:pt x="99048" y="955"/>
                </a:lnTo>
                <a:lnTo>
                  <a:pt x="99160" y="2136"/>
                </a:lnTo>
                <a:lnTo>
                  <a:pt x="99270" y="3818"/>
                </a:lnTo>
                <a:lnTo>
                  <a:pt x="99375" y="5909"/>
                </a:lnTo>
                <a:lnTo>
                  <a:pt x="99474" y="8409"/>
                </a:lnTo>
                <a:lnTo>
                  <a:pt x="99568" y="11364"/>
                </a:lnTo>
                <a:lnTo>
                  <a:pt x="99654" y="14636"/>
                </a:lnTo>
                <a:lnTo>
                  <a:pt x="99731" y="18273"/>
                </a:lnTo>
                <a:lnTo>
                  <a:pt x="99801" y="22227"/>
                </a:lnTo>
                <a:lnTo>
                  <a:pt x="99860" y="26409"/>
                </a:lnTo>
                <a:lnTo>
                  <a:pt x="99910" y="30864"/>
                </a:lnTo>
                <a:lnTo>
                  <a:pt x="99949" y="35500"/>
                </a:lnTo>
                <a:lnTo>
                  <a:pt x="99977" y="40227"/>
                </a:lnTo>
                <a:lnTo>
                  <a:pt x="99995" y="45091"/>
                </a:lnTo>
                <a:lnTo>
                  <a:pt x="100000" y="50000"/>
                </a:lnTo>
                <a:lnTo>
                  <a:pt x="99995" y="54909"/>
                </a:lnTo>
                <a:lnTo>
                  <a:pt x="99977" y="59773"/>
                </a:lnTo>
                <a:lnTo>
                  <a:pt x="99949" y="64500"/>
                </a:lnTo>
                <a:lnTo>
                  <a:pt x="99910" y="69136"/>
                </a:lnTo>
                <a:lnTo>
                  <a:pt x="99860" y="73591"/>
                </a:lnTo>
                <a:lnTo>
                  <a:pt x="99801" y="77773"/>
                </a:lnTo>
                <a:lnTo>
                  <a:pt x="99731" y="81727"/>
                </a:lnTo>
                <a:lnTo>
                  <a:pt x="99654" y="85364"/>
                </a:lnTo>
                <a:lnTo>
                  <a:pt x="99568" y="88636"/>
                </a:lnTo>
                <a:lnTo>
                  <a:pt x="99474" y="91591"/>
                </a:lnTo>
                <a:lnTo>
                  <a:pt x="99375" y="94091"/>
                </a:lnTo>
                <a:lnTo>
                  <a:pt x="99270" y="96182"/>
                </a:lnTo>
                <a:lnTo>
                  <a:pt x="99160" y="97864"/>
                </a:lnTo>
                <a:lnTo>
                  <a:pt x="99048" y="99045"/>
                </a:lnTo>
                <a:lnTo>
                  <a:pt x="98933" y="99773"/>
                </a:lnTo>
                <a:lnTo>
                  <a:pt x="9881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2000"/>
            </a:srgbClr>
          </a:solidFill>
          <a:ln w="7144" algn="in">
            <a:solidFill>
              <a:srgbClr val="FFFFFF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0" name="el-1789439831086-6"/>
          <p:cNvCxnSpPr/>
          <p:nvPr/>
        </p:nvCxnSpPr>
        <p:spPr>
          <a:xfrm>
            <a:off x="-285750" y="1969666"/>
            <a:ext cx="9144000" cy="914"/>
          </a:xfrm>
          <a:prstGeom prst="line">
            <a:avLst/>
          </a:prstGeom>
          <a:ln w="7144" cap="flat">
            <a:solidFill>
              <a:srgbClr val="D6452D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439831272-42"/>
          <p:cNvSpPr/>
          <p:nvPr/>
        </p:nvSpPr>
        <p:spPr>
          <a:xfrm>
            <a:off x="-279969" y="2066100"/>
            <a:ext cx="69699" cy="9288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286" y="8600"/>
                </a:moveTo>
                <a:lnTo>
                  <a:pt x="86286" y="8600"/>
                </a:lnTo>
                <a:cubicBezTo>
                  <a:pt x="87905" y="5667"/>
                  <a:pt x="87000" y="3167"/>
                  <a:pt x="83571" y="1100"/>
                </a:cubicBezTo>
                <a:lnTo>
                  <a:pt x="83571" y="1100"/>
                </a:lnTo>
                <a:cubicBezTo>
                  <a:pt x="79762" y="-500"/>
                  <a:pt x="76143" y="-367"/>
                  <a:pt x="72714" y="1500"/>
                </a:cubicBezTo>
                <a:lnTo>
                  <a:pt x="72714" y="1500"/>
                </a:lnTo>
                <a:lnTo>
                  <a:pt x="3000" y="44200"/>
                </a:lnTo>
                <a:cubicBezTo>
                  <a:pt x="143" y="46067"/>
                  <a:pt x="-667" y="48300"/>
                  <a:pt x="571" y="50900"/>
                </a:cubicBezTo>
                <a:lnTo>
                  <a:pt x="571" y="50900"/>
                </a:lnTo>
                <a:cubicBezTo>
                  <a:pt x="2190" y="53433"/>
                  <a:pt x="4905" y="54767"/>
                  <a:pt x="8714" y="54900"/>
                </a:cubicBezTo>
                <a:lnTo>
                  <a:pt x="8714" y="54900"/>
                </a:lnTo>
                <a:lnTo>
                  <a:pt x="39143" y="54900"/>
                </a:lnTo>
                <a:lnTo>
                  <a:pt x="18286" y="88900"/>
                </a:lnTo>
                <a:cubicBezTo>
                  <a:pt x="16667" y="91833"/>
                  <a:pt x="17571" y="94333"/>
                  <a:pt x="21000" y="96400"/>
                </a:cubicBezTo>
                <a:lnTo>
                  <a:pt x="21000" y="96400"/>
                </a:lnTo>
                <a:cubicBezTo>
                  <a:pt x="24810" y="98000"/>
                  <a:pt x="28429" y="97867"/>
                  <a:pt x="31857" y="96000"/>
                </a:cubicBezTo>
                <a:lnTo>
                  <a:pt x="31857" y="96000"/>
                </a:lnTo>
                <a:lnTo>
                  <a:pt x="101571" y="53300"/>
                </a:lnTo>
                <a:cubicBezTo>
                  <a:pt x="104429" y="51433"/>
                  <a:pt x="105238" y="49233"/>
                  <a:pt x="104000" y="46700"/>
                </a:cubicBezTo>
                <a:lnTo>
                  <a:pt x="104000" y="46700"/>
                </a:lnTo>
                <a:cubicBezTo>
                  <a:pt x="102476" y="44167"/>
                  <a:pt x="99762" y="42833"/>
                  <a:pt x="95857" y="42700"/>
                </a:cubicBezTo>
                <a:lnTo>
                  <a:pt x="95857" y="42700"/>
                </a:lnTo>
                <a:lnTo>
                  <a:pt x="65571" y="42700"/>
                </a:lnTo>
                <a:lnTo>
                  <a:pt x="86286" y="86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1088-13"/>
          <p:cNvCxnSpPr/>
          <p:nvPr/>
        </p:nvCxnSpPr>
        <p:spPr>
          <a:xfrm>
            <a:off x="3026494" y="4453458"/>
            <a:ext cx="3091011" cy="914"/>
          </a:xfrm>
          <a:prstGeom prst="line">
            <a:avLst/>
          </a:prstGeom>
          <a:ln w="14288" cap="flat">
            <a:solidFill>
              <a:srgbClr val="D6452D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1092-16"/>
          <p:cNvSpPr/>
          <p:nvPr/>
        </p:nvSpPr>
        <p:spPr>
          <a:xfrm>
            <a:off x="3743325" y="5104209"/>
            <a:ext cx="457200" cy="21431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1092-17"/>
          <p:cNvSpPr/>
          <p:nvPr/>
        </p:nvSpPr>
        <p:spPr>
          <a:xfrm>
            <a:off x="4286250" y="5086350"/>
            <a:ext cx="57150" cy="571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1092-18"/>
          <p:cNvSpPr/>
          <p:nvPr/>
        </p:nvSpPr>
        <p:spPr>
          <a:xfrm>
            <a:off x="4429125" y="5107781"/>
            <a:ext cx="285750" cy="14288"/>
          </a:xfrm>
          <a:prstGeom prst="roundRect">
            <a:avLst>
              <a:gd name="adj" fmla="val 50000"/>
            </a:avLst>
          </a:prstGeom>
          <a:solidFill>
            <a:srgbClr val="FFFFFF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1093-19"/>
          <p:cNvSpPr/>
          <p:nvPr/>
        </p:nvSpPr>
        <p:spPr>
          <a:xfrm>
            <a:off x="4800600" y="5086350"/>
            <a:ext cx="57150" cy="571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1093-20"/>
          <p:cNvSpPr/>
          <p:nvPr/>
        </p:nvSpPr>
        <p:spPr>
          <a:xfrm>
            <a:off x="4943475" y="5104209"/>
            <a:ext cx="457200" cy="21431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1085-1"/>
          <p:cNvSpPr txBox="1"/>
          <p:nvPr/>
        </p:nvSpPr>
        <p:spPr>
          <a:xfrm>
            <a:off x="378619" y="178594"/>
            <a:ext cx="902255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45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图集编号 </a:t>
            </a:r>
            <a:r>
              <a:rPr b="1" sz="780" spc="45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</a:t>
            </a:r>
            <a:endParaRPr/>
          </a:p>
        </p:txBody>
      </p:sp>
      <p:sp>
        <p:nvSpPr>
          <p:cNvPr id="19" name="el-1789439831085-4"/>
          <p:cNvSpPr txBox="1"/>
          <p:nvPr/>
        </p:nvSpPr>
        <p:spPr>
          <a:xfrm>
            <a:off x="-150019" y="2173263"/>
            <a:ext cx="9162431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84">
                <a:solidFill>
                  <a:srgbClr val="FFFFFF">
                    <a:alpha val="45000"/>
                  </a:srgbClr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20" name="el-1789439831086-7"/>
          <p:cNvSpPr txBox="1"/>
          <p:nvPr/>
        </p:nvSpPr>
        <p:spPr>
          <a:xfrm>
            <a:off x="-140196" y="2044675"/>
            <a:ext cx="91365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人防电气 · 电源</a:t>
            </a:r>
            <a:endParaRPr/>
          </a:p>
        </p:txBody>
      </p:sp>
      <p:sp>
        <p:nvSpPr>
          <p:cNvPr id="21" name="el-1789439831088-10"/>
          <p:cNvSpPr txBox="1"/>
          <p:nvPr/>
        </p:nvSpPr>
        <p:spPr>
          <a:xfrm>
            <a:off x="3777704" y="2366144"/>
            <a:ext cx="3407279" cy="1357313"/>
          </a:xfrm>
          <a:prstGeom prst="rect">
            <a:avLst/>
          </a:prstGeom>
          <a:noFill/>
          <a:ln>
            <a:noFill/>
          </a:ln>
          <a:effectLst>
            <a:outerShdw blurRad="214313" dist="42863" dir="5400000" sx="100000" sy="100000" kx="0" ky="0" algn="ctr">
              <a:srgbClr val="D6452D">
                <a:alpha val="25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80" spc="-337">
                <a:gradFill rotWithShape="1">
                  <a:gsLst>
                    <a:gs pos="0">
                      <a:srgbClr val="E85A3A"/>
                    </a:gs>
                    <a:gs pos="100000">
                      <a:srgbClr val="B3321E"/>
                    </a:gs>
                  </a:gsLst>
                  <a:lin ang="3300000" scaled="0"/>
                </a:gra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22" name="el-1789439831088-11"/>
          <p:cNvSpPr txBox="1"/>
          <p:nvPr/>
        </p:nvSpPr>
        <p:spPr>
          <a:xfrm>
            <a:off x="2618443" y="3837756"/>
            <a:ext cx="3907113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150" spc="169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第二章 电源系统</a:t>
            </a:r>
            <a:endParaRPr/>
          </a:p>
        </p:txBody>
      </p:sp>
      <p:sp>
        <p:nvSpPr>
          <p:cNvPr id="23" name="el-1789439831088-12"/>
          <p:cNvSpPr txBox="1"/>
          <p:nvPr/>
        </p:nvSpPr>
        <p:spPr>
          <a:xfrm>
            <a:off x="2479573" y="4589190"/>
            <a:ext cx="4184853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80" spc="23">
                <a:solidFill>
                  <a:srgbClr val="FFFFF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本章讲解电力负荷分级、柴油电站设置要求、各类供电方案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1421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1421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1423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1424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1425-13"/>
          <p:cNvSpPr/>
          <p:nvPr/>
        </p:nvSpPr>
        <p:spPr>
          <a:xfrm>
            <a:off x="400050" y="1413123"/>
            <a:ext cx="2666963" cy="1625203"/>
          </a:xfrm>
          <a:prstGeom prst="roundRect">
            <a:avLst>
              <a:gd name="adj" fmla="val 234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7" name="el-1789439831430-24"/>
          <p:cNvCxnSpPr/>
          <p:nvPr/>
        </p:nvCxnSpPr>
        <p:spPr>
          <a:xfrm>
            <a:off x="564356" y="2056061"/>
            <a:ext cx="233835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439831432-28"/>
          <p:cNvSpPr/>
          <p:nvPr/>
        </p:nvSpPr>
        <p:spPr>
          <a:xfrm>
            <a:off x="564356" y="1591717"/>
            <a:ext cx="371475" cy="371475"/>
          </a:xfrm>
          <a:prstGeom prst="roundRect">
            <a:avLst>
              <a:gd name="adj" fmla="val 10256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1508-71"/>
          <p:cNvSpPr/>
          <p:nvPr/>
        </p:nvSpPr>
        <p:spPr>
          <a:xfrm>
            <a:off x="564356" y="218464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1508-72"/>
          <p:cNvSpPr/>
          <p:nvPr/>
        </p:nvSpPr>
        <p:spPr>
          <a:xfrm>
            <a:off x="564356" y="244539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1508-73"/>
          <p:cNvSpPr/>
          <p:nvPr/>
        </p:nvSpPr>
        <p:spPr>
          <a:xfrm>
            <a:off x="564356" y="270614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1426-14"/>
          <p:cNvSpPr/>
          <p:nvPr/>
        </p:nvSpPr>
        <p:spPr>
          <a:xfrm>
            <a:off x="3238463" y="1413123"/>
            <a:ext cx="2666963" cy="1625203"/>
          </a:xfrm>
          <a:prstGeom prst="roundRect">
            <a:avLst>
              <a:gd name="adj" fmla="val 234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3" name="el-1789439831430-25"/>
          <p:cNvCxnSpPr/>
          <p:nvPr/>
        </p:nvCxnSpPr>
        <p:spPr>
          <a:xfrm>
            <a:off x="3402769" y="2056061"/>
            <a:ext cx="233835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9439831433-31"/>
          <p:cNvSpPr/>
          <p:nvPr/>
        </p:nvSpPr>
        <p:spPr>
          <a:xfrm>
            <a:off x="3402769" y="1591717"/>
            <a:ext cx="371475" cy="371475"/>
          </a:xfrm>
          <a:prstGeom prst="roundRect">
            <a:avLst>
              <a:gd name="adj" fmla="val 10256"/>
            </a:avLst>
          </a:prstGeom>
          <a:solidFill>
            <a:srgbClr val="B453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1509-74"/>
          <p:cNvSpPr/>
          <p:nvPr/>
        </p:nvSpPr>
        <p:spPr>
          <a:xfrm>
            <a:off x="3402769" y="218464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B453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1509-75"/>
          <p:cNvSpPr/>
          <p:nvPr/>
        </p:nvSpPr>
        <p:spPr>
          <a:xfrm>
            <a:off x="3402769" y="244539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B453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1509-76"/>
          <p:cNvSpPr/>
          <p:nvPr/>
        </p:nvSpPr>
        <p:spPr>
          <a:xfrm>
            <a:off x="3402769" y="270614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B453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1426-15"/>
          <p:cNvSpPr/>
          <p:nvPr/>
        </p:nvSpPr>
        <p:spPr>
          <a:xfrm>
            <a:off x="6076876" y="1413123"/>
            <a:ext cx="2667074" cy="1625203"/>
          </a:xfrm>
          <a:prstGeom prst="roundRect">
            <a:avLst>
              <a:gd name="adj" fmla="val 234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9" name="el-1789439831430-26"/>
          <p:cNvCxnSpPr/>
          <p:nvPr/>
        </p:nvCxnSpPr>
        <p:spPr>
          <a:xfrm>
            <a:off x="6241182" y="2056061"/>
            <a:ext cx="2338462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9439831434-34"/>
          <p:cNvSpPr/>
          <p:nvPr/>
        </p:nvSpPr>
        <p:spPr>
          <a:xfrm>
            <a:off x="6241182" y="1591717"/>
            <a:ext cx="371475" cy="371475"/>
          </a:xfrm>
          <a:prstGeom prst="roundRect">
            <a:avLst>
              <a:gd name="adj" fmla="val 10256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1510-77"/>
          <p:cNvSpPr/>
          <p:nvPr/>
        </p:nvSpPr>
        <p:spPr>
          <a:xfrm>
            <a:off x="6241182" y="218464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1510-78"/>
          <p:cNvSpPr/>
          <p:nvPr/>
        </p:nvSpPr>
        <p:spPr>
          <a:xfrm>
            <a:off x="6241182" y="244539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1510-79"/>
          <p:cNvSpPr/>
          <p:nvPr/>
        </p:nvSpPr>
        <p:spPr>
          <a:xfrm>
            <a:off x="6241182" y="270614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1426-16"/>
          <p:cNvSpPr/>
          <p:nvPr/>
        </p:nvSpPr>
        <p:spPr>
          <a:xfrm>
            <a:off x="400050" y="3238351"/>
            <a:ext cx="4086225" cy="663476"/>
          </a:xfrm>
          <a:prstGeom prst="roundRect">
            <a:avLst>
              <a:gd name="adj" fmla="val 574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9439831427-18"/>
          <p:cNvSpPr/>
          <p:nvPr/>
        </p:nvSpPr>
        <p:spPr>
          <a:xfrm>
            <a:off x="400050" y="3238351"/>
            <a:ext cx="35719" cy="66347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21"/>
                </a:lnTo>
                <a:lnTo>
                  <a:pt x="64393" y="83"/>
                </a:lnTo>
                <a:lnTo>
                  <a:pt x="56777" y="185"/>
                </a:lnTo>
                <a:lnTo>
                  <a:pt x="49385" y="328"/>
                </a:lnTo>
                <a:lnTo>
                  <a:pt x="42288" y="509"/>
                </a:lnTo>
                <a:lnTo>
                  <a:pt x="35554" y="726"/>
                </a:lnTo>
                <a:lnTo>
                  <a:pt x="29249" y="978"/>
                </a:lnTo>
                <a:lnTo>
                  <a:pt x="23431" y="1261"/>
                </a:lnTo>
                <a:lnTo>
                  <a:pt x="18159" y="1575"/>
                </a:lnTo>
                <a:lnTo>
                  <a:pt x="13482" y="1914"/>
                </a:lnTo>
                <a:lnTo>
                  <a:pt x="9446" y="2277"/>
                </a:lnTo>
                <a:lnTo>
                  <a:pt x="6090" y="2659"/>
                </a:lnTo>
                <a:lnTo>
                  <a:pt x="3445" y="3057"/>
                </a:lnTo>
                <a:lnTo>
                  <a:pt x="1537" y="3467"/>
                </a:lnTo>
                <a:lnTo>
                  <a:pt x="385" y="3885"/>
                </a:lnTo>
                <a:lnTo>
                  <a:pt x="0" y="4307"/>
                </a:lnTo>
                <a:lnTo>
                  <a:pt x="0" y="95693"/>
                </a:lnTo>
                <a:lnTo>
                  <a:pt x="385" y="96115"/>
                </a:lnTo>
                <a:lnTo>
                  <a:pt x="1537" y="96533"/>
                </a:lnTo>
                <a:lnTo>
                  <a:pt x="3445" y="96943"/>
                </a:lnTo>
                <a:lnTo>
                  <a:pt x="6090" y="97341"/>
                </a:lnTo>
                <a:lnTo>
                  <a:pt x="9446" y="97723"/>
                </a:lnTo>
                <a:lnTo>
                  <a:pt x="13482" y="98086"/>
                </a:lnTo>
                <a:lnTo>
                  <a:pt x="18159" y="98425"/>
                </a:lnTo>
                <a:lnTo>
                  <a:pt x="23431" y="98739"/>
                </a:lnTo>
                <a:lnTo>
                  <a:pt x="29249" y="99022"/>
                </a:lnTo>
                <a:lnTo>
                  <a:pt x="35554" y="99274"/>
                </a:lnTo>
                <a:lnTo>
                  <a:pt x="42288" y="99491"/>
                </a:lnTo>
                <a:lnTo>
                  <a:pt x="49385" y="99672"/>
                </a:lnTo>
                <a:lnTo>
                  <a:pt x="56777" y="99815"/>
                </a:lnTo>
                <a:lnTo>
                  <a:pt x="64393" y="99917"/>
                </a:lnTo>
                <a:lnTo>
                  <a:pt x="72159" y="99979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5693"/>
                </a:lnTo>
                <a:lnTo>
                  <a:pt x="100000" y="4307"/>
                </a:lnTo>
                <a:lnTo>
                  <a:pt x="100000" y="4307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1429-22"/>
          <p:cNvSpPr/>
          <p:nvPr/>
        </p:nvSpPr>
        <p:spPr>
          <a:xfrm>
            <a:off x="607219" y="3420070"/>
            <a:ext cx="300038" cy="300038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1494-59"/>
          <p:cNvSpPr/>
          <p:nvPr/>
        </p:nvSpPr>
        <p:spPr>
          <a:xfrm>
            <a:off x="667941" y="3498652"/>
            <a:ext cx="178594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4000" y="9400"/>
                </a:moveTo>
                <a:lnTo>
                  <a:pt x="74000" y="9400"/>
                </a:lnTo>
                <a:cubicBezTo>
                  <a:pt x="73895" y="6778"/>
                  <a:pt x="73175" y="4556"/>
                  <a:pt x="71842" y="2733"/>
                </a:cubicBezTo>
                <a:lnTo>
                  <a:pt x="71842" y="2733"/>
                </a:lnTo>
                <a:lnTo>
                  <a:pt x="71842" y="2733"/>
                </a:lnTo>
                <a:cubicBezTo>
                  <a:pt x="70404" y="1044"/>
                  <a:pt x="68667" y="133"/>
                  <a:pt x="66632" y="0"/>
                </a:cubicBezTo>
                <a:lnTo>
                  <a:pt x="66632" y="0"/>
                </a:lnTo>
                <a:lnTo>
                  <a:pt x="51789" y="0"/>
                </a:lnTo>
                <a:cubicBezTo>
                  <a:pt x="49754" y="133"/>
                  <a:pt x="48018" y="1044"/>
                  <a:pt x="46579" y="2733"/>
                </a:cubicBezTo>
                <a:lnTo>
                  <a:pt x="46579" y="2733"/>
                </a:lnTo>
                <a:cubicBezTo>
                  <a:pt x="45246" y="4556"/>
                  <a:pt x="44526" y="6778"/>
                  <a:pt x="44421" y="9400"/>
                </a:cubicBezTo>
                <a:lnTo>
                  <a:pt x="44421" y="9400"/>
                </a:lnTo>
                <a:lnTo>
                  <a:pt x="44421" y="18733"/>
                </a:lnTo>
                <a:lnTo>
                  <a:pt x="34526" y="18733"/>
                </a:lnTo>
                <a:lnTo>
                  <a:pt x="34526" y="4667"/>
                </a:lnTo>
                <a:cubicBezTo>
                  <a:pt x="34316" y="1822"/>
                  <a:pt x="33088" y="267"/>
                  <a:pt x="30842" y="0"/>
                </a:cubicBezTo>
                <a:lnTo>
                  <a:pt x="30842" y="0"/>
                </a:lnTo>
                <a:cubicBezTo>
                  <a:pt x="28561" y="267"/>
                  <a:pt x="27333" y="1822"/>
                  <a:pt x="27158" y="4667"/>
                </a:cubicBezTo>
                <a:lnTo>
                  <a:pt x="27158" y="4667"/>
                </a:lnTo>
                <a:lnTo>
                  <a:pt x="27158" y="18733"/>
                </a:lnTo>
                <a:lnTo>
                  <a:pt x="17263" y="18733"/>
                </a:lnTo>
                <a:lnTo>
                  <a:pt x="17263" y="4667"/>
                </a:lnTo>
                <a:cubicBezTo>
                  <a:pt x="17053" y="1822"/>
                  <a:pt x="15825" y="267"/>
                  <a:pt x="13579" y="0"/>
                </a:cubicBezTo>
                <a:lnTo>
                  <a:pt x="13579" y="0"/>
                </a:lnTo>
                <a:cubicBezTo>
                  <a:pt x="11298" y="267"/>
                  <a:pt x="10070" y="1822"/>
                  <a:pt x="9895" y="4667"/>
                </a:cubicBezTo>
                <a:lnTo>
                  <a:pt x="9895" y="4667"/>
                </a:lnTo>
                <a:lnTo>
                  <a:pt x="9895" y="18733"/>
                </a:lnTo>
                <a:lnTo>
                  <a:pt x="7421" y="18733"/>
                </a:lnTo>
                <a:cubicBezTo>
                  <a:pt x="5351" y="18867"/>
                  <a:pt x="3596" y="19778"/>
                  <a:pt x="2158" y="21467"/>
                </a:cubicBezTo>
                <a:lnTo>
                  <a:pt x="2158" y="21467"/>
                </a:lnTo>
                <a:cubicBezTo>
                  <a:pt x="825" y="23289"/>
                  <a:pt x="105" y="25511"/>
                  <a:pt x="0" y="28133"/>
                </a:cubicBezTo>
                <a:lnTo>
                  <a:pt x="0" y="28133"/>
                </a:lnTo>
                <a:lnTo>
                  <a:pt x="0" y="46867"/>
                </a:lnTo>
                <a:lnTo>
                  <a:pt x="0" y="90600"/>
                </a:lnTo>
                <a:cubicBezTo>
                  <a:pt x="105" y="93222"/>
                  <a:pt x="825" y="95444"/>
                  <a:pt x="2158" y="97267"/>
                </a:cubicBezTo>
                <a:lnTo>
                  <a:pt x="2158" y="97267"/>
                </a:lnTo>
                <a:cubicBezTo>
                  <a:pt x="3596" y="98956"/>
                  <a:pt x="5351" y="99867"/>
                  <a:pt x="7421" y="100000"/>
                </a:cubicBezTo>
                <a:lnTo>
                  <a:pt x="7421" y="100000"/>
                </a:lnTo>
                <a:lnTo>
                  <a:pt x="46895" y="100000"/>
                </a:lnTo>
                <a:lnTo>
                  <a:pt x="51789" y="100000"/>
                </a:lnTo>
                <a:lnTo>
                  <a:pt x="66632" y="100000"/>
                </a:lnTo>
                <a:lnTo>
                  <a:pt x="91263" y="100000"/>
                </a:lnTo>
                <a:cubicBezTo>
                  <a:pt x="93333" y="99867"/>
                  <a:pt x="95088" y="98956"/>
                  <a:pt x="96526" y="97267"/>
                </a:cubicBezTo>
                <a:lnTo>
                  <a:pt x="96526" y="97267"/>
                </a:lnTo>
                <a:cubicBezTo>
                  <a:pt x="97860" y="95444"/>
                  <a:pt x="98579" y="93222"/>
                  <a:pt x="98684" y="90600"/>
                </a:cubicBezTo>
                <a:lnTo>
                  <a:pt x="98684" y="90600"/>
                </a:lnTo>
                <a:lnTo>
                  <a:pt x="98684" y="46867"/>
                </a:lnTo>
                <a:cubicBezTo>
                  <a:pt x="98579" y="44289"/>
                  <a:pt x="97860" y="42089"/>
                  <a:pt x="96526" y="40267"/>
                </a:cubicBezTo>
                <a:lnTo>
                  <a:pt x="96526" y="40267"/>
                </a:lnTo>
                <a:cubicBezTo>
                  <a:pt x="95088" y="38533"/>
                  <a:pt x="93333" y="37622"/>
                  <a:pt x="91263" y="37533"/>
                </a:cubicBezTo>
                <a:lnTo>
                  <a:pt x="91263" y="37533"/>
                </a:lnTo>
                <a:lnTo>
                  <a:pt x="74000" y="37533"/>
                </a:lnTo>
                <a:lnTo>
                  <a:pt x="74000" y="9400"/>
                </a:lnTo>
                <a:moveTo>
                  <a:pt x="88842" y="71867"/>
                </a:moveTo>
                <a:lnTo>
                  <a:pt x="88842" y="71867"/>
                </a:lnTo>
                <a:lnTo>
                  <a:pt x="88842" y="78133"/>
                </a:lnTo>
                <a:cubicBezTo>
                  <a:pt x="88737" y="80089"/>
                  <a:pt x="87912" y="81133"/>
                  <a:pt x="86368" y="81267"/>
                </a:cubicBezTo>
                <a:lnTo>
                  <a:pt x="86368" y="81267"/>
                </a:lnTo>
                <a:lnTo>
                  <a:pt x="81421" y="81267"/>
                </a:lnTo>
                <a:cubicBezTo>
                  <a:pt x="79877" y="81133"/>
                  <a:pt x="79053" y="80089"/>
                  <a:pt x="78947" y="78133"/>
                </a:cubicBezTo>
                <a:lnTo>
                  <a:pt x="78947" y="78133"/>
                </a:lnTo>
                <a:lnTo>
                  <a:pt x="78947" y="71867"/>
                </a:lnTo>
                <a:cubicBezTo>
                  <a:pt x="79053" y="69911"/>
                  <a:pt x="79877" y="68867"/>
                  <a:pt x="81421" y="68733"/>
                </a:cubicBezTo>
                <a:lnTo>
                  <a:pt x="81421" y="68733"/>
                </a:lnTo>
                <a:lnTo>
                  <a:pt x="86368" y="68733"/>
                </a:lnTo>
                <a:cubicBezTo>
                  <a:pt x="87912" y="68867"/>
                  <a:pt x="88737" y="69911"/>
                  <a:pt x="88842" y="71867"/>
                </a:cubicBezTo>
                <a:lnTo>
                  <a:pt x="88842" y="71867"/>
                </a:lnTo>
                <a:moveTo>
                  <a:pt x="37000" y="81267"/>
                </a:moveTo>
                <a:lnTo>
                  <a:pt x="37000" y="81267"/>
                </a:lnTo>
                <a:lnTo>
                  <a:pt x="32053" y="81267"/>
                </a:lnTo>
                <a:cubicBezTo>
                  <a:pt x="30509" y="81133"/>
                  <a:pt x="29702" y="80089"/>
                  <a:pt x="29632" y="78133"/>
                </a:cubicBezTo>
                <a:lnTo>
                  <a:pt x="29632" y="78133"/>
                </a:lnTo>
                <a:lnTo>
                  <a:pt x="29632" y="71867"/>
                </a:lnTo>
                <a:cubicBezTo>
                  <a:pt x="29702" y="69911"/>
                  <a:pt x="30509" y="68867"/>
                  <a:pt x="32053" y="68733"/>
                </a:cubicBezTo>
                <a:lnTo>
                  <a:pt x="32053" y="68733"/>
                </a:lnTo>
                <a:lnTo>
                  <a:pt x="37000" y="68733"/>
                </a:lnTo>
                <a:cubicBezTo>
                  <a:pt x="38544" y="68867"/>
                  <a:pt x="39368" y="69911"/>
                  <a:pt x="39474" y="71867"/>
                </a:cubicBezTo>
                <a:lnTo>
                  <a:pt x="39474" y="71867"/>
                </a:lnTo>
                <a:lnTo>
                  <a:pt x="39474" y="78133"/>
                </a:lnTo>
                <a:cubicBezTo>
                  <a:pt x="39368" y="80089"/>
                  <a:pt x="38544" y="81133"/>
                  <a:pt x="37000" y="81267"/>
                </a:cubicBezTo>
                <a:lnTo>
                  <a:pt x="37000" y="81267"/>
                </a:lnTo>
                <a:moveTo>
                  <a:pt x="19737" y="78133"/>
                </a:moveTo>
                <a:lnTo>
                  <a:pt x="19737" y="78133"/>
                </a:lnTo>
                <a:cubicBezTo>
                  <a:pt x="19632" y="80089"/>
                  <a:pt x="18807" y="81133"/>
                  <a:pt x="17263" y="81267"/>
                </a:cubicBezTo>
                <a:lnTo>
                  <a:pt x="17263" y="81267"/>
                </a:lnTo>
                <a:lnTo>
                  <a:pt x="12316" y="81267"/>
                </a:lnTo>
                <a:cubicBezTo>
                  <a:pt x="10772" y="81133"/>
                  <a:pt x="9965" y="80089"/>
                  <a:pt x="9895" y="78133"/>
                </a:cubicBezTo>
                <a:lnTo>
                  <a:pt x="9895" y="78133"/>
                </a:lnTo>
                <a:lnTo>
                  <a:pt x="9895" y="71867"/>
                </a:lnTo>
                <a:cubicBezTo>
                  <a:pt x="9965" y="69911"/>
                  <a:pt x="10772" y="68867"/>
                  <a:pt x="12316" y="68733"/>
                </a:cubicBezTo>
                <a:lnTo>
                  <a:pt x="12316" y="68733"/>
                </a:lnTo>
                <a:lnTo>
                  <a:pt x="17263" y="68733"/>
                </a:lnTo>
                <a:cubicBezTo>
                  <a:pt x="18807" y="68867"/>
                  <a:pt x="19632" y="69911"/>
                  <a:pt x="19737" y="71867"/>
                </a:cubicBezTo>
                <a:lnTo>
                  <a:pt x="19737" y="71867"/>
                </a:lnTo>
                <a:lnTo>
                  <a:pt x="19737" y="78133"/>
                </a:lnTo>
                <a:moveTo>
                  <a:pt x="86368" y="50000"/>
                </a:moveTo>
                <a:lnTo>
                  <a:pt x="86368" y="50000"/>
                </a:lnTo>
                <a:cubicBezTo>
                  <a:pt x="87912" y="50133"/>
                  <a:pt x="88737" y="51178"/>
                  <a:pt x="88842" y="53133"/>
                </a:cubicBezTo>
                <a:lnTo>
                  <a:pt x="88842" y="53133"/>
                </a:lnTo>
                <a:lnTo>
                  <a:pt x="88842" y="59400"/>
                </a:lnTo>
                <a:cubicBezTo>
                  <a:pt x="88737" y="61356"/>
                  <a:pt x="87912" y="62400"/>
                  <a:pt x="86368" y="62533"/>
                </a:cubicBezTo>
                <a:lnTo>
                  <a:pt x="86368" y="62533"/>
                </a:lnTo>
                <a:lnTo>
                  <a:pt x="81421" y="62533"/>
                </a:lnTo>
                <a:cubicBezTo>
                  <a:pt x="79877" y="62400"/>
                  <a:pt x="79053" y="61356"/>
                  <a:pt x="78947" y="59400"/>
                </a:cubicBezTo>
                <a:lnTo>
                  <a:pt x="78947" y="59400"/>
                </a:lnTo>
                <a:lnTo>
                  <a:pt x="78947" y="53133"/>
                </a:lnTo>
                <a:cubicBezTo>
                  <a:pt x="79053" y="51178"/>
                  <a:pt x="79877" y="50133"/>
                  <a:pt x="81421" y="50000"/>
                </a:cubicBezTo>
                <a:lnTo>
                  <a:pt x="81421" y="50000"/>
                </a:lnTo>
                <a:lnTo>
                  <a:pt x="86368" y="50000"/>
                </a:lnTo>
                <a:moveTo>
                  <a:pt x="39474" y="34400"/>
                </a:moveTo>
                <a:lnTo>
                  <a:pt x="39474" y="34400"/>
                </a:lnTo>
                <a:lnTo>
                  <a:pt x="39474" y="40600"/>
                </a:lnTo>
                <a:cubicBezTo>
                  <a:pt x="39368" y="42556"/>
                  <a:pt x="38544" y="43600"/>
                  <a:pt x="37000" y="43733"/>
                </a:cubicBezTo>
                <a:lnTo>
                  <a:pt x="37000" y="43733"/>
                </a:lnTo>
                <a:lnTo>
                  <a:pt x="32053" y="43733"/>
                </a:lnTo>
                <a:cubicBezTo>
                  <a:pt x="30509" y="43600"/>
                  <a:pt x="29702" y="42556"/>
                  <a:pt x="29632" y="40600"/>
                </a:cubicBezTo>
                <a:lnTo>
                  <a:pt x="29632" y="40600"/>
                </a:lnTo>
                <a:lnTo>
                  <a:pt x="29632" y="34400"/>
                </a:lnTo>
                <a:cubicBezTo>
                  <a:pt x="29702" y="32444"/>
                  <a:pt x="30509" y="31400"/>
                  <a:pt x="32053" y="31267"/>
                </a:cubicBezTo>
                <a:lnTo>
                  <a:pt x="32053" y="31267"/>
                </a:lnTo>
                <a:lnTo>
                  <a:pt x="37000" y="31267"/>
                </a:lnTo>
                <a:cubicBezTo>
                  <a:pt x="38544" y="31400"/>
                  <a:pt x="39368" y="32444"/>
                  <a:pt x="39474" y="34400"/>
                </a:cubicBezTo>
                <a:lnTo>
                  <a:pt x="39474" y="34400"/>
                </a:lnTo>
                <a:moveTo>
                  <a:pt x="17263" y="31267"/>
                </a:moveTo>
                <a:lnTo>
                  <a:pt x="17263" y="31267"/>
                </a:lnTo>
                <a:cubicBezTo>
                  <a:pt x="18807" y="31400"/>
                  <a:pt x="19632" y="32444"/>
                  <a:pt x="19737" y="34400"/>
                </a:cubicBezTo>
                <a:lnTo>
                  <a:pt x="19737" y="34400"/>
                </a:lnTo>
                <a:lnTo>
                  <a:pt x="19737" y="40600"/>
                </a:lnTo>
                <a:cubicBezTo>
                  <a:pt x="19632" y="42556"/>
                  <a:pt x="18807" y="43600"/>
                  <a:pt x="17263" y="43733"/>
                </a:cubicBezTo>
                <a:lnTo>
                  <a:pt x="17263" y="43733"/>
                </a:lnTo>
                <a:lnTo>
                  <a:pt x="12316" y="43733"/>
                </a:lnTo>
                <a:cubicBezTo>
                  <a:pt x="10772" y="43600"/>
                  <a:pt x="9965" y="42556"/>
                  <a:pt x="9895" y="40600"/>
                </a:cubicBezTo>
                <a:lnTo>
                  <a:pt x="9895" y="40600"/>
                </a:lnTo>
                <a:lnTo>
                  <a:pt x="9895" y="34400"/>
                </a:lnTo>
                <a:cubicBezTo>
                  <a:pt x="9965" y="32444"/>
                  <a:pt x="10772" y="31400"/>
                  <a:pt x="12316" y="31267"/>
                </a:cubicBezTo>
                <a:lnTo>
                  <a:pt x="12316" y="31267"/>
                </a:lnTo>
                <a:lnTo>
                  <a:pt x="17263" y="31267"/>
                </a:lnTo>
                <a:moveTo>
                  <a:pt x="39474" y="59400"/>
                </a:moveTo>
                <a:lnTo>
                  <a:pt x="39474" y="59400"/>
                </a:lnTo>
                <a:cubicBezTo>
                  <a:pt x="39368" y="61356"/>
                  <a:pt x="38544" y="62400"/>
                  <a:pt x="37000" y="62533"/>
                </a:cubicBezTo>
                <a:lnTo>
                  <a:pt x="37000" y="62533"/>
                </a:lnTo>
                <a:lnTo>
                  <a:pt x="32053" y="62533"/>
                </a:lnTo>
                <a:cubicBezTo>
                  <a:pt x="30509" y="62400"/>
                  <a:pt x="29702" y="61356"/>
                  <a:pt x="29632" y="59400"/>
                </a:cubicBezTo>
                <a:lnTo>
                  <a:pt x="29632" y="59400"/>
                </a:lnTo>
                <a:lnTo>
                  <a:pt x="29632" y="53133"/>
                </a:lnTo>
                <a:cubicBezTo>
                  <a:pt x="29702" y="51178"/>
                  <a:pt x="30509" y="50133"/>
                  <a:pt x="32053" y="50000"/>
                </a:cubicBezTo>
                <a:lnTo>
                  <a:pt x="32053" y="50000"/>
                </a:lnTo>
                <a:lnTo>
                  <a:pt x="37000" y="50000"/>
                </a:lnTo>
                <a:cubicBezTo>
                  <a:pt x="38544" y="50133"/>
                  <a:pt x="39368" y="51178"/>
                  <a:pt x="39474" y="53133"/>
                </a:cubicBezTo>
                <a:lnTo>
                  <a:pt x="39474" y="53133"/>
                </a:lnTo>
                <a:lnTo>
                  <a:pt x="39474" y="59400"/>
                </a:lnTo>
                <a:moveTo>
                  <a:pt x="17263" y="62533"/>
                </a:moveTo>
                <a:lnTo>
                  <a:pt x="17263" y="62533"/>
                </a:lnTo>
                <a:lnTo>
                  <a:pt x="12316" y="62533"/>
                </a:lnTo>
                <a:cubicBezTo>
                  <a:pt x="10772" y="62400"/>
                  <a:pt x="9965" y="61356"/>
                  <a:pt x="9895" y="59400"/>
                </a:cubicBezTo>
                <a:lnTo>
                  <a:pt x="9895" y="59400"/>
                </a:lnTo>
                <a:lnTo>
                  <a:pt x="9895" y="53133"/>
                </a:lnTo>
                <a:cubicBezTo>
                  <a:pt x="9965" y="51178"/>
                  <a:pt x="10772" y="50133"/>
                  <a:pt x="12316" y="50000"/>
                </a:cubicBezTo>
                <a:lnTo>
                  <a:pt x="12316" y="50000"/>
                </a:lnTo>
                <a:lnTo>
                  <a:pt x="17263" y="50000"/>
                </a:lnTo>
                <a:cubicBezTo>
                  <a:pt x="18807" y="50133"/>
                  <a:pt x="19632" y="51178"/>
                  <a:pt x="19737" y="53133"/>
                </a:cubicBezTo>
                <a:lnTo>
                  <a:pt x="19737" y="53133"/>
                </a:lnTo>
                <a:lnTo>
                  <a:pt x="19737" y="59400"/>
                </a:lnTo>
                <a:cubicBezTo>
                  <a:pt x="19632" y="61356"/>
                  <a:pt x="18807" y="62400"/>
                  <a:pt x="17263" y="62533"/>
                </a:cubicBezTo>
                <a:lnTo>
                  <a:pt x="17263" y="62533"/>
                </a:lnTo>
                <a:moveTo>
                  <a:pt x="64158" y="53133"/>
                </a:moveTo>
                <a:lnTo>
                  <a:pt x="64158" y="53133"/>
                </a:lnTo>
                <a:lnTo>
                  <a:pt x="64158" y="59400"/>
                </a:lnTo>
                <a:cubicBezTo>
                  <a:pt x="64053" y="61356"/>
                  <a:pt x="63228" y="62400"/>
                  <a:pt x="61684" y="62533"/>
                </a:cubicBezTo>
                <a:lnTo>
                  <a:pt x="61684" y="62533"/>
                </a:lnTo>
                <a:lnTo>
                  <a:pt x="56737" y="62533"/>
                </a:lnTo>
                <a:cubicBezTo>
                  <a:pt x="55193" y="62400"/>
                  <a:pt x="54368" y="61356"/>
                  <a:pt x="54263" y="59400"/>
                </a:cubicBezTo>
                <a:lnTo>
                  <a:pt x="54263" y="59400"/>
                </a:lnTo>
                <a:lnTo>
                  <a:pt x="54263" y="53133"/>
                </a:lnTo>
                <a:cubicBezTo>
                  <a:pt x="54368" y="51178"/>
                  <a:pt x="55193" y="50133"/>
                  <a:pt x="56737" y="50000"/>
                </a:cubicBezTo>
                <a:lnTo>
                  <a:pt x="56737" y="50000"/>
                </a:lnTo>
                <a:lnTo>
                  <a:pt x="61684" y="50000"/>
                </a:lnTo>
                <a:cubicBezTo>
                  <a:pt x="63228" y="50133"/>
                  <a:pt x="64053" y="51178"/>
                  <a:pt x="64158" y="53133"/>
                </a:cubicBezTo>
                <a:lnTo>
                  <a:pt x="64158" y="53133"/>
                </a:lnTo>
                <a:moveTo>
                  <a:pt x="61684" y="12533"/>
                </a:moveTo>
                <a:lnTo>
                  <a:pt x="61684" y="12533"/>
                </a:lnTo>
                <a:cubicBezTo>
                  <a:pt x="63228" y="12622"/>
                  <a:pt x="64053" y="13644"/>
                  <a:pt x="64158" y="15600"/>
                </a:cubicBezTo>
                <a:lnTo>
                  <a:pt x="64158" y="15600"/>
                </a:lnTo>
                <a:lnTo>
                  <a:pt x="64158" y="21867"/>
                </a:lnTo>
                <a:cubicBezTo>
                  <a:pt x="64053" y="23822"/>
                  <a:pt x="63228" y="24867"/>
                  <a:pt x="61684" y="25000"/>
                </a:cubicBezTo>
                <a:lnTo>
                  <a:pt x="61684" y="25000"/>
                </a:lnTo>
                <a:lnTo>
                  <a:pt x="56737" y="25000"/>
                </a:lnTo>
                <a:cubicBezTo>
                  <a:pt x="55193" y="24867"/>
                  <a:pt x="54368" y="23822"/>
                  <a:pt x="54263" y="21867"/>
                </a:cubicBezTo>
                <a:lnTo>
                  <a:pt x="54263" y="21867"/>
                </a:lnTo>
                <a:lnTo>
                  <a:pt x="54263" y="15600"/>
                </a:lnTo>
                <a:cubicBezTo>
                  <a:pt x="54368" y="13644"/>
                  <a:pt x="55193" y="12622"/>
                  <a:pt x="56737" y="12533"/>
                </a:cubicBezTo>
                <a:lnTo>
                  <a:pt x="56737" y="12533"/>
                </a:lnTo>
                <a:lnTo>
                  <a:pt x="61684" y="12533"/>
                </a:lnTo>
                <a:moveTo>
                  <a:pt x="64158" y="34400"/>
                </a:moveTo>
                <a:lnTo>
                  <a:pt x="64158" y="34400"/>
                </a:lnTo>
                <a:lnTo>
                  <a:pt x="64158" y="40600"/>
                </a:lnTo>
                <a:cubicBezTo>
                  <a:pt x="64053" y="42556"/>
                  <a:pt x="63228" y="43600"/>
                  <a:pt x="61684" y="43733"/>
                </a:cubicBezTo>
                <a:lnTo>
                  <a:pt x="61684" y="43733"/>
                </a:lnTo>
                <a:lnTo>
                  <a:pt x="56737" y="43733"/>
                </a:lnTo>
                <a:cubicBezTo>
                  <a:pt x="55193" y="43600"/>
                  <a:pt x="54368" y="42556"/>
                  <a:pt x="54263" y="40600"/>
                </a:cubicBezTo>
                <a:lnTo>
                  <a:pt x="54263" y="40600"/>
                </a:lnTo>
                <a:lnTo>
                  <a:pt x="54263" y="34400"/>
                </a:lnTo>
                <a:cubicBezTo>
                  <a:pt x="54368" y="32444"/>
                  <a:pt x="55193" y="31400"/>
                  <a:pt x="56737" y="31267"/>
                </a:cubicBezTo>
                <a:lnTo>
                  <a:pt x="56737" y="31267"/>
                </a:lnTo>
                <a:lnTo>
                  <a:pt x="61684" y="31267"/>
                </a:lnTo>
                <a:cubicBezTo>
                  <a:pt x="63228" y="31400"/>
                  <a:pt x="64053" y="32444"/>
                  <a:pt x="64158" y="34400"/>
                </a:cubicBezTo>
                <a:lnTo>
                  <a:pt x="64158" y="344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1427-17"/>
          <p:cNvSpPr/>
          <p:nvPr/>
        </p:nvSpPr>
        <p:spPr>
          <a:xfrm>
            <a:off x="4657725" y="3238351"/>
            <a:ext cx="4086225" cy="663476"/>
          </a:xfrm>
          <a:prstGeom prst="roundRect">
            <a:avLst>
              <a:gd name="adj" fmla="val 574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el-1789439831427-19"/>
          <p:cNvSpPr/>
          <p:nvPr/>
        </p:nvSpPr>
        <p:spPr>
          <a:xfrm>
            <a:off x="4657725" y="3238351"/>
            <a:ext cx="35719" cy="66347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21"/>
                </a:lnTo>
                <a:lnTo>
                  <a:pt x="64393" y="83"/>
                </a:lnTo>
                <a:lnTo>
                  <a:pt x="56777" y="185"/>
                </a:lnTo>
                <a:lnTo>
                  <a:pt x="49385" y="328"/>
                </a:lnTo>
                <a:lnTo>
                  <a:pt x="42288" y="509"/>
                </a:lnTo>
                <a:lnTo>
                  <a:pt x="35554" y="726"/>
                </a:lnTo>
                <a:lnTo>
                  <a:pt x="29249" y="978"/>
                </a:lnTo>
                <a:lnTo>
                  <a:pt x="23431" y="1261"/>
                </a:lnTo>
                <a:lnTo>
                  <a:pt x="18159" y="1575"/>
                </a:lnTo>
                <a:lnTo>
                  <a:pt x="13482" y="1914"/>
                </a:lnTo>
                <a:lnTo>
                  <a:pt x="9446" y="2277"/>
                </a:lnTo>
                <a:lnTo>
                  <a:pt x="6090" y="2659"/>
                </a:lnTo>
                <a:lnTo>
                  <a:pt x="3445" y="3057"/>
                </a:lnTo>
                <a:lnTo>
                  <a:pt x="1537" y="3467"/>
                </a:lnTo>
                <a:lnTo>
                  <a:pt x="385" y="3885"/>
                </a:lnTo>
                <a:lnTo>
                  <a:pt x="0" y="4307"/>
                </a:lnTo>
                <a:lnTo>
                  <a:pt x="0" y="95693"/>
                </a:lnTo>
                <a:lnTo>
                  <a:pt x="385" y="96115"/>
                </a:lnTo>
                <a:lnTo>
                  <a:pt x="1537" y="96533"/>
                </a:lnTo>
                <a:lnTo>
                  <a:pt x="3445" y="96943"/>
                </a:lnTo>
                <a:lnTo>
                  <a:pt x="6090" y="97341"/>
                </a:lnTo>
                <a:lnTo>
                  <a:pt x="9446" y="97723"/>
                </a:lnTo>
                <a:lnTo>
                  <a:pt x="13482" y="98086"/>
                </a:lnTo>
                <a:lnTo>
                  <a:pt x="18159" y="98425"/>
                </a:lnTo>
                <a:lnTo>
                  <a:pt x="23431" y="98739"/>
                </a:lnTo>
                <a:lnTo>
                  <a:pt x="29249" y="99022"/>
                </a:lnTo>
                <a:lnTo>
                  <a:pt x="35554" y="99274"/>
                </a:lnTo>
                <a:lnTo>
                  <a:pt x="42288" y="99491"/>
                </a:lnTo>
                <a:lnTo>
                  <a:pt x="49385" y="99672"/>
                </a:lnTo>
                <a:lnTo>
                  <a:pt x="56777" y="99815"/>
                </a:lnTo>
                <a:lnTo>
                  <a:pt x="64393" y="99917"/>
                </a:lnTo>
                <a:lnTo>
                  <a:pt x="72159" y="99979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5693"/>
                </a:lnTo>
                <a:lnTo>
                  <a:pt x="100000" y="4307"/>
                </a:lnTo>
                <a:lnTo>
                  <a:pt x="100000" y="4307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1430-23"/>
          <p:cNvSpPr/>
          <p:nvPr/>
        </p:nvSpPr>
        <p:spPr>
          <a:xfrm>
            <a:off x="4864894" y="3420070"/>
            <a:ext cx="300038" cy="300038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1506-70"/>
          <p:cNvSpPr/>
          <p:nvPr/>
        </p:nvSpPr>
        <p:spPr>
          <a:xfrm>
            <a:off x="4943475" y="3516511"/>
            <a:ext cx="142875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600" y="8545"/>
                </a:moveTo>
                <a:lnTo>
                  <a:pt x="15600" y="8545"/>
                </a:lnTo>
                <a:cubicBezTo>
                  <a:pt x="15600" y="6061"/>
                  <a:pt x="16200" y="4000"/>
                  <a:pt x="17400" y="2364"/>
                </a:cubicBezTo>
                <a:lnTo>
                  <a:pt x="17400" y="2364"/>
                </a:lnTo>
                <a:lnTo>
                  <a:pt x="17400" y="2364"/>
                </a:lnTo>
                <a:cubicBezTo>
                  <a:pt x="18556" y="788"/>
                  <a:pt x="20044" y="0"/>
                  <a:pt x="21867" y="0"/>
                </a:cubicBezTo>
                <a:lnTo>
                  <a:pt x="21867" y="0"/>
                </a:lnTo>
                <a:lnTo>
                  <a:pt x="34400" y="0"/>
                </a:lnTo>
                <a:cubicBezTo>
                  <a:pt x="36222" y="0"/>
                  <a:pt x="37711" y="788"/>
                  <a:pt x="38867" y="2364"/>
                </a:cubicBezTo>
                <a:lnTo>
                  <a:pt x="38867" y="2364"/>
                </a:lnTo>
                <a:cubicBezTo>
                  <a:pt x="40022" y="4000"/>
                  <a:pt x="40600" y="6061"/>
                  <a:pt x="40600" y="8545"/>
                </a:cubicBezTo>
                <a:lnTo>
                  <a:pt x="40600" y="8545"/>
                </a:lnTo>
                <a:lnTo>
                  <a:pt x="59400" y="8545"/>
                </a:lnTo>
                <a:cubicBezTo>
                  <a:pt x="59400" y="6061"/>
                  <a:pt x="59978" y="4000"/>
                  <a:pt x="61133" y="2364"/>
                </a:cubicBezTo>
                <a:lnTo>
                  <a:pt x="61133" y="2364"/>
                </a:lnTo>
                <a:cubicBezTo>
                  <a:pt x="62289" y="788"/>
                  <a:pt x="63778" y="0"/>
                  <a:pt x="65600" y="0"/>
                </a:cubicBezTo>
                <a:lnTo>
                  <a:pt x="65600" y="0"/>
                </a:lnTo>
                <a:lnTo>
                  <a:pt x="78133" y="0"/>
                </a:lnTo>
                <a:cubicBezTo>
                  <a:pt x="79956" y="0"/>
                  <a:pt x="81444" y="788"/>
                  <a:pt x="82600" y="2364"/>
                </a:cubicBezTo>
                <a:lnTo>
                  <a:pt x="82600" y="2364"/>
                </a:lnTo>
                <a:cubicBezTo>
                  <a:pt x="83800" y="4000"/>
                  <a:pt x="84400" y="6061"/>
                  <a:pt x="84400" y="8545"/>
                </a:cubicBezTo>
                <a:lnTo>
                  <a:pt x="84400" y="8545"/>
                </a:lnTo>
                <a:lnTo>
                  <a:pt x="87533" y="8545"/>
                </a:lnTo>
                <a:cubicBezTo>
                  <a:pt x="91044" y="8727"/>
                  <a:pt x="93956" y="10394"/>
                  <a:pt x="96267" y="13545"/>
                </a:cubicBezTo>
                <a:lnTo>
                  <a:pt x="96267" y="13545"/>
                </a:lnTo>
                <a:cubicBezTo>
                  <a:pt x="98622" y="16758"/>
                  <a:pt x="99867" y="20758"/>
                  <a:pt x="100000" y="25545"/>
                </a:cubicBezTo>
                <a:lnTo>
                  <a:pt x="100000" y="25545"/>
                </a:lnTo>
                <a:lnTo>
                  <a:pt x="100000" y="85273"/>
                </a:lnTo>
                <a:cubicBezTo>
                  <a:pt x="99867" y="90061"/>
                  <a:pt x="98622" y="94030"/>
                  <a:pt x="96267" y="97182"/>
                </a:cubicBezTo>
                <a:lnTo>
                  <a:pt x="96267" y="97182"/>
                </a:lnTo>
                <a:cubicBezTo>
                  <a:pt x="93956" y="100394"/>
                  <a:pt x="91044" y="102091"/>
                  <a:pt x="87533" y="102273"/>
                </a:cubicBezTo>
                <a:lnTo>
                  <a:pt x="87533" y="102273"/>
                </a:lnTo>
                <a:lnTo>
                  <a:pt x="12533" y="102273"/>
                </a:lnTo>
                <a:cubicBezTo>
                  <a:pt x="8978" y="102091"/>
                  <a:pt x="6044" y="100394"/>
                  <a:pt x="3733" y="97182"/>
                </a:cubicBezTo>
                <a:lnTo>
                  <a:pt x="3733" y="97182"/>
                </a:lnTo>
                <a:cubicBezTo>
                  <a:pt x="1378" y="94030"/>
                  <a:pt x="133" y="90061"/>
                  <a:pt x="0" y="85273"/>
                </a:cubicBezTo>
                <a:lnTo>
                  <a:pt x="0" y="85273"/>
                </a:lnTo>
                <a:lnTo>
                  <a:pt x="0" y="25545"/>
                </a:lnTo>
                <a:cubicBezTo>
                  <a:pt x="133" y="20758"/>
                  <a:pt x="1378" y="16758"/>
                  <a:pt x="3733" y="13545"/>
                </a:cubicBezTo>
                <a:lnTo>
                  <a:pt x="3733" y="13545"/>
                </a:lnTo>
                <a:cubicBezTo>
                  <a:pt x="6044" y="10394"/>
                  <a:pt x="8978" y="8727"/>
                  <a:pt x="12533" y="8545"/>
                </a:cubicBezTo>
                <a:lnTo>
                  <a:pt x="12533" y="8545"/>
                </a:lnTo>
                <a:lnTo>
                  <a:pt x="15600" y="8545"/>
                </a:lnTo>
                <a:moveTo>
                  <a:pt x="75000" y="34091"/>
                </a:moveTo>
                <a:lnTo>
                  <a:pt x="75000" y="34091"/>
                </a:lnTo>
                <a:cubicBezTo>
                  <a:pt x="74867" y="31424"/>
                  <a:pt x="73822" y="30000"/>
                  <a:pt x="71867" y="29818"/>
                </a:cubicBezTo>
                <a:lnTo>
                  <a:pt x="71867" y="29818"/>
                </a:lnTo>
                <a:cubicBezTo>
                  <a:pt x="69911" y="30000"/>
                  <a:pt x="68867" y="31424"/>
                  <a:pt x="68733" y="34091"/>
                </a:cubicBezTo>
                <a:lnTo>
                  <a:pt x="68733" y="34091"/>
                </a:lnTo>
                <a:lnTo>
                  <a:pt x="68733" y="42636"/>
                </a:lnTo>
                <a:lnTo>
                  <a:pt x="62533" y="42636"/>
                </a:lnTo>
                <a:cubicBezTo>
                  <a:pt x="60578" y="42818"/>
                  <a:pt x="59533" y="44242"/>
                  <a:pt x="59400" y="46909"/>
                </a:cubicBezTo>
                <a:lnTo>
                  <a:pt x="59400" y="46909"/>
                </a:lnTo>
                <a:cubicBezTo>
                  <a:pt x="59533" y="49576"/>
                  <a:pt x="60578" y="51000"/>
                  <a:pt x="62533" y="51182"/>
                </a:cubicBezTo>
                <a:lnTo>
                  <a:pt x="62533" y="51182"/>
                </a:lnTo>
                <a:lnTo>
                  <a:pt x="68733" y="51182"/>
                </a:lnTo>
                <a:lnTo>
                  <a:pt x="68733" y="59636"/>
                </a:lnTo>
                <a:cubicBezTo>
                  <a:pt x="68867" y="62303"/>
                  <a:pt x="69911" y="63727"/>
                  <a:pt x="71867" y="63909"/>
                </a:cubicBezTo>
                <a:lnTo>
                  <a:pt x="71867" y="63909"/>
                </a:lnTo>
                <a:cubicBezTo>
                  <a:pt x="73822" y="63727"/>
                  <a:pt x="74867" y="62303"/>
                  <a:pt x="75000" y="59636"/>
                </a:cubicBezTo>
                <a:lnTo>
                  <a:pt x="75000" y="59636"/>
                </a:lnTo>
                <a:lnTo>
                  <a:pt x="75000" y="51182"/>
                </a:lnTo>
                <a:lnTo>
                  <a:pt x="81267" y="51182"/>
                </a:lnTo>
                <a:cubicBezTo>
                  <a:pt x="83222" y="51000"/>
                  <a:pt x="84267" y="49576"/>
                  <a:pt x="84400" y="46909"/>
                </a:cubicBezTo>
                <a:lnTo>
                  <a:pt x="84400" y="46909"/>
                </a:lnTo>
                <a:cubicBezTo>
                  <a:pt x="84267" y="44242"/>
                  <a:pt x="83222" y="42818"/>
                  <a:pt x="81267" y="42636"/>
                </a:cubicBezTo>
                <a:lnTo>
                  <a:pt x="81267" y="42636"/>
                </a:lnTo>
                <a:lnTo>
                  <a:pt x="75000" y="42636"/>
                </a:lnTo>
                <a:lnTo>
                  <a:pt x="75000" y="34091"/>
                </a:lnTo>
                <a:moveTo>
                  <a:pt x="15600" y="46909"/>
                </a:moveTo>
                <a:lnTo>
                  <a:pt x="15600" y="46909"/>
                </a:lnTo>
                <a:cubicBezTo>
                  <a:pt x="15733" y="49576"/>
                  <a:pt x="16778" y="51000"/>
                  <a:pt x="18733" y="51182"/>
                </a:cubicBezTo>
                <a:lnTo>
                  <a:pt x="18733" y="51182"/>
                </a:lnTo>
                <a:lnTo>
                  <a:pt x="37533" y="51182"/>
                </a:lnTo>
                <a:cubicBezTo>
                  <a:pt x="39444" y="51000"/>
                  <a:pt x="40467" y="49576"/>
                  <a:pt x="40600" y="46909"/>
                </a:cubicBezTo>
                <a:lnTo>
                  <a:pt x="40600" y="46909"/>
                </a:lnTo>
                <a:cubicBezTo>
                  <a:pt x="40467" y="44242"/>
                  <a:pt x="39444" y="42818"/>
                  <a:pt x="37533" y="42636"/>
                </a:cubicBezTo>
                <a:lnTo>
                  <a:pt x="37533" y="42636"/>
                </a:lnTo>
                <a:lnTo>
                  <a:pt x="18733" y="42636"/>
                </a:lnTo>
                <a:cubicBezTo>
                  <a:pt x="16778" y="42818"/>
                  <a:pt x="15733" y="44242"/>
                  <a:pt x="15600" y="46909"/>
                </a:cubicBezTo>
                <a:lnTo>
                  <a:pt x="15600" y="4690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142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943983142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9439831422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5" name="el-1789439831423-8"/>
          <p:cNvSpPr txBox="1"/>
          <p:nvPr/>
        </p:nvSpPr>
        <p:spPr>
          <a:xfrm>
            <a:off x="4075063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电力负荷分级总述</a:t>
            </a:r>
            <a:endParaRPr/>
          </a:p>
        </p:txBody>
      </p:sp>
      <p:sp>
        <p:nvSpPr>
          <p:cNvPr id="36" name="el-1789439831423-9"/>
          <p:cNvSpPr txBox="1"/>
          <p:nvPr/>
        </p:nvSpPr>
        <p:spPr>
          <a:xfrm>
            <a:off x="8014171" y="182166"/>
            <a:ext cx="83179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</a:t>
            </a:r>
            <a:endParaRPr/>
          </a:p>
        </p:txBody>
      </p:sp>
      <p:sp>
        <p:nvSpPr>
          <p:cNvPr id="37" name="el-1789439831432-27"/>
          <p:cNvSpPr txBox="1"/>
          <p:nvPr/>
        </p:nvSpPr>
        <p:spPr>
          <a:xfrm>
            <a:off x="444341" y="1666726"/>
            <a:ext cx="61150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</a:t>
            </a:r>
            <a:endParaRPr/>
          </a:p>
        </p:txBody>
      </p:sp>
      <p:sp>
        <p:nvSpPr>
          <p:cNvPr id="38" name="el-1789439831432-29"/>
          <p:cNvSpPr txBox="1"/>
          <p:nvPr/>
        </p:nvSpPr>
        <p:spPr>
          <a:xfrm>
            <a:off x="1021556" y="1673870"/>
            <a:ext cx="73866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一级负荷</a:t>
            </a:r>
            <a:endParaRPr/>
          </a:p>
        </p:txBody>
      </p:sp>
      <p:sp>
        <p:nvSpPr>
          <p:cNvPr id="39" name="el-1789439831438-36"/>
          <p:cNvSpPr txBox="1"/>
          <p:nvPr/>
        </p:nvSpPr>
        <p:spPr>
          <a:xfrm>
            <a:off x="728663" y="2148929"/>
            <a:ext cx="1588056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中断供电将造成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严重损失</a:t>
            </a:r>
            <a:endParaRPr/>
          </a:p>
        </p:txBody>
      </p:sp>
      <p:sp>
        <p:nvSpPr>
          <p:cNvPr id="40" name="el-1789439831440-43"/>
          <p:cNvSpPr txBox="1"/>
          <p:nvPr/>
        </p:nvSpPr>
        <p:spPr>
          <a:xfrm>
            <a:off x="728663" y="2409676"/>
            <a:ext cx="1859518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影响人身安全或重大政治影响</a:t>
            </a:r>
            <a:endParaRPr/>
          </a:p>
        </p:txBody>
      </p:sp>
      <p:sp>
        <p:nvSpPr>
          <p:cNvPr id="41" name="el-1789439831439-37"/>
          <p:cNvSpPr txBox="1"/>
          <p:nvPr/>
        </p:nvSpPr>
        <p:spPr>
          <a:xfrm>
            <a:off x="728663" y="2670423"/>
            <a:ext cx="1452324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对供电连续性要求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最高</a:t>
            </a:r>
            <a:endParaRPr/>
          </a:p>
        </p:txBody>
      </p:sp>
      <p:sp>
        <p:nvSpPr>
          <p:cNvPr id="42" name="el-1789439831432-30"/>
          <p:cNvSpPr txBox="1"/>
          <p:nvPr/>
        </p:nvSpPr>
        <p:spPr>
          <a:xfrm>
            <a:off x="3282754" y="1666726"/>
            <a:ext cx="61150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二</a:t>
            </a:r>
            <a:endParaRPr/>
          </a:p>
        </p:txBody>
      </p:sp>
      <p:sp>
        <p:nvSpPr>
          <p:cNvPr id="43" name="el-1789439831433-32"/>
          <p:cNvSpPr txBox="1"/>
          <p:nvPr/>
        </p:nvSpPr>
        <p:spPr>
          <a:xfrm>
            <a:off x="3859969" y="1673870"/>
            <a:ext cx="73866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二级负荷</a:t>
            </a:r>
            <a:endParaRPr/>
          </a:p>
        </p:txBody>
      </p:sp>
      <p:sp>
        <p:nvSpPr>
          <p:cNvPr id="44" name="el-1789439831439-38"/>
          <p:cNvSpPr txBox="1"/>
          <p:nvPr/>
        </p:nvSpPr>
        <p:spPr>
          <a:xfrm>
            <a:off x="3567075" y="2148929"/>
            <a:ext cx="1588056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中断供电将造成</a:t>
            </a:r>
            <a:r>
              <a:rPr b="1" sz="1060">
                <a:solidFill>
                  <a:srgbClr val="B4532A"/>
                </a:solidFill>
                <a:latin typeface="Microsoft YaHei"/>
                <a:ea typeface="Microsoft YaHei"/>
                <a:cs typeface="Microsoft YaHei"/>
              </a:rPr>
              <a:t>较大损失</a:t>
            </a:r>
            <a:endParaRPr/>
          </a:p>
        </p:txBody>
      </p:sp>
      <p:sp>
        <p:nvSpPr>
          <p:cNvPr id="45" name="el-1789439831439-39"/>
          <p:cNvSpPr txBox="1"/>
          <p:nvPr/>
        </p:nvSpPr>
        <p:spPr>
          <a:xfrm>
            <a:off x="3567075" y="2409676"/>
            <a:ext cx="2130981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影响正常使用或产生较大</a:t>
            </a:r>
            <a:r>
              <a:rPr b="1"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经济影响</a:t>
            </a:r>
            <a:endParaRPr/>
          </a:p>
        </p:txBody>
      </p:sp>
      <p:sp>
        <p:nvSpPr>
          <p:cNvPr id="46" name="el-1789439831439-40"/>
          <p:cNvSpPr txBox="1"/>
          <p:nvPr/>
        </p:nvSpPr>
        <p:spPr>
          <a:xfrm>
            <a:off x="3567075" y="2670423"/>
            <a:ext cx="1316593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供电连续性要求</a:t>
            </a:r>
            <a:r>
              <a:rPr b="1" sz="1060">
                <a:solidFill>
                  <a:srgbClr val="B4532A"/>
                </a:solidFill>
                <a:latin typeface="Microsoft YaHei"/>
                <a:ea typeface="Microsoft YaHei"/>
                <a:cs typeface="Microsoft YaHei"/>
              </a:rPr>
              <a:t>适中</a:t>
            </a:r>
            <a:endParaRPr/>
          </a:p>
        </p:txBody>
      </p:sp>
      <p:sp>
        <p:nvSpPr>
          <p:cNvPr id="47" name="el-1789439831433-33"/>
          <p:cNvSpPr txBox="1"/>
          <p:nvPr/>
        </p:nvSpPr>
        <p:spPr>
          <a:xfrm>
            <a:off x="6121167" y="1666726"/>
            <a:ext cx="611505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</a:t>
            </a:r>
            <a:endParaRPr/>
          </a:p>
        </p:txBody>
      </p:sp>
      <p:sp>
        <p:nvSpPr>
          <p:cNvPr id="48" name="el-1789439831434-35"/>
          <p:cNvSpPr txBox="1"/>
          <p:nvPr/>
        </p:nvSpPr>
        <p:spPr>
          <a:xfrm>
            <a:off x="6698382" y="1673870"/>
            <a:ext cx="73866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三级负荷</a:t>
            </a:r>
            <a:endParaRPr/>
          </a:p>
        </p:txBody>
      </p:sp>
      <p:sp>
        <p:nvSpPr>
          <p:cNvPr id="49" name="el-1789439831440-41"/>
          <p:cNvSpPr txBox="1"/>
          <p:nvPr/>
        </p:nvSpPr>
        <p:spPr>
          <a:xfrm>
            <a:off x="6405488" y="2148929"/>
            <a:ext cx="1995249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不属于一、二级负荷的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其它负荷</a:t>
            </a:r>
            <a:endParaRPr/>
          </a:p>
        </p:txBody>
      </p:sp>
      <p:sp>
        <p:nvSpPr>
          <p:cNvPr id="50" name="el-1789439831441-44"/>
          <p:cNvSpPr txBox="1"/>
          <p:nvPr/>
        </p:nvSpPr>
        <p:spPr>
          <a:xfrm>
            <a:off x="6405488" y="2409676"/>
            <a:ext cx="1723787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中断供电影响较小或无影响</a:t>
            </a:r>
            <a:endParaRPr/>
          </a:p>
        </p:txBody>
      </p:sp>
      <p:sp>
        <p:nvSpPr>
          <p:cNvPr id="51" name="el-1789439831440-42"/>
          <p:cNvSpPr txBox="1"/>
          <p:nvPr/>
        </p:nvSpPr>
        <p:spPr>
          <a:xfrm>
            <a:off x="6405488" y="2670423"/>
            <a:ext cx="1859518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供电要求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最低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，一般单路供电</a:t>
            </a:r>
            <a:endParaRPr/>
          </a:p>
        </p:txBody>
      </p:sp>
      <p:sp>
        <p:nvSpPr>
          <p:cNvPr id="52" name="el-1789439831428-20"/>
          <p:cNvSpPr txBox="1"/>
          <p:nvPr/>
        </p:nvSpPr>
        <p:spPr>
          <a:xfrm>
            <a:off x="1007269" y="3359795"/>
            <a:ext cx="3300413" cy="420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43"/>
              </a:lnSpc>
            </a:pP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平时电力负荷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等级用于对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城市电力系统电源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提出供电要求</a:t>
            </a:r>
            <a:endParaRPr/>
          </a:p>
        </p:txBody>
      </p:sp>
      <p:sp>
        <p:nvSpPr>
          <p:cNvPr id="53" name="el-1789439831428-21"/>
          <p:cNvSpPr txBox="1"/>
          <p:nvPr/>
        </p:nvSpPr>
        <p:spPr>
          <a:xfrm>
            <a:off x="5264944" y="3464942"/>
            <a:ext cx="2945368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战时电力负荷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等级用于对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内部电源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提出供电要求</a:t>
            </a:r>
            <a:endParaRPr/>
          </a:p>
        </p:txBody>
      </p:sp>
      <p:sp>
        <p:nvSpPr>
          <p:cNvPr id="54" name="el-1789439831423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5" name="el-1789439831422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6" name="el-1789439831424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9439831424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1443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1443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1445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1446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1447-13"/>
          <p:cNvSpPr/>
          <p:nvPr/>
        </p:nvSpPr>
        <p:spPr>
          <a:xfrm>
            <a:off x="400050" y="514350"/>
            <a:ext cx="8343900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3"/>
                </a:lnTo>
                <a:lnTo>
                  <a:pt x="99725" y="136"/>
                </a:lnTo>
                <a:lnTo>
                  <a:pt x="99757" y="295"/>
                </a:lnTo>
                <a:lnTo>
                  <a:pt x="99789" y="523"/>
                </a:lnTo>
                <a:lnTo>
                  <a:pt x="99818" y="795"/>
                </a:lnTo>
                <a:lnTo>
                  <a:pt x="99848" y="1159"/>
                </a:lnTo>
                <a:lnTo>
                  <a:pt x="99874" y="1545"/>
                </a:lnTo>
                <a:lnTo>
                  <a:pt x="99900" y="2000"/>
                </a:lnTo>
                <a:lnTo>
                  <a:pt x="99922" y="2500"/>
                </a:lnTo>
                <a:lnTo>
                  <a:pt x="99942" y="3023"/>
                </a:lnTo>
                <a:lnTo>
                  <a:pt x="99960" y="3614"/>
                </a:lnTo>
                <a:lnTo>
                  <a:pt x="99974" y="4205"/>
                </a:lnTo>
                <a:lnTo>
                  <a:pt x="99985" y="4841"/>
                </a:lnTo>
                <a:lnTo>
                  <a:pt x="99993" y="5477"/>
                </a:lnTo>
                <a:lnTo>
                  <a:pt x="99999" y="6159"/>
                </a:lnTo>
                <a:lnTo>
                  <a:pt x="100000" y="6818"/>
                </a:lnTo>
                <a:lnTo>
                  <a:pt x="100000" y="93182"/>
                </a:lnTo>
                <a:lnTo>
                  <a:pt x="99999" y="93841"/>
                </a:lnTo>
                <a:lnTo>
                  <a:pt x="99993" y="94523"/>
                </a:lnTo>
                <a:lnTo>
                  <a:pt x="99985" y="95159"/>
                </a:lnTo>
                <a:lnTo>
                  <a:pt x="99974" y="95795"/>
                </a:lnTo>
                <a:lnTo>
                  <a:pt x="99960" y="96386"/>
                </a:lnTo>
                <a:lnTo>
                  <a:pt x="99942" y="96977"/>
                </a:lnTo>
                <a:lnTo>
                  <a:pt x="99922" y="97500"/>
                </a:lnTo>
                <a:lnTo>
                  <a:pt x="99900" y="98000"/>
                </a:lnTo>
                <a:lnTo>
                  <a:pt x="99874" y="98455"/>
                </a:lnTo>
                <a:lnTo>
                  <a:pt x="99848" y="98841"/>
                </a:lnTo>
                <a:lnTo>
                  <a:pt x="99818" y="99205"/>
                </a:lnTo>
                <a:lnTo>
                  <a:pt x="99789" y="99477"/>
                </a:lnTo>
                <a:lnTo>
                  <a:pt x="99757" y="99705"/>
                </a:lnTo>
                <a:lnTo>
                  <a:pt x="99725" y="99864"/>
                </a:lnTo>
                <a:lnTo>
                  <a:pt x="99691" y="99977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7"/>
                </a:lnTo>
                <a:lnTo>
                  <a:pt x="275" y="99864"/>
                </a:lnTo>
                <a:lnTo>
                  <a:pt x="243" y="99705"/>
                </a:lnTo>
                <a:lnTo>
                  <a:pt x="211" y="99477"/>
                </a:lnTo>
                <a:lnTo>
                  <a:pt x="182" y="99205"/>
                </a:lnTo>
                <a:lnTo>
                  <a:pt x="152" y="98841"/>
                </a:lnTo>
                <a:lnTo>
                  <a:pt x="126" y="98455"/>
                </a:lnTo>
                <a:lnTo>
                  <a:pt x="100" y="98000"/>
                </a:lnTo>
                <a:lnTo>
                  <a:pt x="78" y="97500"/>
                </a:lnTo>
                <a:lnTo>
                  <a:pt x="58" y="96977"/>
                </a:lnTo>
                <a:lnTo>
                  <a:pt x="40" y="96386"/>
                </a:lnTo>
                <a:lnTo>
                  <a:pt x="26" y="95795"/>
                </a:lnTo>
                <a:lnTo>
                  <a:pt x="15" y="95159"/>
                </a:lnTo>
                <a:lnTo>
                  <a:pt x="7" y="94523"/>
                </a:lnTo>
                <a:lnTo>
                  <a:pt x="1" y="93841"/>
                </a:lnTo>
                <a:lnTo>
                  <a:pt x="0" y="93182"/>
                </a:lnTo>
                <a:lnTo>
                  <a:pt x="0" y="6818"/>
                </a:lnTo>
                <a:lnTo>
                  <a:pt x="1" y="6159"/>
                </a:lnTo>
                <a:lnTo>
                  <a:pt x="7" y="5477"/>
                </a:lnTo>
                <a:lnTo>
                  <a:pt x="15" y="4841"/>
                </a:lnTo>
                <a:lnTo>
                  <a:pt x="26" y="4205"/>
                </a:lnTo>
                <a:lnTo>
                  <a:pt x="40" y="3614"/>
                </a:lnTo>
                <a:lnTo>
                  <a:pt x="58" y="3023"/>
                </a:lnTo>
                <a:lnTo>
                  <a:pt x="78" y="2500"/>
                </a:lnTo>
                <a:lnTo>
                  <a:pt x="100" y="2000"/>
                </a:lnTo>
                <a:lnTo>
                  <a:pt x="126" y="1545"/>
                </a:lnTo>
                <a:lnTo>
                  <a:pt x="152" y="1159"/>
                </a:lnTo>
                <a:lnTo>
                  <a:pt x="182" y="795"/>
                </a:lnTo>
                <a:lnTo>
                  <a:pt x="211" y="523"/>
                </a:lnTo>
                <a:lnTo>
                  <a:pt x="243" y="295"/>
                </a:lnTo>
                <a:lnTo>
                  <a:pt x="275" y="136"/>
                </a:lnTo>
                <a:lnTo>
                  <a:pt x="309" y="23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1448-16"/>
          <p:cNvSpPr/>
          <p:nvPr/>
        </p:nvSpPr>
        <p:spPr>
          <a:xfrm>
            <a:off x="400050" y="514350"/>
            <a:ext cx="42863" cy="414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3"/>
                </a:lnTo>
                <a:lnTo>
                  <a:pt x="53661" y="133"/>
                </a:lnTo>
                <a:lnTo>
                  <a:pt x="47314" y="297"/>
                </a:lnTo>
                <a:lnTo>
                  <a:pt x="41154" y="525"/>
                </a:lnTo>
                <a:lnTo>
                  <a:pt x="35240" y="814"/>
                </a:lnTo>
                <a:lnTo>
                  <a:pt x="29629" y="1162"/>
                </a:lnTo>
                <a:lnTo>
                  <a:pt x="24374" y="1565"/>
                </a:lnTo>
                <a:lnTo>
                  <a:pt x="19526" y="2020"/>
                </a:lnTo>
                <a:lnTo>
                  <a:pt x="15133" y="2521"/>
                </a:lnTo>
                <a:lnTo>
                  <a:pt x="11235" y="3065"/>
                </a:lnTo>
                <a:lnTo>
                  <a:pt x="7872" y="3646"/>
                </a:lnTo>
                <a:lnTo>
                  <a:pt x="5075" y="4257"/>
                </a:lnTo>
                <a:lnTo>
                  <a:pt x="2871" y="4895"/>
                </a:lnTo>
                <a:lnTo>
                  <a:pt x="1281" y="5551"/>
                </a:lnTo>
                <a:lnTo>
                  <a:pt x="321" y="6221"/>
                </a:lnTo>
                <a:lnTo>
                  <a:pt x="0" y="6897"/>
                </a:lnTo>
                <a:lnTo>
                  <a:pt x="0" y="93103"/>
                </a:lnTo>
                <a:lnTo>
                  <a:pt x="321" y="93779"/>
                </a:lnTo>
                <a:lnTo>
                  <a:pt x="1281" y="94449"/>
                </a:lnTo>
                <a:lnTo>
                  <a:pt x="2871" y="95105"/>
                </a:lnTo>
                <a:lnTo>
                  <a:pt x="5075" y="95743"/>
                </a:lnTo>
                <a:lnTo>
                  <a:pt x="7872" y="96354"/>
                </a:lnTo>
                <a:lnTo>
                  <a:pt x="11235" y="96935"/>
                </a:lnTo>
                <a:lnTo>
                  <a:pt x="15133" y="97479"/>
                </a:lnTo>
                <a:lnTo>
                  <a:pt x="19526" y="97980"/>
                </a:lnTo>
                <a:lnTo>
                  <a:pt x="24374" y="98435"/>
                </a:lnTo>
                <a:lnTo>
                  <a:pt x="29629" y="98838"/>
                </a:lnTo>
                <a:lnTo>
                  <a:pt x="35240" y="99186"/>
                </a:lnTo>
                <a:lnTo>
                  <a:pt x="41154" y="99475"/>
                </a:lnTo>
                <a:lnTo>
                  <a:pt x="47314" y="99703"/>
                </a:lnTo>
                <a:lnTo>
                  <a:pt x="53661" y="99867"/>
                </a:lnTo>
                <a:lnTo>
                  <a:pt x="60132" y="99967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103"/>
                </a:lnTo>
                <a:lnTo>
                  <a:pt x="100000" y="6897"/>
                </a:lnTo>
                <a:lnTo>
                  <a:pt x="100000" y="689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1451-22"/>
          <p:cNvSpPr/>
          <p:nvPr/>
        </p:nvSpPr>
        <p:spPr>
          <a:xfrm>
            <a:off x="614363" y="600075"/>
            <a:ext cx="242888" cy="242888"/>
          </a:xfrm>
          <a:prstGeom prst="roundRect">
            <a:avLst>
              <a:gd name="adj" fmla="val 15686"/>
            </a:avLst>
          </a:prstGeom>
          <a:solidFill>
            <a:srgbClr val="FFFFFF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1514-81"/>
          <p:cNvSpPr/>
          <p:nvPr/>
        </p:nvSpPr>
        <p:spPr>
          <a:xfrm>
            <a:off x="655439" y="657225"/>
            <a:ext cx="16073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765" y="9071"/>
                </a:moveTo>
                <a:lnTo>
                  <a:pt x="29765" y="9071"/>
                </a:lnTo>
                <a:cubicBezTo>
                  <a:pt x="29882" y="6548"/>
                  <a:pt x="30608" y="4405"/>
                  <a:pt x="31941" y="2643"/>
                </a:cubicBezTo>
                <a:lnTo>
                  <a:pt x="31941" y="2643"/>
                </a:lnTo>
                <a:lnTo>
                  <a:pt x="31941" y="2643"/>
                </a:lnTo>
                <a:cubicBezTo>
                  <a:pt x="33392" y="1024"/>
                  <a:pt x="35157" y="143"/>
                  <a:pt x="37235" y="0"/>
                </a:cubicBezTo>
                <a:lnTo>
                  <a:pt x="37235" y="0"/>
                </a:lnTo>
                <a:lnTo>
                  <a:pt x="62059" y="0"/>
                </a:lnTo>
                <a:cubicBezTo>
                  <a:pt x="64098" y="143"/>
                  <a:pt x="65843" y="1024"/>
                  <a:pt x="67294" y="2643"/>
                </a:cubicBezTo>
                <a:lnTo>
                  <a:pt x="67294" y="2643"/>
                </a:lnTo>
                <a:cubicBezTo>
                  <a:pt x="68667" y="4405"/>
                  <a:pt x="69392" y="6548"/>
                  <a:pt x="69471" y="9071"/>
                </a:cubicBezTo>
                <a:lnTo>
                  <a:pt x="69471" y="9071"/>
                </a:lnTo>
                <a:lnTo>
                  <a:pt x="69471" y="96429"/>
                </a:lnTo>
                <a:lnTo>
                  <a:pt x="57059" y="96429"/>
                </a:lnTo>
                <a:lnTo>
                  <a:pt x="57059" y="81357"/>
                </a:lnTo>
                <a:cubicBezTo>
                  <a:pt x="56980" y="78833"/>
                  <a:pt x="56255" y="76690"/>
                  <a:pt x="54882" y="74929"/>
                </a:cubicBezTo>
                <a:lnTo>
                  <a:pt x="54882" y="74929"/>
                </a:lnTo>
                <a:cubicBezTo>
                  <a:pt x="53431" y="73310"/>
                  <a:pt x="51686" y="72452"/>
                  <a:pt x="49647" y="72357"/>
                </a:cubicBezTo>
                <a:lnTo>
                  <a:pt x="49647" y="72357"/>
                </a:lnTo>
                <a:cubicBezTo>
                  <a:pt x="47569" y="72452"/>
                  <a:pt x="45804" y="73310"/>
                  <a:pt x="44353" y="74929"/>
                </a:cubicBezTo>
                <a:lnTo>
                  <a:pt x="44353" y="74929"/>
                </a:lnTo>
                <a:cubicBezTo>
                  <a:pt x="43020" y="76690"/>
                  <a:pt x="42294" y="78833"/>
                  <a:pt x="42176" y="81357"/>
                </a:cubicBezTo>
                <a:lnTo>
                  <a:pt x="42176" y="81357"/>
                </a:lnTo>
                <a:lnTo>
                  <a:pt x="42176" y="96429"/>
                </a:lnTo>
                <a:lnTo>
                  <a:pt x="29765" y="96429"/>
                </a:lnTo>
                <a:lnTo>
                  <a:pt x="29765" y="9071"/>
                </a:lnTo>
                <a:moveTo>
                  <a:pt x="7471" y="18071"/>
                </a:moveTo>
                <a:lnTo>
                  <a:pt x="7471" y="18071"/>
                </a:lnTo>
                <a:lnTo>
                  <a:pt x="24824" y="18071"/>
                </a:lnTo>
                <a:lnTo>
                  <a:pt x="24824" y="96429"/>
                </a:lnTo>
                <a:lnTo>
                  <a:pt x="7471" y="96429"/>
                </a:lnTo>
                <a:cubicBezTo>
                  <a:pt x="5392" y="96286"/>
                  <a:pt x="3627" y="95405"/>
                  <a:pt x="2176" y="93786"/>
                </a:cubicBezTo>
                <a:lnTo>
                  <a:pt x="2176" y="93786"/>
                </a:lnTo>
                <a:cubicBezTo>
                  <a:pt x="843" y="92024"/>
                  <a:pt x="118" y="89881"/>
                  <a:pt x="0" y="87357"/>
                </a:cubicBezTo>
                <a:lnTo>
                  <a:pt x="0" y="87357"/>
                </a:lnTo>
                <a:lnTo>
                  <a:pt x="0" y="60286"/>
                </a:lnTo>
                <a:lnTo>
                  <a:pt x="12412" y="60286"/>
                </a:lnTo>
                <a:cubicBezTo>
                  <a:pt x="13941" y="60143"/>
                  <a:pt x="14765" y="59143"/>
                  <a:pt x="14882" y="57286"/>
                </a:cubicBezTo>
                <a:lnTo>
                  <a:pt x="14882" y="57286"/>
                </a:lnTo>
                <a:cubicBezTo>
                  <a:pt x="14765" y="55381"/>
                  <a:pt x="13941" y="54357"/>
                  <a:pt x="12412" y="54214"/>
                </a:cubicBezTo>
                <a:lnTo>
                  <a:pt x="12412" y="54214"/>
                </a:lnTo>
                <a:lnTo>
                  <a:pt x="0" y="54214"/>
                </a:lnTo>
                <a:lnTo>
                  <a:pt x="0" y="42214"/>
                </a:lnTo>
                <a:lnTo>
                  <a:pt x="12412" y="42214"/>
                </a:lnTo>
                <a:cubicBezTo>
                  <a:pt x="13941" y="42071"/>
                  <a:pt x="14765" y="41048"/>
                  <a:pt x="14882" y="39143"/>
                </a:cubicBezTo>
                <a:lnTo>
                  <a:pt x="14882" y="39143"/>
                </a:lnTo>
                <a:cubicBezTo>
                  <a:pt x="14765" y="37286"/>
                  <a:pt x="13941" y="36286"/>
                  <a:pt x="12412" y="36143"/>
                </a:cubicBezTo>
                <a:lnTo>
                  <a:pt x="12412" y="36143"/>
                </a:lnTo>
                <a:lnTo>
                  <a:pt x="0" y="36143"/>
                </a:lnTo>
                <a:lnTo>
                  <a:pt x="0" y="27143"/>
                </a:lnTo>
                <a:cubicBezTo>
                  <a:pt x="118" y="24619"/>
                  <a:pt x="843" y="22476"/>
                  <a:pt x="2176" y="20714"/>
                </a:cubicBezTo>
                <a:lnTo>
                  <a:pt x="2176" y="20714"/>
                </a:lnTo>
                <a:cubicBezTo>
                  <a:pt x="3627" y="19095"/>
                  <a:pt x="5392" y="18214"/>
                  <a:pt x="7471" y="18071"/>
                </a:cubicBezTo>
                <a:lnTo>
                  <a:pt x="7471" y="18071"/>
                </a:lnTo>
                <a:moveTo>
                  <a:pt x="91824" y="18071"/>
                </a:moveTo>
                <a:lnTo>
                  <a:pt x="91824" y="18071"/>
                </a:lnTo>
                <a:cubicBezTo>
                  <a:pt x="93902" y="18214"/>
                  <a:pt x="95667" y="19095"/>
                  <a:pt x="97118" y="20714"/>
                </a:cubicBezTo>
                <a:lnTo>
                  <a:pt x="97118" y="20714"/>
                </a:lnTo>
                <a:lnTo>
                  <a:pt x="97118" y="20714"/>
                </a:lnTo>
                <a:cubicBezTo>
                  <a:pt x="98451" y="22476"/>
                  <a:pt x="99176" y="24619"/>
                  <a:pt x="99294" y="27143"/>
                </a:cubicBezTo>
                <a:lnTo>
                  <a:pt x="99294" y="27143"/>
                </a:lnTo>
                <a:lnTo>
                  <a:pt x="99294" y="36143"/>
                </a:lnTo>
                <a:lnTo>
                  <a:pt x="86882" y="36143"/>
                </a:lnTo>
                <a:cubicBezTo>
                  <a:pt x="85314" y="36286"/>
                  <a:pt x="84471" y="37286"/>
                  <a:pt x="84353" y="39143"/>
                </a:cubicBezTo>
                <a:lnTo>
                  <a:pt x="84353" y="39143"/>
                </a:lnTo>
                <a:cubicBezTo>
                  <a:pt x="84471" y="41048"/>
                  <a:pt x="85314" y="42071"/>
                  <a:pt x="86882" y="42214"/>
                </a:cubicBezTo>
                <a:lnTo>
                  <a:pt x="86882" y="42214"/>
                </a:lnTo>
                <a:lnTo>
                  <a:pt x="99294" y="42214"/>
                </a:lnTo>
                <a:lnTo>
                  <a:pt x="99294" y="54214"/>
                </a:lnTo>
                <a:lnTo>
                  <a:pt x="86882" y="54214"/>
                </a:lnTo>
                <a:cubicBezTo>
                  <a:pt x="85314" y="54357"/>
                  <a:pt x="84471" y="55381"/>
                  <a:pt x="84353" y="57286"/>
                </a:cubicBezTo>
                <a:lnTo>
                  <a:pt x="84353" y="57286"/>
                </a:lnTo>
                <a:cubicBezTo>
                  <a:pt x="84471" y="59143"/>
                  <a:pt x="85314" y="60143"/>
                  <a:pt x="86882" y="60286"/>
                </a:cubicBezTo>
                <a:lnTo>
                  <a:pt x="86882" y="60286"/>
                </a:lnTo>
                <a:lnTo>
                  <a:pt x="99294" y="60286"/>
                </a:lnTo>
                <a:lnTo>
                  <a:pt x="99294" y="87357"/>
                </a:lnTo>
                <a:cubicBezTo>
                  <a:pt x="99176" y="89881"/>
                  <a:pt x="98451" y="92024"/>
                  <a:pt x="97118" y="93786"/>
                </a:cubicBezTo>
                <a:lnTo>
                  <a:pt x="97118" y="93786"/>
                </a:lnTo>
                <a:cubicBezTo>
                  <a:pt x="95667" y="95405"/>
                  <a:pt x="93902" y="96286"/>
                  <a:pt x="91824" y="96429"/>
                </a:cubicBezTo>
                <a:lnTo>
                  <a:pt x="91824" y="96429"/>
                </a:lnTo>
                <a:lnTo>
                  <a:pt x="74471" y="96429"/>
                </a:lnTo>
                <a:lnTo>
                  <a:pt x="74471" y="18071"/>
                </a:lnTo>
                <a:lnTo>
                  <a:pt x="91824" y="18071"/>
                </a:lnTo>
                <a:moveTo>
                  <a:pt x="48412" y="12071"/>
                </a:moveTo>
                <a:lnTo>
                  <a:pt x="48412" y="12071"/>
                </a:lnTo>
                <a:cubicBezTo>
                  <a:pt x="46843" y="12167"/>
                  <a:pt x="46000" y="13167"/>
                  <a:pt x="45882" y="15071"/>
                </a:cubicBezTo>
                <a:lnTo>
                  <a:pt x="45882" y="15071"/>
                </a:lnTo>
                <a:lnTo>
                  <a:pt x="45882" y="19571"/>
                </a:lnTo>
                <a:lnTo>
                  <a:pt x="42176" y="19571"/>
                </a:lnTo>
                <a:cubicBezTo>
                  <a:pt x="40647" y="19714"/>
                  <a:pt x="39824" y="20714"/>
                  <a:pt x="39706" y="22571"/>
                </a:cubicBezTo>
                <a:lnTo>
                  <a:pt x="39706" y="22571"/>
                </a:lnTo>
                <a:lnTo>
                  <a:pt x="39706" y="25643"/>
                </a:lnTo>
                <a:cubicBezTo>
                  <a:pt x="39824" y="27500"/>
                  <a:pt x="40647" y="28500"/>
                  <a:pt x="42176" y="28643"/>
                </a:cubicBezTo>
                <a:lnTo>
                  <a:pt x="42176" y="28643"/>
                </a:lnTo>
                <a:lnTo>
                  <a:pt x="45882" y="28643"/>
                </a:lnTo>
                <a:lnTo>
                  <a:pt x="45882" y="33143"/>
                </a:lnTo>
                <a:cubicBezTo>
                  <a:pt x="46000" y="35048"/>
                  <a:pt x="46843" y="36048"/>
                  <a:pt x="48412" y="36143"/>
                </a:cubicBezTo>
                <a:lnTo>
                  <a:pt x="48412" y="36143"/>
                </a:lnTo>
                <a:lnTo>
                  <a:pt x="50882" y="36143"/>
                </a:lnTo>
                <a:cubicBezTo>
                  <a:pt x="52412" y="36048"/>
                  <a:pt x="53235" y="35048"/>
                  <a:pt x="53353" y="33143"/>
                </a:cubicBezTo>
                <a:lnTo>
                  <a:pt x="53353" y="33143"/>
                </a:lnTo>
                <a:lnTo>
                  <a:pt x="53353" y="28643"/>
                </a:lnTo>
                <a:lnTo>
                  <a:pt x="57059" y="28643"/>
                </a:lnTo>
                <a:cubicBezTo>
                  <a:pt x="58627" y="28500"/>
                  <a:pt x="59471" y="27500"/>
                  <a:pt x="59588" y="25643"/>
                </a:cubicBezTo>
                <a:lnTo>
                  <a:pt x="59588" y="25643"/>
                </a:lnTo>
                <a:lnTo>
                  <a:pt x="59588" y="22571"/>
                </a:lnTo>
                <a:cubicBezTo>
                  <a:pt x="59471" y="20714"/>
                  <a:pt x="58627" y="19714"/>
                  <a:pt x="57059" y="19571"/>
                </a:cubicBezTo>
                <a:lnTo>
                  <a:pt x="57059" y="19571"/>
                </a:lnTo>
                <a:lnTo>
                  <a:pt x="53353" y="19571"/>
                </a:lnTo>
                <a:lnTo>
                  <a:pt x="53353" y="15071"/>
                </a:lnTo>
                <a:cubicBezTo>
                  <a:pt x="53235" y="13167"/>
                  <a:pt x="52412" y="12167"/>
                  <a:pt x="50882" y="12071"/>
                </a:cubicBezTo>
                <a:lnTo>
                  <a:pt x="50882" y="12071"/>
                </a:lnTo>
                <a:lnTo>
                  <a:pt x="48412" y="12071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1451-21"/>
          <p:cNvSpPr/>
          <p:nvPr/>
        </p:nvSpPr>
        <p:spPr>
          <a:xfrm>
            <a:off x="7513104" y="621506"/>
            <a:ext cx="1059396" cy="200025"/>
          </a:xfrm>
          <a:prstGeom prst="roundRect">
            <a:avLst>
              <a:gd name="adj" fmla="val 9524"/>
            </a:avLst>
          </a:prstGeom>
          <a:solidFill>
            <a:srgbClr val="FFFFFF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1447-14"/>
          <p:cNvSpPr/>
          <p:nvPr/>
        </p:nvSpPr>
        <p:spPr>
          <a:xfrm>
            <a:off x="400050" y="1071563"/>
            <a:ext cx="8343900" cy="32075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3"/>
                </a:lnTo>
                <a:lnTo>
                  <a:pt x="99725" y="18"/>
                </a:lnTo>
                <a:lnTo>
                  <a:pt x="99757" y="39"/>
                </a:lnTo>
                <a:lnTo>
                  <a:pt x="99789" y="68"/>
                </a:lnTo>
                <a:lnTo>
                  <a:pt x="99818" y="104"/>
                </a:lnTo>
                <a:lnTo>
                  <a:pt x="99848" y="151"/>
                </a:lnTo>
                <a:lnTo>
                  <a:pt x="99874" y="202"/>
                </a:lnTo>
                <a:lnTo>
                  <a:pt x="99900" y="261"/>
                </a:lnTo>
                <a:lnTo>
                  <a:pt x="99922" y="326"/>
                </a:lnTo>
                <a:lnTo>
                  <a:pt x="99942" y="395"/>
                </a:lnTo>
                <a:lnTo>
                  <a:pt x="99960" y="472"/>
                </a:lnTo>
                <a:lnTo>
                  <a:pt x="99974" y="549"/>
                </a:lnTo>
                <a:lnTo>
                  <a:pt x="99985" y="632"/>
                </a:lnTo>
                <a:lnTo>
                  <a:pt x="99993" y="715"/>
                </a:lnTo>
                <a:lnTo>
                  <a:pt x="99999" y="804"/>
                </a:lnTo>
                <a:lnTo>
                  <a:pt x="100000" y="890"/>
                </a:lnTo>
                <a:lnTo>
                  <a:pt x="100000" y="99110"/>
                </a:lnTo>
                <a:lnTo>
                  <a:pt x="99999" y="99196"/>
                </a:lnTo>
                <a:lnTo>
                  <a:pt x="99993" y="99285"/>
                </a:lnTo>
                <a:lnTo>
                  <a:pt x="99985" y="99368"/>
                </a:lnTo>
                <a:lnTo>
                  <a:pt x="99974" y="99451"/>
                </a:lnTo>
                <a:lnTo>
                  <a:pt x="99960" y="99528"/>
                </a:lnTo>
                <a:lnTo>
                  <a:pt x="99942" y="99605"/>
                </a:lnTo>
                <a:lnTo>
                  <a:pt x="99922" y="99674"/>
                </a:lnTo>
                <a:lnTo>
                  <a:pt x="99900" y="99739"/>
                </a:lnTo>
                <a:lnTo>
                  <a:pt x="99874" y="99798"/>
                </a:lnTo>
                <a:lnTo>
                  <a:pt x="99848" y="99849"/>
                </a:lnTo>
                <a:lnTo>
                  <a:pt x="99818" y="99896"/>
                </a:lnTo>
                <a:lnTo>
                  <a:pt x="99789" y="99932"/>
                </a:lnTo>
                <a:lnTo>
                  <a:pt x="99757" y="99961"/>
                </a:lnTo>
                <a:lnTo>
                  <a:pt x="99725" y="99982"/>
                </a:lnTo>
                <a:lnTo>
                  <a:pt x="99691" y="99997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97"/>
                </a:lnTo>
                <a:lnTo>
                  <a:pt x="275" y="99982"/>
                </a:lnTo>
                <a:lnTo>
                  <a:pt x="243" y="99961"/>
                </a:lnTo>
                <a:lnTo>
                  <a:pt x="211" y="99932"/>
                </a:lnTo>
                <a:lnTo>
                  <a:pt x="182" y="99896"/>
                </a:lnTo>
                <a:lnTo>
                  <a:pt x="152" y="99849"/>
                </a:lnTo>
                <a:lnTo>
                  <a:pt x="126" y="99798"/>
                </a:lnTo>
                <a:lnTo>
                  <a:pt x="100" y="99739"/>
                </a:lnTo>
                <a:lnTo>
                  <a:pt x="78" y="99674"/>
                </a:lnTo>
                <a:lnTo>
                  <a:pt x="58" y="99605"/>
                </a:lnTo>
                <a:lnTo>
                  <a:pt x="40" y="99528"/>
                </a:lnTo>
                <a:lnTo>
                  <a:pt x="26" y="99451"/>
                </a:lnTo>
                <a:lnTo>
                  <a:pt x="15" y="99368"/>
                </a:lnTo>
                <a:lnTo>
                  <a:pt x="7" y="99285"/>
                </a:lnTo>
                <a:lnTo>
                  <a:pt x="1" y="99196"/>
                </a:lnTo>
                <a:lnTo>
                  <a:pt x="0" y="99110"/>
                </a:lnTo>
                <a:lnTo>
                  <a:pt x="0" y="890"/>
                </a:lnTo>
                <a:lnTo>
                  <a:pt x="1" y="804"/>
                </a:lnTo>
                <a:lnTo>
                  <a:pt x="7" y="715"/>
                </a:lnTo>
                <a:lnTo>
                  <a:pt x="15" y="632"/>
                </a:lnTo>
                <a:lnTo>
                  <a:pt x="26" y="549"/>
                </a:lnTo>
                <a:lnTo>
                  <a:pt x="40" y="472"/>
                </a:lnTo>
                <a:lnTo>
                  <a:pt x="58" y="395"/>
                </a:lnTo>
                <a:lnTo>
                  <a:pt x="78" y="326"/>
                </a:lnTo>
                <a:lnTo>
                  <a:pt x="100" y="261"/>
                </a:lnTo>
                <a:lnTo>
                  <a:pt x="126" y="202"/>
                </a:lnTo>
                <a:lnTo>
                  <a:pt x="152" y="151"/>
                </a:lnTo>
                <a:lnTo>
                  <a:pt x="182" y="104"/>
                </a:lnTo>
                <a:lnTo>
                  <a:pt x="211" y="68"/>
                </a:lnTo>
                <a:lnTo>
                  <a:pt x="243" y="39"/>
                </a:lnTo>
                <a:lnTo>
                  <a:pt x="275" y="18"/>
                </a:lnTo>
                <a:lnTo>
                  <a:pt x="309" y="3"/>
                </a:lnTo>
                <a:lnTo>
                  <a:pt x="342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2" name="el-1789439831451-23"/>
          <p:cNvCxnSpPr/>
          <p:nvPr/>
        </p:nvCxnSpPr>
        <p:spPr>
          <a:xfrm>
            <a:off x="407194" y="10910739"/>
            <a:ext cx="785813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1454-35"/>
          <p:cNvSpPr/>
          <p:nvPr/>
        </p:nvSpPr>
        <p:spPr>
          <a:xfrm>
            <a:off x="1193006" y="1078706"/>
            <a:ext cx="905470" cy="32004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15"/>
                </a:moveTo>
                <a:lnTo>
                  <a:pt x="0" y="0"/>
                </a:lnTo>
                <a:lnTo>
                  <a:pt x="100000" y="0"/>
                </a:lnTo>
                <a:lnTo>
                  <a:pt x="100000" y="1000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1456-37"/>
          <p:cNvSpPr/>
          <p:nvPr/>
        </p:nvSpPr>
        <p:spPr>
          <a:xfrm>
            <a:off x="1364456" y="1164431"/>
            <a:ext cx="562570" cy="120818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814" y="0"/>
                </a:moveTo>
                <a:lnTo>
                  <a:pt x="96186" y="0"/>
                </a:lnTo>
                <a:lnTo>
                  <a:pt x="96559" y="8"/>
                </a:lnTo>
                <a:lnTo>
                  <a:pt x="96932" y="31"/>
                </a:lnTo>
                <a:lnTo>
                  <a:pt x="97288" y="79"/>
                </a:lnTo>
                <a:lnTo>
                  <a:pt x="97644" y="134"/>
                </a:lnTo>
                <a:lnTo>
                  <a:pt x="97983" y="213"/>
                </a:lnTo>
                <a:lnTo>
                  <a:pt x="98305" y="299"/>
                </a:lnTo>
                <a:lnTo>
                  <a:pt x="98610" y="402"/>
                </a:lnTo>
                <a:lnTo>
                  <a:pt x="98881" y="520"/>
                </a:lnTo>
                <a:lnTo>
                  <a:pt x="99136" y="646"/>
                </a:lnTo>
                <a:lnTo>
                  <a:pt x="99356" y="787"/>
                </a:lnTo>
                <a:lnTo>
                  <a:pt x="99542" y="937"/>
                </a:lnTo>
                <a:lnTo>
                  <a:pt x="99712" y="1094"/>
                </a:lnTo>
                <a:lnTo>
                  <a:pt x="99831" y="1260"/>
                </a:lnTo>
                <a:lnTo>
                  <a:pt x="99932" y="1425"/>
                </a:lnTo>
                <a:lnTo>
                  <a:pt x="99983" y="1598"/>
                </a:lnTo>
                <a:lnTo>
                  <a:pt x="100000" y="1772"/>
                </a:lnTo>
                <a:lnTo>
                  <a:pt x="100000" y="98228"/>
                </a:lnTo>
                <a:lnTo>
                  <a:pt x="99983" y="98402"/>
                </a:lnTo>
                <a:lnTo>
                  <a:pt x="99932" y="98575"/>
                </a:lnTo>
                <a:lnTo>
                  <a:pt x="99831" y="98740"/>
                </a:lnTo>
                <a:lnTo>
                  <a:pt x="99712" y="98906"/>
                </a:lnTo>
                <a:lnTo>
                  <a:pt x="99542" y="99063"/>
                </a:lnTo>
                <a:lnTo>
                  <a:pt x="99356" y="99213"/>
                </a:lnTo>
                <a:lnTo>
                  <a:pt x="99136" y="99354"/>
                </a:lnTo>
                <a:lnTo>
                  <a:pt x="98881" y="99480"/>
                </a:lnTo>
                <a:lnTo>
                  <a:pt x="98610" y="99598"/>
                </a:lnTo>
                <a:lnTo>
                  <a:pt x="98305" y="99701"/>
                </a:lnTo>
                <a:lnTo>
                  <a:pt x="97983" y="99787"/>
                </a:lnTo>
                <a:lnTo>
                  <a:pt x="97644" y="99866"/>
                </a:lnTo>
                <a:lnTo>
                  <a:pt x="97288" y="99921"/>
                </a:lnTo>
                <a:lnTo>
                  <a:pt x="96932" y="99969"/>
                </a:lnTo>
                <a:lnTo>
                  <a:pt x="96559" y="99992"/>
                </a:lnTo>
                <a:lnTo>
                  <a:pt x="96186" y="100000"/>
                </a:lnTo>
                <a:lnTo>
                  <a:pt x="3814" y="100000"/>
                </a:lnTo>
                <a:lnTo>
                  <a:pt x="3441" y="99992"/>
                </a:lnTo>
                <a:lnTo>
                  <a:pt x="3068" y="99969"/>
                </a:lnTo>
                <a:lnTo>
                  <a:pt x="2712" y="99921"/>
                </a:lnTo>
                <a:lnTo>
                  <a:pt x="2356" y="99866"/>
                </a:lnTo>
                <a:lnTo>
                  <a:pt x="2017" y="99787"/>
                </a:lnTo>
                <a:lnTo>
                  <a:pt x="1695" y="99701"/>
                </a:lnTo>
                <a:lnTo>
                  <a:pt x="1390" y="99598"/>
                </a:lnTo>
                <a:lnTo>
                  <a:pt x="1119" y="99480"/>
                </a:lnTo>
                <a:lnTo>
                  <a:pt x="864" y="99354"/>
                </a:lnTo>
                <a:lnTo>
                  <a:pt x="644" y="99213"/>
                </a:lnTo>
                <a:lnTo>
                  <a:pt x="458" y="99063"/>
                </a:lnTo>
                <a:lnTo>
                  <a:pt x="288" y="98906"/>
                </a:lnTo>
                <a:lnTo>
                  <a:pt x="169" y="98740"/>
                </a:lnTo>
                <a:lnTo>
                  <a:pt x="68" y="98575"/>
                </a:lnTo>
                <a:lnTo>
                  <a:pt x="17" y="98402"/>
                </a:lnTo>
                <a:lnTo>
                  <a:pt x="0" y="98228"/>
                </a:lnTo>
                <a:lnTo>
                  <a:pt x="0" y="1772"/>
                </a:lnTo>
                <a:lnTo>
                  <a:pt x="17" y="1598"/>
                </a:lnTo>
                <a:lnTo>
                  <a:pt x="68" y="1425"/>
                </a:lnTo>
                <a:lnTo>
                  <a:pt x="169" y="1260"/>
                </a:lnTo>
                <a:lnTo>
                  <a:pt x="288" y="1094"/>
                </a:lnTo>
                <a:lnTo>
                  <a:pt x="458" y="937"/>
                </a:lnTo>
                <a:lnTo>
                  <a:pt x="644" y="787"/>
                </a:lnTo>
                <a:lnTo>
                  <a:pt x="864" y="646"/>
                </a:lnTo>
                <a:lnTo>
                  <a:pt x="1119" y="520"/>
                </a:lnTo>
                <a:lnTo>
                  <a:pt x="1390" y="402"/>
                </a:lnTo>
                <a:lnTo>
                  <a:pt x="1695" y="299"/>
                </a:lnTo>
                <a:lnTo>
                  <a:pt x="2017" y="213"/>
                </a:lnTo>
                <a:lnTo>
                  <a:pt x="2356" y="134"/>
                </a:lnTo>
                <a:lnTo>
                  <a:pt x="2712" y="79"/>
                </a:lnTo>
                <a:lnTo>
                  <a:pt x="3068" y="31"/>
                </a:lnTo>
                <a:lnTo>
                  <a:pt x="3441" y="8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9439831500-60"/>
          <p:cNvSpPr/>
          <p:nvPr/>
        </p:nvSpPr>
        <p:spPr>
          <a:xfrm>
            <a:off x="1485900" y="1714894"/>
            <a:ext cx="120551" cy="1072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538" y="8909"/>
                </a:moveTo>
                <a:lnTo>
                  <a:pt x="13538" y="8909"/>
                </a:lnTo>
                <a:cubicBezTo>
                  <a:pt x="11744" y="14061"/>
                  <a:pt x="10846" y="19636"/>
                  <a:pt x="10846" y="25636"/>
                </a:cubicBezTo>
                <a:lnTo>
                  <a:pt x="10846" y="25636"/>
                </a:lnTo>
                <a:cubicBezTo>
                  <a:pt x="10846" y="31636"/>
                  <a:pt x="11744" y="37242"/>
                  <a:pt x="13538" y="42455"/>
                </a:cubicBezTo>
                <a:lnTo>
                  <a:pt x="13538" y="42455"/>
                </a:lnTo>
                <a:cubicBezTo>
                  <a:pt x="14103" y="44152"/>
                  <a:pt x="14103" y="45758"/>
                  <a:pt x="13538" y="47273"/>
                </a:cubicBezTo>
                <a:lnTo>
                  <a:pt x="13538" y="47273"/>
                </a:lnTo>
                <a:cubicBezTo>
                  <a:pt x="12974" y="48848"/>
                  <a:pt x="12000" y="50030"/>
                  <a:pt x="10615" y="50818"/>
                </a:cubicBezTo>
                <a:lnTo>
                  <a:pt x="10615" y="50818"/>
                </a:lnTo>
                <a:cubicBezTo>
                  <a:pt x="9179" y="51485"/>
                  <a:pt x="7769" y="51485"/>
                  <a:pt x="6385" y="50818"/>
                </a:cubicBezTo>
                <a:lnTo>
                  <a:pt x="6385" y="50818"/>
                </a:lnTo>
                <a:cubicBezTo>
                  <a:pt x="5051" y="50030"/>
                  <a:pt x="4103" y="48848"/>
                  <a:pt x="3538" y="47273"/>
                </a:cubicBezTo>
                <a:lnTo>
                  <a:pt x="3538" y="47273"/>
                </a:lnTo>
                <a:cubicBezTo>
                  <a:pt x="1179" y="40606"/>
                  <a:pt x="0" y="33394"/>
                  <a:pt x="0" y="25636"/>
                </a:cubicBezTo>
                <a:lnTo>
                  <a:pt x="0" y="25636"/>
                </a:lnTo>
                <a:cubicBezTo>
                  <a:pt x="0" y="17939"/>
                  <a:pt x="1179" y="10758"/>
                  <a:pt x="3538" y="4091"/>
                </a:cubicBezTo>
                <a:lnTo>
                  <a:pt x="3538" y="4091"/>
                </a:lnTo>
                <a:cubicBezTo>
                  <a:pt x="4103" y="2515"/>
                  <a:pt x="5051" y="1394"/>
                  <a:pt x="6385" y="727"/>
                </a:cubicBezTo>
                <a:lnTo>
                  <a:pt x="6385" y="727"/>
                </a:lnTo>
                <a:cubicBezTo>
                  <a:pt x="7769" y="61"/>
                  <a:pt x="9179" y="-30"/>
                  <a:pt x="10615" y="455"/>
                </a:cubicBezTo>
                <a:lnTo>
                  <a:pt x="10615" y="455"/>
                </a:lnTo>
                <a:cubicBezTo>
                  <a:pt x="12000" y="1303"/>
                  <a:pt x="12974" y="2455"/>
                  <a:pt x="13538" y="3909"/>
                </a:cubicBezTo>
                <a:lnTo>
                  <a:pt x="13538" y="3909"/>
                </a:lnTo>
                <a:cubicBezTo>
                  <a:pt x="14103" y="5485"/>
                  <a:pt x="14103" y="7152"/>
                  <a:pt x="13538" y="8909"/>
                </a:cubicBezTo>
                <a:lnTo>
                  <a:pt x="13538" y="8909"/>
                </a:lnTo>
                <a:moveTo>
                  <a:pt x="93769" y="4091"/>
                </a:moveTo>
                <a:lnTo>
                  <a:pt x="93769" y="4091"/>
                </a:lnTo>
                <a:cubicBezTo>
                  <a:pt x="96179" y="10758"/>
                  <a:pt x="97385" y="17939"/>
                  <a:pt x="97385" y="25636"/>
                </a:cubicBezTo>
                <a:lnTo>
                  <a:pt x="97385" y="25636"/>
                </a:lnTo>
                <a:cubicBezTo>
                  <a:pt x="97385" y="33394"/>
                  <a:pt x="96179" y="40606"/>
                  <a:pt x="93769" y="47273"/>
                </a:cubicBezTo>
                <a:lnTo>
                  <a:pt x="93769" y="47273"/>
                </a:lnTo>
                <a:cubicBezTo>
                  <a:pt x="93205" y="48848"/>
                  <a:pt x="92256" y="49970"/>
                  <a:pt x="90923" y="50636"/>
                </a:cubicBezTo>
                <a:lnTo>
                  <a:pt x="90923" y="50636"/>
                </a:lnTo>
                <a:cubicBezTo>
                  <a:pt x="89590" y="51303"/>
                  <a:pt x="88179" y="51364"/>
                  <a:pt x="86692" y="50818"/>
                </a:cubicBezTo>
                <a:lnTo>
                  <a:pt x="86692" y="50818"/>
                </a:lnTo>
                <a:cubicBezTo>
                  <a:pt x="85359" y="50030"/>
                  <a:pt x="84410" y="48909"/>
                  <a:pt x="83846" y="47455"/>
                </a:cubicBezTo>
                <a:lnTo>
                  <a:pt x="83846" y="47455"/>
                </a:lnTo>
                <a:cubicBezTo>
                  <a:pt x="83282" y="45818"/>
                  <a:pt x="83282" y="44152"/>
                  <a:pt x="83846" y="42455"/>
                </a:cubicBezTo>
                <a:lnTo>
                  <a:pt x="83846" y="42455"/>
                </a:lnTo>
                <a:cubicBezTo>
                  <a:pt x="85641" y="37242"/>
                  <a:pt x="86538" y="31636"/>
                  <a:pt x="86538" y="25636"/>
                </a:cubicBezTo>
                <a:lnTo>
                  <a:pt x="86538" y="25636"/>
                </a:lnTo>
                <a:cubicBezTo>
                  <a:pt x="86538" y="19636"/>
                  <a:pt x="85641" y="14061"/>
                  <a:pt x="83846" y="8909"/>
                </a:cubicBezTo>
                <a:lnTo>
                  <a:pt x="83846" y="8909"/>
                </a:lnTo>
                <a:cubicBezTo>
                  <a:pt x="83282" y="7152"/>
                  <a:pt x="83282" y="5545"/>
                  <a:pt x="83846" y="4091"/>
                </a:cubicBezTo>
                <a:lnTo>
                  <a:pt x="83846" y="4091"/>
                </a:lnTo>
                <a:cubicBezTo>
                  <a:pt x="84410" y="2515"/>
                  <a:pt x="85359" y="1303"/>
                  <a:pt x="86692" y="455"/>
                </a:cubicBezTo>
                <a:lnTo>
                  <a:pt x="86692" y="455"/>
                </a:lnTo>
                <a:cubicBezTo>
                  <a:pt x="88179" y="-152"/>
                  <a:pt x="89590" y="-152"/>
                  <a:pt x="90923" y="455"/>
                </a:cubicBezTo>
                <a:lnTo>
                  <a:pt x="90923" y="455"/>
                </a:lnTo>
                <a:cubicBezTo>
                  <a:pt x="92256" y="1303"/>
                  <a:pt x="93205" y="2515"/>
                  <a:pt x="93769" y="4091"/>
                </a:cubicBezTo>
                <a:lnTo>
                  <a:pt x="93769" y="4091"/>
                </a:lnTo>
                <a:moveTo>
                  <a:pt x="59462" y="25636"/>
                </a:moveTo>
                <a:lnTo>
                  <a:pt x="59462" y="25636"/>
                </a:lnTo>
                <a:cubicBezTo>
                  <a:pt x="59256" y="30606"/>
                  <a:pt x="57462" y="34273"/>
                  <a:pt x="54077" y="36636"/>
                </a:cubicBezTo>
                <a:lnTo>
                  <a:pt x="54077" y="36636"/>
                </a:lnTo>
                <a:lnTo>
                  <a:pt x="54077" y="96000"/>
                </a:lnTo>
                <a:cubicBezTo>
                  <a:pt x="54077" y="97879"/>
                  <a:pt x="53564" y="99394"/>
                  <a:pt x="52538" y="100545"/>
                </a:cubicBezTo>
                <a:lnTo>
                  <a:pt x="52538" y="100545"/>
                </a:lnTo>
                <a:cubicBezTo>
                  <a:pt x="51564" y="101758"/>
                  <a:pt x="50282" y="102364"/>
                  <a:pt x="48692" y="102364"/>
                </a:cubicBezTo>
                <a:lnTo>
                  <a:pt x="48692" y="102364"/>
                </a:lnTo>
                <a:cubicBezTo>
                  <a:pt x="47103" y="102364"/>
                  <a:pt x="45795" y="101758"/>
                  <a:pt x="44769" y="100545"/>
                </a:cubicBezTo>
                <a:lnTo>
                  <a:pt x="44769" y="100545"/>
                </a:lnTo>
                <a:cubicBezTo>
                  <a:pt x="43795" y="99394"/>
                  <a:pt x="43308" y="97879"/>
                  <a:pt x="43308" y="96000"/>
                </a:cubicBezTo>
                <a:lnTo>
                  <a:pt x="43308" y="96000"/>
                </a:lnTo>
                <a:lnTo>
                  <a:pt x="43308" y="36636"/>
                </a:lnTo>
                <a:cubicBezTo>
                  <a:pt x="39923" y="34273"/>
                  <a:pt x="38103" y="30606"/>
                  <a:pt x="37846" y="25636"/>
                </a:cubicBezTo>
                <a:lnTo>
                  <a:pt x="37846" y="25636"/>
                </a:lnTo>
                <a:cubicBezTo>
                  <a:pt x="37949" y="22061"/>
                  <a:pt x="39026" y="19061"/>
                  <a:pt x="41077" y="16636"/>
                </a:cubicBezTo>
                <a:lnTo>
                  <a:pt x="41077" y="16636"/>
                </a:lnTo>
                <a:cubicBezTo>
                  <a:pt x="43077" y="14273"/>
                  <a:pt x="45615" y="13030"/>
                  <a:pt x="48692" y="12909"/>
                </a:cubicBezTo>
                <a:lnTo>
                  <a:pt x="48692" y="12909"/>
                </a:lnTo>
                <a:cubicBezTo>
                  <a:pt x="51718" y="13030"/>
                  <a:pt x="54256" y="14273"/>
                  <a:pt x="56308" y="16636"/>
                </a:cubicBezTo>
                <a:lnTo>
                  <a:pt x="56308" y="16636"/>
                </a:lnTo>
                <a:cubicBezTo>
                  <a:pt x="58308" y="19061"/>
                  <a:pt x="59359" y="22061"/>
                  <a:pt x="59462" y="25636"/>
                </a:cubicBezTo>
                <a:lnTo>
                  <a:pt x="59462" y="25636"/>
                </a:lnTo>
                <a:moveTo>
                  <a:pt x="28923" y="15455"/>
                </a:moveTo>
                <a:lnTo>
                  <a:pt x="28923" y="15455"/>
                </a:lnTo>
                <a:cubicBezTo>
                  <a:pt x="27692" y="18545"/>
                  <a:pt x="27077" y="21939"/>
                  <a:pt x="27077" y="25636"/>
                </a:cubicBezTo>
                <a:lnTo>
                  <a:pt x="27077" y="25636"/>
                </a:lnTo>
                <a:cubicBezTo>
                  <a:pt x="27077" y="29394"/>
                  <a:pt x="27692" y="32788"/>
                  <a:pt x="28923" y="35818"/>
                </a:cubicBezTo>
                <a:lnTo>
                  <a:pt x="28923" y="35818"/>
                </a:lnTo>
                <a:cubicBezTo>
                  <a:pt x="29487" y="37576"/>
                  <a:pt x="29487" y="39242"/>
                  <a:pt x="28923" y="40818"/>
                </a:cubicBezTo>
                <a:lnTo>
                  <a:pt x="28923" y="40818"/>
                </a:lnTo>
                <a:cubicBezTo>
                  <a:pt x="28359" y="42455"/>
                  <a:pt x="27385" y="43606"/>
                  <a:pt x="26000" y="44273"/>
                </a:cubicBezTo>
                <a:lnTo>
                  <a:pt x="26000" y="44273"/>
                </a:lnTo>
                <a:cubicBezTo>
                  <a:pt x="24564" y="44939"/>
                  <a:pt x="23231" y="45000"/>
                  <a:pt x="22000" y="44455"/>
                </a:cubicBezTo>
                <a:lnTo>
                  <a:pt x="22000" y="44455"/>
                </a:lnTo>
                <a:cubicBezTo>
                  <a:pt x="20615" y="43788"/>
                  <a:pt x="19590" y="42667"/>
                  <a:pt x="18923" y="41091"/>
                </a:cubicBezTo>
                <a:lnTo>
                  <a:pt x="18923" y="41091"/>
                </a:lnTo>
                <a:cubicBezTo>
                  <a:pt x="17128" y="36242"/>
                  <a:pt x="16231" y="31091"/>
                  <a:pt x="16231" y="25636"/>
                </a:cubicBezTo>
                <a:lnTo>
                  <a:pt x="16231" y="25636"/>
                </a:lnTo>
                <a:cubicBezTo>
                  <a:pt x="16231" y="20182"/>
                  <a:pt x="17128" y="15061"/>
                  <a:pt x="18923" y="10273"/>
                </a:cubicBezTo>
                <a:lnTo>
                  <a:pt x="18923" y="10273"/>
                </a:lnTo>
                <a:cubicBezTo>
                  <a:pt x="19590" y="8697"/>
                  <a:pt x="20615" y="7576"/>
                  <a:pt x="22000" y="6909"/>
                </a:cubicBezTo>
                <a:lnTo>
                  <a:pt x="22000" y="6909"/>
                </a:lnTo>
                <a:cubicBezTo>
                  <a:pt x="23333" y="6364"/>
                  <a:pt x="24667" y="6424"/>
                  <a:pt x="26000" y="7091"/>
                </a:cubicBezTo>
                <a:lnTo>
                  <a:pt x="26000" y="7091"/>
                </a:lnTo>
                <a:cubicBezTo>
                  <a:pt x="27385" y="7758"/>
                  <a:pt x="28359" y="8879"/>
                  <a:pt x="28923" y="10455"/>
                </a:cubicBezTo>
                <a:lnTo>
                  <a:pt x="28923" y="10455"/>
                </a:lnTo>
                <a:cubicBezTo>
                  <a:pt x="29487" y="12091"/>
                  <a:pt x="29487" y="13758"/>
                  <a:pt x="28923" y="15455"/>
                </a:cubicBezTo>
                <a:lnTo>
                  <a:pt x="28923" y="15455"/>
                </a:lnTo>
                <a:moveTo>
                  <a:pt x="78462" y="10273"/>
                </a:moveTo>
                <a:lnTo>
                  <a:pt x="78462" y="10273"/>
                </a:lnTo>
                <a:cubicBezTo>
                  <a:pt x="80256" y="15061"/>
                  <a:pt x="81154" y="20182"/>
                  <a:pt x="81154" y="25636"/>
                </a:cubicBezTo>
                <a:lnTo>
                  <a:pt x="81154" y="25636"/>
                </a:lnTo>
                <a:cubicBezTo>
                  <a:pt x="81154" y="31091"/>
                  <a:pt x="80256" y="36242"/>
                  <a:pt x="78462" y="41091"/>
                </a:cubicBezTo>
                <a:lnTo>
                  <a:pt x="78462" y="41091"/>
                </a:lnTo>
                <a:cubicBezTo>
                  <a:pt x="77744" y="42667"/>
                  <a:pt x="76718" y="43788"/>
                  <a:pt x="75385" y="44455"/>
                </a:cubicBezTo>
                <a:lnTo>
                  <a:pt x="75385" y="44455"/>
                </a:lnTo>
                <a:cubicBezTo>
                  <a:pt x="74051" y="45000"/>
                  <a:pt x="72692" y="44939"/>
                  <a:pt x="71308" y="44273"/>
                </a:cubicBezTo>
                <a:lnTo>
                  <a:pt x="71308" y="44273"/>
                </a:lnTo>
                <a:cubicBezTo>
                  <a:pt x="69974" y="43606"/>
                  <a:pt x="69026" y="42455"/>
                  <a:pt x="68462" y="40818"/>
                </a:cubicBezTo>
                <a:lnTo>
                  <a:pt x="68462" y="40818"/>
                </a:lnTo>
                <a:cubicBezTo>
                  <a:pt x="67897" y="39242"/>
                  <a:pt x="67897" y="37576"/>
                  <a:pt x="68462" y="35818"/>
                </a:cubicBezTo>
                <a:lnTo>
                  <a:pt x="68462" y="35818"/>
                </a:lnTo>
                <a:cubicBezTo>
                  <a:pt x="69692" y="32788"/>
                  <a:pt x="70308" y="29394"/>
                  <a:pt x="70308" y="25636"/>
                </a:cubicBezTo>
                <a:lnTo>
                  <a:pt x="70308" y="25636"/>
                </a:lnTo>
                <a:cubicBezTo>
                  <a:pt x="70308" y="21939"/>
                  <a:pt x="69692" y="18545"/>
                  <a:pt x="68462" y="15455"/>
                </a:cubicBezTo>
                <a:lnTo>
                  <a:pt x="68462" y="15455"/>
                </a:lnTo>
                <a:cubicBezTo>
                  <a:pt x="67897" y="13758"/>
                  <a:pt x="67897" y="12091"/>
                  <a:pt x="68462" y="10455"/>
                </a:cubicBezTo>
                <a:lnTo>
                  <a:pt x="68462" y="10455"/>
                </a:lnTo>
                <a:cubicBezTo>
                  <a:pt x="69026" y="8879"/>
                  <a:pt x="69974" y="7758"/>
                  <a:pt x="71308" y="7091"/>
                </a:cubicBezTo>
                <a:lnTo>
                  <a:pt x="71308" y="7091"/>
                </a:lnTo>
                <a:cubicBezTo>
                  <a:pt x="72795" y="6424"/>
                  <a:pt x="74154" y="6364"/>
                  <a:pt x="75385" y="6909"/>
                </a:cubicBezTo>
                <a:lnTo>
                  <a:pt x="75385" y="6909"/>
                </a:lnTo>
                <a:cubicBezTo>
                  <a:pt x="76718" y="7576"/>
                  <a:pt x="77744" y="8697"/>
                  <a:pt x="78462" y="10273"/>
                </a:cubicBezTo>
                <a:lnTo>
                  <a:pt x="78462" y="1027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1457-38"/>
          <p:cNvSpPr/>
          <p:nvPr/>
        </p:nvSpPr>
        <p:spPr>
          <a:xfrm>
            <a:off x="1364456" y="2458343"/>
            <a:ext cx="562570" cy="120818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814" y="0"/>
                </a:moveTo>
                <a:lnTo>
                  <a:pt x="96186" y="0"/>
                </a:lnTo>
                <a:lnTo>
                  <a:pt x="96559" y="8"/>
                </a:lnTo>
                <a:lnTo>
                  <a:pt x="96932" y="31"/>
                </a:lnTo>
                <a:lnTo>
                  <a:pt x="97288" y="79"/>
                </a:lnTo>
                <a:lnTo>
                  <a:pt x="97644" y="134"/>
                </a:lnTo>
                <a:lnTo>
                  <a:pt x="97983" y="213"/>
                </a:lnTo>
                <a:lnTo>
                  <a:pt x="98305" y="299"/>
                </a:lnTo>
                <a:lnTo>
                  <a:pt x="98610" y="402"/>
                </a:lnTo>
                <a:lnTo>
                  <a:pt x="98881" y="520"/>
                </a:lnTo>
                <a:lnTo>
                  <a:pt x="99136" y="646"/>
                </a:lnTo>
                <a:lnTo>
                  <a:pt x="99356" y="787"/>
                </a:lnTo>
                <a:lnTo>
                  <a:pt x="99542" y="937"/>
                </a:lnTo>
                <a:lnTo>
                  <a:pt x="99712" y="1094"/>
                </a:lnTo>
                <a:lnTo>
                  <a:pt x="99831" y="1260"/>
                </a:lnTo>
                <a:lnTo>
                  <a:pt x="99932" y="1425"/>
                </a:lnTo>
                <a:lnTo>
                  <a:pt x="99983" y="1598"/>
                </a:lnTo>
                <a:lnTo>
                  <a:pt x="100000" y="1772"/>
                </a:lnTo>
                <a:lnTo>
                  <a:pt x="100000" y="98228"/>
                </a:lnTo>
                <a:lnTo>
                  <a:pt x="99983" y="98402"/>
                </a:lnTo>
                <a:lnTo>
                  <a:pt x="99932" y="98575"/>
                </a:lnTo>
                <a:lnTo>
                  <a:pt x="99831" y="98740"/>
                </a:lnTo>
                <a:lnTo>
                  <a:pt x="99712" y="98906"/>
                </a:lnTo>
                <a:lnTo>
                  <a:pt x="99542" y="99063"/>
                </a:lnTo>
                <a:lnTo>
                  <a:pt x="99356" y="99213"/>
                </a:lnTo>
                <a:lnTo>
                  <a:pt x="99136" y="99354"/>
                </a:lnTo>
                <a:lnTo>
                  <a:pt x="98881" y="99480"/>
                </a:lnTo>
                <a:lnTo>
                  <a:pt x="98610" y="99598"/>
                </a:lnTo>
                <a:lnTo>
                  <a:pt x="98305" y="99701"/>
                </a:lnTo>
                <a:lnTo>
                  <a:pt x="97983" y="99787"/>
                </a:lnTo>
                <a:lnTo>
                  <a:pt x="97644" y="99866"/>
                </a:lnTo>
                <a:lnTo>
                  <a:pt x="97288" y="99921"/>
                </a:lnTo>
                <a:lnTo>
                  <a:pt x="96932" y="99969"/>
                </a:lnTo>
                <a:lnTo>
                  <a:pt x="96559" y="99992"/>
                </a:lnTo>
                <a:lnTo>
                  <a:pt x="96186" y="100000"/>
                </a:lnTo>
                <a:lnTo>
                  <a:pt x="3814" y="100000"/>
                </a:lnTo>
                <a:lnTo>
                  <a:pt x="3441" y="99992"/>
                </a:lnTo>
                <a:lnTo>
                  <a:pt x="3068" y="99969"/>
                </a:lnTo>
                <a:lnTo>
                  <a:pt x="2712" y="99921"/>
                </a:lnTo>
                <a:lnTo>
                  <a:pt x="2356" y="99866"/>
                </a:lnTo>
                <a:lnTo>
                  <a:pt x="2017" y="99787"/>
                </a:lnTo>
                <a:lnTo>
                  <a:pt x="1695" y="99701"/>
                </a:lnTo>
                <a:lnTo>
                  <a:pt x="1390" y="99598"/>
                </a:lnTo>
                <a:lnTo>
                  <a:pt x="1119" y="99480"/>
                </a:lnTo>
                <a:lnTo>
                  <a:pt x="864" y="99354"/>
                </a:lnTo>
                <a:lnTo>
                  <a:pt x="644" y="99213"/>
                </a:lnTo>
                <a:lnTo>
                  <a:pt x="458" y="99063"/>
                </a:lnTo>
                <a:lnTo>
                  <a:pt x="288" y="98906"/>
                </a:lnTo>
                <a:lnTo>
                  <a:pt x="169" y="98740"/>
                </a:lnTo>
                <a:lnTo>
                  <a:pt x="68" y="98575"/>
                </a:lnTo>
                <a:lnTo>
                  <a:pt x="17" y="98402"/>
                </a:lnTo>
                <a:lnTo>
                  <a:pt x="0" y="98228"/>
                </a:lnTo>
                <a:lnTo>
                  <a:pt x="0" y="1772"/>
                </a:lnTo>
                <a:lnTo>
                  <a:pt x="17" y="1598"/>
                </a:lnTo>
                <a:lnTo>
                  <a:pt x="68" y="1425"/>
                </a:lnTo>
                <a:lnTo>
                  <a:pt x="169" y="1260"/>
                </a:lnTo>
                <a:lnTo>
                  <a:pt x="288" y="1094"/>
                </a:lnTo>
                <a:lnTo>
                  <a:pt x="458" y="937"/>
                </a:lnTo>
                <a:lnTo>
                  <a:pt x="644" y="787"/>
                </a:lnTo>
                <a:lnTo>
                  <a:pt x="864" y="646"/>
                </a:lnTo>
                <a:lnTo>
                  <a:pt x="1119" y="520"/>
                </a:lnTo>
                <a:lnTo>
                  <a:pt x="1390" y="402"/>
                </a:lnTo>
                <a:lnTo>
                  <a:pt x="1695" y="299"/>
                </a:lnTo>
                <a:lnTo>
                  <a:pt x="2017" y="213"/>
                </a:lnTo>
                <a:lnTo>
                  <a:pt x="2356" y="134"/>
                </a:lnTo>
                <a:lnTo>
                  <a:pt x="2712" y="79"/>
                </a:lnTo>
                <a:lnTo>
                  <a:pt x="3068" y="31"/>
                </a:lnTo>
                <a:lnTo>
                  <a:pt x="3441" y="8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9439831501-61"/>
          <p:cNvSpPr/>
          <p:nvPr/>
        </p:nvSpPr>
        <p:spPr>
          <a:xfrm>
            <a:off x="1485900" y="3008893"/>
            <a:ext cx="107156" cy="1070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09" y="9364"/>
                </a:moveTo>
                <a:lnTo>
                  <a:pt x="98909" y="9364"/>
                </a:lnTo>
                <a:cubicBezTo>
                  <a:pt x="101576" y="8273"/>
                  <a:pt x="102636" y="6273"/>
                  <a:pt x="102091" y="3364"/>
                </a:cubicBezTo>
                <a:lnTo>
                  <a:pt x="102091" y="3364"/>
                </a:lnTo>
                <a:cubicBezTo>
                  <a:pt x="101000" y="697"/>
                  <a:pt x="99000" y="-394"/>
                  <a:pt x="96091" y="91"/>
                </a:cubicBezTo>
                <a:lnTo>
                  <a:pt x="96091" y="91"/>
                </a:lnTo>
                <a:lnTo>
                  <a:pt x="10364" y="25273"/>
                </a:lnTo>
                <a:cubicBezTo>
                  <a:pt x="8485" y="25818"/>
                  <a:pt x="6818" y="26697"/>
                  <a:pt x="5364" y="27909"/>
                </a:cubicBezTo>
                <a:lnTo>
                  <a:pt x="5364" y="27909"/>
                </a:lnTo>
                <a:cubicBezTo>
                  <a:pt x="1909" y="30455"/>
                  <a:pt x="121" y="33909"/>
                  <a:pt x="0" y="38273"/>
                </a:cubicBezTo>
                <a:lnTo>
                  <a:pt x="0" y="38273"/>
                </a:lnTo>
                <a:lnTo>
                  <a:pt x="0" y="39091"/>
                </a:lnTo>
                <a:lnTo>
                  <a:pt x="0" y="60636"/>
                </a:lnTo>
                <a:lnTo>
                  <a:pt x="0" y="89455"/>
                </a:lnTo>
                <a:cubicBezTo>
                  <a:pt x="121" y="93030"/>
                  <a:pt x="1394" y="96030"/>
                  <a:pt x="3818" y="98455"/>
                </a:cubicBezTo>
                <a:lnTo>
                  <a:pt x="3818" y="98455"/>
                </a:lnTo>
                <a:cubicBezTo>
                  <a:pt x="6182" y="100818"/>
                  <a:pt x="9182" y="102061"/>
                  <a:pt x="12818" y="102182"/>
                </a:cubicBezTo>
                <a:lnTo>
                  <a:pt x="12818" y="102182"/>
                </a:lnTo>
                <a:lnTo>
                  <a:pt x="89455" y="102182"/>
                </a:lnTo>
                <a:cubicBezTo>
                  <a:pt x="93091" y="102061"/>
                  <a:pt x="96091" y="100818"/>
                  <a:pt x="98455" y="98455"/>
                </a:cubicBezTo>
                <a:lnTo>
                  <a:pt x="98455" y="98455"/>
                </a:lnTo>
                <a:cubicBezTo>
                  <a:pt x="100879" y="96030"/>
                  <a:pt x="102152" y="93030"/>
                  <a:pt x="102273" y="89455"/>
                </a:cubicBezTo>
                <a:lnTo>
                  <a:pt x="102273" y="89455"/>
                </a:lnTo>
                <a:lnTo>
                  <a:pt x="102273" y="38273"/>
                </a:lnTo>
                <a:cubicBezTo>
                  <a:pt x="102152" y="34697"/>
                  <a:pt x="100879" y="31697"/>
                  <a:pt x="98455" y="29273"/>
                </a:cubicBezTo>
                <a:lnTo>
                  <a:pt x="98455" y="29273"/>
                </a:lnTo>
                <a:cubicBezTo>
                  <a:pt x="96091" y="26909"/>
                  <a:pt x="93091" y="25667"/>
                  <a:pt x="89455" y="25545"/>
                </a:cubicBezTo>
                <a:lnTo>
                  <a:pt x="89455" y="25545"/>
                </a:lnTo>
                <a:lnTo>
                  <a:pt x="43727" y="25545"/>
                </a:lnTo>
                <a:lnTo>
                  <a:pt x="98909" y="9364"/>
                </a:lnTo>
                <a:moveTo>
                  <a:pt x="73545" y="47909"/>
                </a:moveTo>
                <a:lnTo>
                  <a:pt x="73545" y="47909"/>
                </a:lnTo>
                <a:cubicBezTo>
                  <a:pt x="79485" y="48030"/>
                  <a:pt x="84061" y="50697"/>
                  <a:pt x="87273" y="55909"/>
                </a:cubicBezTo>
                <a:lnTo>
                  <a:pt x="87273" y="55909"/>
                </a:lnTo>
                <a:cubicBezTo>
                  <a:pt x="90242" y="61182"/>
                  <a:pt x="90242" y="66485"/>
                  <a:pt x="87273" y="71818"/>
                </a:cubicBezTo>
                <a:lnTo>
                  <a:pt x="87273" y="71818"/>
                </a:lnTo>
                <a:cubicBezTo>
                  <a:pt x="84061" y="77030"/>
                  <a:pt x="79485" y="79697"/>
                  <a:pt x="73545" y="79818"/>
                </a:cubicBezTo>
                <a:lnTo>
                  <a:pt x="73545" y="79818"/>
                </a:lnTo>
                <a:cubicBezTo>
                  <a:pt x="67545" y="79697"/>
                  <a:pt x="62939" y="77030"/>
                  <a:pt x="59727" y="71818"/>
                </a:cubicBezTo>
                <a:lnTo>
                  <a:pt x="59727" y="71818"/>
                </a:lnTo>
                <a:cubicBezTo>
                  <a:pt x="56818" y="66485"/>
                  <a:pt x="56818" y="61182"/>
                  <a:pt x="59727" y="55909"/>
                </a:cubicBezTo>
                <a:lnTo>
                  <a:pt x="59727" y="55909"/>
                </a:lnTo>
                <a:cubicBezTo>
                  <a:pt x="62939" y="50697"/>
                  <a:pt x="67545" y="48030"/>
                  <a:pt x="73545" y="47909"/>
                </a:cubicBezTo>
                <a:lnTo>
                  <a:pt x="73545" y="47909"/>
                </a:lnTo>
                <a:moveTo>
                  <a:pt x="16000" y="51091"/>
                </a:moveTo>
                <a:lnTo>
                  <a:pt x="16000" y="51091"/>
                </a:lnTo>
                <a:cubicBezTo>
                  <a:pt x="16121" y="49091"/>
                  <a:pt x="17182" y="48030"/>
                  <a:pt x="19182" y="47909"/>
                </a:cubicBezTo>
                <a:lnTo>
                  <a:pt x="19182" y="47909"/>
                </a:lnTo>
                <a:lnTo>
                  <a:pt x="38364" y="47909"/>
                </a:lnTo>
                <a:cubicBezTo>
                  <a:pt x="40364" y="48030"/>
                  <a:pt x="41424" y="49091"/>
                  <a:pt x="41545" y="51091"/>
                </a:cubicBezTo>
                <a:lnTo>
                  <a:pt x="41545" y="51091"/>
                </a:lnTo>
                <a:cubicBezTo>
                  <a:pt x="41424" y="53091"/>
                  <a:pt x="40364" y="54152"/>
                  <a:pt x="38364" y="54273"/>
                </a:cubicBezTo>
                <a:lnTo>
                  <a:pt x="38364" y="54273"/>
                </a:lnTo>
                <a:lnTo>
                  <a:pt x="19182" y="54273"/>
                </a:lnTo>
                <a:cubicBezTo>
                  <a:pt x="17182" y="54152"/>
                  <a:pt x="16121" y="53091"/>
                  <a:pt x="16000" y="51091"/>
                </a:cubicBezTo>
                <a:lnTo>
                  <a:pt x="16000" y="51091"/>
                </a:lnTo>
                <a:moveTo>
                  <a:pt x="12818" y="63818"/>
                </a:moveTo>
                <a:lnTo>
                  <a:pt x="12818" y="63818"/>
                </a:lnTo>
                <a:cubicBezTo>
                  <a:pt x="12939" y="61818"/>
                  <a:pt x="14000" y="60758"/>
                  <a:pt x="16000" y="60636"/>
                </a:cubicBezTo>
                <a:lnTo>
                  <a:pt x="16000" y="60636"/>
                </a:lnTo>
                <a:lnTo>
                  <a:pt x="41545" y="60636"/>
                </a:lnTo>
                <a:cubicBezTo>
                  <a:pt x="43545" y="60758"/>
                  <a:pt x="44606" y="61818"/>
                  <a:pt x="44727" y="63818"/>
                </a:cubicBezTo>
                <a:lnTo>
                  <a:pt x="44727" y="63818"/>
                </a:lnTo>
                <a:cubicBezTo>
                  <a:pt x="44606" y="65818"/>
                  <a:pt x="43545" y="66909"/>
                  <a:pt x="41545" y="67091"/>
                </a:cubicBezTo>
                <a:lnTo>
                  <a:pt x="41545" y="67091"/>
                </a:lnTo>
                <a:lnTo>
                  <a:pt x="16000" y="67091"/>
                </a:lnTo>
                <a:cubicBezTo>
                  <a:pt x="14000" y="66909"/>
                  <a:pt x="12939" y="65818"/>
                  <a:pt x="12818" y="63818"/>
                </a:cubicBezTo>
                <a:lnTo>
                  <a:pt x="12818" y="63818"/>
                </a:lnTo>
                <a:moveTo>
                  <a:pt x="16000" y="76636"/>
                </a:moveTo>
                <a:lnTo>
                  <a:pt x="16000" y="76636"/>
                </a:lnTo>
                <a:cubicBezTo>
                  <a:pt x="16121" y="74636"/>
                  <a:pt x="17182" y="73576"/>
                  <a:pt x="19182" y="73455"/>
                </a:cubicBezTo>
                <a:lnTo>
                  <a:pt x="19182" y="73455"/>
                </a:lnTo>
                <a:lnTo>
                  <a:pt x="38364" y="73455"/>
                </a:lnTo>
                <a:cubicBezTo>
                  <a:pt x="40364" y="73576"/>
                  <a:pt x="41424" y="74636"/>
                  <a:pt x="41545" y="76636"/>
                </a:cubicBezTo>
                <a:lnTo>
                  <a:pt x="41545" y="76636"/>
                </a:lnTo>
                <a:cubicBezTo>
                  <a:pt x="41424" y="78636"/>
                  <a:pt x="40364" y="79697"/>
                  <a:pt x="38364" y="79818"/>
                </a:cubicBezTo>
                <a:lnTo>
                  <a:pt x="38364" y="79818"/>
                </a:lnTo>
                <a:lnTo>
                  <a:pt x="19182" y="79818"/>
                </a:lnTo>
                <a:cubicBezTo>
                  <a:pt x="17182" y="79697"/>
                  <a:pt x="16121" y="78636"/>
                  <a:pt x="16000" y="76636"/>
                </a:cubicBezTo>
                <a:lnTo>
                  <a:pt x="16000" y="7663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1458-39"/>
          <p:cNvSpPr/>
          <p:nvPr/>
        </p:nvSpPr>
        <p:spPr>
          <a:xfrm>
            <a:off x="1364456" y="3752255"/>
            <a:ext cx="562570" cy="5268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814" y="0"/>
                </a:moveTo>
                <a:lnTo>
                  <a:pt x="96186" y="0"/>
                </a:lnTo>
                <a:lnTo>
                  <a:pt x="96559" y="18"/>
                </a:lnTo>
                <a:lnTo>
                  <a:pt x="96932" y="73"/>
                </a:lnTo>
                <a:lnTo>
                  <a:pt x="97288" y="182"/>
                </a:lnTo>
                <a:lnTo>
                  <a:pt x="97644" y="309"/>
                </a:lnTo>
                <a:lnTo>
                  <a:pt x="97983" y="491"/>
                </a:lnTo>
                <a:lnTo>
                  <a:pt x="98305" y="691"/>
                </a:lnTo>
                <a:lnTo>
                  <a:pt x="98610" y="927"/>
                </a:lnTo>
                <a:lnTo>
                  <a:pt x="98881" y="1200"/>
                </a:lnTo>
                <a:lnTo>
                  <a:pt x="99136" y="1491"/>
                </a:lnTo>
                <a:lnTo>
                  <a:pt x="99356" y="1818"/>
                </a:lnTo>
                <a:lnTo>
                  <a:pt x="99542" y="2164"/>
                </a:lnTo>
                <a:lnTo>
                  <a:pt x="99712" y="2527"/>
                </a:lnTo>
                <a:lnTo>
                  <a:pt x="99831" y="2909"/>
                </a:lnTo>
                <a:lnTo>
                  <a:pt x="99932" y="3291"/>
                </a:lnTo>
                <a:lnTo>
                  <a:pt x="99983" y="3691"/>
                </a:lnTo>
                <a:lnTo>
                  <a:pt x="100000" y="4091"/>
                </a:lnTo>
                <a:lnTo>
                  <a:pt x="100000" y="100800"/>
                </a:lnTo>
                <a:lnTo>
                  <a:pt x="0" y="100800"/>
                </a:lnTo>
                <a:lnTo>
                  <a:pt x="0" y="4091"/>
                </a:lnTo>
                <a:lnTo>
                  <a:pt x="17" y="3691"/>
                </a:lnTo>
                <a:lnTo>
                  <a:pt x="68" y="3291"/>
                </a:lnTo>
                <a:lnTo>
                  <a:pt x="169" y="2909"/>
                </a:lnTo>
                <a:lnTo>
                  <a:pt x="288" y="2527"/>
                </a:lnTo>
                <a:lnTo>
                  <a:pt x="458" y="2164"/>
                </a:lnTo>
                <a:lnTo>
                  <a:pt x="644" y="1818"/>
                </a:lnTo>
                <a:lnTo>
                  <a:pt x="864" y="1491"/>
                </a:lnTo>
                <a:lnTo>
                  <a:pt x="1119" y="1200"/>
                </a:lnTo>
                <a:lnTo>
                  <a:pt x="1390" y="927"/>
                </a:lnTo>
                <a:lnTo>
                  <a:pt x="1695" y="691"/>
                </a:lnTo>
                <a:lnTo>
                  <a:pt x="2017" y="491"/>
                </a:lnTo>
                <a:lnTo>
                  <a:pt x="2356" y="309"/>
                </a:lnTo>
                <a:lnTo>
                  <a:pt x="2712" y="182"/>
                </a:lnTo>
                <a:lnTo>
                  <a:pt x="3068" y="73"/>
                </a:lnTo>
                <a:lnTo>
                  <a:pt x="3441" y="18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9439831501-62"/>
          <p:cNvSpPr/>
          <p:nvPr/>
        </p:nvSpPr>
        <p:spPr>
          <a:xfrm>
            <a:off x="1492570" y="4482696"/>
            <a:ext cx="80422" cy="1071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125" y="9000"/>
                </a:moveTo>
                <a:lnTo>
                  <a:pt x="87125" y="9000"/>
                </a:lnTo>
                <a:cubicBezTo>
                  <a:pt x="88792" y="5909"/>
                  <a:pt x="87875" y="3303"/>
                  <a:pt x="84375" y="1182"/>
                </a:cubicBezTo>
                <a:lnTo>
                  <a:pt x="84375" y="1182"/>
                </a:lnTo>
                <a:cubicBezTo>
                  <a:pt x="80542" y="-515"/>
                  <a:pt x="76875" y="-364"/>
                  <a:pt x="73375" y="1636"/>
                </a:cubicBezTo>
                <a:lnTo>
                  <a:pt x="73375" y="1636"/>
                </a:lnTo>
                <a:lnTo>
                  <a:pt x="3000" y="46364"/>
                </a:lnTo>
                <a:cubicBezTo>
                  <a:pt x="83" y="48364"/>
                  <a:pt x="-708" y="50697"/>
                  <a:pt x="625" y="53364"/>
                </a:cubicBezTo>
                <a:lnTo>
                  <a:pt x="625" y="53364"/>
                </a:lnTo>
                <a:cubicBezTo>
                  <a:pt x="2208" y="56030"/>
                  <a:pt x="4958" y="57424"/>
                  <a:pt x="8875" y="57545"/>
                </a:cubicBezTo>
                <a:lnTo>
                  <a:pt x="8875" y="57545"/>
                </a:lnTo>
                <a:lnTo>
                  <a:pt x="39625" y="57545"/>
                </a:lnTo>
                <a:lnTo>
                  <a:pt x="18500" y="93273"/>
                </a:lnTo>
                <a:cubicBezTo>
                  <a:pt x="16833" y="96364"/>
                  <a:pt x="17708" y="98970"/>
                  <a:pt x="21125" y="101091"/>
                </a:cubicBezTo>
                <a:lnTo>
                  <a:pt x="21125" y="101091"/>
                </a:lnTo>
                <a:cubicBezTo>
                  <a:pt x="25042" y="102788"/>
                  <a:pt x="28708" y="102667"/>
                  <a:pt x="32125" y="100727"/>
                </a:cubicBezTo>
                <a:lnTo>
                  <a:pt x="32125" y="100727"/>
                </a:lnTo>
                <a:lnTo>
                  <a:pt x="102500" y="55909"/>
                </a:lnTo>
                <a:cubicBezTo>
                  <a:pt x="105417" y="53909"/>
                  <a:pt x="106250" y="51576"/>
                  <a:pt x="105000" y="48909"/>
                </a:cubicBezTo>
                <a:lnTo>
                  <a:pt x="105000" y="48909"/>
                </a:lnTo>
                <a:cubicBezTo>
                  <a:pt x="103500" y="46242"/>
                  <a:pt x="100750" y="44848"/>
                  <a:pt x="96750" y="44727"/>
                </a:cubicBezTo>
                <a:lnTo>
                  <a:pt x="96750" y="44727"/>
                </a:lnTo>
                <a:lnTo>
                  <a:pt x="66250" y="44727"/>
                </a:lnTo>
                <a:lnTo>
                  <a:pt x="87125" y="9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1502-63"/>
          <p:cNvSpPr/>
          <p:nvPr/>
        </p:nvSpPr>
        <p:spPr>
          <a:xfrm>
            <a:off x="1485900" y="631641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545" y="6364"/>
                </a:moveTo>
                <a:lnTo>
                  <a:pt x="57545" y="6364"/>
                </a:lnTo>
                <a:cubicBezTo>
                  <a:pt x="57545" y="8242"/>
                  <a:pt x="58152" y="9788"/>
                  <a:pt x="59364" y="11000"/>
                </a:cubicBezTo>
                <a:lnTo>
                  <a:pt x="59364" y="11000"/>
                </a:lnTo>
                <a:lnTo>
                  <a:pt x="59364" y="11000"/>
                </a:lnTo>
                <a:cubicBezTo>
                  <a:pt x="60515" y="12212"/>
                  <a:pt x="62030" y="12818"/>
                  <a:pt x="63909" y="12818"/>
                </a:cubicBezTo>
                <a:lnTo>
                  <a:pt x="63909" y="12818"/>
                </a:lnTo>
                <a:lnTo>
                  <a:pt x="70273" y="12818"/>
                </a:lnTo>
                <a:cubicBezTo>
                  <a:pt x="72152" y="12818"/>
                  <a:pt x="73697" y="13394"/>
                  <a:pt x="74909" y="14545"/>
                </a:cubicBezTo>
                <a:lnTo>
                  <a:pt x="74909" y="14545"/>
                </a:lnTo>
                <a:cubicBezTo>
                  <a:pt x="76121" y="15758"/>
                  <a:pt x="76727" y="17303"/>
                  <a:pt x="76727" y="19182"/>
                </a:cubicBezTo>
                <a:lnTo>
                  <a:pt x="76727" y="19182"/>
                </a:lnTo>
                <a:cubicBezTo>
                  <a:pt x="76727" y="21061"/>
                  <a:pt x="76121" y="22576"/>
                  <a:pt x="74909" y="23727"/>
                </a:cubicBezTo>
                <a:lnTo>
                  <a:pt x="74909" y="23727"/>
                </a:lnTo>
                <a:cubicBezTo>
                  <a:pt x="73697" y="24939"/>
                  <a:pt x="72152" y="25545"/>
                  <a:pt x="70273" y="25545"/>
                </a:cubicBezTo>
                <a:lnTo>
                  <a:pt x="70273" y="25545"/>
                </a:lnTo>
                <a:lnTo>
                  <a:pt x="6364" y="25545"/>
                </a:lnTo>
                <a:cubicBezTo>
                  <a:pt x="4545" y="25545"/>
                  <a:pt x="3030" y="26152"/>
                  <a:pt x="1818" y="27364"/>
                </a:cubicBezTo>
                <a:lnTo>
                  <a:pt x="1818" y="27364"/>
                </a:lnTo>
                <a:cubicBezTo>
                  <a:pt x="606" y="28576"/>
                  <a:pt x="0" y="30121"/>
                  <a:pt x="0" y="32000"/>
                </a:cubicBezTo>
                <a:lnTo>
                  <a:pt x="0" y="32000"/>
                </a:lnTo>
                <a:cubicBezTo>
                  <a:pt x="0" y="33818"/>
                  <a:pt x="606" y="35333"/>
                  <a:pt x="1818" y="36545"/>
                </a:cubicBezTo>
                <a:lnTo>
                  <a:pt x="1818" y="36545"/>
                </a:lnTo>
                <a:cubicBezTo>
                  <a:pt x="3030" y="37758"/>
                  <a:pt x="4545" y="38364"/>
                  <a:pt x="6364" y="38364"/>
                </a:cubicBezTo>
                <a:lnTo>
                  <a:pt x="6364" y="38364"/>
                </a:lnTo>
                <a:lnTo>
                  <a:pt x="70273" y="38364"/>
                </a:lnTo>
                <a:cubicBezTo>
                  <a:pt x="75788" y="38242"/>
                  <a:pt x="80333" y="36364"/>
                  <a:pt x="83909" y="32727"/>
                </a:cubicBezTo>
                <a:lnTo>
                  <a:pt x="83909" y="32727"/>
                </a:lnTo>
                <a:cubicBezTo>
                  <a:pt x="87485" y="29152"/>
                  <a:pt x="89333" y="24636"/>
                  <a:pt x="89455" y="19182"/>
                </a:cubicBezTo>
                <a:lnTo>
                  <a:pt x="89455" y="19182"/>
                </a:lnTo>
                <a:cubicBezTo>
                  <a:pt x="89333" y="13727"/>
                  <a:pt x="87485" y="9212"/>
                  <a:pt x="83909" y="5636"/>
                </a:cubicBezTo>
                <a:lnTo>
                  <a:pt x="83909" y="5636"/>
                </a:lnTo>
                <a:cubicBezTo>
                  <a:pt x="80333" y="2000"/>
                  <a:pt x="75788" y="121"/>
                  <a:pt x="70273" y="0"/>
                </a:cubicBezTo>
                <a:lnTo>
                  <a:pt x="70273" y="0"/>
                </a:lnTo>
                <a:lnTo>
                  <a:pt x="63909" y="0"/>
                </a:lnTo>
                <a:cubicBezTo>
                  <a:pt x="62030" y="0"/>
                  <a:pt x="60515" y="606"/>
                  <a:pt x="59364" y="1818"/>
                </a:cubicBezTo>
                <a:lnTo>
                  <a:pt x="59364" y="1818"/>
                </a:lnTo>
                <a:cubicBezTo>
                  <a:pt x="58152" y="3030"/>
                  <a:pt x="57545" y="4545"/>
                  <a:pt x="57545" y="6364"/>
                </a:cubicBezTo>
                <a:lnTo>
                  <a:pt x="57545" y="6364"/>
                </a:lnTo>
                <a:moveTo>
                  <a:pt x="70273" y="76727"/>
                </a:moveTo>
                <a:lnTo>
                  <a:pt x="70273" y="76727"/>
                </a:lnTo>
                <a:cubicBezTo>
                  <a:pt x="70273" y="78606"/>
                  <a:pt x="70879" y="80121"/>
                  <a:pt x="72091" y="81273"/>
                </a:cubicBezTo>
                <a:lnTo>
                  <a:pt x="72091" y="81273"/>
                </a:lnTo>
                <a:lnTo>
                  <a:pt x="72091" y="81273"/>
                </a:lnTo>
                <a:cubicBezTo>
                  <a:pt x="73303" y="82485"/>
                  <a:pt x="74848" y="83091"/>
                  <a:pt x="76727" y="83091"/>
                </a:cubicBezTo>
                <a:lnTo>
                  <a:pt x="76727" y="83091"/>
                </a:lnTo>
                <a:lnTo>
                  <a:pt x="83091" y="83091"/>
                </a:lnTo>
                <a:cubicBezTo>
                  <a:pt x="88545" y="82970"/>
                  <a:pt x="93061" y="81121"/>
                  <a:pt x="96636" y="77545"/>
                </a:cubicBezTo>
                <a:lnTo>
                  <a:pt x="96636" y="77545"/>
                </a:lnTo>
                <a:cubicBezTo>
                  <a:pt x="100273" y="73909"/>
                  <a:pt x="102152" y="69364"/>
                  <a:pt x="102273" y="63909"/>
                </a:cubicBezTo>
                <a:lnTo>
                  <a:pt x="102273" y="63909"/>
                </a:lnTo>
                <a:cubicBezTo>
                  <a:pt x="102152" y="58455"/>
                  <a:pt x="100273" y="53939"/>
                  <a:pt x="96636" y="50364"/>
                </a:cubicBezTo>
                <a:lnTo>
                  <a:pt x="96636" y="50364"/>
                </a:lnTo>
                <a:cubicBezTo>
                  <a:pt x="93061" y="46727"/>
                  <a:pt x="88545" y="44848"/>
                  <a:pt x="83091" y="44727"/>
                </a:cubicBezTo>
                <a:lnTo>
                  <a:pt x="83091" y="44727"/>
                </a:lnTo>
                <a:lnTo>
                  <a:pt x="6364" y="44727"/>
                </a:lnTo>
                <a:cubicBezTo>
                  <a:pt x="4545" y="44727"/>
                  <a:pt x="3030" y="45333"/>
                  <a:pt x="1818" y="46545"/>
                </a:cubicBezTo>
                <a:lnTo>
                  <a:pt x="1818" y="46545"/>
                </a:lnTo>
                <a:cubicBezTo>
                  <a:pt x="606" y="47758"/>
                  <a:pt x="0" y="49303"/>
                  <a:pt x="0" y="51182"/>
                </a:cubicBezTo>
                <a:lnTo>
                  <a:pt x="0" y="51182"/>
                </a:lnTo>
                <a:cubicBezTo>
                  <a:pt x="0" y="53000"/>
                  <a:pt x="606" y="54515"/>
                  <a:pt x="1818" y="55727"/>
                </a:cubicBezTo>
                <a:lnTo>
                  <a:pt x="1818" y="55727"/>
                </a:lnTo>
                <a:cubicBezTo>
                  <a:pt x="3030" y="56939"/>
                  <a:pt x="4545" y="57545"/>
                  <a:pt x="6364" y="57545"/>
                </a:cubicBezTo>
                <a:lnTo>
                  <a:pt x="6364" y="57545"/>
                </a:lnTo>
                <a:lnTo>
                  <a:pt x="83091" y="57545"/>
                </a:lnTo>
                <a:cubicBezTo>
                  <a:pt x="84970" y="57545"/>
                  <a:pt x="86515" y="58152"/>
                  <a:pt x="87727" y="59364"/>
                </a:cubicBezTo>
                <a:lnTo>
                  <a:pt x="87727" y="59364"/>
                </a:lnTo>
                <a:cubicBezTo>
                  <a:pt x="88879" y="60515"/>
                  <a:pt x="89455" y="62030"/>
                  <a:pt x="89455" y="63909"/>
                </a:cubicBezTo>
                <a:lnTo>
                  <a:pt x="89455" y="63909"/>
                </a:lnTo>
                <a:cubicBezTo>
                  <a:pt x="89455" y="65788"/>
                  <a:pt x="88879" y="67333"/>
                  <a:pt x="87727" y="68545"/>
                </a:cubicBezTo>
                <a:lnTo>
                  <a:pt x="87727" y="68545"/>
                </a:lnTo>
                <a:cubicBezTo>
                  <a:pt x="86515" y="69697"/>
                  <a:pt x="84970" y="70273"/>
                  <a:pt x="83091" y="70273"/>
                </a:cubicBezTo>
                <a:lnTo>
                  <a:pt x="83091" y="70273"/>
                </a:lnTo>
                <a:lnTo>
                  <a:pt x="76727" y="70273"/>
                </a:lnTo>
                <a:cubicBezTo>
                  <a:pt x="74848" y="70273"/>
                  <a:pt x="73303" y="70879"/>
                  <a:pt x="72091" y="72091"/>
                </a:cubicBezTo>
                <a:lnTo>
                  <a:pt x="72091" y="72091"/>
                </a:lnTo>
                <a:cubicBezTo>
                  <a:pt x="70879" y="73303"/>
                  <a:pt x="70273" y="74848"/>
                  <a:pt x="70273" y="76727"/>
                </a:cubicBezTo>
                <a:lnTo>
                  <a:pt x="70273" y="76727"/>
                </a:lnTo>
                <a:moveTo>
                  <a:pt x="25545" y="102273"/>
                </a:moveTo>
                <a:lnTo>
                  <a:pt x="25545" y="102273"/>
                </a:lnTo>
                <a:lnTo>
                  <a:pt x="32000" y="102273"/>
                </a:lnTo>
                <a:cubicBezTo>
                  <a:pt x="37455" y="102152"/>
                  <a:pt x="41970" y="100273"/>
                  <a:pt x="45545" y="96636"/>
                </a:cubicBezTo>
                <a:lnTo>
                  <a:pt x="45545" y="96636"/>
                </a:lnTo>
                <a:cubicBezTo>
                  <a:pt x="49121" y="93061"/>
                  <a:pt x="51000" y="88545"/>
                  <a:pt x="51182" y="83091"/>
                </a:cubicBezTo>
                <a:lnTo>
                  <a:pt x="51182" y="83091"/>
                </a:lnTo>
                <a:cubicBezTo>
                  <a:pt x="51000" y="77636"/>
                  <a:pt x="49121" y="73121"/>
                  <a:pt x="45545" y="69545"/>
                </a:cubicBezTo>
                <a:lnTo>
                  <a:pt x="45545" y="69545"/>
                </a:lnTo>
                <a:cubicBezTo>
                  <a:pt x="41970" y="65909"/>
                  <a:pt x="37455" y="64030"/>
                  <a:pt x="32000" y="63909"/>
                </a:cubicBezTo>
                <a:lnTo>
                  <a:pt x="32000" y="63909"/>
                </a:lnTo>
                <a:lnTo>
                  <a:pt x="6364" y="63909"/>
                </a:lnTo>
                <a:cubicBezTo>
                  <a:pt x="4545" y="63909"/>
                  <a:pt x="3030" y="64515"/>
                  <a:pt x="1818" y="65727"/>
                </a:cubicBezTo>
                <a:lnTo>
                  <a:pt x="1818" y="65727"/>
                </a:lnTo>
                <a:cubicBezTo>
                  <a:pt x="606" y="66939"/>
                  <a:pt x="0" y="68455"/>
                  <a:pt x="0" y="70273"/>
                </a:cubicBezTo>
                <a:lnTo>
                  <a:pt x="0" y="70273"/>
                </a:lnTo>
                <a:cubicBezTo>
                  <a:pt x="0" y="72152"/>
                  <a:pt x="606" y="73697"/>
                  <a:pt x="1818" y="74909"/>
                </a:cubicBezTo>
                <a:lnTo>
                  <a:pt x="1818" y="74909"/>
                </a:lnTo>
                <a:cubicBezTo>
                  <a:pt x="3030" y="76121"/>
                  <a:pt x="4545" y="76727"/>
                  <a:pt x="6364" y="76727"/>
                </a:cubicBezTo>
                <a:lnTo>
                  <a:pt x="6364" y="76727"/>
                </a:lnTo>
                <a:lnTo>
                  <a:pt x="32000" y="76727"/>
                </a:lnTo>
                <a:cubicBezTo>
                  <a:pt x="33818" y="76727"/>
                  <a:pt x="35333" y="77333"/>
                  <a:pt x="36545" y="78545"/>
                </a:cubicBezTo>
                <a:lnTo>
                  <a:pt x="36545" y="78545"/>
                </a:lnTo>
                <a:cubicBezTo>
                  <a:pt x="37758" y="79697"/>
                  <a:pt x="38364" y="81212"/>
                  <a:pt x="38364" y="83091"/>
                </a:cubicBezTo>
                <a:lnTo>
                  <a:pt x="38364" y="83091"/>
                </a:lnTo>
                <a:cubicBezTo>
                  <a:pt x="38364" y="84970"/>
                  <a:pt x="37758" y="86515"/>
                  <a:pt x="36545" y="87727"/>
                </a:cubicBezTo>
                <a:lnTo>
                  <a:pt x="36545" y="87727"/>
                </a:lnTo>
                <a:cubicBezTo>
                  <a:pt x="35333" y="88879"/>
                  <a:pt x="33818" y="89455"/>
                  <a:pt x="32000" y="89455"/>
                </a:cubicBezTo>
                <a:lnTo>
                  <a:pt x="32000" y="89455"/>
                </a:lnTo>
                <a:lnTo>
                  <a:pt x="25545" y="89455"/>
                </a:lnTo>
                <a:cubicBezTo>
                  <a:pt x="23667" y="89455"/>
                  <a:pt x="22152" y="90061"/>
                  <a:pt x="21000" y="91273"/>
                </a:cubicBezTo>
                <a:lnTo>
                  <a:pt x="21000" y="91273"/>
                </a:lnTo>
                <a:cubicBezTo>
                  <a:pt x="19788" y="92485"/>
                  <a:pt x="19182" y="94030"/>
                  <a:pt x="19182" y="95909"/>
                </a:cubicBezTo>
                <a:lnTo>
                  <a:pt x="19182" y="95909"/>
                </a:lnTo>
                <a:cubicBezTo>
                  <a:pt x="19182" y="97727"/>
                  <a:pt x="19788" y="99242"/>
                  <a:pt x="21000" y="100455"/>
                </a:cubicBezTo>
                <a:lnTo>
                  <a:pt x="21000" y="100455"/>
                </a:lnTo>
                <a:cubicBezTo>
                  <a:pt x="22152" y="101667"/>
                  <a:pt x="23667" y="102273"/>
                  <a:pt x="25545" y="102273"/>
                </a:cubicBezTo>
                <a:lnTo>
                  <a:pt x="25545" y="10227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1502-64"/>
          <p:cNvSpPr/>
          <p:nvPr/>
        </p:nvSpPr>
        <p:spPr>
          <a:xfrm>
            <a:off x="1485900" y="8599950"/>
            <a:ext cx="133945" cy="1071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786" y="2000"/>
                </a:moveTo>
                <a:lnTo>
                  <a:pt x="75786" y="2000"/>
                </a:lnTo>
                <a:lnTo>
                  <a:pt x="82214" y="12818"/>
                </a:lnTo>
                <a:lnTo>
                  <a:pt x="96714" y="12818"/>
                </a:lnTo>
                <a:cubicBezTo>
                  <a:pt x="99000" y="13061"/>
                  <a:pt x="100238" y="14667"/>
                  <a:pt x="100429" y="17636"/>
                </a:cubicBezTo>
                <a:lnTo>
                  <a:pt x="100429" y="17636"/>
                </a:lnTo>
                <a:cubicBezTo>
                  <a:pt x="100238" y="20545"/>
                  <a:pt x="99000" y="22121"/>
                  <a:pt x="96714" y="22364"/>
                </a:cubicBezTo>
                <a:lnTo>
                  <a:pt x="96714" y="22364"/>
                </a:lnTo>
                <a:lnTo>
                  <a:pt x="80357" y="22364"/>
                </a:lnTo>
                <a:cubicBezTo>
                  <a:pt x="79119" y="22364"/>
                  <a:pt x="78119" y="21697"/>
                  <a:pt x="77357" y="20364"/>
                </a:cubicBezTo>
                <a:lnTo>
                  <a:pt x="77357" y="20364"/>
                </a:lnTo>
                <a:lnTo>
                  <a:pt x="73643" y="14000"/>
                </a:lnTo>
                <a:lnTo>
                  <a:pt x="66214" y="34000"/>
                </a:lnTo>
                <a:cubicBezTo>
                  <a:pt x="65500" y="35576"/>
                  <a:pt x="64452" y="36485"/>
                  <a:pt x="63071" y="36727"/>
                </a:cubicBezTo>
                <a:lnTo>
                  <a:pt x="63071" y="36727"/>
                </a:lnTo>
                <a:cubicBezTo>
                  <a:pt x="61643" y="36727"/>
                  <a:pt x="60500" y="36000"/>
                  <a:pt x="59643" y="34545"/>
                </a:cubicBezTo>
                <a:lnTo>
                  <a:pt x="59643" y="34545"/>
                </a:lnTo>
                <a:lnTo>
                  <a:pt x="53214" y="22364"/>
                </a:lnTo>
                <a:lnTo>
                  <a:pt x="33929" y="22364"/>
                </a:lnTo>
                <a:cubicBezTo>
                  <a:pt x="31595" y="22121"/>
                  <a:pt x="30333" y="20545"/>
                  <a:pt x="30143" y="17636"/>
                </a:cubicBezTo>
                <a:lnTo>
                  <a:pt x="30143" y="17636"/>
                </a:lnTo>
                <a:cubicBezTo>
                  <a:pt x="30333" y="14667"/>
                  <a:pt x="31595" y="13061"/>
                  <a:pt x="33929" y="12818"/>
                </a:cubicBezTo>
                <a:lnTo>
                  <a:pt x="33929" y="12818"/>
                </a:lnTo>
                <a:lnTo>
                  <a:pt x="55214" y="12818"/>
                </a:lnTo>
                <a:cubicBezTo>
                  <a:pt x="56595" y="12818"/>
                  <a:pt x="57643" y="13545"/>
                  <a:pt x="58357" y="15000"/>
                </a:cubicBezTo>
                <a:lnTo>
                  <a:pt x="58357" y="15000"/>
                </a:lnTo>
                <a:lnTo>
                  <a:pt x="62143" y="22182"/>
                </a:lnTo>
                <a:lnTo>
                  <a:pt x="69357" y="2818"/>
                </a:lnTo>
                <a:cubicBezTo>
                  <a:pt x="69976" y="1242"/>
                  <a:pt x="71024" y="303"/>
                  <a:pt x="72500" y="0"/>
                </a:cubicBezTo>
                <a:lnTo>
                  <a:pt x="72500" y="0"/>
                </a:lnTo>
                <a:cubicBezTo>
                  <a:pt x="73881" y="-121"/>
                  <a:pt x="74976" y="545"/>
                  <a:pt x="75786" y="2000"/>
                </a:cubicBezTo>
                <a:lnTo>
                  <a:pt x="75786" y="2000"/>
                </a:lnTo>
                <a:moveTo>
                  <a:pt x="50214" y="32000"/>
                </a:moveTo>
                <a:lnTo>
                  <a:pt x="50214" y="32000"/>
                </a:lnTo>
                <a:lnTo>
                  <a:pt x="52286" y="32000"/>
                </a:lnTo>
                <a:lnTo>
                  <a:pt x="55429" y="38182"/>
                </a:lnTo>
                <a:cubicBezTo>
                  <a:pt x="57381" y="41636"/>
                  <a:pt x="60048" y="43303"/>
                  <a:pt x="63429" y="43182"/>
                </a:cubicBezTo>
                <a:lnTo>
                  <a:pt x="63429" y="43182"/>
                </a:lnTo>
                <a:cubicBezTo>
                  <a:pt x="66762" y="42758"/>
                  <a:pt x="69214" y="40606"/>
                  <a:pt x="70786" y="36727"/>
                </a:cubicBezTo>
                <a:lnTo>
                  <a:pt x="70786" y="36727"/>
                </a:lnTo>
                <a:lnTo>
                  <a:pt x="72500" y="32000"/>
                </a:lnTo>
                <a:lnTo>
                  <a:pt x="85357" y="32000"/>
                </a:lnTo>
                <a:cubicBezTo>
                  <a:pt x="89643" y="32121"/>
                  <a:pt x="93214" y="33970"/>
                  <a:pt x="96071" y="37545"/>
                </a:cubicBezTo>
                <a:lnTo>
                  <a:pt x="96071" y="37545"/>
                </a:lnTo>
                <a:cubicBezTo>
                  <a:pt x="98881" y="41182"/>
                  <a:pt x="100333" y="45727"/>
                  <a:pt x="100429" y="51182"/>
                </a:cubicBezTo>
                <a:lnTo>
                  <a:pt x="100429" y="51182"/>
                </a:lnTo>
                <a:lnTo>
                  <a:pt x="100429" y="95909"/>
                </a:lnTo>
                <a:cubicBezTo>
                  <a:pt x="100429" y="97788"/>
                  <a:pt x="99952" y="99303"/>
                  <a:pt x="99000" y="100455"/>
                </a:cubicBezTo>
                <a:lnTo>
                  <a:pt x="99000" y="100455"/>
                </a:lnTo>
                <a:cubicBezTo>
                  <a:pt x="98095" y="101667"/>
                  <a:pt x="96905" y="102273"/>
                  <a:pt x="95429" y="102273"/>
                </a:cubicBezTo>
                <a:lnTo>
                  <a:pt x="95429" y="102273"/>
                </a:lnTo>
                <a:cubicBezTo>
                  <a:pt x="93952" y="102273"/>
                  <a:pt x="92738" y="101667"/>
                  <a:pt x="91786" y="100455"/>
                </a:cubicBezTo>
                <a:lnTo>
                  <a:pt x="91786" y="100455"/>
                </a:lnTo>
                <a:cubicBezTo>
                  <a:pt x="90881" y="99303"/>
                  <a:pt x="90429" y="97788"/>
                  <a:pt x="90429" y="95909"/>
                </a:cubicBezTo>
                <a:lnTo>
                  <a:pt x="90429" y="95909"/>
                </a:lnTo>
                <a:lnTo>
                  <a:pt x="90429" y="89545"/>
                </a:lnTo>
                <a:lnTo>
                  <a:pt x="55214" y="89545"/>
                </a:lnTo>
                <a:lnTo>
                  <a:pt x="50214" y="89545"/>
                </a:lnTo>
                <a:lnTo>
                  <a:pt x="10071" y="89545"/>
                </a:lnTo>
                <a:lnTo>
                  <a:pt x="10071" y="95909"/>
                </a:lnTo>
                <a:cubicBezTo>
                  <a:pt x="10071" y="97788"/>
                  <a:pt x="9595" y="99303"/>
                  <a:pt x="8643" y="100455"/>
                </a:cubicBezTo>
                <a:lnTo>
                  <a:pt x="8643" y="100455"/>
                </a:lnTo>
                <a:cubicBezTo>
                  <a:pt x="7690" y="101667"/>
                  <a:pt x="6476" y="102273"/>
                  <a:pt x="5000" y="102273"/>
                </a:cubicBezTo>
                <a:lnTo>
                  <a:pt x="5000" y="102273"/>
                </a:lnTo>
                <a:cubicBezTo>
                  <a:pt x="3571" y="102273"/>
                  <a:pt x="2381" y="101667"/>
                  <a:pt x="1429" y="100455"/>
                </a:cubicBezTo>
                <a:lnTo>
                  <a:pt x="1429" y="100455"/>
                </a:lnTo>
                <a:cubicBezTo>
                  <a:pt x="476" y="99303"/>
                  <a:pt x="0" y="97788"/>
                  <a:pt x="0" y="95909"/>
                </a:cubicBezTo>
                <a:lnTo>
                  <a:pt x="0" y="95909"/>
                </a:lnTo>
                <a:lnTo>
                  <a:pt x="0" y="19182"/>
                </a:lnTo>
                <a:cubicBezTo>
                  <a:pt x="0" y="17303"/>
                  <a:pt x="476" y="15788"/>
                  <a:pt x="1429" y="14636"/>
                </a:cubicBezTo>
                <a:lnTo>
                  <a:pt x="1429" y="14636"/>
                </a:lnTo>
                <a:cubicBezTo>
                  <a:pt x="2381" y="13424"/>
                  <a:pt x="3571" y="12818"/>
                  <a:pt x="5000" y="12818"/>
                </a:cubicBezTo>
                <a:lnTo>
                  <a:pt x="5000" y="12818"/>
                </a:lnTo>
                <a:cubicBezTo>
                  <a:pt x="6476" y="12818"/>
                  <a:pt x="7690" y="13424"/>
                  <a:pt x="8643" y="14636"/>
                </a:cubicBezTo>
                <a:lnTo>
                  <a:pt x="8643" y="14636"/>
                </a:lnTo>
                <a:cubicBezTo>
                  <a:pt x="9595" y="15788"/>
                  <a:pt x="10071" y="17303"/>
                  <a:pt x="10071" y="19182"/>
                </a:cubicBezTo>
                <a:lnTo>
                  <a:pt x="10071" y="19182"/>
                </a:lnTo>
                <a:lnTo>
                  <a:pt x="10071" y="70364"/>
                </a:lnTo>
                <a:lnTo>
                  <a:pt x="45214" y="70364"/>
                </a:lnTo>
                <a:lnTo>
                  <a:pt x="45214" y="38364"/>
                </a:lnTo>
                <a:cubicBezTo>
                  <a:pt x="45214" y="36485"/>
                  <a:pt x="45690" y="34970"/>
                  <a:pt x="46643" y="33818"/>
                </a:cubicBezTo>
                <a:lnTo>
                  <a:pt x="46643" y="33818"/>
                </a:lnTo>
                <a:cubicBezTo>
                  <a:pt x="47548" y="32606"/>
                  <a:pt x="48738" y="32000"/>
                  <a:pt x="50214" y="32000"/>
                </a:cubicBezTo>
                <a:lnTo>
                  <a:pt x="50214" y="32000"/>
                </a:lnTo>
                <a:moveTo>
                  <a:pt x="27643" y="32000"/>
                </a:moveTo>
                <a:lnTo>
                  <a:pt x="27643" y="32000"/>
                </a:lnTo>
                <a:cubicBezTo>
                  <a:pt x="32357" y="32121"/>
                  <a:pt x="35952" y="34788"/>
                  <a:pt x="38429" y="40000"/>
                </a:cubicBezTo>
                <a:lnTo>
                  <a:pt x="38429" y="40000"/>
                </a:lnTo>
                <a:cubicBezTo>
                  <a:pt x="40762" y="45333"/>
                  <a:pt x="40762" y="50636"/>
                  <a:pt x="38429" y="55909"/>
                </a:cubicBezTo>
                <a:lnTo>
                  <a:pt x="38429" y="55909"/>
                </a:lnTo>
                <a:cubicBezTo>
                  <a:pt x="35952" y="61121"/>
                  <a:pt x="32357" y="63788"/>
                  <a:pt x="27643" y="63909"/>
                </a:cubicBezTo>
                <a:lnTo>
                  <a:pt x="27643" y="63909"/>
                </a:lnTo>
                <a:cubicBezTo>
                  <a:pt x="22929" y="63788"/>
                  <a:pt x="19310" y="61121"/>
                  <a:pt x="16786" y="55909"/>
                </a:cubicBezTo>
                <a:lnTo>
                  <a:pt x="16786" y="55909"/>
                </a:lnTo>
                <a:cubicBezTo>
                  <a:pt x="14500" y="50636"/>
                  <a:pt x="14500" y="45333"/>
                  <a:pt x="16786" y="40000"/>
                </a:cubicBezTo>
                <a:lnTo>
                  <a:pt x="16786" y="40000"/>
                </a:lnTo>
                <a:cubicBezTo>
                  <a:pt x="19310" y="34788"/>
                  <a:pt x="22929" y="32121"/>
                  <a:pt x="27643" y="32000"/>
                </a:cubicBezTo>
                <a:lnTo>
                  <a:pt x="27643" y="32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1503-65"/>
          <p:cNvSpPr/>
          <p:nvPr/>
        </p:nvSpPr>
        <p:spPr>
          <a:xfrm>
            <a:off x="1489249" y="10343704"/>
            <a:ext cx="73670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375" y="76727"/>
                </a:moveTo>
                <a:lnTo>
                  <a:pt x="70375" y="76727"/>
                </a:lnTo>
                <a:cubicBezTo>
                  <a:pt x="73458" y="70606"/>
                  <a:pt x="77917" y="64939"/>
                  <a:pt x="83750" y="59727"/>
                </a:cubicBezTo>
                <a:lnTo>
                  <a:pt x="83750" y="59727"/>
                </a:lnTo>
                <a:lnTo>
                  <a:pt x="83750" y="59727"/>
                </a:lnTo>
                <a:cubicBezTo>
                  <a:pt x="83750" y="59606"/>
                  <a:pt x="83750" y="59545"/>
                  <a:pt x="83750" y="59545"/>
                </a:cubicBezTo>
                <a:lnTo>
                  <a:pt x="83750" y="59545"/>
                </a:lnTo>
                <a:lnTo>
                  <a:pt x="83750" y="59545"/>
                </a:lnTo>
                <a:cubicBezTo>
                  <a:pt x="85250" y="58091"/>
                  <a:pt x="86708" y="56606"/>
                  <a:pt x="88125" y="55091"/>
                </a:cubicBezTo>
                <a:lnTo>
                  <a:pt x="88125" y="55091"/>
                </a:lnTo>
                <a:cubicBezTo>
                  <a:pt x="93625" y="49394"/>
                  <a:pt x="96458" y="42758"/>
                  <a:pt x="96625" y="35182"/>
                </a:cubicBezTo>
                <a:lnTo>
                  <a:pt x="96625" y="35182"/>
                </a:lnTo>
                <a:cubicBezTo>
                  <a:pt x="96292" y="25182"/>
                  <a:pt x="91542" y="16909"/>
                  <a:pt x="82375" y="10364"/>
                </a:cubicBezTo>
                <a:lnTo>
                  <a:pt x="82375" y="10364"/>
                </a:lnTo>
                <a:cubicBezTo>
                  <a:pt x="73458" y="3697"/>
                  <a:pt x="62125" y="242"/>
                  <a:pt x="48375" y="0"/>
                </a:cubicBezTo>
                <a:lnTo>
                  <a:pt x="48375" y="0"/>
                </a:lnTo>
                <a:cubicBezTo>
                  <a:pt x="34625" y="242"/>
                  <a:pt x="23250" y="3697"/>
                  <a:pt x="14250" y="10364"/>
                </a:cubicBezTo>
                <a:lnTo>
                  <a:pt x="14250" y="10364"/>
                </a:lnTo>
                <a:cubicBezTo>
                  <a:pt x="5083" y="16909"/>
                  <a:pt x="333" y="25182"/>
                  <a:pt x="0" y="35182"/>
                </a:cubicBezTo>
                <a:lnTo>
                  <a:pt x="0" y="35182"/>
                </a:lnTo>
                <a:cubicBezTo>
                  <a:pt x="167" y="42758"/>
                  <a:pt x="3000" y="49394"/>
                  <a:pt x="8500" y="55091"/>
                </a:cubicBezTo>
                <a:lnTo>
                  <a:pt x="8500" y="55091"/>
                </a:lnTo>
                <a:cubicBezTo>
                  <a:pt x="10000" y="56606"/>
                  <a:pt x="11458" y="58030"/>
                  <a:pt x="12875" y="59364"/>
                </a:cubicBezTo>
                <a:lnTo>
                  <a:pt x="12875" y="59364"/>
                </a:lnTo>
                <a:cubicBezTo>
                  <a:pt x="12875" y="59485"/>
                  <a:pt x="12875" y="59545"/>
                  <a:pt x="12875" y="59545"/>
                </a:cubicBezTo>
                <a:lnTo>
                  <a:pt x="12875" y="59545"/>
                </a:lnTo>
                <a:lnTo>
                  <a:pt x="12875" y="59545"/>
                </a:lnTo>
                <a:cubicBezTo>
                  <a:pt x="18792" y="64697"/>
                  <a:pt x="23292" y="70424"/>
                  <a:pt x="26375" y="76727"/>
                </a:cubicBezTo>
                <a:lnTo>
                  <a:pt x="26375" y="76727"/>
                </a:lnTo>
                <a:lnTo>
                  <a:pt x="70375" y="76727"/>
                </a:lnTo>
                <a:moveTo>
                  <a:pt x="48375" y="102273"/>
                </a:moveTo>
                <a:lnTo>
                  <a:pt x="48375" y="102273"/>
                </a:lnTo>
                <a:cubicBezTo>
                  <a:pt x="54542" y="102152"/>
                  <a:pt x="59750" y="100606"/>
                  <a:pt x="64000" y="97636"/>
                </a:cubicBezTo>
                <a:lnTo>
                  <a:pt x="64000" y="97636"/>
                </a:lnTo>
                <a:lnTo>
                  <a:pt x="64000" y="97636"/>
                </a:lnTo>
                <a:cubicBezTo>
                  <a:pt x="68000" y="94606"/>
                  <a:pt x="70125" y="90818"/>
                  <a:pt x="70375" y="86273"/>
                </a:cubicBezTo>
                <a:lnTo>
                  <a:pt x="70375" y="86273"/>
                </a:lnTo>
                <a:lnTo>
                  <a:pt x="70375" y="83091"/>
                </a:lnTo>
                <a:lnTo>
                  <a:pt x="26375" y="83091"/>
                </a:lnTo>
                <a:lnTo>
                  <a:pt x="26375" y="86273"/>
                </a:lnTo>
                <a:cubicBezTo>
                  <a:pt x="26542" y="90818"/>
                  <a:pt x="28625" y="94606"/>
                  <a:pt x="32625" y="97636"/>
                </a:cubicBezTo>
                <a:lnTo>
                  <a:pt x="32625" y="97636"/>
                </a:lnTo>
                <a:cubicBezTo>
                  <a:pt x="36875" y="100606"/>
                  <a:pt x="42125" y="102152"/>
                  <a:pt x="48375" y="102273"/>
                </a:cubicBezTo>
                <a:lnTo>
                  <a:pt x="48375" y="102273"/>
                </a:lnTo>
                <a:moveTo>
                  <a:pt x="26375" y="35182"/>
                </a:moveTo>
                <a:lnTo>
                  <a:pt x="26375" y="35182"/>
                </a:lnTo>
                <a:cubicBezTo>
                  <a:pt x="26208" y="37182"/>
                  <a:pt x="24750" y="38242"/>
                  <a:pt x="22000" y="38364"/>
                </a:cubicBezTo>
                <a:lnTo>
                  <a:pt x="22000" y="38364"/>
                </a:lnTo>
                <a:cubicBezTo>
                  <a:pt x="19250" y="38242"/>
                  <a:pt x="17792" y="37182"/>
                  <a:pt x="17625" y="35182"/>
                </a:cubicBezTo>
                <a:lnTo>
                  <a:pt x="17625" y="35182"/>
                </a:lnTo>
                <a:cubicBezTo>
                  <a:pt x="17792" y="28758"/>
                  <a:pt x="20792" y="23485"/>
                  <a:pt x="26625" y="19364"/>
                </a:cubicBezTo>
                <a:lnTo>
                  <a:pt x="26625" y="19364"/>
                </a:lnTo>
                <a:cubicBezTo>
                  <a:pt x="32292" y="15121"/>
                  <a:pt x="39542" y="12939"/>
                  <a:pt x="48375" y="12818"/>
                </a:cubicBezTo>
                <a:lnTo>
                  <a:pt x="48375" y="12818"/>
                </a:lnTo>
                <a:cubicBezTo>
                  <a:pt x="51125" y="12939"/>
                  <a:pt x="52583" y="14000"/>
                  <a:pt x="52750" y="16000"/>
                </a:cubicBezTo>
                <a:lnTo>
                  <a:pt x="52750" y="16000"/>
                </a:lnTo>
                <a:cubicBezTo>
                  <a:pt x="52583" y="18000"/>
                  <a:pt x="51125" y="19061"/>
                  <a:pt x="48375" y="19182"/>
                </a:cubicBezTo>
                <a:lnTo>
                  <a:pt x="48375" y="19182"/>
                </a:lnTo>
                <a:cubicBezTo>
                  <a:pt x="42125" y="19303"/>
                  <a:pt x="36875" y="20818"/>
                  <a:pt x="32625" y="23727"/>
                </a:cubicBezTo>
                <a:lnTo>
                  <a:pt x="32625" y="23727"/>
                </a:lnTo>
                <a:cubicBezTo>
                  <a:pt x="28625" y="26818"/>
                  <a:pt x="26542" y="30636"/>
                  <a:pt x="26375" y="35182"/>
                </a:cubicBezTo>
                <a:lnTo>
                  <a:pt x="26375" y="3518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9439831451-24"/>
          <p:cNvCxnSpPr/>
          <p:nvPr/>
        </p:nvCxnSpPr>
        <p:spPr>
          <a:xfrm>
            <a:off x="1193006" y="10910739"/>
            <a:ext cx="75438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9439831455-36"/>
          <p:cNvSpPr/>
          <p:nvPr/>
        </p:nvSpPr>
        <p:spPr>
          <a:xfrm>
            <a:off x="1978819" y="1078706"/>
            <a:ext cx="6757987" cy="32004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918" y="99863"/>
                </a:moveTo>
                <a:lnTo>
                  <a:pt x="99845" y="99946"/>
                </a:lnTo>
                <a:lnTo>
                  <a:pt x="99765" y="99997"/>
                </a:lnTo>
                <a:lnTo>
                  <a:pt x="99683" y="100015"/>
                </a:lnTo>
                <a:lnTo>
                  <a:pt x="0" y="100015"/>
                </a:lnTo>
                <a:lnTo>
                  <a:pt x="0" y="0"/>
                </a:lnTo>
                <a:lnTo>
                  <a:pt x="99959" y="0"/>
                </a:lnTo>
                <a:lnTo>
                  <a:pt x="99982" y="39"/>
                </a:lnTo>
                <a:lnTo>
                  <a:pt x="100000" y="86"/>
                </a:lnTo>
                <a:lnTo>
                  <a:pt x="100000" y="99705"/>
                </a:lnTo>
                <a:lnTo>
                  <a:pt x="99982" y="9975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1460-40"/>
          <p:cNvSpPr/>
          <p:nvPr/>
        </p:nvSpPr>
        <p:spPr>
          <a:xfrm>
            <a:off x="2150269" y="3402992"/>
            <a:ext cx="1178719" cy="30852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15" y="0"/>
                </a:moveTo>
                <a:lnTo>
                  <a:pt x="98185" y="0"/>
                </a:lnTo>
                <a:lnTo>
                  <a:pt x="98363" y="31"/>
                </a:lnTo>
                <a:lnTo>
                  <a:pt x="98540" y="125"/>
                </a:lnTo>
                <a:lnTo>
                  <a:pt x="98710" y="313"/>
                </a:lnTo>
                <a:lnTo>
                  <a:pt x="98879" y="531"/>
                </a:lnTo>
                <a:lnTo>
                  <a:pt x="99040" y="844"/>
                </a:lnTo>
                <a:lnTo>
                  <a:pt x="99194" y="1188"/>
                </a:lnTo>
                <a:lnTo>
                  <a:pt x="99339" y="1594"/>
                </a:lnTo>
                <a:lnTo>
                  <a:pt x="99468" y="2063"/>
                </a:lnTo>
                <a:lnTo>
                  <a:pt x="99589" y="2563"/>
                </a:lnTo>
                <a:lnTo>
                  <a:pt x="99694" y="3125"/>
                </a:lnTo>
                <a:lnTo>
                  <a:pt x="99782" y="3719"/>
                </a:lnTo>
                <a:lnTo>
                  <a:pt x="99863" y="4344"/>
                </a:lnTo>
                <a:lnTo>
                  <a:pt x="99919" y="5000"/>
                </a:lnTo>
                <a:lnTo>
                  <a:pt x="99968" y="5656"/>
                </a:lnTo>
                <a:lnTo>
                  <a:pt x="99992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2" y="93656"/>
                </a:lnTo>
                <a:lnTo>
                  <a:pt x="99968" y="94344"/>
                </a:lnTo>
                <a:lnTo>
                  <a:pt x="99919" y="95000"/>
                </a:lnTo>
                <a:lnTo>
                  <a:pt x="99863" y="95656"/>
                </a:lnTo>
                <a:lnTo>
                  <a:pt x="99782" y="96281"/>
                </a:lnTo>
                <a:lnTo>
                  <a:pt x="99694" y="96875"/>
                </a:lnTo>
                <a:lnTo>
                  <a:pt x="99589" y="97438"/>
                </a:lnTo>
                <a:lnTo>
                  <a:pt x="99468" y="97938"/>
                </a:lnTo>
                <a:lnTo>
                  <a:pt x="99339" y="98406"/>
                </a:lnTo>
                <a:lnTo>
                  <a:pt x="99194" y="98813"/>
                </a:lnTo>
                <a:lnTo>
                  <a:pt x="99040" y="99156"/>
                </a:lnTo>
                <a:lnTo>
                  <a:pt x="98879" y="99469"/>
                </a:lnTo>
                <a:lnTo>
                  <a:pt x="98710" y="99688"/>
                </a:lnTo>
                <a:lnTo>
                  <a:pt x="98540" y="99875"/>
                </a:lnTo>
                <a:lnTo>
                  <a:pt x="98363" y="99969"/>
                </a:lnTo>
                <a:lnTo>
                  <a:pt x="98185" y="100000"/>
                </a:lnTo>
                <a:lnTo>
                  <a:pt x="1815" y="100000"/>
                </a:lnTo>
                <a:lnTo>
                  <a:pt x="1637" y="99969"/>
                </a:lnTo>
                <a:lnTo>
                  <a:pt x="1460" y="99875"/>
                </a:lnTo>
                <a:lnTo>
                  <a:pt x="1290" y="99688"/>
                </a:lnTo>
                <a:lnTo>
                  <a:pt x="1121" y="99469"/>
                </a:lnTo>
                <a:lnTo>
                  <a:pt x="960" y="99156"/>
                </a:lnTo>
                <a:lnTo>
                  <a:pt x="806" y="98813"/>
                </a:lnTo>
                <a:lnTo>
                  <a:pt x="661" y="98406"/>
                </a:lnTo>
                <a:lnTo>
                  <a:pt x="532" y="97938"/>
                </a:lnTo>
                <a:lnTo>
                  <a:pt x="411" y="97438"/>
                </a:lnTo>
                <a:lnTo>
                  <a:pt x="306" y="96875"/>
                </a:lnTo>
                <a:lnTo>
                  <a:pt x="218" y="96281"/>
                </a:lnTo>
                <a:lnTo>
                  <a:pt x="137" y="95656"/>
                </a:lnTo>
                <a:lnTo>
                  <a:pt x="81" y="95000"/>
                </a:lnTo>
                <a:lnTo>
                  <a:pt x="32" y="94344"/>
                </a:lnTo>
                <a:lnTo>
                  <a:pt x="8" y="93656"/>
                </a:lnTo>
                <a:lnTo>
                  <a:pt x="0" y="92969"/>
                </a:lnTo>
                <a:lnTo>
                  <a:pt x="0" y="7031"/>
                </a:lnTo>
                <a:lnTo>
                  <a:pt x="8" y="6344"/>
                </a:lnTo>
                <a:lnTo>
                  <a:pt x="32" y="5656"/>
                </a:lnTo>
                <a:lnTo>
                  <a:pt x="81" y="5000"/>
                </a:lnTo>
                <a:lnTo>
                  <a:pt x="137" y="4344"/>
                </a:lnTo>
                <a:lnTo>
                  <a:pt x="218" y="3719"/>
                </a:lnTo>
                <a:lnTo>
                  <a:pt x="306" y="3125"/>
                </a:lnTo>
                <a:lnTo>
                  <a:pt x="411" y="2563"/>
                </a:lnTo>
                <a:lnTo>
                  <a:pt x="532" y="2063"/>
                </a:lnTo>
                <a:lnTo>
                  <a:pt x="661" y="1594"/>
                </a:lnTo>
                <a:lnTo>
                  <a:pt x="806" y="1188"/>
                </a:lnTo>
                <a:lnTo>
                  <a:pt x="960" y="844"/>
                </a:lnTo>
                <a:lnTo>
                  <a:pt x="1121" y="531"/>
                </a:lnTo>
                <a:lnTo>
                  <a:pt x="1290" y="313"/>
                </a:lnTo>
                <a:lnTo>
                  <a:pt x="1460" y="125"/>
                </a:lnTo>
                <a:lnTo>
                  <a:pt x="1637" y="31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9439831503-66"/>
          <p:cNvSpPr/>
          <p:nvPr/>
        </p:nvSpPr>
        <p:spPr>
          <a:xfrm>
            <a:off x="2271713" y="350367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727" y="0"/>
                </a:moveTo>
                <a:lnTo>
                  <a:pt x="51727" y="0"/>
                </a:lnTo>
                <a:cubicBezTo>
                  <a:pt x="51364" y="0"/>
                  <a:pt x="51030" y="61"/>
                  <a:pt x="50727" y="182"/>
                </a:cubicBezTo>
                <a:lnTo>
                  <a:pt x="50727" y="182"/>
                </a:lnTo>
                <a:cubicBezTo>
                  <a:pt x="41939" y="2061"/>
                  <a:pt x="35273" y="6515"/>
                  <a:pt x="30727" y="13545"/>
                </a:cubicBezTo>
                <a:lnTo>
                  <a:pt x="30727" y="13545"/>
                </a:lnTo>
                <a:cubicBezTo>
                  <a:pt x="26242" y="20758"/>
                  <a:pt x="24727" y="28818"/>
                  <a:pt x="26182" y="37727"/>
                </a:cubicBezTo>
                <a:lnTo>
                  <a:pt x="26182" y="37727"/>
                </a:lnTo>
                <a:cubicBezTo>
                  <a:pt x="26727" y="41182"/>
                  <a:pt x="27727" y="44394"/>
                  <a:pt x="29182" y="47364"/>
                </a:cubicBezTo>
                <a:lnTo>
                  <a:pt x="29182" y="47364"/>
                </a:lnTo>
                <a:lnTo>
                  <a:pt x="6364" y="44727"/>
                </a:lnTo>
                <a:lnTo>
                  <a:pt x="5818" y="44727"/>
                </a:lnTo>
                <a:cubicBezTo>
                  <a:pt x="4182" y="44727"/>
                  <a:pt x="2848" y="45333"/>
                  <a:pt x="1818" y="46545"/>
                </a:cubicBezTo>
                <a:lnTo>
                  <a:pt x="1818" y="46545"/>
                </a:lnTo>
                <a:cubicBezTo>
                  <a:pt x="606" y="47636"/>
                  <a:pt x="0" y="48970"/>
                  <a:pt x="0" y="50545"/>
                </a:cubicBezTo>
                <a:lnTo>
                  <a:pt x="0" y="50545"/>
                </a:lnTo>
                <a:cubicBezTo>
                  <a:pt x="0" y="50970"/>
                  <a:pt x="61" y="51364"/>
                  <a:pt x="182" y="51727"/>
                </a:cubicBezTo>
                <a:lnTo>
                  <a:pt x="182" y="51727"/>
                </a:lnTo>
                <a:cubicBezTo>
                  <a:pt x="2061" y="60394"/>
                  <a:pt x="6515" y="67000"/>
                  <a:pt x="13545" y="71545"/>
                </a:cubicBezTo>
                <a:lnTo>
                  <a:pt x="13545" y="71545"/>
                </a:lnTo>
                <a:cubicBezTo>
                  <a:pt x="20758" y="76030"/>
                  <a:pt x="28818" y="77606"/>
                  <a:pt x="37727" y="76273"/>
                </a:cubicBezTo>
                <a:lnTo>
                  <a:pt x="37727" y="76273"/>
                </a:lnTo>
                <a:cubicBezTo>
                  <a:pt x="41182" y="75606"/>
                  <a:pt x="44394" y="74545"/>
                  <a:pt x="47364" y="73091"/>
                </a:cubicBezTo>
                <a:lnTo>
                  <a:pt x="47364" y="73091"/>
                </a:lnTo>
                <a:lnTo>
                  <a:pt x="44727" y="95909"/>
                </a:lnTo>
                <a:lnTo>
                  <a:pt x="44727" y="96455"/>
                </a:lnTo>
                <a:cubicBezTo>
                  <a:pt x="44727" y="98091"/>
                  <a:pt x="45333" y="99424"/>
                  <a:pt x="46545" y="100455"/>
                </a:cubicBezTo>
                <a:lnTo>
                  <a:pt x="46545" y="100455"/>
                </a:lnTo>
                <a:cubicBezTo>
                  <a:pt x="47636" y="101667"/>
                  <a:pt x="48970" y="102273"/>
                  <a:pt x="50545" y="102273"/>
                </a:cubicBezTo>
                <a:lnTo>
                  <a:pt x="50545" y="102273"/>
                </a:lnTo>
                <a:cubicBezTo>
                  <a:pt x="50970" y="102273"/>
                  <a:pt x="51364" y="102273"/>
                  <a:pt x="51727" y="102273"/>
                </a:cubicBezTo>
                <a:lnTo>
                  <a:pt x="51727" y="102273"/>
                </a:lnTo>
                <a:cubicBezTo>
                  <a:pt x="60394" y="100273"/>
                  <a:pt x="67000" y="95758"/>
                  <a:pt x="71545" y="88727"/>
                </a:cubicBezTo>
                <a:lnTo>
                  <a:pt x="71545" y="88727"/>
                </a:lnTo>
                <a:cubicBezTo>
                  <a:pt x="76030" y="81515"/>
                  <a:pt x="77606" y="73455"/>
                  <a:pt x="76273" y="64545"/>
                </a:cubicBezTo>
                <a:lnTo>
                  <a:pt x="76273" y="64545"/>
                </a:lnTo>
                <a:cubicBezTo>
                  <a:pt x="75606" y="61091"/>
                  <a:pt x="74545" y="57879"/>
                  <a:pt x="73091" y="54909"/>
                </a:cubicBezTo>
                <a:lnTo>
                  <a:pt x="73091" y="54909"/>
                </a:lnTo>
                <a:lnTo>
                  <a:pt x="95909" y="57545"/>
                </a:lnTo>
                <a:lnTo>
                  <a:pt x="96455" y="57545"/>
                </a:lnTo>
                <a:cubicBezTo>
                  <a:pt x="98091" y="57545"/>
                  <a:pt x="99424" y="56939"/>
                  <a:pt x="100455" y="55727"/>
                </a:cubicBezTo>
                <a:lnTo>
                  <a:pt x="100455" y="55727"/>
                </a:lnTo>
                <a:cubicBezTo>
                  <a:pt x="101667" y="54636"/>
                  <a:pt x="102273" y="53303"/>
                  <a:pt x="102273" y="51727"/>
                </a:cubicBezTo>
                <a:lnTo>
                  <a:pt x="102273" y="51727"/>
                </a:lnTo>
                <a:cubicBezTo>
                  <a:pt x="102273" y="51364"/>
                  <a:pt x="102273" y="51030"/>
                  <a:pt x="102273" y="50727"/>
                </a:cubicBezTo>
                <a:lnTo>
                  <a:pt x="102273" y="50727"/>
                </a:lnTo>
                <a:cubicBezTo>
                  <a:pt x="100273" y="41939"/>
                  <a:pt x="95758" y="35273"/>
                  <a:pt x="88727" y="30727"/>
                </a:cubicBezTo>
                <a:lnTo>
                  <a:pt x="88727" y="30727"/>
                </a:lnTo>
                <a:cubicBezTo>
                  <a:pt x="81515" y="26242"/>
                  <a:pt x="73455" y="24727"/>
                  <a:pt x="64545" y="26182"/>
                </a:cubicBezTo>
                <a:lnTo>
                  <a:pt x="64545" y="26182"/>
                </a:lnTo>
                <a:cubicBezTo>
                  <a:pt x="61091" y="26727"/>
                  <a:pt x="57879" y="27727"/>
                  <a:pt x="54909" y="29182"/>
                </a:cubicBezTo>
                <a:lnTo>
                  <a:pt x="54909" y="29182"/>
                </a:lnTo>
                <a:lnTo>
                  <a:pt x="57545" y="6364"/>
                </a:lnTo>
                <a:lnTo>
                  <a:pt x="57545" y="5818"/>
                </a:lnTo>
                <a:cubicBezTo>
                  <a:pt x="57545" y="4182"/>
                  <a:pt x="56939" y="2848"/>
                  <a:pt x="55727" y="1818"/>
                </a:cubicBezTo>
                <a:lnTo>
                  <a:pt x="55727" y="1818"/>
                </a:lnTo>
                <a:cubicBezTo>
                  <a:pt x="54636" y="606"/>
                  <a:pt x="53303" y="0"/>
                  <a:pt x="51727" y="0"/>
                </a:cubicBezTo>
                <a:lnTo>
                  <a:pt x="51727" y="0"/>
                </a:lnTo>
                <a:moveTo>
                  <a:pt x="51182" y="44727"/>
                </a:moveTo>
                <a:lnTo>
                  <a:pt x="51182" y="44727"/>
                </a:lnTo>
                <a:cubicBezTo>
                  <a:pt x="53000" y="44727"/>
                  <a:pt x="54515" y="45333"/>
                  <a:pt x="55727" y="46545"/>
                </a:cubicBezTo>
                <a:lnTo>
                  <a:pt x="55727" y="46545"/>
                </a:lnTo>
                <a:lnTo>
                  <a:pt x="55727" y="46545"/>
                </a:lnTo>
                <a:cubicBezTo>
                  <a:pt x="56939" y="47758"/>
                  <a:pt x="57545" y="49303"/>
                  <a:pt x="57545" y="51182"/>
                </a:cubicBezTo>
                <a:lnTo>
                  <a:pt x="57545" y="51182"/>
                </a:lnTo>
                <a:cubicBezTo>
                  <a:pt x="57545" y="53000"/>
                  <a:pt x="56939" y="54515"/>
                  <a:pt x="55727" y="55727"/>
                </a:cubicBezTo>
                <a:lnTo>
                  <a:pt x="55727" y="55727"/>
                </a:lnTo>
                <a:cubicBezTo>
                  <a:pt x="54515" y="56939"/>
                  <a:pt x="53000" y="57545"/>
                  <a:pt x="51182" y="57545"/>
                </a:cubicBezTo>
                <a:lnTo>
                  <a:pt x="51182" y="57545"/>
                </a:lnTo>
                <a:cubicBezTo>
                  <a:pt x="49303" y="57545"/>
                  <a:pt x="47758" y="56939"/>
                  <a:pt x="46545" y="55727"/>
                </a:cubicBezTo>
                <a:lnTo>
                  <a:pt x="46545" y="55727"/>
                </a:lnTo>
                <a:cubicBezTo>
                  <a:pt x="45333" y="54515"/>
                  <a:pt x="44727" y="53000"/>
                  <a:pt x="44727" y="51182"/>
                </a:cubicBezTo>
                <a:lnTo>
                  <a:pt x="44727" y="51182"/>
                </a:lnTo>
                <a:cubicBezTo>
                  <a:pt x="44727" y="49303"/>
                  <a:pt x="45333" y="47758"/>
                  <a:pt x="46545" y="46545"/>
                </a:cubicBezTo>
                <a:lnTo>
                  <a:pt x="46545" y="46545"/>
                </a:lnTo>
                <a:cubicBezTo>
                  <a:pt x="47758" y="45333"/>
                  <a:pt x="49303" y="44727"/>
                  <a:pt x="51182" y="44727"/>
                </a:cubicBezTo>
                <a:lnTo>
                  <a:pt x="51182" y="44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1461-41"/>
          <p:cNvSpPr/>
          <p:nvPr/>
        </p:nvSpPr>
        <p:spPr>
          <a:xfrm>
            <a:off x="3414713" y="3402992"/>
            <a:ext cx="1719858" cy="30852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43" y="0"/>
                </a:moveTo>
                <a:lnTo>
                  <a:pt x="98757" y="0"/>
                </a:lnTo>
                <a:lnTo>
                  <a:pt x="98878" y="31"/>
                </a:lnTo>
                <a:lnTo>
                  <a:pt x="99000" y="125"/>
                </a:lnTo>
                <a:lnTo>
                  <a:pt x="99116" y="313"/>
                </a:lnTo>
                <a:lnTo>
                  <a:pt x="99232" y="531"/>
                </a:lnTo>
                <a:lnTo>
                  <a:pt x="99343" y="844"/>
                </a:lnTo>
                <a:lnTo>
                  <a:pt x="99448" y="1188"/>
                </a:lnTo>
                <a:lnTo>
                  <a:pt x="99547" y="1594"/>
                </a:lnTo>
                <a:lnTo>
                  <a:pt x="99635" y="2063"/>
                </a:lnTo>
                <a:lnTo>
                  <a:pt x="99718" y="2563"/>
                </a:lnTo>
                <a:lnTo>
                  <a:pt x="99790" y="3125"/>
                </a:lnTo>
                <a:lnTo>
                  <a:pt x="99851" y="3719"/>
                </a:lnTo>
                <a:lnTo>
                  <a:pt x="99906" y="4344"/>
                </a:lnTo>
                <a:lnTo>
                  <a:pt x="99945" y="5000"/>
                </a:lnTo>
                <a:lnTo>
                  <a:pt x="99978" y="5656"/>
                </a:lnTo>
                <a:lnTo>
                  <a:pt x="99994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4" y="93656"/>
                </a:lnTo>
                <a:lnTo>
                  <a:pt x="99978" y="94344"/>
                </a:lnTo>
                <a:lnTo>
                  <a:pt x="99945" y="95000"/>
                </a:lnTo>
                <a:lnTo>
                  <a:pt x="99906" y="95656"/>
                </a:lnTo>
                <a:lnTo>
                  <a:pt x="99851" y="96281"/>
                </a:lnTo>
                <a:lnTo>
                  <a:pt x="99790" y="96875"/>
                </a:lnTo>
                <a:lnTo>
                  <a:pt x="99718" y="97438"/>
                </a:lnTo>
                <a:lnTo>
                  <a:pt x="99635" y="97938"/>
                </a:lnTo>
                <a:lnTo>
                  <a:pt x="99547" y="98406"/>
                </a:lnTo>
                <a:lnTo>
                  <a:pt x="99448" y="98813"/>
                </a:lnTo>
                <a:lnTo>
                  <a:pt x="99343" y="99156"/>
                </a:lnTo>
                <a:lnTo>
                  <a:pt x="99232" y="99469"/>
                </a:lnTo>
                <a:lnTo>
                  <a:pt x="99116" y="99688"/>
                </a:lnTo>
                <a:lnTo>
                  <a:pt x="99000" y="99875"/>
                </a:lnTo>
                <a:lnTo>
                  <a:pt x="98878" y="99969"/>
                </a:lnTo>
                <a:lnTo>
                  <a:pt x="98757" y="100000"/>
                </a:lnTo>
                <a:lnTo>
                  <a:pt x="1243" y="100000"/>
                </a:lnTo>
                <a:lnTo>
                  <a:pt x="1122" y="99969"/>
                </a:lnTo>
                <a:lnTo>
                  <a:pt x="1000" y="99875"/>
                </a:lnTo>
                <a:lnTo>
                  <a:pt x="884" y="99688"/>
                </a:lnTo>
                <a:lnTo>
                  <a:pt x="768" y="99469"/>
                </a:lnTo>
                <a:lnTo>
                  <a:pt x="657" y="99156"/>
                </a:lnTo>
                <a:lnTo>
                  <a:pt x="552" y="98813"/>
                </a:lnTo>
                <a:lnTo>
                  <a:pt x="453" y="98406"/>
                </a:lnTo>
                <a:lnTo>
                  <a:pt x="365" y="97938"/>
                </a:lnTo>
                <a:lnTo>
                  <a:pt x="282" y="97438"/>
                </a:lnTo>
                <a:lnTo>
                  <a:pt x="210" y="96875"/>
                </a:lnTo>
                <a:lnTo>
                  <a:pt x="149" y="96281"/>
                </a:lnTo>
                <a:lnTo>
                  <a:pt x="94" y="95656"/>
                </a:lnTo>
                <a:lnTo>
                  <a:pt x="55" y="95000"/>
                </a:lnTo>
                <a:lnTo>
                  <a:pt x="22" y="94344"/>
                </a:lnTo>
                <a:lnTo>
                  <a:pt x="6" y="93656"/>
                </a:lnTo>
                <a:lnTo>
                  <a:pt x="0" y="92969"/>
                </a:lnTo>
                <a:lnTo>
                  <a:pt x="0" y="7031"/>
                </a:lnTo>
                <a:lnTo>
                  <a:pt x="6" y="6344"/>
                </a:lnTo>
                <a:lnTo>
                  <a:pt x="22" y="5656"/>
                </a:lnTo>
                <a:lnTo>
                  <a:pt x="55" y="5000"/>
                </a:lnTo>
                <a:lnTo>
                  <a:pt x="94" y="4344"/>
                </a:lnTo>
                <a:lnTo>
                  <a:pt x="149" y="3719"/>
                </a:lnTo>
                <a:lnTo>
                  <a:pt x="210" y="3125"/>
                </a:lnTo>
                <a:lnTo>
                  <a:pt x="282" y="2563"/>
                </a:lnTo>
                <a:lnTo>
                  <a:pt x="365" y="2063"/>
                </a:lnTo>
                <a:lnTo>
                  <a:pt x="453" y="1594"/>
                </a:lnTo>
                <a:lnTo>
                  <a:pt x="552" y="1188"/>
                </a:lnTo>
                <a:lnTo>
                  <a:pt x="657" y="844"/>
                </a:lnTo>
                <a:lnTo>
                  <a:pt x="768" y="531"/>
                </a:lnTo>
                <a:lnTo>
                  <a:pt x="884" y="313"/>
                </a:lnTo>
                <a:lnTo>
                  <a:pt x="1000" y="125"/>
                </a:lnTo>
                <a:lnTo>
                  <a:pt x="1122" y="31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el-1789439831504-67"/>
          <p:cNvSpPr/>
          <p:nvPr/>
        </p:nvSpPr>
        <p:spPr>
          <a:xfrm>
            <a:off x="3536156" y="3510372"/>
            <a:ext cx="133945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0"/>
                </a:moveTo>
                <a:lnTo>
                  <a:pt x="5000" y="0"/>
                </a:lnTo>
                <a:cubicBezTo>
                  <a:pt x="6476" y="0"/>
                  <a:pt x="7690" y="667"/>
                  <a:pt x="8643" y="2000"/>
                </a:cubicBezTo>
                <a:lnTo>
                  <a:pt x="8643" y="2000"/>
                </a:lnTo>
                <a:lnTo>
                  <a:pt x="8643" y="2000"/>
                </a:lnTo>
                <a:cubicBezTo>
                  <a:pt x="9595" y="3333"/>
                  <a:pt x="10071" y="5000"/>
                  <a:pt x="10071" y="7000"/>
                </a:cubicBezTo>
                <a:lnTo>
                  <a:pt x="10071" y="7000"/>
                </a:lnTo>
                <a:lnTo>
                  <a:pt x="10071" y="63300"/>
                </a:lnTo>
                <a:lnTo>
                  <a:pt x="45214" y="63300"/>
                </a:lnTo>
                <a:lnTo>
                  <a:pt x="45214" y="28100"/>
                </a:lnTo>
                <a:cubicBezTo>
                  <a:pt x="45214" y="26033"/>
                  <a:pt x="45690" y="24367"/>
                  <a:pt x="46643" y="23100"/>
                </a:cubicBezTo>
                <a:lnTo>
                  <a:pt x="46643" y="23100"/>
                </a:lnTo>
                <a:cubicBezTo>
                  <a:pt x="47548" y="21767"/>
                  <a:pt x="48738" y="21100"/>
                  <a:pt x="50214" y="21100"/>
                </a:cubicBezTo>
                <a:lnTo>
                  <a:pt x="50214" y="21100"/>
                </a:lnTo>
                <a:lnTo>
                  <a:pt x="85357" y="21100"/>
                </a:lnTo>
                <a:cubicBezTo>
                  <a:pt x="89643" y="21233"/>
                  <a:pt x="93214" y="23267"/>
                  <a:pt x="96071" y="27200"/>
                </a:cubicBezTo>
                <a:lnTo>
                  <a:pt x="96071" y="27200"/>
                </a:lnTo>
                <a:cubicBezTo>
                  <a:pt x="98881" y="31200"/>
                  <a:pt x="100333" y="36200"/>
                  <a:pt x="100429" y="42200"/>
                </a:cubicBezTo>
                <a:lnTo>
                  <a:pt x="100429" y="42200"/>
                </a:lnTo>
                <a:lnTo>
                  <a:pt x="100429" y="91400"/>
                </a:lnTo>
                <a:cubicBezTo>
                  <a:pt x="100429" y="93467"/>
                  <a:pt x="99952" y="95167"/>
                  <a:pt x="99000" y="96500"/>
                </a:cubicBezTo>
                <a:lnTo>
                  <a:pt x="99000" y="96500"/>
                </a:lnTo>
                <a:cubicBezTo>
                  <a:pt x="98095" y="97767"/>
                  <a:pt x="96905" y="98400"/>
                  <a:pt x="95429" y="98400"/>
                </a:cubicBezTo>
                <a:lnTo>
                  <a:pt x="95429" y="98400"/>
                </a:lnTo>
                <a:cubicBezTo>
                  <a:pt x="93952" y="98400"/>
                  <a:pt x="92738" y="97767"/>
                  <a:pt x="91786" y="96500"/>
                </a:cubicBezTo>
                <a:lnTo>
                  <a:pt x="91786" y="96500"/>
                </a:lnTo>
                <a:cubicBezTo>
                  <a:pt x="90881" y="95167"/>
                  <a:pt x="90429" y="93467"/>
                  <a:pt x="90429" y="91400"/>
                </a:cubicBezTo>
                <a:lnTo>
                  <a:pt x="90429" y="91400"/>
                </a:lnTo>
                <a:lnTo>
                  <a:pt x="90429" y="84400"/>
                </a:lnTo>
                <a:lnTo>
                  <a:pt x="55214" y="84400"/>
                </a:lnTo>
                <a:lnTo>
                  <a:pt x="50214" y="84400"/>
                </a:lnTo>
                <a:lnTo>
                  <a:pt x="10071" y="84400"/>
                </a:lnTo>
                <a:lnTo>
                  <a:pt x="10071" y="91400"/>
                </a:lnTo>
                <a:cubicBezTo>
                  <a:pt x="10071" y="93467"/>
                  <a:pt x="9595" y="95167"/>
                  <a:pt x="8643" y="96500"/>
                </a:cubicBezTo>
                <a:lnTo>
                  <a:pt x="8643" y="96500"/>
                </a:lnTo>
                <a:cubicBezTo>
                  <a:pt x="7690" y="97767"/>
                  <a:pt x="6476" y="98400"/>
                  <a:pt x="5000" y="98400"/>
                </a:cubicBezTo>
                <a:lnTo>
                  <a:pt x="5000" y="98400"/>
                </a:lnTo>
                <a:cubicBezTo>
                  <a:pt x="3571" y="98400"/>
                  <a:pt x="2381" y="97767"/>
                  <a:pt x="1429" y="96500"/>
                </a:cubicBezTo>
                <a:lnTo>
                  <a:pt x="1429" y="96500"/>
                </a:lnTo>
                <a:cubicBezTo>
                  <a:pt x="476" y="95167"/>
                  <a:pt x="0" y="93467"/>
                  <a:pt x="0" y="91400"/>
                </a:cubicBezTo>
                <a:lnTo>
                  <a:pt x="0" y="91400"/>
                </a:lnTo>
                <a:lnTo>
                  <a:pt x="0" y="7000"/>
                </a:lnTo>
                <a:cubicBezTo>
                  <a:pt x="0" y="5000"/>
                  <a:pt x="476" y="3333"/>
                  <a:pt x="1429" y="2000"/>
                </a:cubicBezTo>
                <a:lnTo>
                  <a:pt x="1429" y="2000"/>
                </a:lnTo>
                <a:cubicBezTo>
                  <a:pt x="2381" y="667"/>
                  <a:pt x="3571" y="0"/>
                  <a:pt x="5000" y="0"/>
                </a:cubicBezTo>
                <a:lnTo>
                  <a:pt x="5000" y="0"/>
                </a:lnTo>
                <a:moveTo>
                  <a:pt x="27643" y="21100"/>
                </a:moveTo>
                <a:lnTo>
                  <a:pt x="27643" y="21100"/>
                </a:lnTo>
                <a:cubicBezTo>
                  <a:pt x="32357" y="21233"/>
                  <a:pt x="35952" y="24167"/>
                  <a:pt x="38429" y="29900"/>
                </a:cubicBezTo>
                <a:lnTo>
                  <a:pt x="38429" y="29900"/>
                </a:lnTo>
                <a:cubicBezTo>
                  <a:pt x="40762" y="35767"/>
                  <a:pt x="40762" y="41633"/>
                  <a:pt x="38429" y="47500"/>
                </a:cubicBezTo>
                <a:lnTo>
                  <a:pt x="38429" y="47500"/>
                </a:lnTo>
                <a:cubicBezTo>
                  <a:pt x="35952" y="53167"/>
                  <a:pt x="32357" y="56100"/>
                  <a:pt x="27643" y="56300"/>
                </a:cubicBezTo>
                <a:lnTo>
                  <a:pt x="27643" y="56300"/>
                </a:lnTo>
                <a:cubicBezTo>
                  <a:pt x="22929" y="56100"/>
                  <a:pt x="19310" y="53167"/>
                  <a:pt x="16786" y="47500"/>
                </a:cubicBezTo>
                <a:lnTo>
                  <a:pt x="16786" y="47500"/>
                </a:lnTo>
                <a:cubicBezTo>
                  <a:pt x="14500" y="41633"/>
                  <a:pt x="14500" y="35767"/>
                  <a:pt x="16786" y="29900"/>
                </a:cubicBezTo>
                <a:lnTo>
                  <a:pt x="16786" y="29900"/>
                </a:lnTo>
                <a:cubicBezTo>
                  <a:pt x="19310" y="24167"/>
                  <a:pt x="22929" y="21233"/>
                  <a:pt x="27643" y="21100"/>
                </a:cubicBezTo>
                <a:lnTo>
                  <a:pt x="27643" y="21100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1463-42"/>
          <p:cNvSpPr/>
          <p:nvPr/>
        </p:nvSpPr>
        <p:spPr>
          <a:xfrm>
            <a:off x="5220295" y="3402992"/>
            <a:ext cx="1435894" cy="30852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90" y="0"/>
                </a:moveTo>
                <a:lnTo>
                  <a:pt x="98510" y="0"/>
                </a:lnTo>
                <a:lnTo>
                  <a:pt x="98656" y="31"/>
                </a:lnTo>
                <a:lnTo>
                  <a:pt x="98801" y="125"/>
                </a:lnTo>
                <a:lnTo>
                  <a:pt x="98940" y="313"/>
                </a:lnTo>
                <a:lnTo>
                  <a:pt x="99079" y="531"/>
                </a:lnTo>
                <a:lnTo>
                  <a:pt x="99212" y="844"/>
                </a:lnTo>
                <a:lnTo>
                  <a:pt x="99338" y="1188"/>
                </a:lnTo>
                <a:lnTo>
                  <a:pt x="99457" y="1594"/>
                </a:lnTo>
                <a:lnTo>
                  <a:pt x="99563" y="2063"/>
                </a:lnTo>
                <a:lnTo>
                  <a:pt x="99662" y="2563"/>
                </a:lnTo>
                <a:lnTo>
                  <a:pt x="99748" y="3125"/>
                </a:lnTo>
                <a:lnTo>
                  <a:pt x="99821" y="3719"/>
                </a:lnTo>
                <a:lnTo>
                  <a:pt x="99887" y="4344"/>
                </a:lnTo>
                <a:lnTo>
                  <a:pt x="99934" y="5000"/>
                </a:lnTo>
                <a:lnTo>
                  <a:pt x="99974" y="5656"/>
                </a:lnTo>
                <a:lnTo>
                  <a:pt x="99993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3" y="93656"/>
                </a:lnTo>
                <a:lnTo>
                  <a:pt x="99974" y="94344"/>
                </a:lnTo>
                <a:lnTo>
                  <a:pt x="99934" y="95000"/>
                </a:lnTo>
                <a:lnTo>
                  <a:pt x="99887" y="95656"/>
                </a:lnTo>
                <a:lnTo>
                  <a:pt x="99821" y="96281"/>
                </a:lnTo>
                <a:lnTo>
                  <a:pt x="99748" y="96875"/>
                </a:lnTo>
                <a:lnTo>
                  <a:pt x="99662" y="97438"/>
                </a:lnTo>
                <a:lnTo>
                  <a:pt x="99563" y="97938"/>
                </a:lnTo>
                <a:lnTo>
                  <a:pt x="99457" y="98406"/>
                </a:lnTo>
                <a:lnTo>
                  <a:pt x="99338" y="98813"/>
                </a:lnTo>
                <a:lnTo>
                  <a:pt x="99212" y="99156"/>
                </a:lnTo>
                <a:lnTo>
                  <a:pt x="99079" y="99469"/>
                </a:lnTo>
                <a:lnTo>
                  <a:pt x="98940" y="99688"/>
                </a:lnTo>
                <a:lnTo>
                  <a:pt x="98801" y="99875"/>
                </a:lnTo>
                <a:lnTo>
                  <a:pt x="98656" y="99969"/>
                </a:lnTo>
                <a:lnTo>
                  <a:pt x="98510" y="100000"/>
                </a:lnTo>
                <a:lnTo>
                  <a:pt x="1490" y="100000"/>
                </a:lnTo>
                <a:lnTo>
                  <a:pt x="1344" y="99969"/>
                </a:lnTo>
                <a:lnTo>
                  <a:pt x="1199" y="99875"/>
                </a:lnTo>
                <a:lnTo>
                  <a:pt x="1060" y="99688"/>
                </a:lnTo>
                <a:lnTo>
                  <a:pt x="921" y="99469"/>
                </a:lnTo>
                <a:lnTo>
                  <a:pt x="788" y="99156"/>
                </a:lnTo>
                <a:lnTo>
                  <a:pt x="662" y="98813"/>
                </a:lnTo>
                <a:lnTo>
                  <a:pt x="543" y="98406"/>
                </a:lnTo>
                <a:lnTo>
                  <a:pt x="437" y="97938"/>
                </a:lnTo>
                <a:lnTo>
                  <a:pt x="338" y="97438"/>
                </a:lnTo>
                <a:lnTo>
                  <a:pt x="252" y="96875"/>
                </a:lnTo>
                <a:lnTo>
                  <a:pt x="179" y="96281"/>
                </a:lnTo>
                <a:lnTo>
                  <a:pt x="113" y="95656"/>
                </a:lnTo>
                <a:lnTo>
                  <a:pt x="66" y="95000"/>
                </a:lnTo>
                <a:lnTo>
                  <a:pt x="26" y="94344"/>
                </a:lnTo>
                <a:lnTo>
                  <a:pt x="7" y="93656"/>
                </a:lnTo>
                <a:lnTo>
                  <a:pt x="0" y="92969"/>
                </a:lnTo>
                <a:lnTo>
                  <a:pt x="0" y="7031"/>
                </a:lnTo>
                <a:lnTo>
                  <a:pt x="7" y="6344"/>
                </a:lnTo>
                <a:lnTo>
                  <a:pt x="26" y="5656"/>
                </a:lnTo>
                <a:lnTo>
                  <a:pt x="66" y="5000"/>
                </a:lnTo>
                <a:lnTo>
                  <a:pt x="113" y="4344"/>
                </a:lnTo>
                <a:lnTo>
                  <a:pt x="179" y="3719"/>
                </a:lnTo>
                <a:lnTo>
                  <a:pt x="252" y="3125"/>
                </a:lnTo>
                <a:lnTo>
                  <a:pt x="338" y="2563"/>
                </a:lnTo>
                <a:lnTo>
                  <a:pt x="437" y="2063"/>
                </a:lnTo>
                <a:lnTo>
                  <a:pt x="543" y="1594"/>
                </a:lnTo>
                <a:lnTo>
                  <a:pt x="662" y="1188"/>
                </a:lnTo>
                <a:lnTo>
                  <a:pt x="788" y="844"/>
                </a:lnTo>
                <a:lnTo>
                  <a:pt x="921" y="531"/>
                </a:lnTo>
                <a:lnTo>
                  <a:pt x="1060" y="313"/>
                </a:lnTo>
                <a:lnTo>
                  <a:pt x="1199" y="125"/>
                </a:lnTo>
                <a:lnTo>
                  <a:pt x="1344" y="31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9439831505-68"/>
          <p:cNvSpPr/>
          <p:nvPr/>
        </p:nvSpPr>
        <p:spPr>
          <a:xfrm>
            <a:off x="5341739" y="3510372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818" y="22000"/>
                </a:moveTo>
                <a:lnTo>
                  <a:pt x="12818" y="22000"/>
                </a:lnTo>
                <a:cubicBezTo>
                  <a:pt x="12818" y="19800"/>
                  <a:pt x="13545" y="17967"/>
                  <a:pt x="15000" y="16500"/>
                </a:cubicBezTo>
                <a:lnTo>
                  <a:pt x="15000" y="16500"/>
                </a:lnTo>
                <a:lnTo>
                  <a:pt x="15000" y="16500"/>
                </a:lnTo>
                <a:cubicBezTo>
                  <a:pt x="16333" y="14900"/>
                  <a:pt x="18000" y="14100"/>
                  <a:pt x="20000" y="14100"/>
                </a:cubicBezTo>
                <a:lnTo>
                  <a:pt x="20000" y="14100"/>
                </a:lnTo>
                <a:cubicBezTo>
                  <a:pt x="22000" y="14100"/>
                  <a:pt x="23667" y="14900"/>
                  <a:pt x="25000" y="16500"/>
                </a:cubicBezTo>
                <a:lnTo>
                  <a:pt x="25000" y="16500"/>
                </a:lnTo>
                <a:lnTo>
                  <a:pt x="28364" y="20000"/>
                </a:lnTo>
                <a:cubicBezTo>
                  <a:pt x="26242" y="24400"/>
                  <a:pt x="25303" y="28933"/>
                  <a:pt x="25545" y="33600"/>
                </a:cubicBezTo>
                <a:lnTo>
                  <a:pt x="25545" y="33600"/>
                </a:lnTo>
                <a:cubicBezTo>
                  <a:pt x="25970" y="38467"/>
                  <a:pt x="27576" y="42933"/>
                  <a:pt x="30364" y="47000"/>
                </a:cubicBezTo>
                <a:lnTo>
                  <a:pt x="30364" y="47000"/>
                </a:lnTo>
                <a:lnTo>
                  <a:pt x="30182" y="47200"/>
                </a:lnTo>
                <a:cubicBezTo>
                  <a:pt x="28303" y="49733"/>
                  <a:pt x="28303" y="52233"/>
                  <a:pt x="30182" y="54700"/>
                </a:cubicBezTo>
                <a:lnTo>
                  <a:pt x="30182" y="54700"/>
                </a:lnTo>
                <a:cubicBezTo>
                  <a:pt x="32424" y="56767"/>
                  <a:pt x="34667" y="56767"/>
                  <a:pt x="36909" y="54700"/>
                </a:cubicBezTo>
                <a:lnTo>
                  <a:pt x="36909" y="54700"/>
                </a:lnTo>
                <a:lnTo>
                  <a:pt x="68909" y="19600"/>
                </a:lnTo>
                <a:cubicBezTo>
                  <a:pt x="70788" y="17067"/>
                  <a:pt x="70788" y="14567"/>
                  <a:pt x="68909" y="12100"/>
                </a:cubicBezTo>
                <a:lnTo>
                  <a:pt x="68909" y="12100"/>
                </a:lnTo>
                <a:cubicBezTo>
                  <a:pt x="66667" y="10033"/>
                  <a:pt x="64394" y="10033"/>
                  <a:pt x="62091" y="12100"/>
                </a:cubicBezTo>
                <a:lnTo>
                  <a:pt x="62091" y="12100"/>
                </a:lnTo>
                <a:lnTo>
                  <a:pt x="61909" y="12300"/>
                </a:lnTo>
                <a:cubicBezTo>
                  <a:pt x="58212" y="9233"/>
                  <a:pt x="54212" y="7467"/>
                  <a:pt x="49909" y="7000"/>
                </a:cubicBezTo>
                <a:lnTo>
                  <a:pt x="49909" y="7000"/>
                </a:lnTo>
                <a:cubicBezTo>
                  <a:pt x="45545" y="6733"/>
                  <a:pt x="41364" y="7767"/>
                  <a:pt x="37364" y="10100"/>
                </a:cubicBezTo>
                <a:lnTo>
                  <a:pt x="37364" y="10100"/>
                </a:lnTo>
                <a:lnTo>
                  <a:pt x="34182" y="6400"/>
                </a:lnTo>
                <a:cubicBezTo>
                  <a:pt x="30182" y="2267"/>
                  <a:pt x="25455" y="133"/>
                  <a:pt x="20000" y="0"/>
                </a:cubicBezTo>
                <a:lnTo>
                  <a:pt x="20000" y="0"/>
                </a:lnTo>
                <a:cubicBezTo>
                  <a:pt x="14242" y="133"/>
                  <a:pt x="9515" y="2267"/>
                  <a:pt x="5818" y="6400"/>
                </a:cubicBezTo>
                <a:lnTo>
                  <a:pt x="5818" y="6400"/>
                </a:lnTo>
                <a:cubicBezTo>
                  <a:pt x="2061" y="10467"/>
                  <a:pt x="121" y="15667"/>
                  <a:pt x="0" y="22000"/>
                </a:cubicBezTo>
                <a:lnTo>
                  <a:pt x="0" y="22000"/>
                </a:lnTo>
                <a:lnTo>
                  <a:pt x="0" y="91400"/>
                </a:lnTo>
                <a:cubicBezTo>
                  <a:pt x="0" y="93467"/>
                  <a:pt x="606" y="95167"/>
                  <a:pt x="1818" y="96500"/>
                </a:cubicBezTo>
                <a:lnTo>
                  <a:pt x="1818" y="96500"/>
                </a:lnTo>
                <a:cubicBezTo>
                  <a:pt x="3030" y="97767"/>
                  <a:pt x="4545" y="98400"/>
                  <a:pt x="6364" y="98400"/>
                </a:cubicBezTo>
                <a:lnTo>
                  <a:pt x="6364" y="98400"/>
                </a:lnTo>
                <a:cubicBezTo>
                  <a:pt x="8242" y="98400"/>
                  <a:pt x="9788" y="97767"/>
                  <a:pt x="11000" y="96500"/>
                </a:cubicBezTo>
                <a:lnTo>
                  <a:pt x="11000" y="96500"/>
                </a:lnTo>
                <a:cubicBezTo>
                  <a:pt x="12212" y="95167"/>
                  <a:pt x="12818" y="93467"/>
                  <a:pt x="12818" y="91400"/>
                </a:cubicBezTo>
                <a:lnTo>
                  <a:pt x="12818" y="91400"/>
                </a:lnTo>
                <a:lnTo>
                  <a:pt x="12818" y="22000"/>
                </a:lnTo>
                <a:moveTo>
                  <a:pt x="51182" y="70300"/>
                </a:moveTo>
                <a:lnTo>
                  <a:pt x="51182" y="70300"/>
                </a:lnTo>
                <a:cubicBezTo>
                  <a:pt x="53000" y="70300"/>
                  <a:pt x="54515" y="69633"/>
                  <a:pt x="55727" y="68300"/>
                </a:cubicBezTo>
                <a:lnTo>
                  <a:pt x="55727" y="68300"/>
                </a:lnTo>
                <a:lnTo>
                  <a:pt x="55727" y="68300"/>
                </a:lnTo>
                <a:cubicBezTo>
                  <a:pt x="56939" y="67033"/>
                  <a:pt x="57545" y="65367"/>
                  <a:pt x="57545" y="63300"/>
                </a:cubicBezTo>
                <a:lnTo>
                  <a:pt x="57545" y="63300"/>
                </a:lnTo>
                <a:cubicBezTo>
                  <a:pt x="57545" y="61233"/>
                  <a:pt x="56939" y="59533"/>
                  <a:pt x="55727" y="58200"/>
                </a:cubicBezTo>
                <a:lnTo>
                  <a:pt x="55727" y="58200"/>
                </a:lnTo>
                <a:cubicBezTo>
                  <a:pt x="54515" y="56933"/>
                  <a:pt x="53000" y="56300"/>
                  <a:pt x="51182" y="56300"/>
                </a:cubicBezTo>
                <a:lnTo>
                  <a:pt x="51182" y="56300"/>
                </a:lnTo>
                <a:cubicBezTo>
                  <a:pt x="49303" y="56300"/>
                  <a:pt x="47758" y="56933"/>
                  <a:pt x="46545" y="58200"/>
                </a:cubicBezTo>
                <a:lnTo>
                  <a:pt x="46545" y="58200"/>
                </a:lnTo>
                <a:cubicBezTo>
                  <a:pt x="45333" y="59533"/>
                  <a:pt x="44727" y="61233"/>
                  <a:pt x="44727" y="63300"/>
                </a:cubicBezTo>
                <a:lnTo>
                  <a:pt x="44727" y="63300"/>
                </a:lnTo>
                <a:cubicBezTo>
                  <a:pt x="44727" y="65367"/>
                  <a:pt x="45333" y="67033"/>
                  <a:pt x="46545" y="68300"/>
                </a:cubicBezTo>
                <a:lnTo>
                  <a:pt x="46545" y="68300"/>
                </a:lnTo>
                <a:cubicBezTo>
                  <a:pt x="47758" y="69633"/>
                  <a:pt x="49303" y="70300"/>
                  <a:pt x="51182" y="70300"/>
                </a:cubicBezTo>
                <a:lnTo>
                  <a:pt x="51182" y="70300"/>
                </a:lnTo>
                <a:moveTo>
                  <a:pt x="63909" y="84400"/>
                </a:moveTo>
                <a:lnTo>
                  <a:pt x="63909" y="84400"/>
                </a:lnTo>
                <a:cubicBezTo>
                  <a:pt x="63909" y="82333"/>
                  <a:pt x="63303" y="80633"/>
                  <a:pt x="62091" y="79300"/>
                </a:cubicBezTo>
                <a:lnTo>
                  <a:pt x="62091" y="79300"/>
                </a:lnTo>
                <a:lnTo>
                  <a:pt x="62091" y="79300"/>
                </a:lnTo>
                <a:cubicBezTo>
                  <a:pt x="60939" y="77967"/>
                  <a:pt x="59424" y="77300"/>
                  <a:pt x="57545" y="77300"/>
                </a:cubicBezTo>
                <a:lnTo>
                  <a:pt x="57545" y="77300"/>
                </a:lnTo>
                <a:cubicBezTo>
                  <a:pt x="55667" y="77300"/>
                  <a:pt x="54121" y="77967"/>
                  <a:pt x="52909" y="79300"/>
                </a:cubicBezTo>
                <a:lnTo>
                  <a:pt x="52909" y="79300"/>
                </a:lnTo>
                <a:cubicBezTo>
                  <a:pt x="51758" y="80633"/>
                  <a:pt x="51182" y="82333"/>
                  <a:pt x="51182" y="84400"/>
                </a:cubicBezTo>
                <a:lnTo>
                  <a:pt x="51182" y="84400"/>
                </a:lnTo>
                <a:cubicBezTo>
                  <a:pt x="51182" y="86467"/>
                  <a:pt x="51758" y="88133"/>
                  <a:pt x="52909" y="89400"/>
                </a:cubicBezTo>
                <a:lnTo>
                  <a:pt x="52909" y="89400"/>
                </a:lnTo>
                <a:cubicBezTo>
                  <a:pt x="54121" y="90733"/>
                  <a:pt x="55667" y="91400"/>
                  <a:pt x="57545" y="91400"/>
                </a:cubicBezTo>
                <a:lnTo>
                  <a:pt x="57545" y="91400"/>
                </a:lnTo>
                <a:cubicBezTo>
                  <a:pt x="59424" y="91400"/>
                  <a:pt x="60939" y="90733"/>
                  <a:pt x="62091" y="89400"/>
                </a:cubicBezTo>
                <a:lnTo>
                  <a:pt x="62091" y="89400"/>
                </a:lnTo>
                <a:cubicBezTo>
                  <a:pt x="63303" y="88133"/>
                  <a:pt x="63909" y="86467"/>
                  <a:pt x="63909" y="84400"/>
                </a:cubicBezTo>
                <a:lnTo>
                  <a:pt x="63909" y="84400"/>
                </a:lnTo>
                <a:moveTo>
                  <a:pt x="63909" y="56300"/>
                </a:moveTo>
                <a:lnTo>
                  <a:pt x="63909" y="56300"/>
                </a:lnTo>
                <a:cubicBezTo>
                  <a:pt x="65788" y="56300"/>
                  <a:pt x="67333" y="55633"/>
                  <a:pt x="68545" y="54300"/>
                </a:cubicBezTo>
                <a:lnTo>
                  <a:pt x="68545" y="54300"/>
                </a:lnTo>
                <a:lnTo>
                  <a:pt x="68545" y="54300"/>
                </a:lnTo>
                <a:cubicBezTo>
                  <a:pt x="69697" y="52967"/>
                  <a:pt x="70273" y="51267"/>
                  <a:pt x="70273" y="49200"/>
                </a:cubicBezTo>
                <a:lnTo>
                  <a:pt x="70273" y="49200"/>
                </a:lnTo>
                <a:cubicBezTo>
                  <a:pt x="70273" y="47133"/>
                  <a:pt x="69697" y="45467"/>
                  <a:pt x="68545" y="44200"/>
                </a:cubicBezTo>
                <a:lnTo>
                  <a:pt x="68545" y="44200"/>
                </a:lnTo>
                <a:cubicBezTo>
                  <a:pt x="67333" y="42867"/>
                  <a:pt x="65788" y="42200"/>
                  <a:pt x="63909" y="42200"/>
                </a:cubicBezTo>
                <a:lnTo>
                  <a:pt x="63909" y="42200"/>
                </a:lnTo>
                <a:cubicBezTo>
                  <a:pt x="62030" y="42200"/>
                  <a:pt x="60515" y="42867"/>
                  <a:pt x="59364" y="44200"/>
                </a:cubicBezTo>
                <a:lnTo>
                  <a:pt x="59364" y="44200"/>
                </a:lnTo>
                <a:cubicBezTo>
                  <a:pt x="58152" y="45467"/>
                  <a:pt x="57545" y="47133"/>
                  <a:pt x="57545" y="49200"/>
                </a:cubicBezTo>
                <a:lnTo>
                  <a:pt x="57545" y="49200"/>
                </a:lnTo>
                <a:cubicBezTo>
                  <a:pt x="57545" y="51267"/>
                  <a:pt x="58152" y="52967"/>
                  <a:pt x="59364" y="54300"/>
                </a:cubicBezTo>
                <a:lnTo>
                  <a:pt x="59364" y="54300"/>
                </a:lnTo>
                <a:cubicBezTo>
                  <a:pt x="60515" y="55633"/>
                  <a:pt x="62030" y="56300"/>
                  <a:pt x="63909" y="56300"/>
                </a:cubicBezTo>
                <a:lnTo>
                  <a:pt x="63909" y="56300"/>
                </a:lnTo>
                <a:moveTo>
                  <a:pt x="76727" y="70300"/>
                </a:moveTo>
                <a:lnTo>
                  <a:pt x="76727" y="70300"/>
                </a:lnTo>
                <a:cubicBezTo>
                  <a:pt x="76727" y="68233"/>
                  <a:pt x="76121" y="66567"/>
                  <a:pt x="74909" y="65300"/>
                </a:cubicBezTo>
                <a:lnTo>
                  <a:pt x="74909" y="65300"/>
                </a:lnTo>
                <a:lnTo>
                  <a:pt x="74909" y="65300"/>
                </a:lnTo>
                <a:cubicBezTo>
                  <a:pt x="73697" y="63967"/>
                  <a:pt x="72152" y="63300"/>
                  <a:pt x="70273" y="63300"/>
                </a:cubicBezTo>
                <a:lnTo>
                  <a:pt x="70273" y="63300"/>
                </a:lnTo>
                <a:cubicBezTo>
                  <a:pt x="68455" y="63300"/>
                  <a:pt x="66939" y="63967"/>
                  <a:pt x="65727" y="65300"/>
                </a:cubicBezTo>
                <a:lnTo>
                  <a:pt x="65727" y="65300"/>
                </a:lnTo>
                <a:cubicBezTo>
                  <a:pt x="64515" y="66567"/>
                  <a:pt x="63909" y="68233"/>
                  <a:pt x="63909" y="70300"/>
                </a:cubicBezTo>
                <a:lnTo>
                  <a:pt x="63909" y="70300"/>
                </a:lnTo>
                <a:cubicBezTo>
                  <a:pt x="63909" y="72367"/>
                  <a:pt x="64515" y="74067"/>
                  <a:pt x="65727" y="75400"/>
                </a:cubicBezTo>
                <a:lnTo>
                  <a:pt x="65727" y="75400"/>
                </a:lnTo>
                <a:cubicBezTo>
                  <a:pt x="66939" y="76667"/>
                  <a:pt x="68455" y="77300"/>
                  <a:pt x="70273" y="77300"/>
                </a:cubicBezTo>
                <a:lnTo>
                  <a:pt x="70273" y="77300"/>
                </a:lnTo>
                <a:cubicBezTo>
                  <a:pt x="72152" y="77300"/>
                  <a:pt x="73697" y="76667"/>
                  <a:pt x="74909" y="75400"/>
                </a:cubicBezTo>
                <a:lnTo>
                  <a:pt x="74909" y="75400"/>
                </a:lnTo>
                <a:cubicBezTo>
                  <a:pt x="76121" y="74067"/>
                  <a:pt x="76727" y="72367"/>
                  <a:pt x="76727" y="70300"/>
                </a:cubicBezTo>
                <a:lnTo>
                  <a:pt x="76727" y="70300"/>
                </a:lnTo>
                <a:moveTo>
                  <a:pt x="76727" y="42200"/>
                </a:moveTo>
                <a:lnTo>
                  <a:pt x="76727" y="42200"/>
                </a:lnTo>
                <a:cubicBezTo>
                  <a:pt x="78606" y="42200"/>
                  <a:pt x="80121" y="41533"/>
                  <a:pt x="81273" y="40200"/>
                </a:cubicBezTo>
                <a:lnTo>
                  <a:pt x="81273" y="40200"/>
                </a:lnTo>
                <a:lnTo>
                  <a:pt x="81273" y="40200"/>
                </a:lnTo>
                <a:cubicBezTo>
                  <a:pt x="82485" y="38867"/>
                  <a:pt x="83091" y="37200"/>
                  <a:pt x="83091" y="35200"/>
                </a:cubicBezTo>
                <a:lnTo>
                  <a:pt x="83091" y="35200"/>
                </a:lnTo>
                <a:cubicBezTo>
                  <a:pt x="83091" y="33133"/>
                  <a:pt x="82485" y="31433"/>
                  <a:pt x="81273" y="30100"/>
                </a:cubicBezTo>
                <a:lnTo>
                  <a:pt x="81273" y="30100"/>
                </a:lnTo>
                <a:cubicBezTo>
                  <a:pt x="80121" y="28767"/>
                  <a:pt x="78606" y="28100"/>
                  <a:pt x="76727" y="28100"/>
                </a:cubicBezTo>
                <a:lnTo>
                  <a:pt x="76727" y="28100"/>
                </a:lnTo>
                <a:cubicBezTo>
                  <a:pt x="74848" y="28100"/>
                  <a:pt x="73303" y="28767"/>
                  <a:pt x="72091" y="30100"/>
                </a:cubicBezTo>
                <a:lnTo>
                  <a:pt x="72091" y="30100"/>
                </a:lnTo>
                <a:cubicBezTo>
                  <a:pt x="70879" y="31433"/>
                  <a:pt x="70273" y="33133"/>
                  <a:pt x="70273" y="35200"/>
                </a:cubicBezTo>
                <a:lnTo>
                  <a:pt x="70273" y="35200"/>
                </a:lnTo>
                <a:cubicBezTo>
                  <a:pt x="70273" y="37200"/>
                  <a:pt x="70879" y="38867"/>
                  <a:pt x="72091" y="40200"/>
                </a:cubicBezTo>
                <a:lnTo>
                  <a:pt x="72091" y="40200"/>
                </a:lnTo>
                <a:cubicBezTo>
                  <a:pt x="73303" y="41533"/>
                  <a:pt x="74848" y="42200"/>
                  <a:pt x="76727" y="42200"/>
                </a:cubicBezTo>
                <a:lnTo>
                  <a:pt x="76727" y="42200"/>
                </a:lnTo>
                <a:moveTo>
                  <a:pt x="89455" y="56300"/>
                </a:moveTo>
                <a:lnTo>
                  <a:pt x="89455" y="56300"/>
                </a:lnTo>
                <a:cubicBezTo>
                  <a:pt x="89455" y="54233"/>
                  <a:pt x="88879" y="52533"/>
                  <a:pt x="87727" y="51200"/>
                </a:cubicBezTo>
                <a:lnTo>
                  <a:pt x="87727" y="51200"/>
                </a:lnTo>
                <a:lnTo>
                  <a:pt x="87727" y="51200"/>
                </a:lnTo>
                <a:cubicBezTo>
                  <a:pt x="86515" y="49867"/>
                  <a:pt x="84970" y="49200"/>
                  <a:pt x="83091" y="49200"/>
                </a:cubicBezTo>
                <a:lnTo>
                  <a:pt x="83091" y="49200"/>
                </a:lnTo>
                <a:cubicBezTo>
                  <a:pt x="81212" y="49200"/>
                  <a:pt x="79697" y="49867"/>
                  <a:pt x="78545" y="51200"/>
                </a:cubicBezTo>
                <a:lnTo>
                  <a:pt x="78545" y="51200"/>
                </a:lnTo>
                <a:cubicBezTo>
                  <a:pt x="77333" y="52533"/>
                  <a:pt x="76727" y="54233"/>
                  <a:pt x="76727" y="56300"/>
                </a:cubicBezTo>
                <a:lnTo>
                  <a:pt x="76727" y="56300"/>
                </a:lnTo>
                <a:cubicBezTo>
                  <a:pt x="76727" y="58300"/>
                  <a:pt x="77333" y="59967"/>
                  <a:pt x="78545" y="61300"/>
                </a:cubicBezTo>
                <a:lnTo>
                  <a:pt x="78545" y="61300"/>
                </a:lnTo>
                <a:cubicBezTo>
                  <a:pt x="79697" y="62633"/>
                  <a:pt x="81212" y="63300"/>
                  <a:pt x="83091" y="63300"/>
                </a:cubicBezTo>
                <a:lnTo>
                  <a:pt x="83091" y="63300"/>
                </a:lnTo>
                <a:cubicBezTo>
                  <a:pt x="84970" y="63300"/>
                  <a:pt x="86515" y="62633"/>
                  <a:pt x="87727" y="61300"/>
                </a:cubicBezTo>
                <a:lnTo>
                  <a:pt x="87727" y="61300"/>
                </a:lnTo>
                <a:cubicBezTo>
                  <a:pt x="88879" y="59967"/>
                  <a:pt x="89455" y="58300"/>
                  <a:pt x="89455" y="56300"/>
                </a:cubicBezTo>
                <a:lnTo>
                  <a:pt x="89455" y="56300"/>
                </a:lnTo>
                <a:moveTo>
                  <a:pt x="95909" y="49200"/>
                </a:moveTo>
                <a:lnTo>
                  <a:pt x="95909" y="49200"/>
                </a:lnTo>
                <a:cubicBezTo>
                  <a:pt x="97727" y="49200"/>
                  <a:pt x="99242" y="48533"/>
                  <a:pt x="100455" y="47200"/>
                </a:cubicBezTo>
                <a:lnTo>
                  <a:pt x="100455" y="47200"/>
                </a:lnTo>
                <a:lnTo>
                  <a:pt x="100455" y="47200"/>
                </a:lnTo>
                <a:cubicBezTo>
                  <a:pt x="101667" y="45933"/>
                  <a:pt x="102273" y="44267"/>
                  <a:pt x="102273" y="42200"/>
                </a:cubicBezTo>
                <a:lnTo>
                  <a:pt x="102273" y="42200"/>
                </a:lnTo>
                <a:cubicBezTo>
                  <a:pt x="102273" y="40133"/>
                  <a:pt x="101667" y="38433"/>
                  <a:pt x="100455" y="37100"/>
                </a:cubicBezTo>
                <a:lnTo>
                  <a:pt x="100455" y="37100"/>
                </a:lnTo>
                <a:cubicBezTo>
                  <a:pt x="99242" y="35833"/>
                  <a:pt x="97727" y="35200"/>
                  <a:pt x="95909" y="35200"/>
                </a:cubicBezTo>
                <a:lnTo>
                  <a:pt x="95909" y="35200"/>
                </a:lnTo>
                <a:cubicBezTo>
                  <a:pt x="94030" y="35200"/>
                  <a:pt x="92485" y="35833"/>
                  <a:pt x="91273" y="37100"/>
                </a:cubicBezTo>
                <a:lnTo>
                  <a:pt x="91273" y="37100"/>
                </a:lnTo>
                <a:cubicBezTo>
                  <a:pt x="90061" y="38433"/>
                  <a:pt x="89455" y="40133"/>
                  <a:pt x="89455" y="42200"/>
                </a:cubicBezTo>
                <a:lnTo>
                  <a:pt x="89455" y="42200"/>
                </a:lnTo>
                <a:cubicBezTo>
                  <a:pt x="89455" y="44267"/>
                  <a:pt x="90061" y="45933"/>
                  <a:pt x="91273" y="47200"/>
                </a:cubicBezTo>
                <a:lnTo>
                  <a:pt x="91273" y="47200"/>
                </a:lnTo>
                <a:cubicBezTo>
                  <a:pt x="92485" y="48533"/>
                  <a:pt x="94030" y="49200"/>
                  <a:pt x="95909" y="49200"/>
                </a:cubicBezTo>
                <a:lnTo>
                  <a:pt x="95909" y="49200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1464-43"/>
          <p:cNvSpPr/>
          <p:nvPr/>
        </p:nvSpPr>
        <p:spPr>
          <a:xfrm>
            <a:off x="6741914" y="3402992"/>
            <a:ext cx="1395710" cy="30852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19" y="31"/>
                </a:lnTo>
                <a:lnTo>
                  <a:pt x="98769" y="125"/>
                </a:lnTo>
                <a:lnTo>
                  <a:pt x="98912" y="313"/>
                </a:lnTo>
                <a:lnTo>
                  <a:pt x="99054" y="531"/>
                </a:lnTo>
                <a:lnTo>
                  <a:pt x="99190" y="844"/>
                </a:lnTo>
                <a:lnTo>
                  <a:pt x="99320" y="1188"/>
                </a:lnTo>
                <a:lnTo>
                  <a:pt x="99442" y="1594"/>
                </a:lnTo>
                <a:lnTo>
                  <a:pt x="99551" y="2063"/>
                </a:lnTo>
                <a:lnTo>
                  <a:pt x="99653" y="2563"/>
                </a:lnTo>
                <a:lnTo>
                  <a:pt x="99741" y="3125"/>
                </a:lnTo>
                <a:lnTo>
                  <a:pt x="99816" y="3719"/>
                </a:lnTo>
                <a:lnTo>
                  <a:pt x="99884" y="4344"/>
                </a:lnTo>
                <a:lnTo>
                  <a:pt x="99932" y="5000"/>
                </a:lnTo>
                <a:lnTo>
                  <a:pt x="99973" y="5656"/>
                </a:lnTo>
                <a:lnTo>
                  <a:pt x="99993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3" y="93656"/>
                </a:lnTo>
                <a:lnTo>
                  <a:pt x="99973" y="94344"/>
                </a:lnTo>
                <a:lnTo>
                  <a:pt x="99932" y="95000"/>
                </a:lnTo>
                <a:lnTo>
                  <a:pt x="99884" y="95656"/>
                </a:lnTo>
                <a:lnTo>
                  <a:pt x="99816" y="96281"/>
                </a:lnTo>
                <a:lnTo>
                  <a:pt x="99741" y="96875"/>
                </a:lnTo>
                <a:lnTo>
                  <a:pt x="99653" y="97438"/>
                </a:lnTo>
                <a:lnTo>
                  <a:pt x="99551" y="97938"/>
                </a:lnTo>
                <a:lnTo>
                  <a:pt x="99442" y="98406"/>
                </a:lnTo>
                <a:lnTo>
                  <a:pt x="99320" y="98813"/>
                </a:lnTo>
                <a:lnTo>
                  <a:pt x="99190" y="99156"/>
                </a:lnTo>
                <a:lnTo>
                  <a:pt x="99054" y="99469"/>
                </a:lnTo>
                <a:lnTo>
                  <a:pt x="98912" y="99688"/>
                </a:lnTo>
                <a:lnTo>
                  <a:pt x="98769" y="99875"/>
                </a:lnTo>
                <a:lnTo>
                  <a:pt x="98619" y="99969"/>
                </a:lnTo>
                <a:lnTo>
                  <a:pt x="98469" y="100000"/>
                </a:lnTo>
                <a:lnTo>
                  <a:pt x="1531" y="100000"/>
                </a:lnTo>
                <a:lnTo>
                  <a:pt x="1381" y="99969"/>
                </a:lnTo>
                <a:lnTo>
                  <a:pt x="1231" y="99875"/>
                </a:lnTo>
                <a:lnTo>
                  <a:pt x="1088" y="99688"/>
                </a:lnTo>
                <a:lnTo>
                  <a:pt x="946" y="99469"/>
                </a:lnTo>
                <a:lnTo>
                  <a:pt x="810" y="99156"/>
                </a:lnTo>
                <a:lnTo>
                  <a:pt x="680" y="98813"/>
                </a:lnTo>
                <a:lnTo>
                  <a:pt x="558" y="98406"/>
                </a:lnTo>
                <a:lnTo>
                  <a:pt x="449" y="97938"/>
                </a:lnTo>
                <a:lnTo>
                  <a:pt x="347" y="97438"/>
                </a:lnTo>
                <a:lnTo>
                  <a:pt x="259" y="96875"/>
                </a:lnTo>
                <a:lnTo>
                  <a:pt x="184" y="96281"/>
                </a:lnTo>
                <a:lnTo>
                  <a:pt x="116" y="95656"/>
                </a:lnTo>
                <a:lnTo>
                  <a:pt x="68" y="95000"/>
                </a:lnTo>
                <a:lnTo>
                  <a:pt x="27" y="94344"/>
                </a:lnTo>
                <a:lnTo>
                  <a:pt x="7" y="93656"/>
                </a:lnTo>
                <a:lnTo>
                  <a:pt x="0" y="92969"/>
                </a:lnTo>
                <a:lnTo>
                  <a:pt x="0" y="7031"/>
                </a:lnTo>
                <a:lnTo>
                  <a:pt x="7" y="6344"/>
                </a:lnTo>
                <a:lnTo>
                  <a:pt x="27" y="5656"/>
                </a:lnTo>
                <a:lnTo>
                  <a:pt x="68" y="5000"/>
                </a:lnTo>
                <a:lnTo>
                  <a:pt x="116" y="4344"/>
                </a:lnTo>
                <a:lnTo>
                  <a:pt x="184" y="3719"/>
                </a:lnTo>
                <a:lnTo>
                  <a:pt x="259" y="3125"/>
                </a:lnTo>
                <a:lnTo>
                  <a:pt x="347" y="2563"/>
                </a:lnTo>
                <a:lnTo>
                  <a:pt x="449" y="2063"/>
                </a:lnTo>
                <a:lnTo>
                  <a:pt x="558" y="1594"/>
                </a:lnTo>
                <a:lnTo>
                  <a:pt x="680" y="1188"/>
                </a:lnTo>
                <a:lnTo>
                  <a:pt x="810" y="844"/>
                </a:lnTo>
                <a:lnTo>
                  <a:pt x="946" y="531"/>
                </a:lnTo>
                <a:lnTo>
                  <a:pt x="1088" y="313"/>
                </a:lnTo>
                <a:lnTo>
                  <a:pt x="1231" y="125"/>
                </a:lnTo>
                <a:lnTo>
                  <a:pt x="1381" y="31"/>
                </a:lnTo>
                <a:close/>
              </a:path>
            </a:pathLst>
          </a:custGeom>
          <a:solidFill>
            <a:srgbClr val="F5F7FA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el-1789439831505-69"/>
          <p:cNvSpPr/>
          <p:nvPr/>
        </p:nvSpPr>
        <p:spPr>
          <a:xfrm>
            <a:off x="6866706" y="3503675"/>
            <a:ext cx="60275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667" y="12818"/>
                </a:moveTo>
                <a:lnTo>
                  <a:pt x="52667" y="12818"/>
                </a:lnTo>
                <a:cubicBezTo>
                  <a:pt x="47778" y="12939"/>
                  <a:pt x="43667" y="13848"/>
                  <a:pt x="40333" y="15545"/>
                </a:cubicBezTo>
                <a:lnTo>
                  <a:pt x="40333" y="15545"/>
                </a:lnTo>
                <a:lnTo>
                  <a:pt x="40333" y="15545"/>
                </a:lnTo>
                <a:cubicBezTo>
                  <a:pt x="37111" y="17424"/>
                  <a:pt x="35389" y="19697"/>
                  <a:pt x="35167" y="22364"/>
                </a:cubicBezTo>
                <a:lnTo>
                  <a:pt x="35167" y="22364"/>
                </a:lnTo>
                <a:lnTo>
                  <a:pt x="35167" y="55364"/>
                </a:lnTo>
                <a:cubicBezTo>
                  <a:pt x="34944" y="58818"/>
                  <a:pt x="33111" y="61606"/>
                  <a:pt x="29667" y="63727"/>
                </a:cubicBezTo>
                <a:lnTo>
                  <a:pt x="29667" y="63727"/>
                </a:lnTo>
                <a:cubicBezTo>
                  <a:pt x="25556" y="66515"/>
                  <a:pt x="23500" y="69788"/>
                  <a:pt x="23500" y="73545"/>
                </a:cubicBezTo>
                <a:lnTo>
                  <a:pt x="23500" y="73545"/>
                </a:lnTo>
                <a:cubicBezTo>
                  <a:pt x="23722" y="78030"/>
                  <a:pt x="26500" y="81818"/>
                  <a:pt x="31833" y="84909"/>
                </a:cubicBezTo>
                <a:lnTo>
                  <a:pt x="31833" y="84909"/>
                </a:lnTo>
                <a:cubicBezTo>
                  <a:pt x="37500" y="87818"/>
                  <a:pt x="44444" y="89333"/>
                  <a:pt x="52667" y="89455"/>
                </a:cubicBezTo>
                <a:lnTo>
                  <a:pt x="52667" y="89455"/>
                </a:lnTo>
                <a:cubicBezTo>
                  <a:pt x="61000" y="89333"/>
                  <a:pt x="68000" y="87818"/>
                  <a:pt x="73667" y="84909"/>
                </a:cubicBezTo>
                <a:lnTo>
                  <a:pt x="73667" y="84909"/>
                </a:lnTo>
                <a:cubicBezTo>
                  <a:pt x="79000" y="81818"/>
                  <a:pt x="81778" y="78030"/>
                  <a:pt x="82000" y="73545"/>
                </a:cubicBezTo>
                <a:lnTo>
                  <a:pt x="82000" y="73545"/>
                </a:lnTo>
                <a:cubicBezTo>
                  <a:pt x="82000" y="69788"/>
                  <a:pt x="79944" y="66515"/>
                  <a:pt x="75833" y="63727"/>
                </a:cubicBezTo>
                <a:lnTo>
                  <a:pt x="75833" y="63727"/>
                </a:lnTo>
                <a:cubicBezTo>
                  <a:pt x="72611" y="61606"/>
                  <a:pt x="70778" y="58818"/>
                  <a:pt x="70333" y="55364"/>
                </a:cubicBezTo>
                <a:lnTo>
                  <a:pt x="70333" y="55364"/>
                </a:lnTo>
                <a:lnTo>
                  <a:pt x="70333" y="22364"/>
                </a:lnTo>
                <a:cubicBezTo>
                  <a:pt x="70111" y="19697"/>
                  <a:pt x="68389" y="17424"/>
                  <a:pt x="65167" y="15545"/>
                </a:cubicBezTo>
                <a:lnTo>
                  <a:pt x="65167" y="15545"/>
                </a:lnTo>
                <a:cubicBezTo>
                  <a:pt x="61722" y="13848"/>
                  <a:pt x="57556" y="12939"/>
                  <a:pt x="52667" y="12818"/>
                </a:cubicBezTo>
                <a:lnTo>
                  <a:pt x="52667" y="12818"/>
                </a:lnTo>
                <a:moveTo>
                  <a:pt x="11667" y="22364"/>
                </a:moveTo>
                <a:lnTo>
                  <a:pt x="11667" y="22364"/>
                </a:lnTo>
                <a:cubicBezTo>
                  <a:pt x="12000" y="16000"/>
                  <a:pt x="16056" y="10758"/>
                  <a:pt x="23833" y="6636"/>
                </a:cubicBezTo>
                <a:lnTo>
                  <a:pt x="23833" y="6636"/>
                </a:lnTo>
                <a:lnTo>
                  <a:pt x="23833" y="6636"/>
                </a:lnTo>
                <a:cubicBezTo>
                  <a:pt x="31389" y="2333"/>
                  <a:pt x="41000" y="121"/>
                  <a:pt x="52667" y="0"/>
                </a:cubicBezTo>
                <a:lnTo>
                  <a:pt x="52667" y="0"/>
                </a:lnTo>
                <a:cubicBezTo>
                  <a:pt x="64444" y="121"/>
                  <a:pt x="74111" y="2333"/>
                  <a:pt x="81667" y="6636"/>
                </a:cubicBezTo>
                <a:lnTo>
                  <a:pt x="81667" y="6636"/>
                </a:lnTo>
                <a:cubicBezTo>
                  <a:pt x="89444" y="10758"/>
                  <a:pt x="93500" y="16000"/>
                  <a:pt x="93833" y="22364"/>
                </a:cubicBezTo>
                <a:lnTo>
                  <a:pt x="93833" y="22364"/>
                </a:lnTo>
                <a:lnTo>
                  <a:pt x="93833" y="55364"/>
                </a:lnTo>
                <a:cubicBezTo>
                  <a:pt x="93833" y="55364"/>
                  <a:pt x="93833" y="55364"/>
                  <a:pt x="93833" y="55364"/>
                </a:cubicBezTo>
                <a:lnTo>
                  <a:pt x="93833" y="55364"/>
                </a:lnTo>
                <a:cubicBezTo>
                  <a:pt x="93833" y="55364"/>
                  <a:pt x="93833" y="55364"/>
                  <a:pt x="93833" y="55364"/>
                </a:cubicBezTo>
                <a:lnTo>
                  <a:pt x="93833" y="55364"/>
                </a:lnTo>
                <a:cubicBezTo>
                  <a:pt x="94056" y="55485"/>
                  <a:pt x="94278" y="55667"/>
                  <a:pt x="94500" y="55909"/>
                </a:cubicBezTo>
                <a:lnTo>
                  <a:pt x="94500" y="55909"/>
                </a:lnTo>
                <a:cubicBezTo>
                  <a:pt x="101611" y="60879"/>
                  <a:pt x="105278" y="66758"/>
                  <a:pt x="105500" y="73545"/>
                </a:cubicBezTo>
                <a:lnTo>
                  <a:pt x="105500" y="73545"/>
                </a:lnTo>
                <a:cubicBezTo>
                  <a:pt x="104944" y="81667"/>
                  <a:pt x="99833" y="88455"/>
                  <a:pt x="90167" y="93909"/>
                </a:cubicBezTo>
                <a:lnTo>
                  <a:pt x="90167" y="93909"/>
                </a:lnTo>
                <a:cubicBezTo>
                  <a:pt x="80056" y="99242"/>
                  <a:pt x="67556" y="102030"/>
                  <a:pt x="52667" y="102273"/>
                </a:cubicBezTo>
                <a:lnTo>
                  <a:pt x="52667" y="102273"/>
                </a:lnTo>
                <a:cubicBezTo>
                  <a:pt x="37778" y="102030"/>
                  <a:pt x="25333" y="99242"/>
                  <a:pt x="15333" y="93909"/>
                </a:cubicBezTo>
                <a:lnTo>
                  <a:pt x="15333" y="93909"/>
                </a:lnTo>
                <a:cubicBezTo>
                  <a:pt x="5556" y="88455"/>
                  <a:pt x="444" y="81667"/>
                  <a:pt x="0" y="73545"/>
                </a:cubicBezTo>
                <a:lnTo>
                  <a:pt x="0" y="73545"/>
                </a:lnTo>
                <a:cubicBezTo>
                  <a:pt x="222" y="66758"/>
                  <a:pt x="3889" y="60879"/>
                  <a:pt x="11000" y="55909"/>
                </a:cubicBezTo>
                <a:lnTo>
                  <a:pt x="11000" y="55909"/>
                </a:lnTo>
                <a:cubicBezTo>
                  <a:pt x="11222" y="55667"/>
                  <a:pt x="11444" y="55485"/>
                  <a:pt x="11667" y="55364"/>
                </a:cubicBezTo>
                <a:lnTo>
                  <a:pt x="11667" y="55364"/>
                </a:lnTo>
                <a:cubicBezTo>
                  <a:pt x="11667" y="55364"/>
                  <a:pt x="11667" y="55364"/>
                  <a:pt x="11667" y="55364"/>
                </a:cubicBezTo>
                <a:lnTo>
                  <a:pt x="11667" y="55364"/>
                </a:lnTo>
                <a:cubicBezTo>
                  <a:pt x="11667" y="55364"/>
                  <a:pt x="11667" y="55364"/>
                  <a:pt x="11667" y="55364"/>
                </a:cubicBezTo>
                <a:lnTo>
                  <a:pt x="11667" y="55364"/>
                </a:lnTo>
                <a:lnTo>
                  <a:pt x="11667" y="22364"/>
                </a:lnTo>
                <a:moveTo>
                  <a:pt x="70333" y="73545"/>
                </a:moveTo>
                <a:lnTo>
                  <a:pt x="70333" y="73545"/>
                </a:lnTo>
                <a:cubicBezTo>
                  <a:pt x="70111" y="76212"/>
                  <a:pt x="68389" y="78455"/>
                  <a:pt x="65167" y="80273"/>
                </a:cubicBezTo>
                <a:lnTo>
                  <a:pt x="65167" y="80273"/>
                </a:lnTo>
                <a:lnTo>
                  <a:pt x="65167" y="80273"/>
                </a:lnTo>
                <a:cubicBezTo>
                  <a:pt x="61722" y="82030"/>
                  <a:pt x="57556" y="82970"/>
                  <a:pt x="52667" y="83091"/>
                </a:cubicBezTo>
                <a:lnTo>
                  <a:pt x="52667" y="83091"/>
                </a:lnTo>
                <a:cubicBezTo>
                  <a:pt x="47778" y="82970"/>
                  <a:pt x="43667" y="82030"/>
                  <a:pt x="40333" y="80273"/>
                </a:cubicBezTo>
                <a:lnTo>
                  <a:pt x="40333" y="80273"/>
                </a:lnTo>
                <a:cubicBezTo>
                  <a:pt x="37111" y="78455"/>
                  <a:pt x="35389" y="76212"/>
                  <a:pt x="35167" y="73545"/>
                </a:cubicBezTo>
                <a:lnTo>
                  <a:pt x="35167" y="73545"/>
                </a:lnTo>
                <a:cubicBezTo>
                  <a:pt x="35611" y="69121"/>
                  <a:pt x="39500" y="66121"/>
                  <a:pt x="46833" y="64545"/>
                </a:cubicBezTo>
                <a:lnTo>
                  <a:pt x="46833" y="64545"/>
                </a:lnTo>
                <a:lnTo>
                  <a:pt x="46833" y="41545"/>
                </a:lnTo>
                <a:cubicBezTo>
                  <a:pt x="47056" y="39545"/>
                  <a:pt x="49000" y="38485"/>
                  <a:pt x="52667" y="38364"/>
                </a:cubicBezTo>
                <a:lnTo>
                  <a:pt x="52667" y="38364"/>
                </a:lnTo>
                <a:cubicBezTo>
                  <a:pt x="56333" y="38485"/>
                  <a:pt x="58333" y="39545"/>
                  <a:pt x="58667" y="41545"/>
                </a:cubicBezTo>
                <a:lnTo>
                  <a:pt x="58667" y="41545"/>
                </a:lnTo>
                <a:lnTo>
                  <a:pt x="58667" y="64545"/>
                </a:lnTo>
                <a:cubicBezTo>
                  <a:pt x="65889" y="66121"/>
                  <a:pt x="69778" y="69121"/>
                  <a:pt x="70333" y="73545"/>
                </a:cubicBezTo>
                <a:lnTo>
                  <a:pt x="70333" y="73545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1516-82"/>
          <p:cNvSpPr/>
          <p:nvPr/>
        </p:nvSpPr>
        <p:spPr>
          <a:xfrm>
            <a:off x="2271713" y="8375042"/>
            <a:ext cx="120551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231" y="12818"/>
                </a:moveTo>
                <a:lnTo>
                  <a:pt x="16231" y="12818"/>
                </a:lnTo>
                <a:cubicBezTo>
                  <a:pt x="16333" y="9182"/>
                  <a:pt x="17410" y="6182"/>
                  <a:pt x="19462" y="3818"/>
                </a:cubicBezTo>
                <a:lnTo>
                  <a:pt x="19462" y="3818"/>
                </a:lnTo>
                <a:lnTo>
                  <a:pt x="19462" y="3818"/>
                </a:lnTo>
                <a:cubicBezTo>
                  <a:pt x="21462" y="1394"/>
                  <a:pt x="24000" y="121"/>
                  <a:pt x="27077" y="0"/>
                </a:cubicBezTo>
                <a:lnTo>
                  <a:pt x="27077" y="0"/>
                </a:lnTo>
                <a:lnTo>
                  <a:pt x="70308" y="0"/>
                </a:lnTo>
                <a:cubicBezTo>
                  <a:pt x="73333" y="121"/>
                  <a:pt x="75872" y="1394"/>
                  <a:pt x="77923" y="3818"/>
                </a:cubicBezTo>
                <a:lnTo>
                  <a:pt x="77923" y="3818"/>
                </a:lnTo>
                <a:cubicBezTo>
                  <a:pt x="79923" y="6182"/>
                  <a:pt x="81000" y="9182"/>
                  <a:pt x="81154" y="12818"/>
                </a:cubicBezTo>
                <a:lnTo>
                  <a:pt x="81154" y="12818"/>
                </a:lnTo>
                <a:lnTo>
                  <a:pt x="81154" y="89455"/>
                </a:lnTo>
                <a:lnTo>
                  <a:pt x="91923" y="89455"/>
                </a:lnTo>
                <a:cubicBezTo>
                  <a:pt x="93513" y="89455"/>
                  <a:pt x="94821" y="90061"/>
                  <a:pt x="95846" y="91273"/>
                </a:cubicBezTo>
                <a:lnTo>
                  <a:pt x="95846" y="91273"/>
                </a:lnTo>
                <a:cubicBezTo>
                  <a:pt x="96872" y="92485"/>
                  <a:pt x="97385" y="94030"/>
                  <a:pt x="97385" y="95909"/>
                </a:cubicBezTo>
                <a:lnTo>
                  <a:pt x="97385" y="95909"/>
                </a:lnTo>
                <a:cubicBezTo>
                  <a:pt x="97385" y="97727"/>
                  <a:pt x="96872" y="99242"/>
                  <a:pt x="95846" y="100455"/>
                </a:cubicBezTo>
                <a:lnTo>
                  <a:pt x="95846" y="100455"/>
                </a:lnTo>
                <a:cubicBezTo>
                  <a:pt x="94821" y="101667"/>
                  <a:pt x="93513" y="102273"/>
                  <a:pt x="91923" y="102273"/>
                </a:cubicBezTo>
                <a:lnTo>
                  <a:pt x="91923" y="102273"/>
                </a:lnTo>
                <a:lnTo>
                  <a:pt x="73000" y="102273"/>
                </a:lnTo>
                <a:lnTo>
                  <a:pt x="24308" y="102273"/>
                </a:lnTo>
                <a:lnTo>
                  <a:pt x="5385" y="102273"/>
                </a:lnTo>
                <a:cubicBezTo>
                  <a:pt x="3846" y="102273"/>
                  <a:pt x="2564" y="101667"/>
                  <a:pt x="1538" y="100455"/>
                </a:cubicBezTo>
                <a:lnTo>
                  <a:pt x="1538" y="100455"/>
                </a:lnTo>
                <a:cubicBezTo>
                  <a:pt x="513" y="99242"/>
                  <a:pt x="0" y="97727"/>
                  <a:pt x="0" y="95909"/>
                </a:cubicBezTo>
                <a:lnTo>
                  <a:pt x="0" y="95909"/>
                </a:lnTo>
                <a:cubicBezTo>
                  <a:pt x="0" y="94030"/>
                  <a:pt x="513" y="92485"/>
                  <a:pt x="1538" y="91273"/>
                </a:cubicBezTo>
                <a:lnTo>
                  <a:pt x="1538" y="91273"/>
                </a:lnTo>
                <a:cubicBezTo>
                  <a:pt x="2564" y="90061"/>
                  <a:pt x="3846" y="89455"/>
                  <a:pt x="5385" y="89455"/>
                </a:cubicBezTo>
                <a:lnTo>
                  <a:pt x="5385" y="89455"/>
                </a:lnTo>
                <a:lnTo>
                  <a:pt x="16231" y="89455"/>
                </a:lnTo>
                <a:lnTo>
                  <a:pt x="16231" y="12818"/>
                </a:lnTo>
                <a:moveTo>
                  <a:pt x="64923" y="57545"/>
                </a:moveTo>
                <a:lnTo>
                  <a:pt x="64923" y="57545"/>
                </a:lnTo>
                <a:cubicBezTo>
                  <a:pt x="66513" y="57545"/>
                  <a:pt x="67795" y="56939"/>
                  <a:pt x="68769" y="55727"/>
                </a:cubicBezTo>
                <a:lnTo>
                  <a:pt x="68769" y="55727"/>
                </a:lnTo>
                <a:lnTo>
                  <a:pt x="68769" y="55727"/>
                </a:lnTo>
                <a:cubicBezTo>
                  <a:pt x="69795" y="54515"/>
                  <a:pt x="70308" y="53000"/>
                  <a:pt x="70308" y="51182"/>
                </a:cubicBezTo>
                <a:lnTo>
                  <a:pt x="70308" y="51182"/>
                </a:lnTo>
                <a:cubicBezTo>
                  <a:pt x="70308" y="49303"/>
                  <a:pt x="69795" y="47758"/>
                  <a:pt x="68769" y="46545"/>
                </a:cubicBezTo>
                <a:lnTo>
                  <a:pt x="68769" y="46545"/>
                </a:lnTo>
                <a:cubicBezTo>
                  <a:pt x="67795" y="45333"/>
                  <a:pt x="66513" y="44727"/>
                  <a:pt x="64923" y="44727"/>
                </a:cubicBezTo>
                <a:lnTo>
                  <a:pt x="64923" y="44727"/>
                </a:lnTo>
                <a:cubicBezTo>
                  <a:pt x="63333" y="44727"/>
                  <a:pt x="62026" y="45333"/>
                  <a:pt x="61000" y="46545"/>
                </a:cubicBezTo>
                <a:lnTo>
                  <a:pt x="61000" y="46545"/>
                </a:lnTo>
                <a:cubicBezTo>
                  <a:pt x="59974" y="47758"/>
                  <a:pt x="59462" y="49303"/>
                  <a:pt x="59462" y="51182"/>
                </a:cubicBezTo>
                <a:lnTo>
                  <a:pt x="59462" y="51182"/>
                </a:lnTo>
                <a:cubicBezTo>
                  <a:pt x="59462" y="53000"/>
                  <a:pt x="59974" y="54515"/>
                  <a:pt x="61000" y="55727"/>
                </a:cubicBezTo>
                <a:lnTo>
                  <a:pt x="61000" y="55727"/>
                </a:lnTo>
                <a:cubicBezTo>
                  <a:pt x="62026" y="56939"/>
                  <a:pt x="63333" y="57545"/>
                  <a:pt x="64923" y="57545"/>
                </a:cubicBezTo>
                <a:lnTo>
                  <a:pt x="64923" y="57545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1517-83"/>
          <p:cNvSpPr/>
          <p:nvPr/>
        </p:nvSpPr>
        <p:spPr>
          <a:xfrm>
            <a:off x="1485900" y="1173048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36727" y="46364"/>
                </a:moveTo>
                <a:lnTo>
                  <a:pt x="36727" y="46364"/>
                </a:lnTo>
                <a:lnTo>
                  <a:pt x="65545" y="46364"/>
                </a:lnTo>
                <a:cubicBezTo>
                  <a:pt x="68455" y="46606"/>
                  <a:pt x="70030" y="48212"/>
                  <a:pt x="70273" y="51182"/>
                </a:cubicBezTo>
                <a:lnTo>
                  <a:pt x="70273" y="51182"/>
                </a:lnTo>
                <a:cubicBezTo>
                  <a:pt x="70030" y="54091"/>
                  <a:pt x="68455" y="55667"/>
                  <a:pt x="65545" y="55909"/>
                </a:cubicBezTo>
                <a:lnTo>
                  <a:pt x="65545" y="55909"/>
                </a:lnTo>
                <a:lnTo>
                  <a:pt x="36727" y="55909"/>
                </a:lnTo>
                <a:cubicBezTo>
                  <a:pt x="33818" y="55667"/>
                  <a:pt x="32242" y="54091"/>
                  <a:pt x="32000" y="51182"/>
                </a:cubicBezTo>
                <a:lnTo>
                  <a:pt x="32000" y="51182"/>
                </a:lnTo>
                <a:cubicBezTo>
                  <a:pt x="32242" y="48212"/>
                  <a:pt x="33818" y="46606"/>
                  <a:pt x="36727" y="46364"/>
                </a:cubicBezTo>
                <a:lnTo>
                  <a:pt x="36727" y="46364"/>
                </a:lnTo>
              </a:path>
            </a:pathLst>
          </a:custGeom>
          <a:solidFill>
            <a:srgbClr val="7A8B9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1448-15"/>
          <p:cNvSpPr/>
          <p:nvPr/>
        </p:nvSpPr>
        <p:spPr>
          <a:xfrm>
            <a:off x="400050" y="4421981"/>
            <a:ext cx="8343900" cy="378619"/>
          </a:xfrm>
          <a:prstGeom prst="roundRect">
            <a:avLst>
              <a:gd name="adj" fmla="val 1006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57150" dist="14288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6" name="el-1789439831448-17"/>
          <p:cNvSpPr/>
          <p:nvPr/>
        </p:nvSpPr>
        <p:spPr>
          <a:xfrm>
            <a:off x="400050" y="4421981"/>
            <a:ext cx="35719" cy="378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6"/>
                </a:lnTo>
                <a:lnTo>
                  <a:pt x="64393" y="145"/>
                </a:lnTo>
                <a:lnTo>
                  <a:pt x="56777" y="325"/>
                </a:lnTo>
                <a:lnTo>
                  <a:pt x="49385" y="574"/>
                </a:lnTo>
                <a:lnTo>
                  <a:pt x="42288" y="891"/>
                </a:lnTo>
                <a:lnTo>
                  <a:pt x="35554" y="1272"/>
                </a:lnTo>
                <a:lnTo>
                  <a:pt x="29249" y="1713"/>
                </a:lnTo>
                <a:lnTo>
                  <a:pt x="23431" y="2211"/>
                </a:lnTo>
                <a:lnTo>
                  <a:pt x="18159" y="2759"/>
                </a:lnTo>
                <a:lnTo>
                  <a:pt x="13482" y="3354"/>
                </a:lnTo>
                <a:lnTo>
                  <a:pt x="9446" y="3989"/>
                </a:lnTo>
                <a:lnTo>
                  <a:pt x="6090" y="4659"/>
                </a:lnTo>
                <a:lnTo>
                  <a:pt x="3445" y="5356"/>
                </a:lnTo>
                <a:lnTo>
                  <a:pt x="1537" y="6075"/>
                </a:lnTo>
                <a:lnTo>
                  <a:pt x="385" y="6807"/>
                </a:lnTo>
                <a:lnTo>
                  <a:pt x="0" y="7547"/>
                </a:lnTo>
                <a:lnTo>
                  <a:pt x="0" y="92453"/>
                </a:lnTo>
                <a:lnTo>
                  <a:pt x="385" y="93193"/>
                </a:lnTo>
                <a:lnTo>
                  <a:pt x="1537" y="93925"/>
                </a:lnTo>
                <a:lnTo>
                  <a:pt x="3445" y="94644"/>
                </a:lnTo>
                <a:lnTo>
                  <a:pt x="6090" y="95341"/>
                </a:lnTo>
                <a:lnTo>
                  <a:pt x="9446" y="96011"/>
                </a:lnTo>
                <a:lnTo>
                  <a:pt x="13482" y="96646"/>
                </a:lnTo>
                <a:lnTo>
                  <a:pt x="18159" y="97241"/>
                </a:lnTo>
                <a:lnTo>
                  <a:pt x="23431" y="97789"/>
                </a:lnTo>
                <a:lnTo>
                  <a:pt x="29249" y="98287"/>
                </a:lnTo>
                <a:lnTo>
                  <a:pt x="35554" y="98728"/>
                </a:lnTo>
                <a:lnTo>
                  <a:pt x="42288" y="99109"/>
                </a:lnTo>
                <a:lnTo>
                  <a:pt x="49385" y="99426"/>
                </a:lnTo>
                <a:lnTo>
                  <a:pt x="56777" y="99675"/>
                </a:lnTo>
                <a:lnTo>
                  <a:pt x="64393" y="99855"/>
                </a:lnTo>
                <a:lnTo>
                  <a:pt x="72159" y="99964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453"/>
                </a:lnTo>
                <a:lnTo>
                  <a:pt x="100000" y="7547"/>
                </a:lnTo>
                <a:lnTo>
                  <a:pt x="100000" y="7547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1514-80"/>
          <p:cNvSpPr/>
          <p:nvPr/>
        </p:nvSpPr>
        <p:spPr>
          <a:xfrm>
            <a:off x="607219" y="4546997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1443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9439831443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9439831444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41" name="el-1789439831445-8"/>
          <p:cNvSpPr txBox="1"/>
          <p:nvPr/>
        </p:nvSpPr>
        <p:spPr>
          <a:xfrm>
            <a:off x="3625007" y="157163"/>
            <a:ext cx="220027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战时常用设备负荷分级表（一）</a:t>
            </a:r>
            <a:endParaRPr/>
          </a:p>
        </p:txBody>
      </p:sp>
      <p:sp>
        <p:nvSpPr>
          <p:cNvPr id="42" name="el-1789439831445-9"/>
          <p:cNvSpPr txBox="1"/>
          <p:nvPr/>
        </p:nvSpPr>
        <p:spPr>
          <a:xfrm>
            <a:off x="8014171" y="182166"/>
            <a:ext cx="83179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</a:t>
            </a:r>
            <a:endParaRPr/>
          </a:p>
        </p:txBody>
      </p:sp>
      <p:sp>
        <p:nvSpPr>
          <p:cNvPr id="43" name="el-1789439831449-18"/>
          <p:cNvSpPr txBox="1"/>
          <p:nvPr/>
        </p:nvSpPr>
        <p:spPr>
          <a:xfrm>
            <a:off x="957263" y="635794"/>
            <a:ext cx="22045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适用工程类型：</a:t>
            </a:r>
            <a:r>
              <a:rPr b="1" sz="1010" spc="28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中心医院、急救医院</a:t>
            </a:r>
            <a:endParaRPr/>
          </a:p>
        </p:txBody>
      </p:sp>
      <p:sp>
        <p:nvSpPr>
          <p:cNvPr id="44" name="el-1789439831450-20"/>
          <p:cNvSpPr txBox="1"/>
          <p:nvPr/>
        </p:nvSpPr>
        <p:spPr>
          <a:xfrm>
            <a:off x="7613117" y="650081"/>
            <a:ext cx="113726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表格一 / 共三部分</a:t>
            </a:r>
            <a:endParaRPr/>
          </a:p>
        </p:txBody>
      </p:sp>
      <p:sp>
        <p:nvSpPr>
          <p:cNvPr id="45" name="el-1789439831467-44"/>
          <p:cNvSpPr txBox="1"/>
          <p:nvPr/>
        </p:nvSpPr>
        <p:spPr>
          <a:xfrm>
            <a:off x="1663601" y="1228725"/>
            <a:ext cx="218599" cy="10711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基本通信设备</a:t>
            </a:r>
            <a:endParaRPr/>
          </a:p>
        </p:txBody>
      </p:sp>
      <p:sp>
        <p:nvSpPr>
          <p:cNvPr id="46" name="el-1789439831467-45"/>
          <p:cNvSpPr txBox="1"/>
          <p:nvPr/>
        </p:nvSpPr>
        <p:spPr>
          <a:xfrm>
            <a:off x="1650206" y="2522637"/>
            <a:ext cx="218599" cy="10711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应急通信设备</a:t>
            </a:r>
            <a:endParaRPr/>
          </a:p>
        </p:txBody>
      </p:sp>
      <p:sp>
        <p:nvSpPr>
          <p:cNvPr id="47" name="el-1789439831467-46"/>
          <p:cNvSpPr txBox="1"/>
          <p:nvPr/>
        </p:nvSpPr>
        <p:spPr>
          <a:xfrm>
            <a:off x="1636812" y="3816548"/>
            <a:ext cx="218599" cy="14309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柴油电站附属设备</a:t>
            </a:r>
            <a:endParaRPr/>
          </a:p>
        </p:txBody>
      </p:sp>
      <p:sp>
        <p:nvSpPr>
          <p:cNvPr id="48" name="el-1789439831467-47"/>
          <p:cNvSpPr txBox="1"/>
          <p:nvPr/>
        </p:nvSpPr>
        <p:spPr>
          <a:xfrm>
            <a:off x="1650206" y="5470327"/>
            <a:ext cx="218599" cy="179084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三种通风方式装置系统</a:t>
            </a:r>
            <a:endParaRPr/>
          </a:p>
        </p:txBody>
      </p:sp>
      <p:sp>
        <p:nvSpPr>
          <p:cNvPr id="49" name="el-1789439831467-48"/>
          <p:cNvSpPr txBox="1"/>
          <p:nvPr/>
        </p:nvSpPr>
        <p:spPr>
          <a:xfrm>
            <a:off x="1676995" y="7483971"/>
            <a:ext cx="218599" cy="23306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主要医疗救护房间设备和照明</a:t>
            </a:r>
            <a:endParaRPr/>
          </a:p>
        </p:txBody>
      </p:sp>
      <p:sp>
        <p:nvSpPr>
          <p:cNvPr id="50" name="el-1789439831467-49"/>
          <p:cNvSpPr txBox="1"/>
          <p:nvPr/>
        </p:nvSpPr>
        <p:spPr>
          <a:xfrm>
            <a:off x="1623417" y="10037415"/>
            <a:ext cx="218599" cy="7112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应急照明</a:t>
            </a:r>
            <a:endParaRPr/>
          </a:p>
        </p:txBody>
      </p:sp>
      <p:sp>
        <p:nvSpPr>
          <p:cNvPr id="51" name="el-1789439831467-50"/>
          <p:cNvSpPr txBox="1"/>
          <p:nvPr/>
        </p:nvSpPr>
        <p:spPr>
          <a:xfrm>
            <a:off x="2436019" y="3467286"/>
            <a:ext cx="8615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重要风机水泵</a:t>
            </a:r>
            <a:endParaRPr/>
          </a:p>
        </p:txBody>
      </p:sp>
      <p:sp>
        <p:nvSpPr>
          <p:cNvPr id="52" name="el-1789439831467-51"/>
          <p:cNvSpPr txBox="1"/>
          <p:nvPr/>
        </p:nvSpPr>
        <p:spPr>
          <a:xfrm>
            <a:off x="3727252" y="3467286"/>
            <a:ext cx="13758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辅助医疗救护房间设备</a:t>
            </a:r>
            <a:endParaRPr/>
          </a:p>
        </p:txBody>
      </p:sp>
      <p:sp>
        <p:nvSpPr>
          <p:cNvPr id="53" name="el-1789439831467-52"/>
          <p:cNvSpPr txBox="1"/>
          <p:nvPr/>
        </p:nvSpPr>
        <p:spPr>
          <a:xfrm>
            <a:off x="5506045" y="3467286"/>
            <a:ext cx="111871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洗消电加热淋浴器</a:t>
            </a:r>
            <a:endParaRPr/>
          </a:p>
        </p:txBody>
      </p:sp>
      <p:sp>
        <p:nvSpPr>
          <p:cNvPr id="54" name="el-1789439831467-53"/>
          <p:cNvSpPr txBox="1"/>
          <p:nvPr/>
        </p:nvSpPr>
        <p:spPr>
          <a:xfrm>
            <a:off x="6987480" y="3467286"/>
            <a:ext cx="111871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医疗空调电热设备</a:t>
            </a:r>
            <a:endParaRPr/>
          </a:p>
        </p:txBody>
      </p:sp>
      <p:sp>
        <p:nvSpPr>
          <p:cNvPr id="55" name="el-1789439831467-54"/>
          <p:cNvSpPr txBox="1"/>
          <p:nvPr/>
        </p:nvSpPr>
        <p:spPr>
          <a:xfrm>
            <a:off x="2449413" y="8338654"/>
            <a:ext cx="111871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电动防护密闭门等</a:t>
            </a:r>
            <a:endParaRPr/>
          </a:p>
        </p:txBody>
      </p:sp>
      <p:sp>
        <p:nvSpPr>
          <p:cNvPr id="56" name="el-1789439831467-55"/>
          <p:cNvSpPr txBox="1"/>
          <p:nvPr/>
        </p:nvSpPr>
        <p:spPr>
          <a:xfrm>
            <a:off x="1650206" y="11064329"/>
            <a:ext cx="347186" cy="14309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不属于一、二级负荷的其它负荷</a:t>
            </a:r>
            <a:endParaRPr/>
          </a:p>
        </p:txBody>
      </p:sp>
      <p:sp>
        <p:nvSpPr>
          <p:cNvPr id="57" name="el-1789439831450-19"/>
          <p:cNvSpPr txBox="1"/>
          <p:nvPr/>
        </p:nvSpPr>
        <p:spPr>
          <a:xfrm>
            <a:off x="821531" y="4514850"/>
            <a:ext cx="716232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一级负荷：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保障工程核心功能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，须由内部电源保证；二级负荷：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维持基本运行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，可引接区域电源；三级负荷：一般设备用电。</a:t>
            </a:r>
            <a:endParaRPr/>
          </a:p>
        </p:txBody>
      </p:sp>
      <p:sp>
        <p:nvSpPr>
          <p:cNvPr id="58" name="el-1789439831445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9" name="el-1789439831444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60" name="el-1789439831446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9439831446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</a:t>
            </a:r>
            <a:endParaRPr/>
          </a:p>
        </p:txBody>
      </p:sp>
      <p:sp>
        <p:nvSpPr>
          <p:cNvPr id="62" name="el-1789439831453-26"/>
          <p:cNvSpPr/>
          <p:nvPr/>
        </p:nvSpPr>
        <p:spPr>
          <a:xfrm>
            <a:off x="407194" y="1078706"/>
            <a:ext cx="785813" cy="32004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23" y="100015"/>
                </a:moveTo>
                <a:lnTo>
                  <a:pt x="2012" y="99997"/>
                </a:lnTo>
                <a:lnTo>
                  <a:pt x="1337" y="99946"/>
                </a:lnTo>
                <a:lnTo>
                  <a:pt x="711" y="99863"/>
                </a:lnTo>
                <a:lnTo>
                  <a:pt x="157" y="99753"/>
                </a:lnTo>
                <a:lnTo>
                  <a:pt x="0" y="99705"/>
                </a:lnTo>
                <a:lnTo>
                  <a:pt x="0" y="86"/>
                </a:lnTo>
                <a:lnTo>
                  <a:pt x="157" y="39"/>
                </a:lnTo>
                <a:lnTo>
                  <a:pt x="349" y="0"/>
                </a:lnTo>
                <a:lnTo>
                  <a:pt x="100000" y="0"/>
                </a:lnTo>
                <a:lnTo>
                  <a:pt x="100000" y="100015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3" name="el-1789439831453-30"/>
          <p:cNvCxnSpPr/>
          <p:nvPr/>
        </p:nvCxnSpPr>
        <p:spPr>
          <a:xfrm>
            <a:off x="1189434" y="1078706"/>
            <a:ext cx="914" cy="9828461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el-1789439831454-31"/>
          <p:cNvSpPr/>
          <p:nvPr/>
        </p:nvSpPr>
        <p:spPr>
          <a:xfrm>
            <a:off x="1157288" y="3044352"/>
            <a:ext cx="28575" cy="5897166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9439831453-28"/>
          <p:cNvSpPr/>
          <p:nvPr/>
        </p:nvSpPr>
        <p:spPr>
          <a:xfrm>
            <a:off x="1193006" y="1078706"/>
            <a:ext cx="785813" cy="32004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15"/>
                </a:moveTo>
                <a:lnTo>
                  <a:pt x="0" y="0"/>
                </a:lnTo>
                <a:lnTo>
                  <a:pt x="100000" y="0"/>
                </a:lnTo>
                <a:lnTo>
                  <a:pt x="100000" y="100015"/>
                </a:lnTo>
                <a:close/>
              </a:path>
            </a:pathLst>
          </a:cu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6" name="el-1789439831454-32"/>
          <p:cNvCxnSpPr/>
          <p:nvPr/>
        </p:nvCxnSpPr>
        <p:spPr>
          <a:xfrm>
            <a:off x="1975247" y="1078706"/>
            <a:ext cx="914" cy="9828461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el-1789439831454-33"/>
          <p:cNvSpPr/>
          <p:nvPr/>
        </p:nvSpPr>
        <p:spPr>
          <a:xfrm>
            <a:off x="1943100" y="3044352"/>
            <a:ext cx="28575" cy="5897166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8" name="el-1789439831454-34"/>
          <p:cNvCxnSpPr/>
          <p:nvPr/>
        </p:nvCxnSpPr>
        <p:spPr>
          <a:xfrm>
            <a:off x="1189434" y="10914311"/>
            <a:ext cx="914" cy="1739503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el-1789439831452-25"/>
          <p:cNvSpPr txBox="1"/>
          <p:nvPr/>
        </p:nvSpPr>
        <p:spPr>
          <a:xfrm>
            <a:off x="382905" y="5889352"/>
            <a:ext cx="82724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一级</a:t>
            </a:r>
            <a:endParaRPr/>
          </a:p>
        </p:txBody>
      </p:sp>
      <p:sp>
        <p:nvSpPr>
          <p:cNvPr id="70" name="el-1789439831453-27"/>
          <p:cNvSpPr txBox="1"/>
          <p:nvPr/>
        </p:nvSpPr>
        <p:spPr>
          <a:xfrm>
            <a:off x="1168717" y="5889352"/>
            <a:ext cx="82724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二级</a:t>
            </a:r>
            <a:endParaRPr/>
          </a:p>
        </p:txBody>
      </p:sp>
      <p:sp>
        <p:nvSpPr>
          <p:cNvPr id="71" name="el-1789439831453-29"/>
          <p:cNvSpPr txBox="1"/>
          <p:nvPr/>
        </p:nvSpPr>
        <p:spPr>
          <a:xfrm>
            <a:off x="382905" y="11680478"/>
            <a:ext cx="82724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56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三级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1472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1473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1474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1475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1476-13"/>
          <p:cNvSpPr/>
          <p:nvPr/>
        </p:nvSpPr>
        <p:spPr>
          <a:xfrm>
            <a:off x="400050" y="1178719"/>
            <a:ext cx="8343900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4"/>
                </a:lnTo>
                <a:lnTo>
                  <a:pt x="99725" y="146"/>
                </a:lnTo>
                <a:lnTo>
                  <a:pt x="99757" y="317"/>
                </a:lnTo>
                <a:lnTo>
                  <a:pt x="99789" y="561"/>
                </a:lnTo>
                <a:lnTo>
                  <a:pt x="99818" y="854"/>
                </a:lnTo>
                <a:lnTo>
                  <a:pt x="99848" y="1244"/>
                </a:lnTo>
                <a:lnTo>
                  <a:pt x="99874" y="1659"/>
                </a:lnTo>
                <a:lnTo>
                  <a:pt x="99900" y="2146"/>
                </a:lnTo>
                <a:lnTo>
                  <a:pt x="99922" y="2683"/>
                </a:lnTo>
                <a:lnTo>
                  <a:pt x="99942" y="3244"/>
                </a:lnTo>
                <a:lnTo>
                  <a:pt x="99960" y="3878"/>
                </a:lnTo>
                <a:lnTo>
                  <a:pt x="99974" y="4512"/>
                </a:lnTo>
                <a:lnTo>
                  <a:pt x="99985" y="5195"/>
                </a:lnTo>
                <a:lnTo>
                  <a:pt x="99993" y="5878"/>
                </a:lnTo>
                <a:lnTo>
                  <a:pt x="99999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9" y="93390"/>
                </a:lnTo>
                <a:lnTo>
                  <a:pt x="99993" y="94122"/>
                </a:lnTo>
                <a:lnTo>
                  <a:pt x="99985" y="94805"/>
                </a:lnTo>
                <a:lnTo>
                  <a:pt x="99974" y="95488"/>
                </a:lnTo>
                <a:lnTo>
                  <a:pt x="99960" y="96122"/>
                </a:lnTo>
                <a:lnTo>
                  <a:pt x="99942" y="96756"/>
                </a:lnTo>
                <a:lnTo>
                  <a:pt x="99922" y="97317"/>
                </a:lnTo>
                <a:lnTo>
                  <a:pt x="99900" y="97854"/>
                </a:lnTo>
                <a:lnTo>
                  <a:pt x="99874" y="98341"/>
                </a:lnTo>
                <a:lnTo>
                  <a:pt x="99848" y="98756"/>
                </a:lnTo>
                <a:lnTo>
                  <a:pt x="99818" y="99146"/>
                </a:lnTo>
                <a:lnTo>
                  <a:pt x="99789" y="99439"/>
                </a:lnTo>
                <a:lnTo>
                  <a:pt x="99757" y="99683"/>
                </a:lnTo>
                <a:lnTo>
                  <a:pt x="99725" y="99854"/>
                </a:lnTo>
                <a:lnTo>
                  <a:pt x="99691" y="9997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6"/>
                </a:lnTo>
                <a:lnTo>
                  <a:pt x="275" y="99854"/>
                </a:lnTo>
                <a:lnTo>
                  <a:pt x="243" y="99683"/>
                </a:lnTo>
                <a:lnTo>
                  <a:pt x="211" y="99439"/>
                </a:lnTo>
                <a:lnTo>
                  <a:pt x="182" y="99146"/>
                </a:lnTo>
                <a:lnTo>
                  <a:pt x="152" y="98756"/>
                </a:lnTo>
                <a:lnTo>
                  <a:pt x="126" y="98341"/>
                </a:lnTo>
                <a:lnTo>
                  <a:pt x="100" y="97854"/>
                </a:lnTo>
                <a:lnTo>
                  <a:pt x="78" y="97317"/>
                </a:lnTo>
                <a:lnTo>
                  <a:pt x="58" y="96756"/>
                </a:lnTo>
                <a:lnTo>
                  <a:pt x="40" y="96122"/>
                </a:lnTo>
                <a:lnTo>
                  <a:pt x="26" y="95488"/>
                </a:lnTo>
                <a:lnTo>
                  <a:pt x="15" y="94805"/>
                </a:lnTo>
                <a:lnTo>
                  <a:pt x="7" y="94122"/>
                </a:lnTo>
                <a:lnTo>
                  <a:pt x="1" y="93390"/>
                </a:lnTo>
                <a:lnTo>
                  <a:pt x="0" y="92683"/>
                </a:lnTo>
                <a:lnTo>
                  <a:pt x="0" y="7317"/>
                </a:lnTo>
                <a:lnTo>
                  <a:pt x="1" y="6610"/>
                </a:lnTo>
                <a:lnTo>
                  <a:pt x="7" y="5878"/>
                </a:lnTo>
                <a:lnTo>
                  <a:pt x="15" y="5195"/>
                </a:lnTo>
                <a:lnTo>
                  <a:pt x="26" y="4512"/>
                </a:lnTo>
                <a:lnTo>
                  <a:pt x="40" y="3878"/>
                </a:lnTo>
                <a:lnTo>
                  <a:pt x="58" y="3244"/>
                </a:lnTo>
                <a:lnTo>
                  <a:pt x="78" y="2683"/>
                </a:lnTo>
                <a:lnTo>
                  <a:pt x="100" y="2146"/>
                </a:lnTo>
                <a:lnTo>
                  <a:pt x="126" y="1659"/>
                </a:lnTo>
                <a:lnTo>
                  <a:pt x="152" y="1244"/>
                </a:lnTo>
                <a:lnTo>
                  <a:pt x="182" y="854"/>
                </a:lnTo>
                <a:lnTo>
                  <a:pt x="211" y="561"/>
                </a:lnTo>
                <a:lnTo>
                  <a:pt x="243" y="317"/>
                </a:lnTo>
                <a:lnTo>
                  <a:pt x="275" y="146"/>
                </a:lnTo>
                <a:lnTo>
                  <a:pt x="309" y="24"/>
                </a:lnTo>
                <a:lnTo>
                  <a:pt x="34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7150" dist="14288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1477-16"/>
          <p:cNvSpPr/>
          <p:nvPr/>
        </p:nvSpPr>
        <p:spPr>
          <a:xfrm>
            <a:off x="400050" y="1178719"/>
            <a:ext cx="42863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1520-85"/>
          <p:cNvSpPr/>
          <p:nvPr/>
        </p:nvSpPr>
        <p:spPr>
          <a:xfrm>
            <a:off x="614352" y="1307306"/>
            <a:ext cx="1607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400"/>
                </a:moveTo>
                <a:lnTo>
                  <a:pt x="0" y="9400"/>
                </a:lnTo>
                <a:cubicBezTo>
                  <a:pt x="118" y="6778"/>
                  <a:pt x="922" y="4556"/>
                  <a:pt x="2412" y="2733"/>
                </a:cubicBezTo>
                <a:lnTo>
                  <a:pt x="2412" y="2733"/>
                </a:lnTo>
                <a:lnTo>
                  <a:pt x="2412" y="2733"/>
                </a:lnTo>
                <a:cubicBezTo>
                  <a:pt x="4020" y="1044"/>
                  <a:pt x="5980" y="133"/>
                  <a:pt x="8294" y="0"/>
                </a:cubicBezTo>
                <a:lnTo>
                  <a:pt x="8294" y="0"/>
                </a:lnTo>
                <a:lnTo>
                  <a:pt x="57882" y="0"/>
                </a:lnTo>
                <a:cubicBezTo>
                  <a:pt x="60196" y="133"/>
                  <a:pt x="62157" y="1044"/>
                  <a:pt x="63765" y="2733"/>
                </a:cubicBezTo>
                <a:lnTo>
                  <a:pt x="63765" y="2733"/>
                </a:lnTo>
                <a:cubicBezTo>
                  <a:pt x="65255" y="4556"/>
                  <a:pt x="66059" y="6778"/>
                  <a:pt x="66176" y="9400"/>
                </a:cubicBezTo>
                <a:lnTo>
                  <a:pt x="66176" y="9400"/>
                </a:lnTo>
                <a:lnTo>
                  <a:pt x="66176" y="40400"/>
                </a:lnTo>
                <a:lnTo>
                  <a:pt x="58941" y="43733"/>
                </a:lnTo>
                <a:lnTo>
                  <a:pt x="52412" y="43733"/>
                </a:lnTo>
                <a:lnTo>
                  <a:pt x="46882" y="43733"/>
                </a:lnTo>
                <a:cubicBezTo>
                  <a:pt x="45157" y="43867"/>
                  <a:pt x="44235" y="44911"/>
                  <a:pt x="44118" y="46867"/>
                </a:cubicBezTo>
                <a:lnTo>
                  <a:pt x="44118" y="46867"/>
                </a:lnTo>
                <a:lnTo>
                  <a:pt x="44118" y="53133"/>
                </a:lnTo>
                <a:lnTo>
                  <a:pt x="44118" y="57800"/>
                </a:lnTo>
                <a:lnTo>
                  <a:pt x="44118" y="59400"/>
                </a:lnTo>
                <a:cubicBezTo>
                  <a:pt x="44118" y="59533"/>
                  <a:pt x="44118" y="59644"/>
                  <a:pt x="44118" y="59733"/>
                </a:cubicBezTo>
                <a:lnTo>
                  <a:pt x="44118" y="59733"/>
                </a:lnTo>
                <a:cubicBezTo>
                  <a:pt x="44118" y="59733"/>
                  <a:pt x="44118" y="59800"/>
                  <a:pt x="44118" y="59933"/>
                </a:cubicBezTo>
                <a:lnTo>
                  <a:pt x="44118" y="59933"/>
                </a:lnTo>
                <a:cubicBezTo>
                  <a:pt x="44235" y="65800"/>
                  <a:pt x="45490" y="72378"/>
                  <a:pt x="47882" y="79667"/>
                </a:cubicBezTo>
                <a:lnTo>
                  <a:pt x="47882" y="79667"/>
                </a:lnTo>
                <a:cubicBezTo>
                  <a:pt x="50431" y="86956"/>
                  <a:pt x="54863" y="93467"/>
                  <a:pt x="61176" y="99200"/>
                </a:cubicBezTo>
                <a:lnTo>
                  <a:pt x="61176" y="99200"/>
                </a:lnTo>
                <a:cubicBezTo>
                  <a:pt x="60157" y="99733"/>
                  <a:pt x="59059" y="100000"/>
                  <a:pt x="57882" y="100000"/>
                </a:cubicBezTo>
                <a:lnTo>
                  <a:pt x="57882" y="100000"/>
                </a:lnTo>
                <a:lnTo>
                  <a:pt x="41353" y="100000"/>
                </a:lnTo>
                <a:lnTo>
                  <a:pt x="41353" y="84400"/>
                </a:lnTo>
                <a:cubicBezTo>
                  <a:pt x="41235" y="81778"/>
                  <a:pt x="40431" y="79556"/>
                  <a:pt x="38941" y="77733"/>
                </a:cubicBezTo>
                <a:lnTo>
                  <a:pt x="38941" y="77733"/>
                </a:lnTo>
                <a:cubicBezTo>
                  <a:pt x="37333" y="76044"/>
                  <a:pt x="35392" y="75133"/>
                  <a:pt x="33118" y="75000"/>
                </a:cubicBezTo>
                <a:lnTo>
                  <a:pt x="33118" y="75000"/>
                </a:lnTo>
                <a:cubicBezTo>
                  <a:pt x="30804" y="75133"/>
                  <a:pt x="28843" y="76044"/>
                  <a:pt x="27235" y="77733"/>
                </a:cubicBezTo>
                <a:lnTo>
                  <a:pt x="27235" y="77733"/>
                </a:lnTo>
                <a:cubicBezTo>
                  <a:pt x="25745" y="79556"/>
                  <a:pt x="24941" y="81778"/>
                  <a:pt x="24824" y="84400"/>
                </a:cubicBezTo>
                <a:lnTo>
                  <a:pt x="24824" y="84400"/>
                </a:lnTo>
                <a:lnTo>
                  <a:pt x="24824" y="100000"/>
                </a:lnTo>
                <a:lnTo>
                  <a:pt x="8294" y="100000"/>
                </a:lnTo>
                <a:cubicBezTo>
                  <a:pt x="5980" y="99867"/>
                  <a:pt x="4020" y="98956"/>
                  <a:pt x="2412" y="97267"/>
                </a:cubicBezTo>
                <a:lnTo>
                  <a:pt x="2412" y="97267"/>
                </a:lnTo>
                <a:cubicBezTo>
                  <a:pt x="922" y="95444"/>
                  <a:pt x="118" y="93222"/>
                  <a:pt x="0" y="90600"/>
                </a:cubicBezTo>
                <a:lnTo>
                  <a:pt x="0" y="90600"/>
                </a:lnTo>
                <a:lnTo>
                  <a:pt x="0" y="9400"/>
                </a:lnTo>
                <a:moveTo>
                  <a:pt x="13765" y="43733"/>
                </a:moveTo>
                <a:lnTo>
                  <a:pt x="13765" y="43733"/>
                </a:lnTo>
                <a:cubicBezTo>
                  <a:pt x="12039" y="43867"/>
                  <a:pt x="11137" y="44911"/>
                  <a:pt x="11059" y="46867"/>
                </a:cubicBezTo>
                <a:lnTo>
                  <a:pt x="11059" y="46867"/>
                </a:lnTo>
                <a:lnTo>
                  <a:pt x="11059" y="53133"/>
                </a:lnTo>
                <a:cubicBezTo>
                  <a:pt x="11137" y="55089"/>
                  <a:pt x="12039" y="56133"/>
                  <a:pt x="13765" y="56267"/>
                </a:cubicBezTo>
                <a:lnTo>
                  <a:pt x="13765" y="56267"/>
                </a:lnTo>
                <a:lnTo>
                  <a:pt x="19294" y="56267"/>
                </a:lnTo>
                <a:cubicBezTo>
                  <a:pt x="21020" y="56133"/>
                  <a:pt x="21941" y="55089"/>
                  <a:pt x="22059" y="53133"/>
                </a:cubicBezTo>
                <a:lnTo>
                  <a:pt x="22059" y="53133"/>
                </a:lnTo>
                <a:lnTo>
                  <a:pt x="22059" y="46867"/>
                </a:lnTo>
                <a:cubicBezTo>
                  <a:pt x="21941" y="44911"/>
                  <a:pt x="21020" y="43867"/>
                  <a:pt x="19294" y="43733"/>
                </a:cubicBezTo>
                <a:lnTo>
                  <a:pt x="19294" y="43733"/>
                </a:lnTo>
                <a:lnTo>
                  <a:pt x="13765" y="43733"/>
                </a:lnTo>
                <a:moveTo>
                  <a:pt x="27588" y="46867"/>
                </a:moveTo>
                <a:lnTo>
                  <a:pt x="27588" y="46867"/>
                </a:lnTo>
                <a:lnTo>
                  <a:pt x="27588" y="53133"/>
                </a:lnTo>
                <a:cubicBezTo>
                  <a:pt x="27706" y="55089"/>
                  <a:pt x="28627" y="56133"/>
                  <a:pt x="30353" y="56267"/>
                </a:cubicBezTo>
                <a:lnTo>
                  <a:pt x="30353" y="56267"/>
                </a:lnTo>
                <a:lnTo>
                  <a:pt x="35824" y="56267"/>
                </a:lnTo>
                <a:cubicBezTo>
                  <a:pt x="37549" y="56133"/>
                  <a:pt x="38471" y="55089"/>
                  <a:pt x="38588" y="53133"/>
                </a:cubicBezTo>
                <a:lnTo>
                  <a:pt x="38588" y="53133"/>
                </a:lnTo>
                <a:lnTo>
                  <a:pt x="38588" y="46867"/>
                </a:lnTo>
                <a:cubicBezTo>
                  <a:pt x="38471" y="44911"/>
                  <a:pt x="37549" y="43867"/>
                  <a:pt x="35824" y="43733"/>
                </a:cubicBezTo>
                <a:lnTo>
                  <a:pt x="35824" y="43733"/>
                </a:lnTo>
                <a:lnTo>
                  <a:pt x="30353" y="43733"/>
                </a:lnTo>
                <a:cubicBezTo>
                  <a:pt x="28627" y="43867"/>
                  <a:pt x="27706" y="44911"/>
                  <a:pt x="27588" y="46867"/>
                </a:cubicBezTo>
                <a:lnTo>
                  <a:pt x="27588" y="46867"/>
                </a:lnTo>
                <a:moveTo>
                  <a:pt x="11059" y="21867"/>
                </a:moveTo>
                <a:lnTo>
                  <a:pt x="11059" y="21867"/>
                </a:lnTo>
                <a:lnTo>
                  <a:pt x="11059" y="28133"/>
                </a:lnTo>
                <a:cubicBezTo>
                  <a:pt x="11137" y="30089"/>
                  <a:pt x="12039" y="31133"/>
                  <a:pt x="13765" y="31267"/>
                </a:cubicBezTo>
                <a:lnTo>
                  <a:pt x="13765" y="31267"/>
                </a:lnTo>
                <a:lnTo>
                  <a:pt x="19294" y="31267"/>
                </a:lnTo>
                <a:cubicBezTo>
                  <a:pt x="21020" y="31133"/>
                  <a:pt x="21941" y="30089"/>
                  <a:pt x="22059" y="28133"/>
                </a:cubicBezTo>
                <a:lnTo>
                  <a:pt x="22059" y="28133"/>
                </a:lnTo>
                <a:lnTo>
                  <a:pt x="22059" y="21867"/>
                </a:lnTo>
                <a:cubicBezTo>
                  <a:pt x="21941" y="19911"/>
                  <a:pt x="21020" y="18867"/>
                  <a:pt x="19294" y="18733"/>
                </a:cubicBezTo>
                <a:lnTo>
                  <a:pt x="19294" y="18733"/>
                </a:lnTo>
                <a:lnTo>
                  <a:pt x="13765" y="18733"/>
                </a:lnTo>
                <a:cubicBezTo>
                  <a:pt x="12039" y="18867"/>
                  <a:pt x="11137" y="19911"/>
                  <a:pt x="11059" y="21867"/>
                </a:cubicBezTo>
                <a:lnTo>
                  <a:pt x="11059" y="21867"/>
                </a:lnTo>
                <a:moveTo>
                  <a:pt x="30353" y="18733"/>
                </a:moveTo>
                <a:lnTo>
                  <a:pt x="30353" y="18733"/>
                </a:lnTo>
                <a:cubicBezTo>
                  <a:pt x="28627" y="18867"/>
                  <a:pt x="27706" y="19911"/>
                  <a:pt x="27588" y="21867"/>
                </a:cubicBezTo>
                <a:lnTo>
                  <a:pt x="27588" y="21867"/>
                </a:lnTo>
                <a:lnTo>
                  <a:pt x="27588" y="28133"/>
                </a:lnTo>
                <a:cubicBezTo>
                  <a:pt x="27706" y="30089"/>
                  <a:pt x="28627" y="31133"/>
                  <a:pt x="30353" y="31267"/>
                </a:cubicBezTo>
                <a:lnTo>
                  <a:pt x="30353" y="31267"/>
                </a:lnTo>
                <a:lnTo>
                  <a:pt x="35824" y="31267"/>
                </a:lnTo>
                <a:cubicBezTo>
                  <a:pt x="37549" y="31133"/>
                  <a:pt x="38471" y="30089"/>
                  <a:pt x="38588" y="28133"/>
                </a:cubicBezTo>
                <a:lnTo>
                  <a:pt x="38588" y="28133"/>
                </a:lnTo>
                <a:lnTo>
                  <a:pt x="38588" y="21867"/>
                </a:lnTo>
                <a:cubicBezTo>
                  <a:pt x="38471" y="19911"/>
                  <a:pt x="37549" y="18867"/>
                  <a:pt x="35824" y="18733"/>
                </a:cubicBezTo>
                <a:lnTo>
                  <a:pt x="35824" y="18733"/>
                </a:lnTo>
                <a:lnTo>
                  <a:pt x="30353" y="18733"/>
                </a:lnTo>
                <a:moveTo>
                  <a:pt x="44118" y="21867"/>
                </a:moveTo>
                <a:lnTo>
                  <a:pt x="44118" y="21867"/>
                </a:lnTo>
                <a:lnTo>
                  <a:pt x="44118" y="28133"/>
                </a:lnTo>
                <a:cubicBezTo>
                  <a:pt x="44235" y="30089"/>
                  <a:pt x="45157" y="31133"/>
                  <a:pt x="46882" y="31267"/>
                </a:cubicBezTo>
                <a:lnTo>
                  <a:pt x="46882" y="31267"/>
                </a:lnTo>
                <a:lnTo>
                  <a:pt x="52412" y="31267"/>
                </a:lnTo>
                <a:cubicBezTo>
                  <a:pt x="54137" y="31133"/>
                  <a:pt x="55059" y="30089"/>
                  <a:pt x="55176" y="28133"/>
                </a:cubicBezTo>
                <a:lnTo>
                  <a:pt x="55176" y="28133"/>
                </a:lnTo>
                <a:lnTo>
                  <a:pt x="55176" y="21867"/>
                </a:lnTo>
                <a:cubicBezTo>
                  <a:pt x="55059" y="19911"/>
                  <a:pt x="54137" y="18867"/>
                  <a:pt x="52412" y="18733"/>
                </a:cubicBezTo>
                <a:lnTo>
                  <a:pt x="52412" y="18733"/>
                </a:lnTo>
                <a:lnTo>
                  <a:pt x="46882" y="18733"/>
                </a:lnTo>
                <a:cubicBezTo>
                  <a:pt x="45157" y="18867"/>
                  <a:pt x="44235" y="19911"/>
                  <a:pt x="44118" y="21867"/>
                </a:cubicBezTo>
                <a:lnTo>
                  <a:pt x="44118" y="21867"/>
                </a:lnTo>
                <a:moveTo>
                  <a:pt x="72882" y="44133"/>
                </a:moveTo>
                <a:lnTo>
                  <a:pt x="72882" y="44133"/>
                </a:lnTo>
                <a:cubicBezTo>
                  <a:pt x="73941" y="43600"/>
                  <a:pt x="74980" y="43600"/>
                  <a:pt x="76000" y="44133"/>
                </a:cubicBezTo>
                <a:lnTo>
                  <a:pt x="76000" y="44133"/>
                </a:lnTo>
                <a:lnTo>
                  <a:pt x="96706" y="53533"/>
                </a:lnTo>
                <a:cubicBezTo>
                  <a:pt x="98314" y="54289"/>
                  <a:pt x="99176" y="55711"/>
                  <a:pt x="99294" y="57800"/>
                </a:cubicBezTo>
                <a:lnTo>
                  <a:pt x="99294" y="57800"/>
                </a:lnTo>
                <a:cubicBezTo>
                  <a:pt x="99373" y="62111"/>
                  <a:pt x="98725" y="66933"/>
                  <a:pt x="97353" y="72267"/>
                </a:cubicBezTo>
                <a:lnTo>
                  <a:pt x="97353" y="72267"/>
                </a:lnTo>
                <a:cubicBezTo>
                  <a:pt x="96098" y="77600"/>
                  <a:pt x="93804" y="82733"/>
                  <a:pt x="90471" y="87667"/>
                </a:cubicBezTo>
                <a:lnTo>
                  <a:pt x="90471" y="87667"/>
                </a:lnTo>
                <a:cubicBezTo>
                  <a:pt x="87020" y="92644"/>
                  <a:pt x="82196" y="96622"/>
                  <a:pt x="76000" y="99600"/>
                </a:cubicBezTo>
                <a:lnTo>
                  <a:pt x="76000" y="99600"/>
                </a:lnTo>
                <a:cubicBezTo>
                  <a:pt x="74980" y="100133"/>
                  <a:pt x="73941" y="100133"/>
                  <a:pt x="72882" y="99600"/>
                </a:cubicBezTo>
                <a:lnTo>
                  <a:pt x="72882" y="99600"/>
                </a:lnTo>
                <a:cubicBezTo>
                  <a:pt x="66686" y="96622"/>
                  <a:pt x="61863" y="92644"/>
                  <a:pt x="58412" y="87667"/>
                </a:cubicBezTo>
                <a:lnTo>
                  <a:pt x="58412" y="87667"/>
                </a:lnTo>
                <a:cubicBezTo>
                  <a:pt x="55078" y="82733"/>
                  <a:pt x="52784" y="77600"/>
                  <a:pt x="51529" y="72267"/>
                </a:cubicBezTo>
                <a:lnTo>
                  <a:pt x="51529" y="72267"/>
                </a:lnTo>
                <a:cubicBezTo>
                  <a:pt x="50157" y="66933"/>
                  <a:pt x="49529" y="62111"/>
                  <a:pt x="49647" y="57800"/>
                </a:cubicBezTo>
                <a:lnTo>
                  <a:pt x="49647" y="57800"/>
                </a:lnTo>
                <a:cubicBezTo>
                  <a:pt x="49765" y="55711"/>
                  <a:pt x="50627" y="54289"/>
                  <a:pt x="52235" y="53533"/>
                </a:cubicBezTo>
                <a:lnTo>
                  <a:pt x="52235" y="53533"/>
                </a:lnTo>
                <a:lnTo>
                  <a:pt x="72882" y="44133"/>
                </a:lnTo>
                <a:moveTo>
                  <a:pt x="90824" y="60933"/>
                </a:moveTo>
                <a:lnTo>
                  <a:pt x="90824" y="60933"/>
                </a:lnTo>
                <a:lnTo>
                  <a:pt x="74471" y="53533"/>
                </a:lnTo>
                <a:lnTo>
                  <a:pt x="74471" y="90267"/>
                </a:lnTo>
                <a:cubicBezTo>
                  <a:pt x="80196" y="86711"/>
                  <a:pt x="84333" y="82200"/>
                  <a:pt x="86882" y="76733"/>
                </a:cubicBezTo>
                <a:lnTo>
                  <a:pt x="86882" y="76733"/>
                </a:lnTo>
                <a:cubicBezTo>
                  <a:pt x="89275" y="71400"/>
                  <a:pt x="90588" y="66133"/>
                  <a:pt x="90824" y="60933"/>
                </a:cubicBezTo>
                <a:lnTo>
                  <a:pt x="90824" y="609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1477-14"/>
          <p:cNvSpPr/>
          <p:nvPr/>
        </p:nvSpPr>
        <p:spPr>
          <a:xfrm>
            <a:off x="400050" y="1778794"/>
            <a:ext cx="8343900" cy="18002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5"/>
                </a:lnTo>
                <a:lnTo>
                  <a:pt x="99725" y="32"/>
                </a:lnTo>
                <a:lnTo>
                  <a:pt x="99757" y="69"/>
                </a:lnTo>
                <a:lnTo>
                  <a:pt x="99789" y="122"/>
                </a:lnTo>
                <a:lnTo>
                  <a:pt x="99818" y="185"/>
                </a:lnTo>
                <a:lnTo>
                  <a:pt x="99848" y="270"/>
                </a:lnTo>
                <a:lnTo>
                  <a:pt x="99874" y="360"/>
                </a:lnTo>
                <a:lnTo>
                  <a:pt x="99900" y="466"/>
                </a:lnTo>
                <a:lnTo>
                  <a:pt x="99922" y="582"/>
                </a:lnTo>
                <a:lnTo>
                  <a:pt x="99942" y="704"/>
                </a:lnTo>
                <a:lnTo>
                  <a:pt x="99960" y="841"/>
                </a:lnTo>
                <a:lnTo>
                  <a:pt x="99974" y="979"/>
                </a:lnTo>
                <a:lnTo>
                  <a:pt x="99985" y="1127"/>
                </a:lnTo>
                <a:lnTo>
                  <a:pt x="99993" y="1275"/>
                </a:lnTo>
                <a:lnTo>
                  <a:pt x="99999" y="1434"/>
                </a:lnTo>
                <a:lnTo>
                  <a:pt x="100000" y="1587"/>
                </a:lnTo>
                <a:lnTo>
                  <a:pt x="100000" y="98413"/>
                </a:lnTo>
                <a:lnTo>
                  <a:pt x="99999" y="98566"/>
                </a:lnTo>
                <a:lnTo>
                  <a:pt x="99993" y="98725"/>
                </a:lnTo>
                <a:lnTo>
                  <a:pt x="99985" y="98873"/>
                </a:lnTo>
                <a:lnTo>
                  <a:pt x="99974" y="99021"/>
                </a:lnTo>
                <a:lnTo>
                  <a:pt x="99960" y="99159"/>
                </a:lnTo>
                <a:lnTo>
                  <a:pt x="99942" y="99296"/>
                </a:lnTo>
                <a:lnTo>
                  <a:pt x="99922" y="99418"/>
                </a:lnTo>
                <a:lnTo>
                  <a:pt x="99900" y="99534"/>
                </a:lnTo>
                <a:lnTo>
                  <a:pt x="99874" y="99640"/>
                </a:lnTo>
                <a:lnTo>
                  <a:pt x="99848" y="99730"/>
                </a:lnTo>
                <a:lnTo>
                  <a:pt x="99818" y="99815"/>
                </a:lnTo>
                <a:lnTo>
                  <a:pt x="99789" y="99878"/>
                </a:lnTo>
                <a:lnTo>
                  <a:pt x="99757" y="99931"/>
                </a:lnTo>
                <a:lnTo>
                  <a:pt x="99725" y="99968"/>
                </a:lnTo>
                <a:lnTo>
                  <a:pt x="99691" y="9999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95"/>
                </a:lnTo>
                <a:lnTo>
                  <a:pt x="275" y="99968"/>
                </a:lnTo>
                <a:lnTo>
                  <a:pt x="243" y="99931"/>
                </a:lnTo>
                <a:lnTo>
                  <a:pt x="211" y="99878"/>
                </a:lnTo>
                <a:lnTo>
                  <a:pt x="182" y="99815"/>
                </a:lnTo>
                <a:lnTo>
                  <a:pt x="152" y="99730"/>
                </a:lnTo>
                <a:lnTo>
                  <a:pt x="126" y="99640"/>
                </a:lnTo>
                <a:lnTo>
                  <a:pt x="100" y="99534"/>
                </a:lnTo>
                <a:lnTo>
                  <a:pt x="78" y="99418"/>
                </a:lnTo>
                <a:lnTo>
                  <a:pt x="58" y="99296"/>
                </a:lnTo>
                <a:lnTo>
                  <a:pt x="40" y="99159"/>
                </a:lnTo>
                <a:lnTo>
                  <a:pt x="26" y="99021"/>
                </a:lnTo>
                <a:lnTo>
                  <a:pt x="15" y="98873"/>
                </a:lnTo>
                <a:lnTo>
                  <a:pt x="7" y="98725"/>
                </a:lnTo>
                <a:lnTo>
                  <a:pt x="1" y="98566"/>
                </a:lnTo>
                <a:lnTo>
                  <a:pt x="0" y="98413"/>
                </a:lnTo>
                <a:lnTo>
                  <a:pt x="0" y="1587"/>
                </a:lnTo>
                <a:lnTo>
                  <a:pt x="1" y="1434"/>
                </a:lnTo>
                <a:lnTo>
                  <a:pt x="7" y="1275"/>
                </a:lnTo>
                <a:lnTo>
                  <a:pt x="15" y="1127"/>
                </a:lnTo>
                <a:lnTo>
                  <a:pt x="26" y="979"/>
                </a:lnTo>
                <a:lnTo>
                  <a:pt x="40" y="841"/>
                </a:lnTo>
                <a:lnTo>
                  <a:pt x="58" y="704"/>
                </a:lnTo>
                <a:lnTo>
                  <a:pt x="78" y="582"/>
                </a:lnTo>
                <a:lnTo>
                  <a:pt x="100" y="466"/>
                </a:lnTo>
                <a:lnTo>
                  <a:pt x="126" y="360"/>
                </a:lnTo>
                <a:lnTo>
                  <a:pt x="152" y="270"/>
                </a:lnTo>
                <a:lnTo>
                  <a:pt x="182" y="185"/>
                </a:lnTo>
                <a:lnTo>
                  <a:pt x="211" y="122"/>
                </a:lnTo>
                <a:lnTo>
                  <a:pt x="243" y="69"/>
                </a:lnTo>
                <a:lnTo>
                  <a:pt x="275" y="32"/>
                </a:lnTo>
                <a:lnTo>
                  <a:pt x="309" y="5"/>
                </a:lnTo>
                <a:lnTo>
                  <a:pt x="342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0" name="el-1789439831481-20"/>
          <p:cNvCxnSpPr/>
          <p:nvPr/>
        </p:nvCxnSpPr>
        <p:spPr>
          <a:xfrm>
            <a:off x="407194" y="2268141"/>
            <a:ext cx="8329613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439831483-26"/>
          <p:cNvSpPr/>
          <p:nvPr/>
        </p:nvSpPr>
        <p:spPr>
          <a:xfrm>
            <a:off x="1193006" y="1785938"/>
            <a:ext cx="7543800" cy="478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963" y="0"/>
                </a:lnTo>
                <a:lnTo>
                  <a:pt x="99984" y="260"/>
                </a:lnTo>
                <a:lnTo>
                  <a:pt x="100000" y="56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DF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1481-21"/>
          <p:cNvCxnSpPr/>
          <p:nvPr/>
        </p:nvCxnSpPr>
        <p:spPr>
          <a:xfrm>
            <a:off x="407194" y="3089672"/>
            <a:ext cx="8329613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1484-28"/>
          <p:cNvSpPr/>
          <p:nvPr/>
        </p:nvSpPr>
        <p:spPr>
          <a:xfrm>
            <a:off x="1193006" y="2271713"/>
            <a:ext cx="7543800" cy="8143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D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1484-30"/>
          <p:cNvSpPr/>
          <p:nvPr/>
        </p:nvSpPr>
        <p:spPr>
          <a:xfrm>
            <a:off x="1193006" y="3093244"/>
            <a:ext cx="7543800" cy="478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9440"/>
                </a:lnTo>
                <a:lnTo>
                  <a:pt x="99984" y="99740"/>
                </a:lnTo>
                <a:lnTo>
                  <a:pt x="99963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D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1477-15"/>
          <p:cNvSpPr/>
          <p:nvPr/>
        </p:nvSpPr>
        <p:spPr>
          <a:xfrm>
            <a:off x="400050" y="3793331"/>
            <a:ext cx="83439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8"/>
                </a:lnTo>
                <a:lnTo>
                  <a:pt x="99725" y="167"/>
                </a:lnTo>
                <a:lnTo>
                  <a:pt x="99757" y="361"/>
                </a:lnTo>
                <a:lnTo>
                  <a:pt x="99789" y="639"/>
                </a:lnTo>
                <a:lnTo>
                  <a:pt x="99818" y="972"/>
                </a:lnTo>
                <a:lnTo>
                  <a:pt x="99848" y="1417"/>
                </a:lnTo>
                <a:lnTo>
                  <a:pt x="99874" y="1889"/>
                </a:lnTo>
                <a:lnTo>
                  <a:pt x="99900" y="2444"/>
                </a:lnTo>
                <a:lnTo>
                  <a:pt x="99922" y="3056"/>
                </a:lnTo>
                <a:lnTo>
                  <a:pt x="99942" y="3694"/>
                </a:lnTo>
                <a:lnTo>
                  <a:pt x="99960" y="4417"/>
                </a:lnTo>
                <a:lnTo>
                  <a:pt x="99974" y="5139"/>
                </a:lnTo>
                <a:lnTo>
                  <a:pt x="99985" y="5917"/>
                </a:lnTo>
                <a:lnTo>
                  <a:pt x="99993" y="6694"/>
                </a:lnTo>
                <a:lnTo>
                  <a:pt x="99999" y="7528"/>
                </a:lnTo>
                <a:lnTo>
                  <a:pt x="100000" y="8333"/>
                </a:lnTo>
                <a:lnTo>
                  <a:pt x="100000" y="91667"/>
                </a:lnTo>
                <a:lnTo>
                  <a:pt x="99999" y="92472"/>
                </a:lnTo>
                <a:lnTo>
                  <a:pt x="99993" y="93306"/>
                </a:lnTo>
                <a:lnTo>
                  <a:pt x="99985" y="94083"/>
                </a:lnTo>
                <a:lnTo>
                  <a:pt x="99974" y="94861"/>
                </a:lnTo>
                <a:lnTo>
                  <a:pt x="99960" y="95583"/>
                </a:lnTo>
                <a:lnTo>
                  <a:pt x="99942" y="96306"/>
                </a:lnTo>
                <a:lnTo>
                  <a:pt x="99922" y="96944"/>
                </a:lnTo>
                <a:lnTo>
                  <a:pt x="99900" y="97556"/>
                </a:lnTo>
                <a:lnTo>
                  <a:pt x="99874" y="98111"/>
                </a:lnTo>
                <a:lnTo>
                  <a:pt x="99848" y="98583"/>
                </a:lnTo>
                <a:lnTo>
                  <a:pt x="99818" y="99028"/>
                </a:lnTo>
                <a:lnTo>
                  <a:pt x="99789" y="99361"/>
                </a:lnTo>
                <a:lnTo>
                  <a:pt x="99757" y="99639"/>
                </a:lnTo>
                <a:lnTo>
                  <a:pt x="99725" y="99833"/>
                </a:lnTo>
                <a:lnTo>
                  <a:pt x="99691" y="99972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2"/>
                </a:lnTo>
                <a:lnTo>
                  <a:pt x="275" y="99833"/>
                </a:lnTo>
                <a:lnTo>
                  <a:pt x="243" y="99639"/>
                </a:lnTo>
                <a:lnTo>
                  <a:pt x="211" y="99361"/>
                </a:lnTo>
                <a:lnTo>
                  <a:pt x="182" y="99028"/>
                </a:lnTo>
                <a:lnTo>
                  <a:pt x="152" y="98583"/>
                </a:lnTo>
                <a:lnTo>
                  <a:pt x="126" y="98111"/>
                </a:lnTo>
                <a:lnTo>
                  <a:pt x="100" y="97556"/>
                </a:lnTo>
                <a:lnTo>
                  <a:pt x="78" y="96944"/>
                </a:lnTo>
                <a:lnTo>
                  <a:pt x="58" y="96306"/>
                </a:lnTo>
                <a:lnTo>
                  <a:pt x="40" y="95583"/>
                </a:lnTo>
                <a:lnTo>
                  <a:pt x="26" y="94861"/>
                </a:lnTo>
                <a:lnTo>
                  <a:pt x="15" y="94083"/>
                </a:lnTo>
                <a:lnTo>
                  <a:pt x="7" y="93306"/>
                </a:lnTo>
                <a:lnTo>
                  <a:pt x="1" y="92472"/>
                </a:lnTo>
                <a:lnTo>
                  <a:pt x="0" y="91667"/>
                </a:lnTo>
                <a:lnTo>
                  <a:pt x="0" y="8333"/>
                </a:lnTo>
                <a:lnTo>
                  <a:pt x="1" y="7528"/>
                </a:lnTo>
                <a:lnTo>
                  <a:pt x="7" y="6694"/>
                </a:lnTo>
                <a:lnTo>
                  <a:pt x="15" y="5917"/>
                </a:lnTo>
                <a:lnTo>
                  <a:pt x="26" y="5139"/>
                </a:lnTo>
                <a:lnTo>
                  <a:pt x="40" y="4417"/>
                </a:lnTo>
                <a:lnTo>
                  <a:pt x="58" y="3694"/>
                </a:lnTo>
                <a:lnTo>
                  <a:pt x="78" y="3056"/>
                </a:lnTo>
                <a:lnTo>
                  <a:pt x="100" y="2444"/>
                </a:lnTo>
                <a:lnTo>
                  <a:pt x="126" y="1889"/>
                </a:lnTo>
                <a:lnTo>
                  <a:pt x="152" y="1417"/>
                </a:lnTo>
                <a:lnTo>
                  <a:pt x="182" y="972"/>
                </a:lnTo>
                <a:lnTo>
                  <a:pt x="211" y="639"/>
                </a:lnTo>
                <a:lnTo>
                  <a:pt x="243" y="361"/>
                </a:lnTo>
                <a:lnTo>
                  <a:pt x="275" y="167"/>
                </a:lnTo>
                <a:lnTo>
                  <a:pt x="309" y="28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1478-17"/>
          <p:cNvSpPr/>
          <p:nvPr/>
        </p:nvSpPr>
        <p:spPr>
          <a:xfrm>
            <a:off x="400050" y="3793331"/>
            <a:ext cx="35719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40"/>
                </a:lnTo>
                <a:lnTo>
                  <a:pt x="64393" y="160"/>
                </a:lnTo>
                <a:lnTo>
                  <a:pt x="56777" y="359"/>
                </a:lnTo>
                <a:lnTo>
                  <a:pt x="49385" y="634"/>
                </a:lnTo>
                <a:lnTo>
                  <a:pt x="42288" y="984"/>
                </a:lnTo>
                <a:lnTo>
                  <a:pt x="35554" y="1404"/>
                </a:lnTo>
                <a:lnTo>
                  <a:pt x="29249" y="1892"/>
                </a:lnTo>
                <a:lnTo>
                  <a:pt x="23431" y="2441"/>
                </a:lnTo>
                <a:lnTo>
                  <a:pt x="18159" y="3047"/>
                </a:lnTo>
                <a:lnTo>
                  <a:pt x="13482" y="3704"/>
                </a:lnTo>
                <a:lnTo>
                  <a:pt x="9446" y="4405"/>
                </a:lnTo>
                <a:lnTo>
                  <a:pt x="6090" y="5144"/>
                </a:lnTo>
                <a:lnTo>
                  <a:pt x="3445" y="5914"/>
                </a:lnTo>
                <a:lnTo>
                  <a:pt x="1537" y="6708"/>
                </a:lnTo>
                <a:lnTo>
                  <a:pt x="385" y="7517"/>
                </a:lnTo>
                <a:lnTo>
                  <a:pt x="0" y="8333"/>
                </a:lnTo>
                <a:lnTo>
                  <a:pt x="0" y="91667"/>
                </a:lnTo>
                <a:lnTo>
                  <a:pt x="385" y="92483"/>
                </a:lnTo>
                <a:lnTo>
                  <a:pt x="1537" y="93292"/>
                </a:lnTo>
                <a:lnTo>
                  <a:pt x="3445" y="94086"/>
                </a:lnTo>
                <a:lnTo>
                  <a:pt x="6090" y="94856"/>
                </a:lnTo>
                <a:lnTo>
                  <a:pt x="9446" y="95595"/>
                </a:lnTo>
                <a:lnTo>
                  <a:pt x="13482" y="96296"/>
                </a:lnTo>
                <a:lnTo>
                  <a:pt x="18159" y="96953"/>
                </a:lnTo>
                <a:lnTo>
                  <a:pt x="23431" y="97559"/>
                </a:lnTo>
                <a:lnTo>
                  <a:pt x="29249" y="98108"/>
                </a:lnTo>
                <a:lnTo>
                  <a:pt x="35554" y="98596"/>
                </a:lnTo>
                <a:lnTo>
                  <a:pt x="42288" y="99016"/>
                </a:lnTo>
                <a:lnTo>
                  <a:pt x="49385" y="99366"/>
                </a:lnTo>
                <a:lnTo>
                  <a:pt x="56777" y="99641"/>
                </a:lnTo>
                <a:lnTo>
                  <a:pt x="64393" y="99840"/>
                </a:lnTo>
                <a:lnTo>
                  <a:pt x="72159" y="99960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1667"/>
                </a:lnTo>
                <a:lnTo>
                  <a:pt x="100000" y="8333"/>
                </a:lnTo>
                <a:lnTo>
                  <a:pt x="100000" y="8333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1484-31"/>
          <p:cNvSpPr/>
          <p:nvPr/>
        </p:nvSpPr>
        <p:spPr>
          <a:xfrm>
            <a:off x="607219" y="3914775"/>
            <a:ext cx="100013" cy="100013"/>
          </a:xfrm>
          <a:prstGeom prst="roundRect">
            <a:avLst>
              <a:gd name="adj" fmla="val 2857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1485-32"/>
          <p:cNvSpPr/>
          <p:nvPr/>
        </p:nvSpPr>
        <p:spPr>
          <a:xfrm>
            <a:off x="2809726" y="3914775"/>
            <a:ext cx="100013" cy="100013"/>
          </a:xfrm>
          <a:prstGeom prst="roundRect">
            <a:avLst>
              <a:gd name="adj" fmla="val 28571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1485-33"/>
          <p:cNvSpPr/>
          <p:nvPr/>
        </p:nvSpPr>
        <p:spPr>
          <a:xfrm>
            <a:off x="5012234" y="3914775"/>
            <a:ext cx="100013" cy="100013"/>
          </a:xfrm>
          <a:prstGeom prst="roundRect">
            <a:avLst>
              <a:gd name="adj" fmla="val 28571"/>
            </a:avLst>
          </a:prstGeom>
          <a:solidFill>
            <a:srgbClr val="64748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1520-84"/>
          <p:cNvSpPr/>
          <p:nvPr/>
        </p:nvSpPr>
        <p:spPr>
          <a:xfrm>
            <a:off x="6957566" y="3907631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1385" y="64385"/>
                </a:moveTo>
                <a:lnTo>
                  <a:pt x="41385" y="64385"/>
                </a:lnTo>
                <a:lnTo>
                  <a:pt x="46000" y="64385"/>
                </a:lnTo>
                <a:lnTo>
                  <a:pt x="46000" y="52077"/>
                </a:lnTo>
                <a:lnTo>
                  <a:pt x="41385" y="52077"/>
                </a:lnTo>
                <a:cubicBezTo>
                  <a:pt x="38564" y="51821"/>
                  <a:pt x="37026" y="50308"/>
                  <a:pt x="36769" y="47538"/>
                </a:cubicBezTo>
                <a:lnTo>
                  <a:pt x="36769" y="47538"/>
                </a:lnTo>
                <a:cubicBezTo>
                  <a:pt x="37026" y="44718"/>
                  <a:pt x="38564" y="43179"/>
                  <a:pt x="41385" y="42923"/>
                </a:cubicBezTo>
                <a:lnTo>
                  <a:pt x="41385" y="42923"/>
                </a:lnTo>
                <a:lnTo>
                  <a:pt x="50538" y="42923"/>
                </a:lnTo>
                <a:cubicBezTo>
                  <a:pt x="53359" y="43179"/>
                  <a:pt x="54897" y="44718"/>
                  <a:pt x="55154" y="47538"/>
                </a:cubicBezTo>
                <a:lnTo>
                  <a:pt x="55154" y="47538"/>
                </a:lnTo>
                <a:lnTo>
                  <a:pt x="55154" y="64385"/>
                </a:lnTo>
                <a:lnTo>
                  <a:pt x="56692" y="64385"/>
                </a:lnTo>
                <a:cubicBezTo>
                  <a:pt x="59513" y="64641"/>
                  <a:pt x="61051" y="66154"/>
                  <a:pt x="61308" y="68923"/>
                </a:cubicBezTo>
                <a:lnTo>
                  <a:pt x="61308" y="68923"/>
                </a:lnTo>
                <a:cubicBezTo>
                  <a:pt x="61051" y="71744"/>
                  <a:pt x="59513" y="73282"/>
                  <a:pt x="56692" y="73538"/>
                </a:cubicBezTo>
                <a:lnTo>
                  <a:pt x="56692" y="73538"/>
                </a:lnTo>
                <a:lnTo>
                  <a:pt x="41385" y="73538"/>
                </a:lnTo>
                <a:cubicBezTo>
                  <a:pt x="38564" y="73282"/>
                  <a:pt x="37026" y="71744"/>
                  <a:pt x="36769" y="68923"/>
                </a:cubicBezTo>
                <a:lnTo>
                  <a:pt x="36769" y="68923"/>
                </a:lnTo>
                <a:cubicBezTo>
                  <a:pt x="37026" y="66154"/>
                  <a:pt x="38564" y="64641"/>
                  <a:pt x="41385" y="64385"/>
                </a:cubicBezTo>
                <a:lnTo>
                  <a:pt x="41385" y="64385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0821" y="24538"/>
                  <a:pt x="52282" y="25103"/>
                  <a:pt x="53462" y="26231"/>
                </a:cubicBezTo>
                <a:lnTo>
                  <a:pt x="53462" y="26231"/>
                </a:lnTo>
                <a:lnTo>
                  <a:pt x="53462" y="26231"/>
                </a:lnTo>
                <a:cubicBezTo>
                  <a:pt x="54590" y="27410"/>
                  <a:pt x="55154" y="28872"/>
                  <a:pt x="55154" y="30615"/>
                </a:cubicBezTo>
                <a:lnTo>
                  <a:pt x="55154" y="30615"/>
                </a:lnTo>
                <a:cubicBezTo>
                  <a:pt x="55154" y="32410"/>
                  <a:pt x="54590" y="33897"/>
                  <a:pt x="53462" y="35077"/>
                </a:cubicBezTo>
                <a:lnTo>
                  <a:pt x="53462" y="35077"/>
                </a:lnTo>
                <a:cubicBezTo>
                  <a:pt x="52282" y="36205"/>
                  <a:pt x="50821" y="36769"/>
                  <a:pt x="49077" y="36769"/>
                </a:cubicBezTo>
                <a:lnTo>
                  <a:pt x="49077" y="36769"/>
                </a:lnTo>
                <a:cubicBezTo>
                  <a:pt x="47282" y="36769"/>
                  <a:pt x="45795" y="36205"/>
                  <a:pt x="44615" y="35077"/>
                </a:cubicBezTo>
                <a:lnTo>
                  <a:pt x="44615" y="35077"/>
                </a:lnTo>
                <a:cubicBezTo>
                  <a:pt x="43487" y="33897"/>
                  <a:pt x="42923" y="32410"/>
                  <a:pt x="42923" y="30615"/>
                </a:cubicBezTo>
                <a:lnTo>
                  <a:pt x="42923" y="30615"/>
                </a:lnTo>
                <a:cubicBezTo>
                  <a:pt x="42923" y="28872"/>
                  <a:pt x="43487" y="27410"/>
                  <a:pt x="44615" y="26231"/>
                </a:cubicBezTo>
                <a:lnTo>
                  <a:pt x="44615" y="26231"/>
                </a:lnTo>
                <a:cubicBezTo>
                  <a:pt x="45795" y="25103"/>
                  <a:pt x="47282" y="24538"/>
                  <a:pt x="49077" y="24538"/>
                </a:cubicBezTo>
                <a:lnTo>
                  <a:pt x="49077" y="24538"/>
                </a:lnTo>
              </a:path>
            </a:pathLst>
          </a:custGeom>
          <a:solidFill>
            <a:srgbClr val="47556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1472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9439831473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9439831474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4" name="el-1789439831474-8"/>
          <p:cNvSpPr txBox="1"/>
          <p:nvPr/>
        </p:nvSpPr>
        <p:spPr>
          <a:xfrm>
            <a:off x="3598218" y="157163"/>
            <a:ext cx="220027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战时常用设备负荷分级表（二）</a:t>
            </a:r>
            <a:endParaRPr/>
          </a:p>
        </p:txBody>
      </p:sp>
      <p:sp>
        <p:nvSpPr>
          <p:cNvPr id="25" name="el-1789439831474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26" name="el-1789439831479-18"/>
          <p:cNvSpPr txBox="1"/>
          <p:nvPr/>
        </p:nvSpPr>
        <p:spPr>
          <a:xfrm>
            <a:off x="917972" y="1282303"/>
            <a:ext cx="340435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适用工程：</a:t>
            </a:r>
            <a:r>
              <a:rPr b="1" sz="1060" spc="17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救护站</a:t>
            </a: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060" spc="17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防空专业队工程</a:t>
            </a: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060" spc="17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一等人员掩蔽所</a:t>
            </a:r>
            <a:endParaRPr/>
          </a:p>
        </p:txBody>
      </p:sp>
      <p:sp>
        <p:nvSpPr>
          <p:cNvPr id="27" name="el-1789439831487-41"/>
          <p:cNvSpPr txBox="1"/>
          <p:nvPr/>
        </p:nvSpPr>
        <p:spPr>
          <a:xfrm>
            <a:off x="1350169" y="1914525"/>
            <a:ext cx="95726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基本通信设备</a:t>
            </a:r>
            <a:endParaRPr/>
          </a:p>
        </p:txBody>
      </p:sp>
      <p:sp>
        <p:nvSpPr>
          <p:cNvPr id="28" name="el-1789439831487-42"/>
          <p:cNvSpPr txBox="1"/>
          <p:nvPr/>
        </p:nvSpPr>
        <p:spPr>
          <a:xfrm>
            <a:off x="2378869" y="1925575"/>
            <a:ext cx="162190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·</a:t>
            </a:r>
            <a:endParaRPr/>
          </a:p>
        </p:txBody>
      </p:sp>
      <p:sp>
        <p:nvSpPr>
          <p:cNvPr id="29" name="el-1789439831488-43"/>
          <p:cNvSpPr txBox="1"/>
          <p:nvPr/>
        </p:nvSpPr>
        <p:spPr>
          <a:xfrm>
            <a:off x="2581349" y="1914525"/>
            <a:ext cx="95726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应急通信设备</a:t>
            </a:r>
            <a:endParaRPr/>
          </a:p>
        </p:txBody>
      </p:sp>
      <p:sp>
        <p:nvSpPr>
          <p:cNvPr id="30" name="el-1789439831488-44"/>
          <p:cNvSpPr txBox="1"/>
          <p:nvPr/>
        </p:nvSpPr>
        <p:spPr>
          <a:xfrm>
            <a:off x="3610049" y="1925575"/>
            <a:ext cx="162190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·</a:t>
            </a:r>
            <a:endParaRPr/>
          </a:p>
        </p:txBody>
      </p:sp>
      <p:sp>
        <p:nvSpPr>
          <p:cNvPr id="31" name="el-1789439831488-45"/>
          <p:cNvSpPr txBox="1"/>
          <p:nvPr/>
        </p:nvSpPr>
        <p:spPr>
          <a:xfrm>
            <a:off x="3812530" y="1914525"/>
            <a:ext cx="124301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柴油电站附属设备</a:t>
            </a:r>
            <a:endParaRPr/>
          </a:p>
        </p:txBody>
      </p:sp>
      <p:sp>
        <p:nvSpPr>
          <p:cNvPr id="32" name="el-1789439831488-46"/>
          <p:cNvSpPr txBox="1"/>
          <p:nvPr/>
        </p:nvSpPr>
        <p:spPr>
          <a:xfrm>
            <a:off x="5126980" y="1925575"/>
            <a:ext cx="162190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·</a:t>
            </a:r>
            <a:endParaRPr/>
          </a:p>
        </p:txBody>
      </p:sp>
      <p:sp>
        <p:nvSpPr>
          <p:cNvPr id="33" name="el-1789439831487-37"/>
          <p:cNvSpPr txBox="1"/>
          <p:nvPr/>
        </p:nvSpPr>
        <p:spPr>
          <a:xfrm>
            <a:off x="5329461" y="1914525"/>
            <a:ext cx="67151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应急照明</a:t>
            </a:r>
            <a:endParaRPr/>
          </a:p>
        </p:txBody>
      </p:sp>
      <p:sp>
        <p:nvSpPr>
          <p:cNvPr id="34" name="el-1789439831488-48"/>
          <p:cNvSpPr txBox="1"/>
          <p:nvPr/>
        </p:nvSpPr>
        <p:spPr>
          <a:xfrm>
            <a:off x="1350169" y="2400300"/>
            <a:ext cx="95726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重要风机水泵</a:t>
            </a:r>
            <a:endParaRPr/>
          </a:p>
        </p:txBody>
      </p:sp>
      <p:sp>
        <p:nvSpPr>
          <p:cNvPr id="35" name="el-1789439831488-49"/>
          <p:cNvSpPr txBox="1"/>
          <p:nvPr/>
        </p:nvSpPr>
        <p:spPr>
          <a:xfrm>
            <a:off x="2378869" y="2411350"/>
            <a:ext cx="162190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·</a:t>
            </a:r>
            <a:endParaRPr/>
          </a:p>
        </p:txBody>
      </p:sp>
      <p:sp>
        <p:nvSpPr>
          <p:cNvPr id="36" name="el-1789439831488-50"/>
          <p:cNvSpPr txBox="1"/>
          <p:nvPr/>
        </p:nvSpPr>
        <p:spPr>
          <a:xfrm>
            <a:off x="2581349" y="2400300"/>
            <a:ext cx="152876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三种通风方式装置系统</a:t>
            </a:r>
            <a:endParaRPr/>
          </a:p>
        </p:txBody>
      </p:sp>
      <p:sp>
        <p:nvSpPr>
          <p:cNvPr id="37" name="el-1789439831488-51"/>
          <p:cNvSpPr txBox="1"/>
          <p:nvPr/>
        </p:nvSpPr>
        <p:spPr>
          <a:xfrm>
            <a:off x="4181549" y="2411350"/>
            <a:ext cx="162190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·</a:t>
            </a:r>
            <a:endParaRPr/>
          </a:p>
        </p:txBody>
      </p:sp>
      <p:sp>
        <p:nvSpPr>
          <p:cNvPr id="38" name="el-1789439831488-52"/>
          <p:cNvSpPr txBox="1"/>
          <p:nvPr/>
        </p:nvSpPr>
        <p:spPr>
          <a:xfrm>
            <a:off x="4384030" y="2400300"/>
            <a:ext cx="124301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洗消电加热淋浴器</a:t>
            </a:r>
            <a:endParaRPr/>
          </a:p>
        </p:txBody>
      </p:sp>
      <p:sp>
        <p:nvSpPr>
          <p:cNvPr id="39" name="el-1789439831488-53"/>
          <p:cNvSpPr txBox="1"/>
          <p:nvPr/>
        </p:nvSpPr>
        <p:spPr>
          <a:xfrm>
            <a:off x="5698480" y="2411350"/>
            <a:ext cx="162190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·</a:t>
            </a:r>
            <a:endParaRPr/>
          </a:p>
        </p:txBody>
      </p:sp>
      <p:sp>
        <p:nvSpPr>
          <p:cNvPr id="40" name="el-1789439831487-38"/>
          <p:cNvSpPr txBox="1"/>
          <p:nvPr/>
        </p:nvSpPr>
        <p:spPr>
          <a:xfrm>
            <a:off x="5900961" y="2400300"/>
            <a:ext cx="1385888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专业队任务用电设备</a:t>
            </a:r>
            <a:endParaRPr/>
          </a:p>
        </p:txBody>
      </p:sp>
      <p:sp>
        <p:nvSpPr>
          <p:cNvPr id="41" name="el-1789439831488-54"/>
          <p:cNvSpPr txBox="1"/>
          <p:nvPr/>
        </p:nvSpPr>
        <p:spPr>
          <a:xfrm>
            <a:off x="7358286" y="2411350"/>
            <a:ext cx="162190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·</a:t>
            </a:r>
            <a:endParaRPr/>
          </a:p>
        </p:txBody>
      </p:sp>
      <p:sp>
        <p:nvSpPr>
          <p:cNvPr id="42" name="el-1789439831488-55"/>
          <p:cNvSpPr txBox="1"/>
          <p:nvPr/>
        </p:nvSpPr>
        <p:spPr>
          <a:xfrm>
            <a:off x="7560766" y="2400300"/>
            <a:ext cx="1100138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电动防护密闭门</a:t>
            </a:r>
            <a:endParaRPr/>
          </a:p>
        </p:txBody>
      </p:sp>
      <p:sp>
        <p:nvSpPr>
          <p:cNvPr id="43" name="el-1789439831488-56"/>
          <p:cNvSpPr txBox="1"/>
          <p:nvPr/>
        </p:nvSpPr>
        <p:spPr>
          <a:xfrm>
            <a:off x="1407319" y="2747107"/>
            <a:ext cx="162190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·</a:t>
            </a:r>
            <a:endParaRPr/>
          </a:p>
        </p:txBody>
      </p:sp>
      <p:sp>
        <p:nvSpPr>
          <p:cNvPr id="44" name="el-1789439831489-57"/>
          <p:cNvSpPr txBox="1"/>
          <p:nvPr/>
        </p:nvSpPr>
        <p:spPr>
          <a:xfrm>
            <a:off x="1609799" y="2736056"/>
            <a:ext cx="242888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等</a:t>
            </a:r>
            <a:endParaRPr/>
          </a:p>
        </p:txBody>
      </p:sp>
      <p:sp>
        <p:nvSpPr>
          <p:cNvPr id="45" name="el-1789439831487-39"/>
          <p:cNvSpPr txBox="1"/>
          <p:nvPr/>
        </p:nvSpPr>
        <p:spPr>
          <a:xfrm>
            <a:off x="1350169" y="3221831"/>
            <a:ext cx="238601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不属于上述一、二级负荷的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其它负荷</a:t>
            </a:r>
            <a:endParaRPr/>
          </a:p>
        </p:txBody>
      </p:sp>
      <p:sp>
        <p:nvSpPr>
          <p:cNvPr id="46" name="el-1789439831482-22"/>
          <p:cNvSpPr txBox="1"/>
          <p:nvPr/>
        </p:nvSpPr>
        <p:spPr>
          <a:xfrm>
            <a:off x="764381" y="3879056"/>
            <a:ext cx="160648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一级负荷 · 断电影响严重</a:t>
            </a:r>
            <a:endParaRPr/>
          </a:p>
        </p:txBody>
      </p:sp>
      <p:sp>
        <p:nvSpPr>
          <p:cNvPr id="47" name="el-1789439831482-23"/>
          <p:cNvSpPr txBox="1"/>
          <p:nvPr/>
        </p:nvSpPr>
        <p:spPr>
          <a:xfrm>
            <a:off x="2966889" y="3879056"/>
            <a:ext cx="160648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二级负荷 · 保障正常运转</a:t>
            </a:r>
            <a:endParaRPr/>
          </a:p>
        </p:txBody>
      </p:sp>
      <p:sp>
        <p:nvSpPr>
          <p:cNvPr id="48" name="el-1789439831482-24"/>
          <p:cNvSpPr txBox="1"/>
          <p:nvPr/>
        </p:nvSpPr>
        <p:spPr>
          <a:xfrm>
            <a:off x="5169396" y="3879056"/>
            <a:ext cx="134931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三级负荷 · 一般用电</a:t>
            </a:r>
            <a:endParaRPr/>
          </a:p>
        </p:txBody>
      </p:sp>
      <p:sp>
        <p:nvSpPr>
          <p:cNvPr id="49" name="el-1789439831479-19"/>
          <p:cNvSpPr txBox="1"/>
          <p:nvPr/>
        </p:nvSpPr>
        <p:spPr>
          <a:xfrm>
            <a:off x="6957566" y="3886200"/>
            <a:ext cx="169972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1444">
              <a:lnSpc>
                <a:spcPct val="100000"/>
              </a:lnSpc>
            </a:pPr>
            <a:r>
              <a:rPr sz="95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专业队用电按任务需求区分</a:t>
            </a:r>
            <a:endParaRPr/>
          </a:p>
        </p:txBody>
      </p:sp>
      <p:sp>
        <p:nvSpPr>
          <p:cNvPr id="50" name="el-1789439831474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1" name="el-1789439831473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2" name="el-1789439831475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9439831475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19</a:t>
            </a:r>
            <a:endParaRPr/>
          </a:p>
        </p:txBody>
      </p:sp>
      <p:sp>
        <p:nvSpPr>
          <p:cNvPr id="54" name="el-1789439831483-25"/>
          <p:cNvSpPr/>
          <p:nvPr/>
        </p:nvSpPr>
        <p:spPr>
          <a:xfrm>
            <a:off x="407194" y="1785938"/>
            <a:ext cx="785813" cy="478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60"/>
                </a:moveTo>
                <a:lnTo>
                  <a:pt x="157" y="260"/>
                </a:lnTo>
                <a:lnTo>
                  <a:pt x="349" y="0"/>
                </a:ln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9439831484-27"/>
          <p:cNvSpPr/>
          <p:nvPr/>
        </p:nvSpPr>
        <p:spPr>
          <a:xfrm>
            <a:off x="407194" y="2271713"/>
            <a:ext cx="785813" cy="8143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9439831484-29"/>
          <p:cNvSpPr/>
          <p:nvPr/>
        </p:nvSpPr>
        <p:spPr>
          <a:xfrm>
            <a:off x="407194" y="3093244"/>
            <a:ext cx="785813" cy="4786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7" y="99740"/>
                </a:moveTo>
                <a:lnTo>
                  <a:pt x="0" y="99440"/>
                </a:lnTo>
                <a:lnTo>
                  <a:pt x="0" y="0"/>
                </a:lnTo>
                <a:lnTo>
                  <a:pt x="100000" y="0"/>
                </a:lnTo>
                <a:lnTo>
                  <a:pt x="100000" y="100000"/>
                </a:lnTo>
                <a:lnTo>
                  <a:pt x="349" y="100000"/>
                </a:lnTo>
                <a:close/>
              </a:path>
            </a:pathLst>
          </a:custGeom>
          <a:solidFill>
            <a:srgbClr val="64748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9439831487-40"/>
          <p:cNvSpPr txBox="1"/>
          <p:nvPr/>
        </p:nvSpPr>
        <p:spPr>
          <a:xfrm>
            <a:off x="600075" y="1900238"/>
            <a:ext cx="322898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</a:t>
            </a:r>
            <a:endParaRPr/>
          </a:p>
        </p:txBody>
      </p:sp>
      <p:sp>
        <p:nvSpPr>
          <p:cNvPr id="58" name="el-1789439831486-34"/>
          <p:cNvSpPr txBox="1"/>
          <p:nvPr/>
        </p:nvSpPr>
        <p:spPr>
          <a:xfrm>
            <a:off x="750094" y="1932384"/>
            <a:ext cx="35004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级</a:t>
            </a:r>
            <a:endParaRPr/>
          </a:p>
        </p:txBody>
      </p:sp>
      <p:sp>
        <p:nvSpPr>
          <p:cNvPr id="59" name="el-1789439831488-47"/>
          <p:cNvSpPr txBox="1"/>
          <p:nvPr/>
        </p:nvSpPr>
        <p:spPr>
          <a:xfrm>
            <a:off x="600075" y="2553891"/>
            <a:ext cx="322898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二</a:t>
            </a:r>
            <a:endParaRPr/>
          </a:p>
        </p:txBody>
      </p:sp>
      <p:sp>
        <p:nvSpPr>
          <p:cNvPr id="60" name="el-1789439831486-35"/>
          <p:cNvSpPr txBox="1"/>
          <p:nvPr/>
        </p:nvSpPr>
        <p:spPr>
          <a:xfrm>
            <a:off x="750094" y="2586038"/>
            <a:ext cx="35004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级</a:t>
            </a:r>
            <a:endParaRPr/>
          </a:p>
        </p:txBody>
      </p:sp>
      <p:sp>
        <p:nvSpPr>
          <p:cNvPr id="61" name="el-1789439831489-58"/>
          <p:cNvSpPr txBox="1"/>
          <p:nvPr/>
        </p:nvSpPr>
        <p:spPr>
          <a:xfrm>
            <a:off x="600075" y="3207544"/>
            <a:ext cx="322898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</a:t>
            </a:r>
            <a:endParaRPr/>
          </a:p>
        </p:txBody>
      </p:sp>
      <p:sp>
        <p:nvSpPr>
          <p:cNvPr id="62" name="el-1789439831486-36"/>
          <p:cNvSpPr txBox="1"/>
          <p:nvPr/>
        </p:nvSpPr>
        <p:spPr>
          <a:xfrm>
            <a:off x="750094" y="3239691"/>
            <a:ext cx="35004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级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1675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1676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1677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1678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1680-16"/>
          <p:cNvSpPr/>
          <p:nvPr/>
        </p:nvSpPr>
        <p:spPr>
          <a:xfrm>
            <a:off x="400050" y="1246584"/>
            <a:ext cx="4071938" cy="21645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1" y="0"/>
                </a:moveTo>
                <a:lnTo>
                  <a:pt x="99299" y="0"/>
                </a:lnTo>
                <a:lnTo>
                  <a:pt x="99367" y="4"/>
                </a:lnTo>
                <a:lnTo>
                  <a:pt x="99437" y="26"/>
                </a:lnTo>
                <a:lnTo>
                  <a:pt x="99502" y="57"/>
                </a:lnTo>
                <a:lnTo>
                  <a:pt x="99568" y="101"/>
                </a:lnTo>
                <a:lnTo>
                  <a:pt x="99629" y="154"/>
                </a:lnTo>
                <a:lnTo>
                  <a:pt x="99689" y="225"/>
                </a:lnTo>
                <a:lnTo>
                  <a:pt x="99743" y="300"/>
                </a:lnTo>
                <a:lnTo>
                  <a:pt x="99794" y="388"/>
                </a:lnTo>
                <a:lnTo>
                  <a:pt x="99841" y="485"/>
                </a:lnTo>
                <a:lnTo>
                  <a:pt x="99881" y="586"/>
                </a:lnTo>
                <a:lnTo>
                  <a:pt x="99918" y="700"/>
                </a:lnTo>
                <a:lnTo>
                  <a:pt x="99946" y="815"/>
                </a:lnTo>
                <a:lnTo>
                  <a:pt x="99970" y="938"/>
                </a:lnTo>
                <a:lnTo>
                  <a:pt x="99986" y="1062"/>
                </a:lnTo>
                <a:lnTo>
                  <a:pt x="99998" y="1194"/>
                </a:lnTo>
                <a:lnTo>
                  <a:pt x="100000" y="1322"/>
                </a:lnTo>
                <a:lnTo>
                  <a:pt x="100000" y="98678"/>
                </a:lnTo>
                <a:lnTo>
                  <a:pt x="99998" y="98806"/>
                </a:lnTo>
                <a:lnTo>
                  <a:pt x="99986" y="98938"/>
                </a:lnTo>
                <a:lnTo>
                  <a:pt x="99970" y="99062"/>
                </a:lnTo>
                <a:lnTo>
                  <a:pt x="99946" y="99185"/>
                </a:lnTo>
                <a:lnTo>
                  <a:pt x="99918" y="99300"/>
                </a:lnTo>
                <a:lnTo>
                  <a:pt x="99881" y="99414"/>
                </a:lnTo>
                <a:lnTo>
                  <a:pt x="99841" y="99515"/>
                </a:lnTo>
                <a:lnTo>
                  <a:pt x="99794" y="99612"/>
                </a:lnTo>
                <a:lnTo>
                  <a:pt x="99743" y="99700"/>
                </a:lnTo>
                <a:lnTo>
                  <a:pt x="99689" y="99775"/>
                </a:lnTo>
                <a:lnTo>
                  <a:pt x="99629" y="99846"/>
                </a:lnTo>
                <a:lnTo>
                  <a:pt x="99568" y="99899"/>
                </a:lnTo>
                <a:lnTo>
                  <a:pt x="99502" y="99943"/>
                </a:lnTo>
                <a:lnTo>
                  <a:pt x="99437" y="99974"/>
                </a:lnTo>
                <a:lnTo>
                  <a:pt x="99367" y="99996"/>
                </a:lnTo>
                <a:lnTo>
                  <a:pt x="99299" y="100000"/>
                </a:lnTo>
                <a:lnTo>
                  <a:pt x="701" y="100000"/>
                </a:lnTo>
                <a:lnTo>
                  <a:pt x="633" y="99996"/>
                </a:lnTo>
                <a:lnTo>
                  <a:pt x="563" y="99974"/>
                </a:lnTo>
                <a:lnTo>
                  <a:pt x="498" y="99943"/>
                </a:lnTo>
                <a:lnTo>
                  <a:pt x="432" y="99899"/>
                </a:lnTo>
                <a:lnTo>
                  <a:pt x="371" y="99846"/>
                </a:lnTo>
                <a:lnTo>
                  <a:pt x="311" y="99775"/>
                </a:lnTo>
                <a:lnTo>
                  <a:pt x="257" y="99700"/>
                </a:lnTo>
                <a:lnTo>
                  <a:pt x="206" y="99612"/>
                </a:lnTo>
                <a:lnTo>
                  <a:pt x="159" y="99515"/>
                </a:lnTo>
                <a:lnTo>
                  <a:pt x="119" y="99414"/>
                </a:lnTo>
                <a:lnTo>
                  <a:pt x="82" y="99300"/>
                </a:lnTo>
                <a:lnTo>
                  <a:pt x="54" y="99185"/>
                </a:lnTo>
                <a:lnTo>
                  <a:pt x="30" y="99062"/>
                </a:lnTo>
                <a:lnTo>
                  <a:pt x="14" y="98938"/>
                </a:lnTo>
                <a:lnTo>
                  <a:pt x="2" y="98806"/>
                </a:lnTo>
                <a:lnTo>
                  <a:pt x="0" y="98678"/>
                </a:lnTo>
                <a:lnTo>
                  <a:pt x="0" y="1322"/>
                </a:lnTo>
                <a:lnTo>
                  <a:pt x="2" y="1194"/>
                </a:lnTo>
                <a:lnTo>
                  <a:pt x="14" y="1062"/>
                </a:lnTo>
                <a:lnTo>
                  <a:pt x="30" y="938"/>
                </a:lnTo>
                <a:lnTo>
                  <a:pt x="54" y="815"/>
                </a:lnTo>
                <a:lnTo>
                  <a:pt x="82" y="700"/>
                </a:lnTo>
                <a:lnTo>
                  <a:pt x="119" y="586"/>
                </a:lnTo>
                <a:lnTo>
                  <a:pt x="159" y="485"/>
                </a:lnTo>
                <a:lnTo>
                  <a:pt x="206" y="388"/>
                </a:lnTo>
                <a:lnTo>
                  <a:pt x="257" y="300"/>
                </a:lnTo>
                <a:lnTo>
                  <a:pt x="311" y="225"/>
                </a:lnTo>
                <a:lnTo>
                  <a:pt x="371" y="154"/>
                </a:lnTo>
                <a:lnTo>
                  <a:pt x="432" y="101"/>
                </a:lnTo>
                <a:lnTo>
                  <a:pt x="498" y="57"/>
                </a:lnTo>
                <a:lnTo>
                  <a:pt x="563" y="26"/>
                </a:lnTo>
                <a:lnTo>
                  <a:pt x="633" y="4"/>
                </a:lnTo>
                <a:lnTo>
                  <a:pt x="701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1683-19"/>
          <p:cNvSpPr/>
          <p:nvPr/>
        </p:nvSpPr>
        <p:spPr>
          <a:xfrm>
            <a:off x="407194" y="1253728"/>
            <a:ext cx="4057650" cy="5072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28"/>
                </a:moveTo>
                <a:lnTo>
                  <a:pt x="31" y="245"/>
                </a:lnTo>
                <a:lnTo>
                  <a:pt x="68" y="0"/>
                </a:lnTo>
                <a:lnTo>
                  <a:pt x="99932" y="0"/>
                </a:lnTo>
                <a:lnTo>
                  <a:pt x="99969" y="245"/>
                </a:lnTo>
                <a:lnTo>
                  <a:pt x="100000" y="528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1683-21"/>
          <p:cNvCxnSpPr/>
          <p:nvPr/>
        </p:nvCxnSpPr>
        <p:spPr>
          <a:xfrm>
            <a:off x="407194" y="1750219"/>
            <a:ext cx="4057650" cy="914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1685-27"/>
          <p:cNvSpPr/>
          <p:nvPr/>
        </p:nvSpPr>
        <p:spPr>
          <a:xfrm>
            <a:off x="578644" y="1368028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11" y="0"/>
                </a:moveTo>
                <a:lnTo>
                  <a:pt x="88889" y="0"/>
                </a:lnTo>
                <a:lnTo>
                  <a:pt x="89963" y="37"/>
                </a:lnTo>
                <a:lnTo>
                  <a:pt x="91074" y="222"/>
                </a:lnTo>
                <a:lnTo>
                  <a:pt x="92111" y="481"/>
                </a:lnTo>
                <a:lnTo>
                  <a:pt x="93148" y="852"/>
                </a:lnTo>
                <a:lnTo>
                  <a:pt x="94111" y="1296"/>
                </a:lnTo>
                <a:lnTo>
                  <a:pt x="95074" y="1889"/>
                </a:lnTo>
                <a:lnTo>
                  <a:pt x="95926" y="2519"/>
                </a:lnTo>
                <a:lnTo>
                  <a:pt x="96741" y="3259"/>
                </a:lnTo>
                <a:lnTo>
                  <a:pt x="97481" y="4074"/>
                </a:lnTo>
                <a:lnTo>
                  <a:pt x="98111" y="4926"/>
                </a:lnTo>
                <a:lnTo>
                  <a:pt x="98704" y="5889"/>
                </a:lnTo>
                <a:lnTo>
                  <a:pt x="99148" y="6852"/>
                </a:lnTo>
                <a:lnTo>
                  <a:pt x="99519" y="7889"/>
                </a:lnTo>
                <a:lnTo>
                  <a:pt x="99778" y="8926"/>
                </a:lnTo>
                <a:lnTo>
                  <a:pt x="99963" y="10037"/>
                </a:lnTo>
                <a:lnTo>
                  <a:pt x="100000" y="11111"/>
                </a:lnTo>
                <a:lnTo>
                  <a:pt x="100000" y="88889"/>
                </a:lnTo>
                <a:lnTo>
                  <a:pt x="99963" y="89963"/>
                </a:lnTo>
                <a:lnTo>
                  <a:pt x="99778" y="91074"/>
                </a:lnTo>
                <a:lnTo>
                  <a:pt x="99519" y="92111"/>
                </a:lnTo>
                <a:lnTo>
                  <a:pt x="99148" y="93148"/>
                </a:lnTo>
                <a:lnTo>
                  <a:pt x="98704" y="94111"/>
                </a:lnTo>
                <a:lnTo>
                  <a:pt x="98111" y="95074"/>
                </a:lnTo>
                <a:lnTo>
                  <a:pt x="97481" y="95926"/>
                </a:lnTo>
                <a:lnTo>
                  <a:pt x="96741" y="96741"/>
                </a:lnTo>
                <a:lnTo>
                  <a:pt x="95926" y="97481"/>
                </a:lnTo>
                <a:lnTo>
                  <a:pt x="95074" y="98111"/>
                </a:lnTo>
                <a:lnTo>
                  <a:pt x="94111" y="98704"/>
                </a:lnTo>
                <a:lnTo>
                  <a:pt x="93148" y="99148"/>
                </a:lnTo>
                <a:lnTo>
                  <a:pt x="92111" y="99519"/>
                </a:lnTo>
                <a:lnTo>
                  <a:pt x="91074" y="99778"/>
                </a:lnTo>
                <a:lnTo>
                  <a:pt x="89963" y="99963"/>
                </a:lnTo>
                <a:lnTo>
                  <a:pt x="88889" y="100000"/>
                </a:lnTo>
                <a:lnTo>
                  <a:pt x="11111" y="100000"/>
                </a:lnTo>
                <a:lnTo>
                  <a:pt x="10037" y="99963"/>
                </a:lnTo>
                <a:lnTo>
                  <a:pt x="8926" y="99778"/>
                </a:lnTo>
                <a:lnTo>
                  <a:pt x="7889" y="99519"/>
                </a:lnTo>
                <a:lnTo>
                  <a:pt x="6852" y="99148"/>
                </a:lnTo>
                <a:lnTo>
                  <a:pt x="5889" y="98704"/>
                </a:lnTo>
                <a:lnTo>
                  <a:pt x="4926" y="98111"/>
                </a:lnTo>
                <a:lnTo>
                  <a:pt x="4074" y="97481"/>
                </a:lnTo>
                <a:lnTo>
                  <a:pt x="3259" y="96741"/>
                </a:lnTo>
                <a:lnTo>
                  <a:pt x="2519" y="95926"/>
                </a:lnTo>
                <a:lnTo>
                  <a:pt x="1889" y="95074"/>
                </a:lnTo>
                <a:lnTo>
                  <a:pt x="1296" y="94111"/>
                </a:lnTo>
                <a:lnTo>
                  <a:pt x="852" y="93148"/>
                </a:lnTo>
                <a:lnTo>
                  <a:pt x="481" y="92111"/>
                </a:lnTo>
                <a:lnTo>
                  <a:pt x="222" y="91074"/>
                </a:lnTo>
                <a:lnTo>
                  <a:pt x="37" y="89963"/>
                </a:lnTo>
                <a:lnTo>
                  <a:pt x="0" y="88889"/>
                </a:lnTo>
                <a:lnTo>
                  <a:pt x="0" y="11111"/>
                </a:lnTo>
                <a:lnTo>
                  <a:pt x="37" y="10037"/>
                </a:lnTo>
                <a:lnTo>
                  <a:pt x="222" y="8926"/>
                </a:lnTo>
                <a:lnTo>
                  <a:pt x="481" y="7889"/>
                </a:lnTo>
                <a:lnTo>
                  <a:pt x="852" y="6852"/>
                </a:lnTo>
                <a:lnTo>
                  <a:pt x="1296" y="5889"/>
                </a:lnTo>
                <a:lnTo>
                  <a:pt x="1889" y="4926"/>
                </a:lnTo>
                <a:lnTo>
                  <a:pt x="2519" y="4074"/>
                </a:lnTo>
                <a:lnTo>
                  <a:pt x="3259" y="3259"/>
                </a:lnTo>
                <a:lnTo>
                  <a:pt x="4074" y="2519"/>
                </a:lnTo>
                <a:lnTo>
                  <a:pt x="4926" y="1889"/>
                </a:lnTo>
                <a:lnTo>
                  <a:pt x="5889" y="1296"/>
                </a:lnTo>
                <a:lnTo>
                  <a:pt x="6852" y="852"/>
                </a:lnTo>
                <a:lnTo>
                  <a:pt x="7889" y="481"/>
                </a:lnTo>
                <a:lnTo>
                  <a:pt x="8926" y="222"/>
                </a:lnTo>
                <a:lnTo>
                  <a:pt x="10037" y="37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1742-33"/>
          <p:cNvSpPr/>
          <p:nvPr/>
        </p:nvSpPr>
        <p:spPr>
          <a:xfrm>
            <a:off x="642938" y="1432322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14" y="786"/>
                </a:moveTo>
                <a:lnTo>
                  <a:pt x="51214" y="786"/>
                </a:lnTo>
                <a:cubicBezTo>
                  <a:pt x="49214" y="-262"/>
                  <a:pt x="47214" y="-262"/>
                  <a:pt x="45214" y="786"/>
                </a:cubicBezTo>
                <a:lnTo>
                  <a:pt x="45214" y="786"/>
                </a:lnTo>
                <a:lnTo>
                  <a:pt x="3000" y="24857"/>
                </a:lnTo>
                <a:cubicBezTo>
                  <a:pt x="1143" y="26095"/>
                  <a:pt x="143" y="27857"/>
                  <a:pt x="0" y="30143"/>
                </a:cubicBezTo>
                <a:lnTo>
                  <a:pt x="0" y="30143"/>
                </a:lnTo>
                <a:lnTo>
                  <a:pt x="0" y="90429"/>
                </a:lnTo>
                <a:cubicBezTo>
                  <a:pt x="0" y="92190"/>
                  <a:pt x="571" y="93619"/>
                  <a:pt x="1714" y="94714"/>
                </a:cubicBezTo>
                <a:lnTo>
                  <a:pt x="1714" y="94714"/>
                </a:lnTo>
                <a:cubicBezTo>
                  <a:pt x="2810" y="95857"/>
                  <a:pt x="4238" y="96429"/>
                  <a:pt x="6000" y="96429"/>
                </a:cubicBezTo>
                <a:lnTo>
                  <a:pt x="6000" y="96429"/>
                </a:lnTo>
                <a:cubicBezTo>
                  <a:pt x="7762" y="96429"/>
                  <a:pt x="9214" y="95857"/>
                  <a:pt x="10357" y="94714"/>
                </a:cubicBezTo>
                <a:lnTo>
                  <a:pt x="10357" y="94714"/>
                </a:lnTo>
                <a:cubicBezTo>
                  <a:pt x="11500" y="93619"/>
                  <a:pt x="12071" y="92190"/>
                  <a:pt x="12071" y="90429"/>
                </a:cubicBezTo>
                <a:lnTo>
                  <a:pt x="12071" y="90429"/>
                </a:lnTo>
                <a:lnTo>
                  <a:pt x="12071" y="33714"/>
                </a:lnTo>
                <a:lnTo>
                  <a:pt x="48214" y="13000"/>
                </a:lnTo>
                <a:lnTo>
                  <a:pt x="84357" y="33714"/>
                </a:lnTo>
                <a:lnTo>
                  <a:pt x="84357" y="90429"/>
                </a:lnTo>
                <a:cubicBezTo>
                  <a:pt x="84357" y="92190"/>
                  <a:pt x="84929" y="93619"/>
                  <a:pt x="86071" y="94714"/>
                </a:cubicBezTo>
                <a:lnTo>
                  <a:pt x="86071" y="94714"/>
                </a:lnTo>
                <a:cubicBezTo>
                  <a:pt x="87214" y="95857"/>
                  <a:pt x="88667" y="96429"/>
                  <a:pt x="90429" y="96429"/>
                </a:cubicBezTo>
                <a:lnTo>
                  <a:pt x="90429" y="96429"/>
                </a:lnTo>
                <a:cubicBezTo>
                  <a:pt x="92190" y="96429"/>
                  <a:pt x="93619" y="95857"/>
                  <a:pt x="94714" y="94714"/>
                </a:cubicBezTo>
                <a:lnTo>
                  <a:pt x="94714" y="94714"/>
                </a:lnTo>
                <a:cubicBezTo>
                  <a:pt x="95857" y="93619"/>
                  <a:pt x="96429" y="92190"/>
                  <a:pt x="96429" y="90429"/>
                </a:cubicBezTo>
                <a:lnTo>
                  <a:pt x="96429" y="90429"/>
                </a:lnTo>
                <a:lnTo>
                  <a:pt x="96429" y="30143"/>
                </a:lnTo>
                <a:cubicBezTo>
                  <a:pt x="96286" y="27857"/>
                  <a:pt x="95286" y="26095"/>
                  <a:pt x="93429" y="24857"/>
                </a:cubicBezTo>
                <a:lnTo>
                  <a:pt x="93429" y="24857"/>
                </a:lnTo>
                <a:lnTo>
                  <a:pt x="51214" y="786"/>
                </a:lnTo>
                <a:moveTo>
                  <a:pt x="48214" y="39143"/>
                </a:moveTo>
                <a:lnTo>
                  <a:pt x="48214" y="39143"/>
                </a:lnTo>
                <a:cubicBezTo>
                  <a:pt x="51119" y="39048"/>
                  <a:pt x="53310" y="37810"/>
                  <a:pt x="54786" y="35429"/>
                </a:cubicBezTo>
                <a:lnTo>
                  <a:pt x="54786" y="35429"/>
                </a:lnTo>
                <a:cubicBezTo>
                  <a:pt x="56071" y="32905"/>
                  <a:pt x="56071" y="30381"/>
                  <a:pt x="54786" y="27857"/>
                </a:cubicBezTo>
                <a:lnTo>
                  <a:pt x="54786" y="27857"/>
                </a:lnTo>
                <a:cubicBezTo>
                  <a:pt x="53310" y="25476"/>
                  <a:pt x="51119" y="24238"/>
                  <a:pt x="48214" y="24143"/>
                </a:cubicBezTo>
                <a:lnTo>
                  <a:pt x="48214" y="24143"/>
                </a:lnTo>
                <a:cubicBezTo>
                  <a:pt x="45310" y="24238"/>
                  <a:pt x="43119" y="25476"/>
                  <a:pt x="41643" y="27857"/>
                </a:cubicBezTo>
                <a:lnTo>
                  <a:pt x="41643" y="27857"/>
                </a:lnTo>
                <a:cubicBezTo>
                  <a:pt x="40357" y="30381"/>
                  <a:pt x="40357" y="32905"/>
                  <a:pt x="41643" y="35429"/>
                </a:cubicBezTo>
                <a:lnTo>
                  <a:pt x="41643" y="35429"/>
                </a:lnTo>
                <a:cubicBezTo>
                  <a:pt x="43119" y="37810"/>
                  <a:pt x="45310" y="39048"/>
                  <a:pt x="48214" y="39143"/>
                </a:cubicBezTo>
                <a:lnTo>
                  <a:pt x="48214" y="39143"/>
                </a:lnTo>
                <a:moveTo>
                  <a:pt x="46714" y="91929"/>
                </a:moveTo>
                <a:lnTo>
                  <a:pt x="46714" y="91929"/>
                </a:lnTo>
                <a:lnTo>
                  <a:pt x="46714" y="75357"/>
                </a:lnTo>
                <a:lnTo>
                  <a:pt x="49714" y="75357"/>
                </a:lnTo>
                <a:lnTo>
                  <a:pt x="49714" y="91929"/>
                </a:lnTo>
                <a:cubicBezTo>
                  <a:pt x="49952" y="94690"/>
                  <a:pt x="51452" y="96190"/>
                  <a:pt x="54214" y="96429"/>
                </a:cubicBezTo>
                <a:lnTo>
                  <a:pt x="54214" y="96429"/>
                </a:lnTo>
                <a:cubicBezTo>
                  <a:pt x="56976" y="96190"/>
                  <a:pt x="58500" y="94690"/>
                  <a:pt x="58786" y="91929"/>
                </a:cubicBezTo>
                <a:lnTo>
                  <a:pt x="58786" y="91929"/>
                </a:lnTo>
                <a:lnTo>
                  <a:pt x="58786" y="59143"/>
                </a:lnTo>
                <a:lnTo>
                  <a:pt x="63857" y="68357"/>
                </a:lnTo>
                <a:cubicBezTo>
                  <a:pt x="65333" y="70738"/>
                  <a:pt x="67333" y="71357"/>
                  <a:pt x="69857" y="70214"/>
                </a:cubicBezTo>
                <a:lnTo>
                  <a:pt x="69857" y="70214"/>
                </a:lnTo>
                <a:cubicBezTo>
                  <a:pt x="72238" y="68738"/>
                  <a:pt x="72881" y="66738"/>
                  <a:pt x="71786" y="64214"/>
                </a:cubicBezTo>
                <a:lnTo>
                  <a:pt x="71786" y="64214"/>
                </a:lnTo>
                <a:lnTo>
                  <a:pt x="64571" y="50857"/>
                </a:lnTo>
                <a:cubicBezTo>
                  <a:pt x="63095" y="48238"/>
                  <a:pt x="61095" y="46167"/>
                  <a:pt x="58571" y="44643"/>
                </a:cubicBezTo>
                <a:lnTo>
                  <a:pt x="58571" y="44643"/>
                </a:lnTo>
                <a:cubicBezTo>
                  <a:pt x="55952" y="43024"/>
                  <a:pt x="53119" y="42214"/>
                  <a:pt x="50071" y="42214"/>
                </a:cubicBezTo>
                <a:lnTo>
                  <a:pt x="50071" y="42214"/>
                </a:lnTo>
                <a:lnTo>
                  <a:pt x="46357" y="42214"/>
                </a:lnTo>
                <a:cubicBezTo>
                  <a:pt x="43310" y="42214"/>
                  <a:pt x="40476" y="43024"/>
                  <a:pt x="37857" y="44643"/>
                </a:cubicBezTo>
                <a:lnTo>
                  <a:pt x="37857" y="44643"/>
                </a:lnTo>
                <a:cubicBezTo>
                  <a:pt x="35333" y="46167"/>
                  <a:pt x="33333" y="48238"/>
                  <a:pt x="31857" y="50857"/>
                </a:cubicBezTo>
                <a:lnTo>
                  <a:pt x="31857" y="50857"/>
                </a:lnTo>
                <a:lnTo>
                  <a:pt x="24643" y="64214"/>
                </a:lnTo>
                <a:cubicBezTo>
                  <a:pt x="23548" y="66738"/>
                  <a:pt x="24190" y="68738"/>
                  <a:pt x="26571" y="70214"/>
                </a:cubicBezTo>
                <a:lnTo>
                  <a:pt x="26571" y="70214"/>
                </a:lnTo>
                <a:cubicBezTo>
                  <a:pt x="29095" y="71357"/>
                  <a:pt x="31095" y="70738"/>
                  <a:pt x="32571" y="68357"/>
                </a:cubicBezTo>
                <a:lnTo>
                  <a:pt x="32571" y="68357"/>
                </a:lnTo>
                <a:lnTo>
                  <a:pt x="37643" y="59143"/>
                </a:lnTo>
                <a:lnTo>
                  <a:pt x="37643" y="91929"/>
                </a:lnTo>
                <a:cubicBezTo>
                  <a:pt x="37929" y="94690"/>
                  <a:pt x="39452" y="96190"/>
                  <a:pt x="42214" y="96429"/>
                </a:cubicBezTo>
                <a:lnTo>
                  <a:pt x="42214" y="96429"/>
                </a:lnTo>
                <a:cubicBezTo>
                  <a:pt x="44976" y="96190"/>
                  <a:pt x="46476" y="94690"/>
                  <a:pt x="46714" y="91929"/>
                </a:cubicBezTo>
                <a:lnTo>
                  <a:pt x="46714" y="9192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9439831686-29"/>
          <p:cNvCxnSpPr/>
          <p:nvPr/>
        </p:nvCxnSpPr>
        <p:spPr>
          <a:xfrm>
            <a:off x="407194" y="2321719"/>
            <a:ext cx="405765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1690-34"/>
          <p:cNvSpPr/>
          <p:nvPr/>
        </p:nvSpPr>
        <p:spPr>
          <a:xfrm>
            <a:off x="407194" y="1760934"/>
            <a:ext cx="600075" cy="5572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9439831692-47"/>
          <p:cNvCxnSpPr/>
          <p:nvPr/>
        </p:nvCxnSpPr>
        <p:spPr>
          <a:xfrm>
            <a:off x="1000125" y="1760934"/>
            <a:ext cx="914" cy="557213"/>
          </a:xfrm>
          <a:prstGeom prst="line">
            <a:avLst/>
          </a:prstGeom>
          <a:ln w="14288" cap="flat">
            <a:solidFill>
              <a:srgbClr val="FFFFF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89439831686-30"/>
          <p:cNvCxnSpPr/>
          <p:nvPr/>
        </p:nvCxnSpPr>
        <p:spPr>
          <a:xfrm>
            <a:off x="407194" y="2886075"/>
            <a:ext cx="405765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9439831690-36"/>
          <p:cNvSpPr/>
          <p:nvPr/>
        </p:nvSpPr>
        <p:spPr>
          <a:xfrm>
            <a:off x="407194" y="2325291"/>
            <a:ext cx="600075" cy="5572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8795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439831692-48"/>
          <p:cNvCxnSpPr/>
          <p:nvPr/>
        </p:nvCxnSpPr>
        <p:spPr>
          <a:xfrm>
            <a:off x="1000125" y="2325291"/>
            <a:ext cx="914" cy="557213"/>
          </a:xfrm>
          <a:prstGeom prst="line">
            <a:avLst/>
          </a:prstGeom>
          <a:ln w="14288" cap="flat">
            <a:solidFill>
              <a:srgbClr val="FFFFF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439831691-38"/>
          <p:cNvSpPr/>
          <p:nvPr/>
        </p:nvSpPr>
        <p:spPr>
          <a:xfrm>
            <a:off x="407194" y="2889647"/>
            <a:ext cx="600075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6" y="99759"/>
                </a:moveTo>
                <a:lnTo>
                  <a:pt x="0" y="99463"/>
                </a:lnTo>
                <a:lnTo>
                  <a:pt x="0" y="0"/>
                </a:lnTo>
                <a:lnTo>
                  <a:pt x="100000" y="0"/>
                </a:lnTo>
                <a:lnTo>
                  <a:pt x="100000" y="100000"/>
                </a:lnTo>
                <a:lnTo>
                  <a:pt x="460" y="100000"/>
                </a:lnTo>
                <a:close/>
              </a:path>
            </a:pathLst>
          </a:custGeom>
          <a:solidFill>
            <a:srgbClr val="94A3B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439831692-49"/>
          <p:cNvCxnSpPr/>
          <p:nvPr/>
        </p:nvCxnSpPr>
        <p:spPr>
          <a:xfrm>
            <a:off x="1000125" y="2889647"/>
            <a:ext cx="914" cy="514350"/>
          </a:xfrm>
          <a:prstGeom prst="line">
            <a:avLst/>
          </a:prstGeom>
          <a:ln w="14288" cap="flat">
            <a:solidFill>
              <a:srgbClr val="FFFFF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439831681-17"/>
          <p:cNvSpPr/>
          <p:nvPr/>
        </p:nvSpPr>
        <p:spPr>
          <a:xfrm>
            <a:off x="4672013" y="1246584"/>
            <a:ext cx="4071938" cy="21645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1" y="0"/>
                </a:moveTo>
                <a:lnTo>
                  <a:pt x="99299" y="0"/>
                </a:lnTo>
                <a:lnTo>
                  <a:pt x="99367" y="4"/>
                </a:lnTo>
                <a:lnTo>
                  <a:pt x="99437" y="26"/>
                </a:lnTo>
                <a:lnTo>
                  <a:pt x="99502" y="57"/>
                </a:lnTo>
                <a:lnTo>
                  <a:pt x="99568" y="101"/>
                </a:lnTo>
                <a:lnTo>
                  <a:pt x="99629" y="154"/>
                </a:lnTo>
                <a:lnTo>
                  <a:pt x="99689" y="225"/>
                </a:lnTo>
                <a:lnTo>
                  <a:pt x="99743" y="300"/>
                </a:lnTo>
                <a:lnTo>
                  <a:pt x="99794" y="388"/>
                </a:lnTo>
                <a:lnTo>
                  <a:pt x="99841" y="485"/>
                </a:lnTo>
                <a:lnTo>
                  <a:pt x="99881" y="586"/>
                </a:lnTo>
                <a:lnTo>
                  <a:pt x="99918" y="700"/>
                </a:lnTo>
                <a:lnTo>
                  <a:pt x="99946" y="815"/>
                </a:lnTo>
                <a:lnTo>
                  <a:pt x="99970" y="938"/>
                </a:lnTo>
                <a:lnTo>
                  <a:pt x="99986" y="1062"/>
                </a:lnTo>
                <a:lnTo>
                  <a:pt x="99998" y="1194"/>
                </a:lnTo>
                <a:lnTo>
                  <a:pt x="100000" y="1322"/>
                </a:lnTo>
                <a:lnTo>
                  <a:pt x="100000" y="98678"/>
                </a:lnTo>
                <a:lnTo>
                  <a:pt x="99998" y="98806"/>
                </a:lnTo>
                <a:lnTo>
                  <a:pt x="99986" y="98938"/>
                </a:lnTo>
                <a:lnTo>
                  <a:pt x="99970" y="99062"/>
                </a:lnTo>
                <a:lnTo>
                  <a:pt x="99946" y="99185"/>
                </a:lnTo>
                <a:lnTo>
                  <a:pt x="99918" y="99300"/>
                </a:lnTo>
                <a:lnTo>
                  <a:pt x="99881" y="99414"/>
                </a:lnTo>
                <a:lnTo>
                  <a:pt x="99841" y="99515"/>
                </a:lnTo>
                <a:lnTo>
                  <a:pt x="99794" y="99612"/>
                </a:lnTo>
                <a:lnTo>
                  <a:pt x="99743" y="99700"/>
                </a:lnTo>
                <a:lnTo>
                  <a:pt x="99689" y="99775"/>
                </a:lnTo>
                <a:lnTo>
                  <a:pt x="99629" y="99846"/>
                </a:lnTo>
                <a:lnTo>
                  <a:pt x="99568" y="99899"/>
                </a:lnTo>
                <a:lnTo>
                  <a:pt x="99502" y="99943"/>
                </a:lnTo>
                <a:lnTo>
                  <a:pt x="99437" y="99974"/>
                </a:lnTo>
                <a:lnTo>
                  <a:pt x="99367" y="99996"/>
                </a:lnTo>
                <a:lnTo>
                  <a:pt x="99299" y="100000"/>
                </a:lnTo>
                <a:lnTo>
                  <a:pt x="701" y="100000"/>
                </a:lnTo>
                <a:lnTo>
                  <a:pt x="633" y="99996"/>
                </a:lnTo>
                <a:lnTo>
                  <a:pt x="563" y="99974"/>
                </a:lnTo>
                <a:lnTo>
                  <a:pt x="498" y="99943"/>
                </a:lnTo>
                <a:lnTo>
                  <a:pt x="432" y="99899"/>
                </a:lnTo>
                <a:lnTo>
                  <a:pt x="371" y="99846"/>
                </a:lnTo>
                <a:lnTo>
                  <a:pt x="311" y="99775"/>
                </a:lnTo>
                <a:lnTo>
                  <a:pt x="257" y="99700"/>
                </a:lnTo>
                <a:lnTo>
                  <a:pt x="206" y="99612"/>
                </a:lnTo>
                <a:lnTo>
                  <a:pt x="159" y="99515"/>
                </a:lnTo>
                <a:lnTo>
                  <a:pt x="119" y="99414"/>
                </a:lnTo>
                <a:lnTo>
                  <a:pt x="82" y="99300"/>
                </a:lnTo>
                <a:lnTo>
                  <a:pt x="54" y="99185"/>
                </a:lnTo>
                <a:lnTo>
                  <a:pt x="30" y="99062"/>
                </a:lnTo>
                <a:lnTo>
                  <a:pt x="14" y="98938"/>
                </a:lnTo>
                <a:lnTo>
                  <a:pt x="2" y="98806"/>
                </a:lnTo>
                <a:lnTo>
                  <a:pt x="0" y="98678"/>
                </a:lnTo>
                <a:lnTo>
                  <a:pt x="0" y="1322"/>
                </a:lnTo>
                <a:lnTo>
                  <a:pt x="2" y="1194"/>
                </a:lnTo>
                <a:lnTo>
                  <a:pt x="14" y="1062"/>
                </a:lnTo>
                <a:lnTo>
                  <a:pt x="30" y="938"/>
                </a:lnTo>
                <a:lnTo>
                  <a:pt x="54" y="815"/>
                </a:lnTo>
                <a:lnTo>
                  <a:pt x="82" y="700"/>
                </a:lnTo>
                <a:lnTo>
                  <a:pt x="119" y="586"/>
                </a:lnTo>
                <a:lnTo>
                  <a:pt x="159" y="485"/>
                </a:lnTo>
                <a:lnTo>
                  <a:pt x="206" y="388"/>
                </a:lnTo>
                <a:lnTo>
                  <a:pt x="257" y="300"/>
                </a:lnTo>
                <a:lnTo>
                  <a:pt x="311" y="225"/>
                </a:lnTo>
                <a:lnTo>
                  <a:pt x="371" y="154"/>
                </a:lnTo>
                <a:lnTo>
                  <a:pt x="432" y="101"/>
                </a:lnTo>
                <a:lnTo>
                  <a:pt x="498" y="57"/>
                </a:lnTo>
                <a:lnTo>
                  <a:pt x="563" y="26"/>
                </a:lnTo>
                <a:lnTo>
                  <a:pt x="633" y="4"/>
                </a:lnTo>
                <a:lnTo>
                  <a:pt x="701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9439831683-20"/>
          <p:cNvSpPr/>
          <p:nvPr/>
        </p:nvSpPr>
        <p:spPr>
          <a:xfrm>
            <a:off x="4679156" y="1253728"/>
            <a:ext cx="4057650" cy="5072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28"/>
                </a:moveTo>
                <a:lnTo>
                  <a:pt x="31" y="245"/>
                </a:lnTo>
                <a:lnTo>
                  <a:pt x="68" y="0"/>
                </a:lnTo>
                <a:lnTo>
                  <a:pt x="99932" y="0"/>
                </a:lnTo>
                <a:lnTo>
                  <a:pt x="99969" y="245"/>
                </a:lnTo>
                <a:lnTo>
                  <a:pt x="100000" y="528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9439831683-22"/>
          <p:cNvCxnSpPr/>
          <p:nvPr/>
        </p:nvCxnSpPr>
        <p:spPr>
          <a:xfrm>
            <a:off x="4679156" y="1750219"/>
            <a:ext cx="4057650" cy="914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9439831686-28"/>
          <p:cNvSpPr/>
          <p:nvPr/>
        </p:nvSpPr>
        <p:spPr>
          <a:xfrm>
            <a:off x="4850606" y="1368028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11" y="0"/>
                </a:moveTo>
                <a:lnTo>
                  <a:pt x="88889" y="0"/>
                </a:lnTo>
                <a:lnTo>
                  <a:pt x="89963" y="37"/>
                </a:lnTo>
                <a:lnTo>
                  <a:pt x="91074" y="222"/>
                </a:lnTo>
                <a:lnTo>
                  <a:pt x="92111" y="481"/>
                </a:lnTo>
                <a:lnTo>
                  <a:pt x="93148" y="852"/>
                </a:lnTo>
                <a:lnTo>
                  <a:pt x="94111" y="1296"/>
                </a:lnTo>
                <a:lnTo>
                  <a:pt x="95074" y="1889"/>
                </a:lnTo>
                <a:lnTo>
                  <a:pt x="95926" y="2519"/>
                </a:lnTo>
                <a:lnTo>
                  <a:pt x="96741" y="3259"/>
                </a:lnTo>
                <a:lnTo>
                  <a:pt x="97481" y="4074"/>
                </a:lnTo>
                <a:lnTo>
                  <a:pt x="98111" y="4926"/>
                </a:lnTo>
                <a:lnTo>
                  <a:pt x="98704" y="5889"/>
                </a:lnTo>
                <a:lnTo>
                  <a:pt x="99148" y="6852"/>
                </a:lnTo>
                <a:lnTo>
                  <a:pt x="99519" y="7889"/>
                </a:lnTo>
                <a:lnTo>
                  <a:pt x="99778" y="8926"/>
                </a:lnTo>
                <a:lnTo>
                  <a:pt x="99963" y="10037"/>
                </a:lnTo>
                <a:lnTo>
                  <a:pt x="100000" y="11111"/>
                </a:lnTo>
                <a:lnTo>
                  <a:pt x="100000" y="88889"/>
                </a:lnTo>
                <a:lnTo>
                  <a:pt x="99963" y="89963"/>
                </a:lnTo>
                <a:lnTo>
                  <a:pt x="99778" y="91074"/>
                </a:lnTo>
                <a:lnTo>
                  <a:pt x="99519" y="92111"/>
                </a:lnTo>
                <a:lnTo>
                  <a:pt x="99148" y="93148"/>
                </a:lnTo>
                <a:lnTo>
                  <a:pt x="98704" y="94111"/>
                </a:lnTo>
                <a:lnTo>
                  <a:pt x="98111" y="95074"/>
                </a:lnTo>
                <a:lnTo>
                  <a:pt x="97481" y="95926"/>
                </a:lnTo>
                <a:lnTo>
                  <a:pt x="96741" y="96741"/>
                </a:lnTo>
                <a:lnTo>
                  <a:pt x="95926" y="97481"/>
                </a:lnTo>
                <a:lnTo>
                  <a:pt x="95074" y="98111"/>
                </a:lnTo>
                <a:lnTo>
                  <a:pt x="94111" y="98704"/>
                </a:lnTo>
                <a:lnTo>
                  <a:pt x="93148" y="99148"/>
                </a:lnTo>
                <a:lnTo>
                  <a:pt x="92111" y="99519"/>
                </a:lnTo>
                <a:lnTo>
                  <a:pt x="91074" y="99778"/>
                </a:lnTo>
                <a:lnTo>
                  <a:pt x="89963" y="99963"/>
                </a:lnTo>
                <a:lnTo>
                  <a:pt x="88889" y="100000"/>
                </a:lnTo>
                <a:lnTo>
                  <a:pt x="11111" y="100000"/>
                </a:lnTo>
                <a:lnTo>
                  <a:pt x="10037" y="99963"/>
                </a:lnTo>
                <a:lnTo>
                  <a:pt x="8926" y="99778"/>
                </a:lnTo>
                <a:lnTo>
                  <a:pt x="7889" y="99519"/>
                </a:lnTo>
                <a:lnTo>
                  <a:pt x="6852" y="99148"/>
                </a:lnTo>
                <a:lnTo>
                  <a:pt x="5889" y="98704"/>
                </a:lnTo>
                <a:lnTo>
                  <a:pt x="4926" y="98111"/>
                </a:lnTo>
                <a:lnTo>
                  <a:pt x="4074" y="97481"/>
                </a:lnTo>
                <a:lnTo>
                  <a:pt x="3259" y="96741"/>
                </a:lnTo>
                <a:lnTo>
                  <a:pt x="2519" y="95926"/>
                </a:lnTo>
                <a:lnTo>
                  <a:pt x="1889" y="95074"/>
                </a:lnTo>
                <a:lnTo>
                  <a:pt x="1296" y="94111"/>
                </a:lnTo>
                <a:lnTo>
                  <a:pt x="852" y="93148"/>
                </a:lnTo>
                <a:lnTo>
                  <a:pt x="481" y="92111"/>
                </a:lnTo>
                <a:lnTo>
                  <a:pt x="222" y="91074"/>
                </a:lnTo>
                <a:lnTo>
                  <a:pt x="37" y="89963"/>
                </a:lnTo>
                <a:lnTo>
                  <a:pt x="0" y="88889"/>
                </a:lnTo>
                <a:lnTo>
                  <a:pt x="0" y="11111"/>
                </a:lnTo>
                <a:lnTo>
                  <a:pt x="37" y="10037"/>
                </a:lnTo>
                <a:lnTo>
                  <a:pt x="222" y="8926"/>
                </a:lnTo>
                <a:lnTo>
                  <a:pt x="481" y="7889"/>
                </a:lnTo>
                <a:lnTo>
                  <a:pt x="852" y="6852"/>
                </a:lnTo>
                <a:lnTo>
                  <a:pt x="1296" y="5889"/>
                </a:lnTo>
                <a:lnTo>
                  <a:pt x="1889" y="4926"/>
                </a:lnTo>
                <a:lnTo>
                  <a:pt x="2519" y="4074"/>
                </a:lnTo>
                <a:lnTo>
                  <a:pt x="3259" y="3259"/>
                </a:lnTo>
                <a:lnTo>
                  <a:pt x="4074" y="2519"/>
                </a:lnTo>
                <a:lnTo>
                  <a:pt x="4926" y="1889"/>
                </a:lnTo>
                <a:lnTo>
                  <a:pt x="5889" y="1296"/>
                </a:lnTo>
                <a:lnTo>
                  <a:pt x="6852" y="852"/>
                </a:lnTo>
                <a:lnTo>
                  <a:pt x="7889" y="481"/>
                </a:lnTo>
                <a:lnTo>
                  <a:pt x="8926" y="222"/>
                </a:lnTo>
                <a:lnTo>
                  <a:pt x="10037" y="37"/>
                </a:lnTo>
                <a:close/>
              </a:path>
            </a:pathLst>
          </a:custGeom>
          <a:solidFill>
            <a:srgbClr val="33415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1743-34"/>
          <p:cNvSpPr/>
          <p:nvPr/>
        </p:nvSpPr>
        <p:spPr>
          <a:xfrm>
            <a:off x="4898827" y="1432636"/>
            <a:ext cx="160734" cy="1279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8462"/>
                </a:moveTo>
                <a:lnTo>
                  <a:pt x="0" y="98462"/>
                </a:lnTo>
                <a:lnTo>
                  <a:pt x="0" y="34154"/>
                </a:lnTo>
                <a:cubicBezTo>
                  <a:pt x="0" y="31487"/>
                  <a:pt x="569" y="29051"/>
                  <a:pt x="1706" y="26846"/>
                </a:cubicBezTo>
                <a:lnTo>
                  <a:pt x="1706" y="26846"/>
                </a:lnTo>
                <a:cubicBezTo>
                  <a:pt x="2843" y="24846"/>
                  <a:pt x="4333" y="23308"/>
                  <a:pt x="6176" y="22231"/>
                </a:cubicBezTo>
                <a:lnTo>
                  <a:pt x="6176" y="22231"/>
                </a:lnTo>
                <a:lnTo>
                  <a:pt x="47765" y="538"/>
                </a:lnTo>
                <a:cubicBezTo>
                  <a:pt x="49020" y="-179"/>
                  <a:pt x="50255" y="-179"/>
                  <a:pt x="51471" y="538"/>
                </a:cubicBezTo>
                <a:lnTo>
                  <a:pt x="51471" y="538"/>
                </a:lnTo>
                <a:lnTo>
                  <a:pt x="93059" y="22231"/>
                </a:lnTo>
                <a:cubicBezTo>
                  <a:pt x="94902" y="23308"/>
                  <a:pt x="96392" y="24846"/>
                  <a:pt x="97529" y="26846"/>
                </a:cubicBezTo>
                <a:lnTo>
                  <a:pt x="97529" y="26846"/>
                </a:lnTo>
                <a:cubicBezTo>
                  <a:pt x="98706" y="29051"/>
                  <a:pt x="99294" y="31487"/>
                  <a:pt x="99294" y="34154"/>
                </a:cubicBezTo>
                <a:lnTo>
                  <a:pt x="99294" y="34154"/>
                </a:lnTo>
                <a:lnTo>
                  <a:pt x="99294" y="98462"/>
                </a:lnTo>
                <a:cubicBezTo>
                  <a:pt x="99059" y="101436"/>
                  <a:pt x="97804" y="103051"/>
                  <a:pt x="95529" y="103308"/>
                </a:cubicBezTo>
                <a:lnTo>
                  <a:pt x="95529" y="103308"/>
                </a:lnTo>
                <a:lnTo>
                  <a:pt x="88118" y="103308"/>
                </a:lnTo>
                <a:cubicBezTo>
                  <a:pt x="85843" y="103051"/>
                  <a:pt x="84588" y="101436"/>
                  <a:pt x="84353" y="98462"/>
                </a:cubicBezTo>
                <a:lnTo>
                  <a:pt x="84353" y="98462"/>
                </a:lnTo>
                <a:lnTo>
                  <a:pt x="84353" y="44923"/>
                </a:lnTo>
                <a:cubicBezTo>
                  <a:pt x="84353" y="43026"/>
                  <a:pt x="83902" y="41462"/>
                  <a:pt x="83000" y="40231"/>
                </a:cubicBezTo>
                <a:lnTo>
                  <a:pt x="83000" y="40231"/>
                </a:lnTo>
                <a:cubicBezTo>
                  <a:pt x="82059" y="39051"/>
                  <a:pt x="80863" y="38462"/>
                  <a:pt x="79412" y="38462"/>
                </a:cubicBezTo>
                <a:lnTo>
                  <a:pt x="79412" y="38462"/>
                </a:lnTo>
                <a:lnTo>
                  <a:pt x="19882" y="38462"/>
                </a:lnTo>
                <a:cubicBezTo>
                  <a:pt x="18431" y="38462"/>
                  <a:pt x="17235" y="39051"/>
                  <a:pt x="16294" y="40231"/>
                </a:cubicBezTo>
                <a:lnTo>
                  <a:pt x="16294" y="40231"/>
                </a:lnTo>
                <a:cubicBezTo>
                  <a:pt x="15353" y="41462"/>
                  <a:pt x="14882" y="43026"/>
                  <a:pt x="14882" y="44923"/>
                </a:cubicBezTo>
                <a:lnTo>
                  <a:pt x="14882" y="44923"/>
                </a:lnTo>
                <a:lnTo>
                  <a:pt x="14882" y="98462"/>
                </a:lnTo>
                <a:cubicBezTo>
                  <a:pt x="14686" y="101436"/>
                  <a:pt x="13451" y="103051"/>
                  <a:pt x="11176" y="103308"/>
                </a:cubicBezTo>
                <a:lnTo>
                  <a:pt x="11176" y="103308"/>
                </a:lnTo>
                <a:lnTo>
                  <a:pt x="3706" y="103308"/>
                </a:lnTo>
                <a:cubicBezTo>
                  <a:pt x="1431" y="103051"/>
                  <a:pt x="196" y="101436"/>
                  <a:pt x="0" y="98462"/>
                </a:cubicBezTo>
                <a:lnTo>
                  <a:pt x="0" y="98462"/>
                </a:lnTo>
                <a:moveTo>
                  <a:pt x="75706" y="103308"/>
                </a:moveTo>
                <a:lnTo>
                  <a:pt x="75706" y="103308"/>
                </a:lnTo>
                <a:lnTo>
                  <a:pt x="23588" y="103308"/>
                </a:lnTo>
                <a:cubicBezTo>
                  <a:pt x="21314" y="103051"/>
                  <a:pt x="20078" y="101436"/>
                  <a:pt x="19882" y="98462"/>
                </a:cubicBezTo>
                <a:lnTo>
                  <a:pt x="19882" y="98462"/>
                </a:lnTo>
                <a:lnTo>
                  <a:pt x="19882" y="87077"/>
                </a:lnTo>
                <a:lnTo>
                  <a:pt x="79412" y="87077"/>
                </a:lnTo>
                <a:lnTo>
                  <a:pt x="79412" y="98462"/>
                </a:lnTo>
                <a:cubicBezTo>
                  <a:pt x="79216" y="101436"/>
                  <a:pt x="77980" y="103051"/>
                  <a:pt x="75706" y="103308"/>
                </a:cubicBezTo>
                <a:lnTo>
                  <a:pt x="75706" y="103308"/>
                </a:lnTo>
                <a:moveTo>
                  <a:pt x="19882" y="80615"/>
                </a:moveTo>
                <a:lnTo>
                  <a:pt x="19882" y="80615"/>
                </a:lnTo>
                <a:lnTo>
                  <a:pt x="19882" y="67615"/>
                </a:lnTo>
                <a:lnTo>
                  <a:pt x="79412" y="67615"/>
                </a:lnTo>
                <a:lnTo>
                  <a:pt x="79412" y="80615"/>
                </a:lnTo>
                <a:lnTo>
                  <a:pt x="19882" y="80615"/>
                </a:lnTo>
                <a:moveTo>
                  <a:pt x="19882" y="61154"/>
                </a:moveTo>
                <a:lnTo>
                  <a:pt x="19882" y="61154"/>
                </a:lnTo>
                <a:lnTo>
                  <a:pt x="19882" y="44923"/>
                </a:lnTo>
                <a:lnTo>
                  <a:pt x="79412" y="44923"/>
                </a:lnTo>
                <a:lnTo>
                  <a:pt x="79412" y="61154"/>
                </a:lnTo>
                <a:lnTo>
                  <a:pt x="19882" y="61154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9439831686-31"/>
          <p:cNvCxnSpPr/>
          <p:nvPr/>
        </p:nvCxnSpPr>
        <p:spPr>
          <a:xfrm>
            <a:off x="4679156" y="2278856"/>
            <a:ext cx="405765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9439831691-41"/>
          <p:cNvSpPr/>
          <p:nvPr/>
        </p:nvSpPr>
        <p:spPr>
          <a:xfrm>
            <a:off x="4679156" y="1760934"/>
            <a:ext cx="600075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9439831692-50"/>
          <p:cNvCxnSpPr/>
          <p:nvPr/>
        </p:nvCxnSpPr>
        <p:spPr>
          <a:xfrm>
            <a:off x="5272088" y="1760934"/>
            <a:ext cx="914" cy="514350"/>
          </a:xfrm>
          <a:prstGeom prst="line">
            <a:avLst/>
          </a:prstGeom>
          <a:ln w="14288" cap="flat">
            <a:solidFill>
              <a:srgbClr val="FFFFF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el-1789439831687-32"/>
          <p:cNvCxnSpPr/>
          <p:nvPr/>
        </p:nvCxnSpPr>
        <p:spPr>
          <a:xfrm>
            <a:off x="4679156" y="2800350"/>
            <a:ext cx="405765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9439831691-43"/>
          <p:cNvSpPr/>
          <p:nvPr/>
        </p:nvSpPr>
        <p:spPr>
          <a:xfrm>
            <a:off x="4679156" y="2282428"/>
            <a:ext cx="600075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8795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9439831692-51"/>
          <p:cNvCxnSpPr/>
          <p:nvPr/>
        </p:nvCxnSpPr>
        <p:spPr>
          <a:xfrm>
            <a:off x="5272088" y="2282428"/>
            <a:ext cx="914" cy="514350"/>
          </a:xfrm>
          <a:prstGeom prst="line">
            <a:avLst/>
          </a:prstGeom>
          <a:ln w="14288" cap="flat">
            <a:solidFill>
              <a:srgbClr val="FFFFF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9439831692-45"/>
          <p:cNvSpPr/>
          <p:nvPr/>
        </p:nvSpPr>
        <p:spPr>
          <a:xfrm>
            <a:off x="4679156" y="2803922"/>
            <a:ext cx="600075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94A3B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9439831692-52"/>
          <p:cNvCxnSpPr/>
          <p:nvPr/>
        </p:nvCxnSpPr>
        <p:spPr>
          <a:xfrm>
            <a:off x="5272088" y="2803922"/>
            <a:ext cx="914" cy="514350"/>
          </a:xfrm>
          <a:prstGeom prst="line">
            <a:avLst/>
          </a:prstGeom>
          <a:ln w="14288" cap="flat">
            <a:solidFill>
              <a:srgbClr val="FFFFF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9439831679-13"/>
          <p:cNvSpPr/>
          <p:nvPr/>
        </p:nvSpPr>
        <p:spPr>
          <a:xfrm>
            <a:off x="400050" y="3582591"/>
            <a:ext cx="834390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0"/>
                </a:lnTo>
                <a:lnTo>
                  <a:pt x="99725" y="118"/>
                </a:lnTo>
                <a:lnTo>
                  <a:pt x="99757" y="255"/>
                </a:lnTo>
                <a:lnTo>
                  <a:pt x="99789" y="451"/>
                </a:lnTo>
                <a:lnTo>
                  <a:pt x="99818" y="686"/>
                </a:lnTo>
                <a:lnTo>
                  <a:pt x="99848" y="1000"/>
                </a:lnTo>
                <a:lnTo>
                  <a:pt x="99874" y="1333"/>
                </a:lnTo>
                <a:lnTo>
                  <a:pt x="99900" y="1725"/>
                </a:lnTo>
                <a:lnTo>
                  <a:pt x="99922" y="2157"/>
                </a:lnTo>
                <a:lnTo>
                  <a:pt x="99942" y="2608"/>
                </a:lnTo>
                <a:lnTo>
                  <a:pt x="99960" y="3118"/>
                </a:lnTo>
                <a:lnTo>
                  <a:pt x="99974" y="3627"/>
                </a:lnTo>
                <a:lnTo>
                  <a:pt x="99985" y="4176"/>
                </a:lnTo>
                <a:lnTo>
                  <a:pt x="99993" y="4725"/>
                </a:lnTo>
                <a:lnTo>
                  <a:pt x="99999" y="5314"/>
                </a:lnTo>
                <a:lnTo>
                  <a:pt x="100000" y="5882"/>
                </a:lnTo>
                <a:lnTo>
                  <a:pt x="100000" y="94118"/>
                </a:lnTo>
                <a:lnTo>
                  <a:pt x="99999" y="94686"/>
                </a:lnTo>
                <a:lnTo>
                  <a:pt x="99993" y="95275"/>
                </a:lnTo>
                <a:lnTo>
                  <a:pt x="99985" y="95824"/>
                </a:lnTo>
                <a:lnTo>
                  <a:pt x="99974" y="96373"/>
                </a:lnTo>
                <a:lnTo>
                  <a:pt x="99960" y="96882"/>
                </a:lnTo>
                <a:lnTo>
                  <a:pt x="99942" y="97392"/>
                </a:lnTo>
                <a:lnTo>
                  <a:pt x="99922" y="97843"/>
                </a:lnTo>
                <a:lnTo>
                  <a:pt x="99900" y="98275"/>
                </a:lnTo>
                <a:lnTo>
                  <a:pt x="99874" y="98667"/>
                </a:lnTo>
                <a:lnTo>
                  <a:pt x="99848" y="99000"/>
                </a:lnTo>
                <a:lnTo>
                  <a:pt x="99818" y="99314"/>
                </a:lnTo>
                <a:lnTo>
                  <a:pt x="99789" y="99549"/>
                </a:lnTo>
                <a:lnTo>
                  <a:pt x="99757" y="99745"/>
                </a:lnTo>
                <a:lnTo>
                  <a:pt x="99725" y="99882"/>
                </a:lnTo>
                <a:lnTo>
                  <a:pt x="99691" y="99980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0"/>
                </a:lnTo>
                <a:lnTo>
                  <a:pt x="275" y="99882"/>
                </a:lnTo>
                <a:lnTo>
                  <a:pt x="243" y="99745"/>
                </a:lnTo>
                <a:lnTo>
                  <a:pt x="211" y="99549"/>
                </a:lnTo>
                <a:lnTo>
                  <a:pt x="182" y="99314"/>
                </a:lnTo>
                <a:lnTo>
                  <a:pt x="152" y="99000"/>
                </a:lnTo>
                <a:lnTo>
                  <a:pt x="126" y="98667"/>
                </a:lnTo>
                <a:lnTo>
                  <a:pt x="100" y="98275"/>
                </a:lnTo>
                <a:lnTo>
                  <a:pt x="78" y="97843"/>
                </a:lnTo>
                <a:lnTo>
                  <a:pt x="58" y="97392"/>
                </a:lnTo>
                <a:lnTo>
                  <a:pt x="40" y="96882"/>
                </a:lnTo>
                <a:lnTo>
                  <a:pt x="26" y="96373"/>
                </a:lnTo>
                <a:lnTo>
                  <a:pt x="15" y="95824"/>
                </a:lnTo>
                <a:lnTo>
                  <a:pt x="7" y="95275"/>
                </a:lnTo>
                <a:lnTo>
                  <a:pt x="1" y="94686"/>
                </a:lnTo>
                <a:lnTo>
                  <a:pt x="0" y="94118"/>
                </a:lnTo>
                <a:lnTo>
                  <a:pt x="0" y="5882"/>
                </a:lnTo>
                <a:lnTo>
                  <a:pt x="1" y="5314"/>
                </a:lnTo>
                <a:lnTo>
                  <a:pt x="7" y="4725"/>
                </a:lnTo>
                <a:lnTo>
                  <a:pt x="15" y="4176"/>
                </a:lnTo>
                <a:lnTo>
                  <a:pt x="26" y="3627"/>
                </a:lnTo>
                <a:lnTo>
                  <a:pt x="40" y="3118"/>
                </a:lnTo>
                <a:lnTo>
                  <a:pt x="58" y="2608"/>
                </a:lnTo>
                <a:lnTo>
                  <a:pt x="78" y="2157"/>
                </a:lnTo>
                <a:lnTo>
                  <a:pt x="100" y="1725"/>
                </a:lnTo>
                <a:lnTo>
                  <a:pt x="126" y="1333"/>
                </a:lnTo>
                <a:lnTo>
                  <a:pt x="152" y="1000"/>
                </a:lnTo>
                <a:lnTo>
                  <a:pt x="182" y="686"/>
                </a:lnTo>
                <a:lnTo>
                  <a:pt x="211" y="451"/>
                </a:lnTo>
                <a:lnTo>
                  <a:pt x="243" y="255"/>
                </a:lnTo>
                <a:lnTo>
                  <a:pt x="275" y="118"/>
                </a:lnTo>
                <a:lnTo>
                  <a:pt x="309" y="20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1679-14"/>
          <p:cNvSpPr/>
          <p:nvPr/>
        </p:nvSpPr>
        <p:spPr>
          <a:xfrm>
            <a:off x="400050" y="3582591"/>
            <a:ext cx="4286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3"/>
                </a:lnTo>
                <a:lnTo>
                  <a:pt x="47314" y="253"/>
                </a:lnTo>
                <a:lnTo>
                  <a:pt x="41154" y="448"/>
                </a:lnTo>
                <a:lnTo>
                  <a:pt x="35240" y="695"/>
                </a:lnTo>
                <a:lnTo>
                  <a:pt x="29629" y="991"/>
                </a:lnTo>
                <a:lnTo>
                  <a:pt x="24374" y="1335"/>
                </a:lnTo>
                <a:lnTo>
                  <a:pt x="19526" y="1723"/>
                </a:lnTo>
                <a:lnTo>
                  <a:pt x="15133" y="2151"/>
                </a:lnTo>
                <a:lnTo>
                  <a:pt x="11235" y="2614"/>
                </a:lnTo>
                <a:lnTo>
                  <a:pt x="7872" y="3109"/>
                </a:lnTo>
                <a:lnTo>
                  <a:pt x="5075" y="3631"/>
                </a:lnTo>
                <a:lnTo>
                  <a:pt x="2871" y="4175"/>
                </a:lnTo>
                <a:lnTo>
                  <a:pt x="1281" y="4735"/>
                </a:lnTo>
                <a:lnTo>
                  <a:pt x="321" y="5306"/>
                </a:lnTo>
                <a:lnTo>
                  <a:pt x="0" y="5882"/>
                </a:lnTo>
                <a:lnTo>
                  <a:pt x="0" y="94118"/>
                </a:lnTo>
                <a:lnTo>
                  <a:pt x="321" y="94694"/>
                </a:lnTo>
                <a:lnTo>
                  <a:pt x="1281" y="95265"/>
                </a:lnTo>
                <a:lnTo>
                  <a:pt x="2871" y="95825"/>
                </a:lnTo>
                <a:lnTo>
                  <a:pt x="5075" y="96369"/>
                </a:lnTo>
                <a:lnTo>
                  <a:pt x="7872" y="96891"/>
                </a:lnTo>
                <a:lnTo>
                  <a:pt x="11235" y="97386"/>
                </a:lnTo>
                <a:lnTo>
                  <a:pt x="15133" y="97849"/>
                </a:lnTo>
                <a:lnTo>
                  <a:pt x="19526" y="98277"/>
                </a:lnTo>
                <a:lnTo>
                  <a:pt x="24374" y="98665"/>
                </a:lnTo>
                <a:lnTo>
                  <a:pt x="29629" y="99009"/>
                </a:lnTo>
                <a:lnTo>
                  <a:pt x="35240" y="99305"/>
                </a:lnTo>
                <a:lnTo>
                  <a:pt x="41154" y="99552"/>
                </a:lnTo>
                <a:lnTo>
                  <a:pt x="47314" y="99747"/>
                </a:lnTo>
                <a:lnTo>
                  <a:pt x="53661" y="99887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118"/>
                </a:lnTo>
                <a:lnTo>
                  <a:pt x="100000" y="5882"/>
                </a:lnTo>
                <a:lnTo>
                  <a:pt x="100000" y="588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1681-18"/>
          <p:cNvSpPr/>
          <p:nvPr/>
        </p:nvSpPr>
        <p:spPr>
          <a:xfrm>
            <a:off x="642938" y="3682603"/>
            <a:ext cx="285750" cy="285750"/>
          </a:xfrm>
          <a:prstGeom prst="ellipse">
            <a:avLst/>
          </a:prstGeom>
          <a:solidFill>
            <a:srgbClr val="FFFFFF"/>
          </a:solidFill>
          <a:ln w="7144" algn="in">
            <a:solidFill>
              <a:srgbClr val="F1C4B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el-1789439831738-32"/>
          <p:cNvSpPr/>
          <p:nvPr/>
        </p:nvSpPr>
        <p:spPr>
          <a:xfrm>
            <a:off x="714375" y="3754041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42200" y="65600"/>
                </a:moveTo>
                <a:lnTo>
                  <a:pt x="42200" y="65600"/>
                </a:lnTo>
                <a:lnTo>
                  <a:pt x="46867" y="65600"/>
                </a:lnTo>
                <a:lnTo>
                  <a:pt x="46867" y="53133"/>
                </a:lnTo>
                <a:lnTo>
                  <a:pt x="42200" y="53133"/>
                </a:lnTo>
                <a:cubicBezTo>
                  <a:pt x="39311" y="52867"/>
                  <a:pt x="37756" y="51311"/>
                  <a:pt x="37533" y="48467"/>
                </a:cubicBezTo>
                <a:lnTo>
                  <a:pt x="37533" y="48467"/>
                </a:lnTo>
                <a:cubicBezTo>
                  <a:pt x="37756" y="45578"/>
                  <a:pt x="39311" y="44000"/>
                  <a:pt x="42200" y="43733"/>
                </a:cubicBezTo>
                <a:lnTo>
                  <a:pt x="42200" y="43733"/>
                </a:lnTo>
                <a:lnTo>
                  <a:pt x="51533" y="43733"/>
                </a:lnTo>
                <a:cubicBezTo>
                  <a:pt x="54422" y="44000"/>
                  <a:pt x="56000" y="45578"/>
                  <a:pt x="56267" y="48467"/>
                </a:cubicBezTo>
                <a:lnTo>
                  <a:pt x="56267" y="48467"/>
                </a:lnTo>
                <a:lnTo>
                  <a:pt x="56267" y="65600"/>
                </a:lnTo>
                <a:lnTo>
                  <a:pt x="57800" y="65600"/>
                </a:lnTo>
                <a:cubicBezTo>
                  <a:pt x="60689" y="65867"/>
                  <a:pt x="62267" y="67444"/>
                  <a:pt x="62533" y="70333"/>
                </a:cubicBezTo>
                <a:lnTo>
                  <a:pt x="62533" y="70333"/>
                </a:lnTo>
                <a:cubicBezTo>
                  <a:pt x="62267" y="73178"/>
                  <a:pt x="60689" y="74733"/>
                  <a:pt x="57800" y="75000"/>
                </a:cubicBezTo>
                <a:lnTo>
                  <a:pt x="57800" y="75000"/>
                </a:lnTo>
                <a:lnTo>
                  <a:pt x="42200" y="75000"/>
                </a:lnTo>
                <a:cubicBezTo>
                  <a:pt x="39311" y="74733"/>
                  <a:pt x="37756" y="73178"/>
                  <a:pt x="37533" y="70333"/>
                </a:cubicBezTo>
                <a:lnTo>
                  <a:pt x="37533" y="70333"/>
                </a:lnTo>
                <a:cubicBezTo>
                  <a:pt x="37756" y="67444"/>
                  <a:pt x="39311" y="65867"/>
                  <a:pt x="42200" y="65600"/>
                </a:cubicBezTo>
                <a:lnTo>
                  <a:pt x="42200" y="656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22" y="25000"/>
                  <a:pt x="53311" y="25578"/>
                  <a:pt x="54467" y="26733"/>
                </a:cubicBezTo>
                <a:lnTo>
                  <a:pt x="54467" y="26733"/>
                </a:lnTo>
                <a:lnTo>
                  <a:pt x="54467" y="26733"/>
                </a:lnTo>
                <a:cubicBezTo>
                  <a:pt x="55667" y="27933"/>
                  <a:pt x="56267" y="29444"/>
                  <a:pt x="56267" y="31267"/>
                </a:cubicBezTo>
                <a:lnTo>
                  <a:pt x="56267" y="31267"/>
                </a:lnTo>
                <a:cubicBezTo>
                  <a:pt x="56267" y="33089"/>
                  <a:pt x="55667" y="34578"/>
                  <a:pt x="54467" y="35733"/>
                </a:cubicBezTo>
                <a:lnTo>
                  <a:pt x="54467" y="35733"/>
                </a:lnTo>
                <a:cubicBezTo>
                  <a:pt x="53311" y="36933"/>
                  <a:pt x="51822" y="37533"/>
                  <a:pt x="50000" y="37533"/>
                </a:cubicBezTo>
                <a:lnTo>
                  <a:pt x="50000" y="37533"/>
                </a:lnTo>
                <a:cubicBezTo>
                  <a:pt x="48178" y="37533"/>
                  <a:pt x="46689" y="36933"/>
                  <a:pt x="45533" y="35733"/>
                </a:cubicBezTo>
                <a:lnTo>
                  <a:pt x="45533" y="35733"/>
                </a:lnTo>
                <a:cubicBezTo>
                  <a:pt x="44333" y="34578"/>
                  <a:pt x="43733" y="33089"/>
                  <a:pt x="43733" y="31267"/>
                </a:cubicBezTo>
                <a:lnTo>
                  <a:pt x="43733" y="31267"/>
                </a:lnTo>
                <a:cubicBezTo>
                  <a:pt x="43733" y="29444"/>
                  <a:pt x="44333" y="27933"/>
                  <a:pt x="45533" y="26733"/>
                </a:cubicBezTo>
                <a:lnTo>
                  <a:pt x="45533" y="26733"/>
                </a:lnTo>
                <a:cubicBezTo>
                  <a:pt x="46689" y="25578"/>
                  <a:pt x="48178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1675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9439831676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9439831676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9" name="el-1789439831677-8"/>
          <p:cNvSpPr txBox="1"/>
          <p:nvPr/>
        </p:nvSpPr>
        <p:spPr>
          <a:xfrm>
            <a:off x="3580358" y="157163"/>
            <a:ext cx="220027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战时常用设备负荷分级表（三）</a:t>
            </a:r>
            <a:endParaRPr/>
          </a:p>
        </p:txBody>
      </p:sp>
      <p:sp>
        <p:nvSpPr>
          <p:cNvPr id="40" name="el-1789439831677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41" name="el-1789439831684-23"/>
          <p:cNvSpPr txBox="1"/>
          <p:nvPr/>
        </p:nvSpPr>
        <p:spPr>
          <a:xfrm>
            <a:off x="921544" y="1403747"/>
            <a:ext cx="12715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二等人员掩蔽所等</a:t>
            </a:r>
            <a:endParaRPr/>
          </a:p>
        </p:txBody>
      </p:sp>
      <p:sp>
        <p:nvSpPr>
          <p:cNvPr id="42" name="el-1789439831684-24"/>
          <p:cNvSpPr txBox="1"/>
          <p:nvPr/>
        </p:nvSpPr>
        <p:spPr>
          <a:xfrm>
            <a:off x="2443386" y="1428750"/>
            <a:ext cx="2208053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AEBAC8"/>
                </a:solidFill>
                <a:latin typeface="Microsoft YaHei"/>
                <a:ea typeface="Microsoft YaHei"/>
                <a:cs typeface="Microsoft YaHei"/>
              </a:rPr>
              <a:t>生产车间 · 食品站 · 区域电站 · 区域供水站</a:t>
            </a:r>
            <a:endParaRPr/>
          </a:p>
        </p:txBody>
      </p:sp>
      <p:sp>
        <p:nvSpPr>
          <p:cNvPr id="43" name="el-1789439831688-33"/>
          <p:cNvSpPr txBox="1"/>
          <p:nvPr/>
        </p:nvSpPr>
        <p:spPr>
          <a:xfrm>
            <a:off x="364331" y="1946672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一级</a:t>
            </a:r>
            <a:endParaRPr/>
          </a:p>
        </p:txBody>
      </p:sp>
      <p:sp>
        <p:nvSpPr>
          <p:cNvPr id="44" name="el-1789439831693-53"/>
          <p:cNvSpPr txBox="1"/>
          <p:nvPr/>
        </p:nvSpPr>
        <p:spPr>
          <a:xfrm>
            <a:off x="1135856" y="1853803"/>
            <a:ext cx="2790349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基本通信设备、音响警报接收设备、应急通信设备、柴油电站附属设备、</a:t>
            </a:r>
            <a:endParaRPr/>
          </a:p>
        </p:txBody>
      </p:sp>
      <p:sp>
        <p:nvSpPr>
          <p:cNvPr id="45" name="el-1789439831694-59"/>
          <p:cNvSpPr txBox="1"/>
          <p:nvPr/>
        </p:nvSpPr>
        <p:spPr>
          <a:xfrm>
            <a:off x="3980631" y="1846659"/>
            <a:ext cx="355625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应急照明</a:t>
            </a:r>
            <a:endParaRPr/>
          </a:p>
        </p:txBody>
      </p:sp>
      <p:sp>
        <p:nvSpPr>
          <p:cNvPr id="46" name="el-1789439831690-35"/>
          <p:cNvSpPr txBox="1"/>
          <p:nvPr/>
        </p:nvSpPr>
        <p:spPr>
          <a:xfrm>
            <a:off x="364331" y="2511028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二级</a:t>
            </a:r>
            <a:endParaRPr/>
          </a:p>
        </p:txBody>
      </p:sp>
      <p:sp>
        <p:nvSpPr>
          <p:cNvPr id="47" name="el-1789439831693-54"/>
          <p:cNvSpPr txBox="1"/>
          <p:nvPr/>
        </p:nvSpPr>
        <p:spPr>
          <a:xfrm>
            <a:off x="1135856" y="2418159"/>
            <a:ext cx="1375886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重要风机水泵、三种通风方式装置系统、</a:t>
            </a:r>
            <a:endParaRPr/>
          </a:p>
        </p:txBody>
      </p:sp>
      <p:sp>
        <p:nvSpPr>
          <p:cNvPr id="48" name="el-1789439831694-60"/>
          <p:cNvSpPr txBox="1"/>
          <p:nvPr/>
        </p:nvSpPr>
        <p:spPr>
          <a:xfrm>
            <a:off x="2540943" y="2411016"/>
            <a:ext cx="312204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正常照明</a:t>
            </a:r>
            <a:endParaRPr/>
          </a:p>
        </p:txBody>
      </p:sp>
      <p:sp>
        <p:nvSpPr>
          <p:cNvPr id="49" name="el-1789439831693-55"/>
          <p:cNvSpPr txBox="1"/>
          <p:nvPr/>
        </p:nvSpPr>
        <p:spPr>
          <a:xfrm>
            <a:off x="2853147" y="2418159"/>
            <a:ext cx="1504474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、洗消电加热淋浴器、区域水源用电设备等</a:t>
            </a:r>
            <a:endParaRPr/>
          </a:p>
        </p:txBody>
      </p:sp>
      <p:sp>
        <p:nvSpPr>
          <p:cNvPr id="50" name="el-1789439831690-37"/>
          <p:cNvSpPr txBox="1"/>
          <p:nvPr/>
        </p:nvSpPr>
        <p:spPr>
          <a:xfrm>
            <a:off x="364331" y="3053953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三级</a:t>
            </a:r>
            <a:endParaRPr/>
          </a:p>
        </p:txBody>
      </p:sp>
      <p:sp>
        <p:nvSpPr>
          <p:cNvPr id="51" name="el-1789439831691-39"/>
          <p:cNvSpPr txBox="1"/>
          <p:nvPr/>
        </p:nvSpPr>
        <p:spPr>
          <a:xfrm>
            <a:off x="1135856" y="3057525"/>
            <a:ext cx="341899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不属于一、二级的其它负荷</a:t>
            </a:r>
            <a:endParaRPr/>
          </a:p>
        </p:txBody>
      </p:sp>
      <p:sp>
        <p:nvSpPr>
          <p:cNvPr id="52" name="el-1789439831684-25"/>
          <p:cNvSpPr txBox="1"/>
          <p:nvPr/>
        </p:nvSpPr>
        <p:spPr>
          <a:xfrm>
            <a:off x="5193506" y="1403747"/>
            <a:ext cx="112514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物资库、汽车库</a:t>
            </a:r>
            <a:endParaRPr/>
          </a:p>
        </p:txBody>
      </p:sp>
      <p:sp>
        <p:nvSpPr>
          <p:cNvPr id="53" name="el-1789439831684-26"/>
          <p:cNvSpPr txBox="1"/>
          <p:nvPr/>
        </p:nvSpPr>
        <p:spPr>
          <a:xfrm>
            <a:off x="8165306" y="1428750"/>
            <a:ext cx="47005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AEBAC8"/>
                </a:solidFill>
                <a:latin typeface="Microsoft YaHei"/>
                <a:ea typeface="Microsoft YaHei"/>
                <a:cs typeface="Microsoft YaHei"/>
              </a:rPr>
              <a:t>配套工程</a:t>
            </a:r>
            <a:endParaRPr/>
          </a:p>
        </p:txBody>
      </p:sp>
      <p:sp>
        <p:nvSpPr>
          <p:cNvPr id="54" name="el-1789439831691-40"/>
          <p:cNvSpPr txBox="1"/>
          <p:nvPr/>
        </p:nvSpPr>
        <p:spPr>
          <a:xfrm>
            <a:off x="4636294" y="1925241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一级</a:t>
            </a:r>
            <a:endParaRPr/>
          </a:p>
        </p:txBody>
      </p:sp>
      <p:sp>
        <p:nvSpPr>
          <p:cNvPr id="55" name="el-1789439831693-56"/>
          <p:cNvSpPr txBox="1"/>
          <p:nvPr/>
        </p:nvSpPr>
        <p:spPr>
          <a:xfrm>
            <a:off x="5407819" y="1928813"/>
            <a:ext cx="227599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基本通信、应急通信、电站附属设备、</a:t>
            </a:r>
            <a:endParaRPr/>
          </a:p>
        </p:txBody>
      </p:sp>
      <p:sp>
        <p:nvSpPr>
          <p:cNvPr id="56" name="el-1789439831694-61"/>
          <p:cNvSpPr txBox="1"/>
          <p:nvPr/>
        </p:nvSpPr>
        <p:spPr>
          <a:xfrm>
            <a:off x="7593806" y="1921669"/>
            <a:ext cx="60436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应急照明</a:t>
            </a:r>
            <a:endParaRPr/>
          </a:p>
        </p:txBody>
      </p:sp>
      <p:sp>
        <p:nvSpPr>
          <p:cNvPr id="57" name="el-1789439831691-42"/>
          <p:cNvSpPr txBox="1"/>
          <p:nvPr/>
        </p:nvSpPr>
        <p:spPr>
          <a:xfrm>
            <a:off x="4636294" y="2446734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二级</a:t>
            </a:r>
            <a:endParaRPr/>
          </a:p>
        </p:txBody>
      </p:sp>
      <p:sp>
        <p:nvSpPr>
          <p:cNvPr id="58" name="el-1789439831693-57"/>
          <p:cNvSpPr txBox="1"/>
          <p:nvPr/>
        </p:nvSpPr>
        <p:spPr>
          <a:xfrm>
            <a:off x="5407819" y="2450306"/>
            <a:ext cx="99012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重要风机水泵、</a:t>
            </a:r>
            <a:endParaRPr/>
          </a:p>
        </p:txBody>
      </p:sp>
      <p:sp>
        <p:nvSpPr>
          <p:cNvPr id="59" name="el-1789439831694-62"/>
          <p:cNvSpPr txBox="1"/>
          <p:nvPr/>
        </p:nvSpPr>
        <p:spPr>
          <a:xfrm>
            <a:off x="6307931" y="2443163"/>
            <a:ext cx="60436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正常照明</a:t>
            </a:r>
            <a:endParaRPr/>
          </a:p>
        </p:txBody>
      </p:sp>
      <p:sp>
        <p:nvSpPr>
          <p:cNvPr id="60" name="el-1789439831693-58"/>
          <p:cNvSpPr txBox="1"/>
          <p:nvPr/>
        </p:nvSpPr>
        <p:spPr>
          <a:xfrm>
            <a:off x="6822281" y="2450306"/>
            <a:ext cx="124729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、电动防护密闭门等</a:t>
            </a:r>
            <a:endParaRPr/>
          </a:p>
        </p:txBody>
      </p:sp>
      <p:sp>
        <p:nvSpPr>
          <p:cNvPr id="61" name="el-1789439831691-44"/>
          <p:cNvSpPr txBox="1"/>
          <p:nvPr/>
        </p:nvSpPr>
        <p:spPr>
          <a:xfrm>
            <a:off x="4636294" y="2968228"/>
            <a:ext cx="671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三级</a:t>
            </a:r>
            <a:endParaRPr/>
          </a:p>
        </p:txBody>
      </p:sp>
      <p:sp>
        <p:nvSpPr>
          <p:cNvPr id="62" name="el-1789439831692-46"/>
          <p:cNvSpPr txBox="1"/>
          <p:nvPr/>
        </p:nvSpPr>
        <p:spPr>
          <a:xfrm>
            <a:off x="5407819" y="2971800"/>
            <a:ext cx="341899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不属于一、二级的其它负荷</a:t>
            </a:r>
            <a:endParaRPr/>
          </a:p>
        </p:txBody>
      </p:sp>
      <p:sp>
        <p:nvSpPr>
          <p:cNvPr id="63" name="el-1789439831680-15"/>
          <p:cNvSpPr txBox="1"/>
          <p:nvPr/>
        </p:nvSpPr>
        <p:spPr>
          <a:xfrm>
            <a:off x="1042988" y="3722563"/>
            <a:ext cx="7290911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区分要点：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二等人员掩蔽所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需设音响警报接收设备及区域水源用电；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物资库、汽车库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无洗消电加热淋浴器及三种通风方式装置。</a:t>
            </a:r>
            <a:endParaRPr/>
          </a:p>
        </p:txBody>
      </p:sp>
      <p:sp>
        <p:nvSpPr>
          <p:cNvPr id="64" name="el-1789439831677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65" name="el-1789439831676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66" name="el-1789439831678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9439831678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1696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1696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1698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1699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1700-14"/>
          <p:cNvSpPr/>
          <p:nvPr/>
        </p:nvSpPr>
        <p:spPr>
          <a:xfrm>
            <a:off x="400050" y="976238"/>
            <a:ext cx="4071938" cy="2026481"/>
          </a:xfrm>
          <a:prstGeom prst="roundRect">
            <a:avLst>
              <a:gd name="adj" fmla="val 188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7" name="el-1789439831707-38"/>
          <p:cNvCxnSpPr/>
          <p:nvPr/>
        </p:nvCxnSpPr>
        <p:spPr>
          <a:xfrm>
            <a:off x="607219" y="1533451"/>
            <a:ext cx="3657600" cy="914"/>
          </a:xfrm>
          <a:prstGeom prst="line">
            <a:avLst/>
          </a:prstGeom>
          <a:ln w="14288" cap="flat">
            <a:solidFill>
              <a:srgbClr val="F0F4F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439831710-44"/>
          <p:cNvSpPr/>
          <p:nvPr/>
        </p:nvSpPr>
        <p:spPr>
          <a:xfrm>
            <a:off x="607219" y="1154832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1747-36"/>
          <p:cNvSpPr/>
          <p:nvPr/>
        </p:nvSpPr>
        <p:spPr>
          <a:xfrm>
            <a:off x="685769" y="1233382"/>
            <a:ext cx="128650" cy="1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214" y="214"/>
                </a:moveTo>
                <a:lnTo>
                  <a:pt x="68214" y="214"/>
                </a:lnTo>
                <a:cubicBezTo>
                  <a:pt x="69071" y="738"/>
                  <a:pt x="69643" y="1500"/>
                  <a:pt x="69929" y="2500"/>
                </a:cubicBezTo>
                <a:lnTo>
                  <a:pt x="69929" y="2500"/>
                </a:lnTo>
                <a:lnTo>
                  <a:pt x="73643" y="22786"/>
                </a:lnTo>
                <a:lnTo>
                  <a:pt x="94000" y="26571"/>
                </a:lnTo>
                <a:cubicBezTo>
                  <a:pt x="95000" y="26810"/>
                  <a:pt x="95762" y="27381"/>
                  <a:pt x="96286" y="28286"/>
                </a:cubicBezTo>
                <a:lnTo>
                  <a:pt x="96286" y="28286"/>
                </a:lnTo>
                <a:cubicBezTo>
                  <a:pt x="96667" y="29286"/>
                  <a:pt x="96524" y="30286"/>
                  <a:pt x="95857" y="31286"/>
                </a:cubicBezTo>
                <a:lnTo>
                  <a:pt x="95857" y="31286"/>
                </a:lnTo>
                <a:lnTo>
                  <a:pt x="84214" y="48214"/>
                </a:lnTo>
                <a:lnTo>
                  <a:pt x="95857" y="65214"/>
                </a:lnTo>
                <a:cubicBezTo>
                  <a:pt x="96524" y="66214"/>
                  <a:pt x="96667" y="67214"/>
                  <a:pt x="96286" y="68214"/>
                </a:cubicBezTo>
                <a:lnTo>
                  <a:pt x="96286" y="68214"/>
                </a:lnTo>
                <a:cubicBezTo>
                  <a:pt x="95762" y="69071"/>
                  <a:pt x="95000" y="69643"/>
                  <a:pt x="94000" y="69929"/>
                </a:cubicBezTo>
                <a:lnTo>
                  <a:pt x="94000" y="69929"/>
                </a:lnTo>
                <a:lnTo>
                  <a:pt x="73643" y="73643"/>
                </a:lnTo>
                <a:lnTo>
                  <a:pt x="69929" y="94000"/>
                </a:lnTo>
                <a:cubicBezTo>
                  <a:pt x="69643" y="95000"/>
                  <a:pt x="69071" y="95762"/>
                  <a:pt x="68214" y="96286"/>
                </a:cubicBezTo>
                <a:lnTo>
                  <a:pt x="68214" y="96286"/>
                </a:lnTo>
                <a:cubicBezTo>
                  <a:pt x="67214" y="96667"/>
                  <a:pt x="66214" y="96524"/>
                  <a:pt x="65214" y="95857"/>
                </a:cubicBezTo>
                <a:lnTo>
                  <a:pt x="65214" y="95857"/>
                </a:lnTo>
                <a:lnTo>
                  <a:pt x="48214" y="84214"/>
                </a:lnTo>
                <a:lnTo>
                  <a:pt x="31286" y="95857"/>
                </a:lnTo>
                <a:cubicBezTo>
                  <a:pt x="30286" y="96524"/>
                  <a:pt x="29333" y="96667"/>
                  <a:pt x="28429" y="96286"/>
                </a:cubicBezTo>
                <a:lnTo>
                  <a:pt x="28429" y="96286"/>
                </a:lnTo>
                <a:cubicBezTo>
                  <a:pt x="27429" y="95762"/>
                  <a:pt x="26810" y="95000"/>
                  <a:pt x="26571" y="94000"/>
                </a:cubicBezTo>
                <a:lnTo>
                  <a:pt x="26571" y="94000"/>
                </a:lnTo>
                <a:lnTo>
                  <a:pt x="22786" y="73643"/>
                </a:lnTo>
                <a:lnTo>
                  <a:pt x="2500" y="69929"/>
                </a:lnTo>
                <a:cubicBezTo>
                  <a:pt x="1500" y="69643"/>
                  <a:pt x="738" y="69071"/>
                  <a:pt x="214" y="68214"/>
                </a:cubicBezTo>
                <a:lnTo>
                  <a:pt x="214" y="68214"/>
                </a:lnTo>
                <a:cubicBezTo>
                  <a:pt x="-167" y="67214"/>
                  <a:pt x="-48" y="66214"/>
                  <a:pt x="571" y="65214"/>
                </a:cubicBezTo>
                <a:lnTo>
                  <a:pt x="571" y="65214"/>
                </a:lnTo>
                <a:lnTo>
                  <a:pt x="12286" y="48214"/>
                </a:lnTo>
                <a:lnTo>
                  <a:pt x="571" y="31286"/>
                </a:lnTo>
                <a:cubicBezTo>
                  <a:pt x="-48" y="30286"/>
                  <a:pt x="-167" y="29333"/>
                  <a:pt x="214" y="28429"/>
                </a:cubicBezTo>
                <a:lnTo>
                  <a:pt x="214" y="28429"/>
                </a:lnTo>
                <a:cubicBezTo>
                  <a:pt x="738" y="27429"/>
                  <a:pt x="1500" y="26810"/>
                  <a:pt x="2500" y="26571"/>
                </a:cubicBezTo>
                <a:lnTo>
                  <a:pt x="2500" y="26571"/>
                </a:lnTo>
                <a:lnTo>
                  <a:pt x="22786" y="22786"/>
                </a:lnTo>
                <a:lnTo>
                  <a:pt x="26571" y="2500"/>
                </a:lnTo>
                <a:cubicBezTo>
                  <a:pt x="26810" y="1500"/>
                  <a:pt x="27429" y="738"/>
                  <a:pt x="28429" y="214"/>
                </a:cubicBezTo>
                <a:lnTo>
                  <a:pt x="28429" y="214"/>
                </a:lnTo>
                <a:cubicBezTo>
                  <a:pt x="29333" y="-167"/>
                  <a:pt x="30286" y="-48"/>
                  <a:pt x="31286" y="571"/>
                </a:cubicBezTo>
                <a:lnTo>
                  <a:pt x="31286" y="571"/>
                </a:lnTo>
                <a:lnTo>
                  <a:pt x="48214" y="12286"/>
                </a:lnTo>
                <a:lnTo>
                  <a:pt x="65214" y="571"/>
                </a:lnTo>
                <a:cubicBezTo>
                  <a:pt x="66214" y="-48"/>
                  <a:pt x="67214" y="-167"/>
                  <a:pt x="68214" y="214"/>
                </a:cubicBezTo>
                <a:lnTo>
                  <a:pt x="68214" y="214"/>
                </a:lnTo>
                <a:moveTo>
                  <a:pt x="30143" y="48214"/>
                </a:moveTo>
                <a:lnTo>
                  <a:pt x="30143" y="48214"/>
                </a:lnTo>
                <a:cubicBezTo>
                  <a:pt x="30143" y="44976"/>
                  <a:pt x="30952" y="41976"/>
                  <a:pt x="32571" y="39214"/>
                </a:cubicBezTo>
                <a:lnTo>
                  <a:pt x="32571" y="39214"/>
                </a:lnTo>
                <a:lnTo>
                  <a:pt x="32571" y="39214"/>
                </a:lnTo>
                <a:cubicBezTo>
                  <a:pt x="34238" y="36452"/>
                  <a:pt x="36452" y="34238"/>
                  <a:pt x="39214" y="32571"/>
                </a:cubicBezTo>
                <a:lnTo>
                  <a:pt x="39214" y="32571"/>
                </a:lnTo>
                <a:cubicBezTo>
                  <a:pt x="42071" y="30952"/>
                  <a:pt x="45071" y="30143"/>
                  <a:pt x="48214" y="30143"/>
                </a:cubicBezTo>
                <a:lnTo>
                  <a:pt x="48214" y="30143"/>
                </a:lnTo>
                <a:cubicBezTo>
                  <a:pt x="51357" y="30143"/>
                  <a:pt x="54381" y="30952"/>
                  <a:pt x="57286" y="32571"/>
                </a:cubicBezTo>
                <a:lnTo>
                  <a:pt x="57286" y="32571"/>
                </a:lnTo>
                <a:cubicBezTo>
                  <a:pt x="60048" y="34238"/>
                  <a:pt x="62238" y="36452"/>
                  <a:pt x="63857" y="39214"/>
                </a:cubicBezTo>
                <a:lnTo>
                  <a:pt x="63857" y="39214"/>
                </a:lnTo>
                <a:cubicBezTo>
                  <a:pt x="65476" y="41976"/>
                  <a:pt x="66286" y="44976"/>
                  <a:pt x="66286" y="48214"/>
                </a:cubicBezTo>
                <a:lnTo>
                  <a:pt x="66286" y="48214"/>
                </a:lnTo>
                <a:cubicBezTo>
                  <a:pt x="66286" y="51500"/>
                  <a:pt x="65476" y="54524"/>
                  <a:pt x="63857" y="57286"/>
                </a:cubicBezTo>
                <a:lnTo>
                  <a:pt x="63857" y="57286"/>
                </a:lnTo>
                <a:cubicBezTo>
                  <a:pt x="62238" y="60048"/>
                  <a:pt x="60048" y="62238"/>
                  <a:pt x="57286" y="63857"/>
                </a:cubicBezTo>
                <a:lnTo>
                  <a:pt x="57286" y="63857"/>
                </a:lnTo>
                <a:cubicBezTo>
                  <a:pt x="54381" y="65476"/>
                  <a:pt x="51357" y="66286"/>
                  <a:pt x="48214" y="66286"/>
                </a:cubicBezTo>
                <a:lnTo>
                  <a:pt x="48214" y="66286"/>
                </a:lnTo>
                <a:cubicBezTo>
                  <a:pt x="45071" y="66286"/>
                  <a:pt x="42071" y="65476"/>
                  <a:pt x="39214" y="63857"/>
                </a:cubicBezTo>
                <a:lnTo>
                  <a:pt x="39214" y="63857"/>
                </a:lnTo>
                <a:cubicBezTo>
                  <a:pt x="36452" y="62238"/>
                  <a:pt x="34238" y="60048"/>
                  <a:pt x="32571" y="57286"/>
                </a:cubicBezTo>
                <a:lnTo>
                  <a:pt x="32571" y="57286"/>
                </a:lnTo>
                <a:cubicBezTo>
                  <a:pt x="30952" y="54524"/>
                  <a:pt x="30143" y="51500"/>
                  <a:pt x="30143" y="48214"/>
                </a:cubicBezTo>
                <a:lnTo>
                  <a:pt x="30143" y="48214"/>
                </a:lnTo>
                <a:moveTo>
                  <a:pt x="72357" y="48214"/>
                </a:moveTo>
                <a:lnTo>
                  <a:pt x="72357" y="48214"/>
                </a:lnTo>
                <a:cubicBezTo>
                  <a:pt x="72357" y="43833"/>
                  <a:pt x="71286" y="39833"/>
                  <a:pt x="69143" y="36214"/>
                </a:cubicBezTo>
                <a:lnTo>
                  <a:pt x="69143" y="36214"/>
                </a:lnTo>
                <a:lnTo>
                  <a:pt x="69143" y="36214"/>
                </a:lnTo>
                <a:cubicBezTo>
                  <a:pt x="67000" y="32548"/>
                  <a:pt x="64048" y="29595"/>
                  <a:pt x="60286" y="27357"/>
                </a:cubicBezTo>
                <a:lnTo>
                  <a:pt x="60286" y="27357"/>
                </a:lnTo>
                <a:cubicBezTo>
                  <a:pt x="56524" y="25214"/>
                  <a:pt x="52500" y="24143"/>
                  <a:pt x="48214" y="24143"/>
                </a:cubicBezTo>
                <a:lnTo>
                  <a:pt x="48214" y="24143"/>
                </a:lnTo>
                <a:cubicBezTo>
                  <a:pt x="43976" y="24143"/>
                  <a:pt x="39976" y="25214"/>
                  <a:pt x="36214" y="27357"/>
                </a:cubicBezTo>
                <a:lnTo>
                  <a:pt x="36214" y="27357"/>
                </a:lnTo>
                <a:cubicBezTo>
                  <a:pt x="32405" y="29595"/>
                  <a:pt x="29452" y="32548"/>
                  <a:pt x="27357" y="36214"/>
                </a:cubicBezTo>
                <a:lnTo>
                  <a:pt x="27357" y="36214"/>
                </a:lnTo>
                <a:cubicBezTo>
                  <a:pt x="25214" y="39833"/>
                  <a:pt x="24143" y="43833"/>
                  <a:pt x="24143" y="48214"/>
                </a:cubicBezTo>
                <a:lnTo>
                  <a:pt x="24143" y="48214"/>
                </a:lnTo>
                <a:cubicBezTo>
                  <a:pt x="24143" y="52643"/>
                  <a:pt x="25214" y="56667"/>
                  <a:pt x="27357" y="60286"/>
                </a:cubicBezTo>
                <a:lnTo>
                  <a:pt x="27357" y="60286"/>
                </a:lnTo>
                <a:cubicBezTo>
                  <a:pt x="29452" y="63952"/>
                  <a:pt x="32405" y="66905"/>
                  <a:pt x="36214" y="69143"/>
                </a:cubicBezTo>
                <a:lnTo>
                  <a:pt x="36214" y="69143"/>
                </a:lnTo>
                <a:cubicBezTo>
                  <a:pt x="39976" y="71286"/>
                  <a:pt x="43976" y="72357"/>
                  <a:pt x="48214" y="72357"/>
                </a:cubicBezTo>
                <a:lnTo>
                  <a:pt x="48214" y="72357"/>
                </a:lnTo>
                <a:cubicBezTo>
                  <a:pt x="52500" y="72357"/>
                  <a:pt x="56524" y="71286"/>
                  <a:pt x="60286" y="69143"/>
                </a:cubicBezTo>
                <a:lnTo>
                  <a:pt x="60286" y="69143"/>
                </a:lnTo>
                <a:cubicBezTo>
                  <a:pt x="64048" y="66905"/>
                  <a:pt x="67000" y="63952"/>
                  <a:pt x="69143" y="60286"/>
                </a:cubicBezTo>
                <a:lnTo>
                  <a:pt x="69143" y="60286"/>
                </a:lnTo>
                <a:cubicBezTo>
                  <a:pt x="71286" y="56667"/>
                  <a:pt x="72357" y="52643"/>
                  <a:pt x="72357" y="48214"/>
                </a:cubicBezTo>
                <a:lnTo>
                  <a:pt x="72357" y="48214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1710-45"/>
          <p:cNvSpPr/>
          <p:nvPr/>
        </p:nvSpPr>
        <p:spPr>
          <a:xfrm>
            <a:off x="607219" y="1640607"/>
            <a:ext cx="3657600" cy="3421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1" y="0"/>
                </a:moveTo>
                <a:lnTo>
                  <a:pt x="99219" y="0"/>
                </a:lnTo>
                <a:lnTo>
                  <a:pt x="99294" y="28"/>
                </a:lnTo>
                <a:lnTo>
                  <a:pt x="99372" y="167"/>
                </a:lnTo>
                <a:lnTo>
                  <a:pt x="99445" y="361"/>
                </a:lnTo>
                <a:lnTo>
                  <a:pt x="99518" y="639"/>
                </a:lnTo>
                <a:lnTo>
                  <a:pt x="99586" y="972"/>
                </a:lnTo>
                <a:lnTo>
                  <a:pt x="99654" y="1417"/>
                </a:lnTo>
                <a:lnTo>
                  <a:pt x="99714" y="1889"/>
                </a:lnTo>
                <a:lnTo>
                  <a:pt x="99771" y="2444"/>
                </a:lnTo>
                <a:lnTo>
                  <a:pt x="99823" y="3056"/>
                </a:lnTo>
                <a:lnTo>
                  <a:pt x="99867" y="3694"/>
                </a:lnTo>
                <a:lnTo>
                  <a:pt x="99909" y="4417"/>
                </a:lnTo>
                <a:lnTo>
                  <a:pt x="99940" y="5139"/>
                </a:lnTo>
                <a:lnTo>
                  <a:pt x="99966" y="5917"/>
                </a:lnTo>
                <a:lnTo>
                  <a:pt x="99984" y="6694"/>
                </a:lnTo>
                <a:lnTo>
                  <a:pt x="99997" y="7528"/>
                </a:lnTo>
                <a:lnTo>
                  <a:pt x="100000" y="8333"/>
                </a:lnTo>
                <a:lnTo>
                  <a:pt x="100000" y="91667"/>
                </a:lnTo>
                <a:lnTo>
                  <a:pt x="99997" y="92472"/>
                </a:lnTo>
                <a:lnTo>
                  <a:pt x="99984" y="93306"/>
                </a:lnTo>
                <a:lnTo>
                  <a:pt x="99966" y="94083"/>
                </a:lnTo>
                <a:lnTo>
                  <a:pt x="99940" y="94861"/>
                </a:lnTo>
                <a:lnTo>
                  <a:pt x="99909" y="95583"/>
                </a:lnTo>
                <a:lnTo>
                  <a:pt x="99867" y="96306"/>
                </a:lnTo>
                <a:lnTo>
                  <a:pt x="99823" y="96944"/>
                </a:lnTo>
                <a:lnTo>
                  <a:pt x="99771" y="97556"/>
                </a:lnTo>
                <a:lnTo>
                  <a:pt x="99714" y="98111"/>
                </a:lnTo>
                <a:lnTo>
                  <a:pt x="99654" y="98583"/>
                </a:lnTo>
                <a:lnTo>
                  <a:pt x="99586" y="99028"/>
                </a:lnTo>
                <a:lnTo>
                  <a:pt x="99518" y="99361"/>
                </a:lnTo>
                <a:lnTo>
                  <a:pt x="99445" y="99639"/>
                </a:lnTo>
                <a:lnTo>
                  <a:pt x="99372" y="99833"/>
                </a:lnTo>
                <a:lnTo>
                  <a:pt x="99294" y="99972"/>
                </a:lnTo>
                <a:lnTo>
                  <a:pt x="99219" y="100000"/>
                </a:lnTo>
                <a:lnTo>
                  <a:pt x="781" y="100000"/>
                </a:lnTo>
                <a:lnTo>
                  <a:pt x="706" y="99972"/>
                </a:lnTo>
                <a:lnTo>
                  <a:pt x="628" y="99833"/>
                </a:lnTo>
                <a:lnTo>
                  <a:pt x="555" y="99639"/>
                </a:lnTo>
                <a:lnTo>
                  <a:pt x="482" y="99361"/>
                </a:lnTo>
                <a:lnTo>
                  <a:pt x="414" y="99028"/>
                </a:lnTo>
                <a:lnTo>
                  <a:pt x="346" y="98583"/>
                </a:lnTo>
                <a:lnTo>
                  <a:pt x="286" y="98111"/>
                </a:lnTo>
                <a:lnTo>
                  <a:pt x="229" y="97556"/>
                </a:lnTo>
                <a:lnTo>
                  <a:pt x="177" y="96944"/>
                </a:lnTo>
                <a:lnTo>
                  <a:pt x="133" y="96306"/>
                </a:lnTo>
                <a:lnTo>
                  <a:pt x="91" y="95583"/>
                </a:lnTo>
                <a:lnTo>
                  <a:pt x="60" y="94861"/>
                </a:lnTo>
                <a:lnTo>
                  <a:pt x="34" y="94083"/>
                </a:lnTo>
                <a:lnTo>
                  <a:pt x="16" y="93306"/>
                </a:lnTo>
                <a:lnTo>
                  <a:pt x="3" y="92472"/>
                </a:lnTo>
                <a:lnTo>
                  <a:pt x="0" y="91667"/>
                </a:lnTo>
                <a:lnTo>
                  <a:pt x="0" y="8333"/>
                </a:lnTo>
                <a:lnTo>
                  <a:pt x="3" y="7528"/>
                </a:lnTo>
                <a:lnTo>
                  <a:pt x="16" y="6694"/>
                </a:lnTo>
                <a:lnTo>
                  <a:pt x="34" y="5917"/>
                </a:lnTo>
                <a:lnTo>
                  <a:pt x="60" y="5139"/>
                </a:lnTo>
                <a:lnTo>
                  <a:pt x="91" y="4417"/>
                </a:lnTo>
                <a:lnTo>
                  <a:pt x="133" y="3694"/>
                </a:lnTo>
                <a:lnTo>
                  <a:pt x="177" y="3056"/>
                </a:lnTo>
                <a:lnTo>
                  <a:pt x="229" y="2444"/>
                </a:lnTo>
                <a:lnTo>
                  <a:pt x="286" y="1889"/>
                </a:lnTo>
                <a:lnTo>
                  <a:pt x="346" y="1417"/>
                </a:lnTo>
                <a:lnTo>
                  <a:pt x="414" y="972"/>
                </a:lnTo>
                <a:lnTo>
                  <a:pt x="482" y="639"/>
                </a:lnTo>
                <a:lnTo>
                  <a:pt x="555" y="361"/>
                </a:lnTo>
                <a:lnTo>
                  <a:pt x="628" y="167"/>
                </a:lnTo>
                <a:lnTo>
                  <a:pt x="706" y="28"/>
                </a:lnTo>
                <a:lnTo>
                  <a:pt x="781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1713-52"/>
          <p:cNvSpPr/>
          <p:nvPr/>
        </p:nvSpPr>
        <p:spPr>
          <a:xfrm>
            <a:off x="607219" y="1640607"/>
            <a:ext cx="28575" cy="3421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0"/>
                </a:lnTo>
                <a:lnTo>
                  <a:pt x="80491" y="160"/>
                </a:lnTo>
                <a:lnTo>
                  <a:pt x="70972" y="360"/>
                </a:lnTo>
                <a:lnTo>
                  <a:pt x="61732" y="636"/>
                </a:lnTo>
                <a:lnTo>
                  <a:pt x="52860" y="986"/>
                </a:lnTo>
                <a:lnTo>
                  <a:pt x="44443" y="1408"/>
                </a:lnTo>
                <a:lnTo>
                  <a:pt x="36561" y="1896"/>
                </a:lnTo>
                <a:lnTo>
                  <a:pt x="29289" y="2446"/>
                </a:lnTo>
                <a:lnTo>
                  <a:pt x="22699" y="3054"/>
                </a:lnTo>
                <a:lnTo>
                  <a:pt x="16853" y="3712"/>
                </a:lnTo>
                <a:lnTo>
                  <a:pt x="11808" y="4415"/>
                </a:lnTo>
                <a:lnTo>
                  <a:pt x="7612" y="5156"/>
                </a:lnTo>
                <a:lnTo>
                  <a:pt x="4306" y="5928"/>
                </a:lnTo>
                <a:lnTo>
                  <a:pt x="1921" y="6723"/>
                </a:lnTo>
                <a:lnTo>
                  <a:pt x="482" y="7534"/>
                </a:lnTo>
                <a:lnTo>
                  <a:pt x="0" y="8352"/>
                </a:lnTo>
                <a:lnTo>
                  <a:pt x="0" y="91648"/>
                </a:lnTo>
                <a:lnTo>
                  <a:pt x="482" y="92466"/>
                </a:lnTo>
                <a:lnTo>
                  <a:pt x="1921" y="93277"/>
                </a:lnTo>
                <a:lnTo>
                  <a:pt x="4306" y="94072"/>
                </a:lnTo>
                <a:lnTo>
                  <a:pt x="7612" y="94844"/>
                </a:lnTo>
                <a:lnTo>
                  <a:pt x="11808" y="95585"/>
                </a:lnTo>
                <a:lnTo>
                  <a:pt x="16853" y="96288"/>
                </a:lnTo>
                <a:lnTo>
                  <a:pt x="22699" y="96946"/>
                </a:lnTo>
                <a:lnTo>
                  <a:pt x="29289" y="97554"/>
                </a:lnTo>
                <a:lnTo>
                  <a:pt x="36561" y="98104"/>
                </a:lnTo>
                <a:lnTo>
                  <a:pt x="44443" y="98592"/>
                </a:lnTo>
                <a:lnTo>
                  <a:pt x="52860" y="99014"/>
                </a:lnTo>
                <a:lnTo>
                  <a:pt x="61732" y="99364"/>
                </a:lnTo>
                <a:lnTo>
                  <a:pt x="70972" y="99640"/>
                </a:lnTo>
                <a:lnTo>
                  <a:pt x="80491" y="99840"/>
                </a:lnTo>
                <a:lnTo>
                  <a:pt x="90198" y="9996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648"/>
                </a:lnTo>
                <a:lnTo>
                  <a:pt x="100000" y="8352"/>
                </a:lnTo>
                <a:lnTo>
                  <a:pt x="100000" y="8352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1747-37"/>
          <p:cNvSpPr/>
          <p:nvPr/>
        </p:nvSpPr>
        <p:spPr>
          <a:xfrm>
            <a:off x="735806" y="174061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1711-46"/>
          <p:cNvSpPr/>
          <p:nvPr/>
        </p:nvSpPr>
        <p:spPr>
          <a:xfrm>
            <a:off x="607219" y="2068450"/>
            <a:ext cx="3657600" cy="3421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1" y="0"/>
                </a:moveTo>
                <a:lnTo>
                  <a:pt x="99219" y="0"/>
                </a:lnTo>
                <a:lnTo>
                  <a:pt x="99294" y="28"/>
                </a:lnTo>
                <a:lnTo>
                  <a:pt x="99372" y="167"/>
                </a:lnTo>
                <a:lnTo>
                  <a:pt x="99445" y="361"/>
                </a:lnTo>
                <a:lnTo>
                  <a:pt x="99518" y="639"/>
                </a:lnTo>
                <a:lnTo>
                  <a:pt x="99586" y="972"/>
                </a:lnTo>
                <a:lnTo>
                  <a:pt x="99654" y="1417"/>
                </a:lnTo>
                <a:lnTo>
                  <a:pt x="99714" y="1889"/>
                </a:lnTo>
                <a:lnTo>
                  <a:pt x="99771" y="2444"/>
                </a:lnTo>
                <a:lnTo>
                  <a:pt x="99823" y="3056"/>
                </a:lnTo>
                <a:lnTo>
                  <a:pt x="99867" y="3694"/>
                </a:lnTo>
                <a:lnTo>
                  <a:pt x="99909" y="4417"/>
                </a:lnTo>
                <a:lnTo>
                  <a:pt x="99940" y="5139"/>
                </a:lnTo>
                <a:lnTo>
                  <a:pt x="99966" y="5917"/>
                </a:lnTo>
                <a:lnTo>
                  <a:pt x="99984" y="6694"/>
                </a:lnTo>
                <a:lnTo>
                  <a:pt x="99997" y="7528"/>
                </a:lnTo>
                <a:lnTo>
                  <a:pt x="100000" y="8333"/>
                </a:lnTo>
                <a:lnTo>
                  <a:pt x="100000" y="91667"/>
                </a:lnTo>
                <a:lnTo>
                  <a:pt x="99997" y="92472"/>
                </a:lnTo>
                <a:lnTo>
                  <a:pt x="99984" y="93306"/>
                </a:lnTo>
                <a:lnTo>
                  <a:pt x="99966" y="94083"/>
                </a:lnTo>
                <a:lnTo>
                  <a:pt x="99940" y="94861"/>
                </a:lnTo>
                <a:lnTo>
                  <a:pt x="99909" y="95583"/>
                </a:lnTo>
                <a:lnTo>
                  <a:pt x="99867" y="96306"/>
                </a:lnTo>
                <a:lnTo>
                  <a:pt x="99823" y="96944"/>
                </a:lnTo>
                <a:lnTo>
                  <a:pt x="99771" y="97556"/>
                </a:lnTo>
                <a:lnTo>
                  <a:pt x="99714" y="98111"/>
                </a:lnTo>
                <a:lnTo>
                  <a:pt x="99654" y="98583"/>
                </a:lnTo>
                <a:lnTo>
                  <a:pt x="99586" y="99028"/>
                </a:lnTo>
                <a:lnTo>
                  <a:pt x="99518" y="99361"/>
                </a:lnTo>
                <a:lnTo>
                  <a:pt x="99445" y="99639"/>
                </a:lnTo>
                <a:lnTo>
                  <a:pt x="99372" y="99833"/>
                </a:lnTo>
                <a:lnTo>
                  <a:pt x="99294" y="99972"/>
                </a:lnTo>
                <a:lnTo>
                  <a:pt x="99219" y="100000"/>
                </a:lnTo>
                <a:lnTo>
                  <a:pt x="781" y="100000"/>
                </a:lnTo>
                <a:lnTo>
                  <a:pt x="706" y="99972"/>
                </a:lnTo>
                <a:lnTo>
                  <a:pt x="628" y="99833"/>
                </a:lnTo>
                <a:lnTo>
                  <a:pt x="555" y="99639"/>
                </a:lnTo>
                <a:lnTo>
                  <a:pt x="482" y="99361"/>
                </a:lnTo>
                <a:lnTo>
                  <a:pt x="414" y="99028"/>
                </a:lnTo>
                <a:lnTo>
                  <a:pt x="346" y="98583"/>
                </a:lnTo>
                <a:lnTo>
                  <a:pt x="286" y="98111"/>
                </a:lnTo>
                <a:lnTo>
                  <a:pt x="229" y="97556"/>
                </a:lnTo>
                <a:lnTo>
                  <a:pt x="177" y="96944"/>
                </a:lnTo>
                <a:lnTo>
                  <a:pt x="133" y="96306"/>
                </a:lnTo>
                <a:lnTo>
                  <a:pt x="91" y="95583"/>
                </a:lnTo>
                <a:lnTo>
                  <a:pt x="60" y="94861"/>
                </a:lnTo>
                <a:lnTo>
                  <a:pt x="34" y="94083"/>
                </a:lnTo>
                <a:lnTo>
                  <a:pt x="16" y="93306"/>
                </a:lnTo>
                <a:lnTo>
                  <a:pt x="3" y="92472"/>
                </a:lnTo>
                <a:lnTo>
                  <a:pt x="0" y="91667"/>
                </a:lnTo>
                <a:lnTo>
                  <a:pt x="0" y="8333"/>
                </a:lnTo>
                <a:lnTo>
                  <a:pt x="3" y="7528"/>
                </a:lnTo>
                <a:lnTo>
                  <a:pt x="16" y="6694"/>
                </a:lnTo>
                <a:lnTo>
                  <a:pt x="34" y="5917"/>
                </a:lnTo>
                <a:lnTo>
                  <a:pt x="60" y="5139"/>
                </a:lnTo>
                <a:lnTo>
                  <a:pt x="91" y="4417"/>
                </a:lnTo>
                <a:lnTo>
                  <a:pt x="133" y="3694"/>
                </a:lnTo>
                <a:lnTo>
                  <a:pt x="177" y="3056"/>
                </a:lnTo>
                <a:lnTo>
                  <a:pt x="229" y="2444"/>
                </a:lnTo>
                <a:lnTo>
                  <a:pt x="286" y="1889"/>
                </a:lnTo>
                <a:lnTo>
                  <a:pt x="346" y="1417"/>
                </a:lnTo>
                <a:lnTo>
                  <a:pt x="414" y="972"/>
                </a:lnTo>
                <a:lnTo>
                  <a:pt x="482" y="639"/>
                </a:lnTo>
                <a:lnTo>
                  <a:pt x="555" y="361"/>
                </a:lnTo>
                <a:lnTo>
                  <a:pt x="628" y="167"/>
                </a:lnTo>
                <a:lnTo>
                  <a:pt x="706" y="28"/>
                </a:lnTo>
                <a:lnTo>
                  <a:pt x="781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1714-53"/>
          <p:cNvSpPr/>
          <p:nvPr/>
        </p:nvSpPr>
        <p:spPr>
          <a:xfrm>
            <a:off x="607219" y="2068450"/>
            <a:ext cx="28575" cy="3421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0"/>
                </a:lnTo>
                <a:lnTo>
                  <a:pt x="80491" y="160"/>
                </a:lnTo>
                <a:lnTo>
                  <a:pt x="70972" y="360"/>
                </a:lnTo>
                <a:lnTo>
                  <a:pt x="61732" y="636"/>
                </a:lnTo>
                <a:lnTo>
                  <a:pt x="52860" y="986"/>
                </a:lnTo>
                <a:lnTo>
                  <a:pt x="44443" y="1408"/>
                </a:lnTo>
                <a:lnTo>
                  <a:pt x="36561" y="1896"/>
                </a:lnTo>
                <a:lnTo>
                  <a:pt x="29289" y="2446"/>
                </a:lnTo>
                <a:lnTo>
                  <a:pt x="22699" y="3054"/>
                </a:lnTo>
                <a:lnTo>
                  <a:pt x="16853" y="3712"/>
                </a:lnTo>
                <a:lnTo>
                  <a:pt x="11808" y="4415"/>
                </a:lnTo>
                <a:lnTo>
                  <a:pt x="7612" y="5156"/>
                </a:lnTo>
                <a:lnTo>
                  <a:pt x="4306" y="5928"/>
                </a:lnTo>
                <a:lnTo>
                  <a:pt x="1921" y="6723"/>
                </a:lnTo>
                <a:lnTo>
                  <a:pt x="482" y="7534"/>
                </a:lnTo>
                <a:lnTo>
                  <a:pt x="0" y="8352"/>
                </a:lnTo>
                <a:lnTo>
                  <a:pt x="0" y="91648"/>
                </a:lnTo>
                <a:lnTo>
                  <a:pt x="482" y="92466"/>
                </a:lnTo>
                <a:lnTo>
                  <a:pt x="1921" y="93277"/>
                </a:lnTo>
                <a:lnTo>
                  <a:pt x="4306" y="94072"/>
                </a:lnTo>
                <a:lnTo>
                  <a:pt x="7612" y="94844"/>
                </a:lnTo>
                <a:lnTo>
                  <a:pt x="11808" y="95585"/>
                </a:lnTo>
                <a:lnTo>
                  <a:pt x="16853" y="96288"/>
                </a:lnTo>
                <a:lnTo>
                  <a:pt x="22699" y="96946"/>
                </a:lnTo>
                <a:lnTo>
                  <a:pt x="29289" y="97554"/>
                </a:lnTo>
                <a:lnTo>
                  <a:pt x="36561" y="98104"/>
                </a:lnTo>
                <a:lnTo>
                  <a:pt x="44443" y="98592"/>
                </a:lnTo>
                <a:lnTo>
                  <a:pt x="52860" y="99014"/>
                </a:lnTo>
                <a:lnTo>
                  <a:pt x="61732" y="99364"/>
                </a:lnTo>
                <a:lnTo>
                  <a:pt x="70972" y="99640"/>
                </a:lnTo>
                <a:lnTo>
                  <a:pt x="80491" y="99840"/>
                </a:lnTo>
                <a:lnTo>
                  <a:pt x="90198" y="9996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648"/>
                </a:lnTo>
                <a:lnTo>
                  <a:pt x="100000" y="8352"/>
                </a:lnTo>
                <a:lnTo>
                  <a:pt x="100000" y="8352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1747-38"/>
          <p:cNvSpPr/>
          <p:nvPr/>
        </p:nvSpPr>
        <p:spPr>
          <a:xfrm>
            <a:off x="735806" y="216846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1711-47"/>
          <p:cNvSpPr/>
          <p:nvPr/>
        </p:nvSpPr>
        <p:spPr>
          <a:xfrm>
            <a:off x="607219" y="2496294"/>
            <a:ext cx="3657600" cy="3421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1" y="0"/>
                </a:moveTo>
                <a:lnTo>
                  <a:pt x="99219" y="0"/>
                </a:lnTo>
                <a:lnTo>
                  <a:pt x="99294" y="28"/>
                </a:lnTo>
                <a:lnTo>
                  <a:pt x="99372" y="167"/>
                </a:lnTo>
                <a:lnTo>
                  <a:pt x="99445" y="361"/>
                </a:lnTo>
                <a:lnTo>
                  <a:pt x="99518" y="639"/>
                </a:lnTo>
                <a:lnTo>
                  <a:pt x="99586" y="972"/>
                </a:lnTo>
                <a:lnTo>
                  <a:pt x="99654" y="1417"/>
                </a:lnTo>
                <a:lnTo>
                  <a:pt x="99714" y="1889"/>
                </a:lnTo>
                <a:lnTo>
                  <a:pt x="99771" y="2444"/>
                </a:lnTo>
                <a:lnTo>
                  <a:pt x="99823" y="3056"/>
                </a:lnTo>
                <a:lnTo>
                  <a:pt x="99867" y="3694"/>
                </a:lnTo>
                <a:lnTo>
                  <a:pt x="99909" y="4417"/>
                </a:lnTo>
                <a:lnTo>
                  <a:pt x="99940" y="5139"/>
                </a:lnTo>
                <a:lnTo>
                  <a:pt x="99966" y="5917"/>
                </a:lnTo>
                <a:lnTo>
                  <a:pt x="99984" y="6694"/>
                </a:lnTo>
                <a:lnTo>
                  <a:pt x="99997" y="7528"/>
                </a:lnTo>
                <a:lnTo>
                  <a:pt x="100000" y="8333"/>
                </a:lnTo>
                <a:lnTo>
                  <a:pt x="100000" y="91667"/>
                </a:lnTo>
                <a:lnTo>
                  <a:pt x="99997" y="92472"/>
                </a:lnTo>
                <a:lnTo>
                  <a:pt x="99984" y="93306"/>
                </a:lnTo>
                <a:lnTo>
                  <a:pt x="99966" y="94083"/>
                </a:lnTo>
                <a:lnTo>
                  <a:pt x="99940" y="94861"/>
                </a:lnTo>
                <a:lnTo>
                  <a:pt x="99909" y="95583"/>
                </a:lnTo>
                <a:lnTo>
                  <a:pt x="99867" y="96306"/>
                </a:lnTo>
                <a:lnTo>
                  <a:pt x="99823" y="96944"/>
                </a:lnTo>
                <a:lnTo>
                  <a:pt x="99771" y="97556"/>
                </a:lnTo>
                <a:lnTo>
                  <a:pt x="99714" y="98111"/>
                </a:lnTo>
                <a:lnTo>
                  <a:pt x="99654" y="98583"/>
                </a:lnTo>
                <a:lnTo>
                  <a:pt x="99586" y="99028"/>
                </a:lnTo>
                <a:lnTo>
                  <a:pt x="99518" y="99361"/>
                </a:lnTo>
                <a:lnTo>
                  <a:pt x="99445" y="99639"/>
                </a:lnTo>
                <a:lnTo>
                  <a:pt x="99372" y="99833"/>
                </a:lnTo>
                <a:lnTo>
                  <a:pt x="99294" y="99972"/>
                </a:lnTo>
                <a:lnTo>
                  <a:pt x="99219" y="100000"/>
                </a:lnTo>
                <a:lnTo>
                  <a:pt x="781" y="100000"/>
                </a:lnTo>
                <a:lnTo>
                  <a:pt x="706" y="99972"/>
                </a:lnTo>
                <a:lnTo>
                  <a:pt x="628" y="99833"/>
                </a:lnTo>
                <a:lnTo>
                  <a:pt x="555" y="99639"/>
                </a:lnTo>
                <a:lnTo>
                  <a:pt x="482" y="99361"/>
                </a:lnTo>
                <a:lnTo>
                  <a:pt x="414" y="99028"/>
                </a:lnTo>
                <a:lnTo>
                  <a:pt x="346" y="98583"/>
                </a:lnTo>
                <a:lnTo>
                  <a:pt x="286" y="98111"/>
                </a:lnTo>
                <a:lnTo>
                  <a:pt x="229" y="97556"/>
                </a:lnTo>
                <a:lnTo>
                  <a:pt x="177" y="96944"/>
                </a:lnTo>
                <a:lnTo>
                  <a:pt x="133" y="96306"/>
                </a:lnTo>
                <a:lnTo>
                  <a:pt x="91" y="95583"/>
                </a:lnTo>
                <a:lnTo>
                  <a:pt x="60" y="94861"/>
                </a:lnTo>
                <a:lnTo>
                  <a:pt x="34" y="94083"/>
                </a:lnTo>
                <a:lnTo>
                  <a:pt x="16" y="93306"/>
                </a:lnTo>
                <a:lnTo>
                  <a:pt x="3" y="92472"/>
                </a:lnTo>
                <a:lnTo>
                  <a:pt x="0" y="91667"/>
                </a:lnTo>
                <a:lnTo>
                  <a:pt x="0" y="8333"/>
                </a:lnTo>
                <a:lnTo>
                  <a:pt x="3" y="7528"/>
                </a:lnTo>
                <a:lnTo>
                  <a:pt x="16" y="6694"/>
                </a:lnTo>
                <a:lnTo>
                  <a:pt x="34" y="5917"/>
                </a:lnTo>
                <a:lnTo>
                  <a:pt x="60" y="5139"/>
                </a:lnTo>
                <a:lnTo>
                  <a:pt x="91" y="4417"/>
                </a:lnTo>
                <a:lnTo>
                  <a:pt x="133" y="3694"/>
                </a:lnTo>
                <a:lnTo>
                  <a:pt x="177" y="3056"/>
                </a:lnTo>
                <a:lnTo>
                  <a:pt x="229" y="2444"/>
                </a:lnTo>
                <a:lnTo>
                  <a:pt x="286" y="1889"/>
                </a:lnTo>
                <a:lnTo>
                  <a:pt x="346" y="1417"/>
                </a:lnTo>
                <a:lnTo>
                  <a:pt x="414" y="972"/>
                </a:lnTo>
                <a:lnTo>
                  <a:pt x="482" y="639"/>
                </a:lnTo>
                <a:lnTo>
                  <a:pt x="555" y="361"/>
                </a:lnTo>
                <a:lnTo>
                  <a:pt x="628" y="167"/>
                </a:lnTo>
                <a:lnTo>
                  <a:pt x="706" y="28"/>
                </a:lnTo>
                <a:lnTo>
                  <a:pt x="781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1714-54"/>
          <p:cNvSpPr/>
          <p:nvPr/>
        </p:nvSpPr>
        <p:spPr>
          <a:xfrm>
            <a:off x="607219" y="2496294"/>
            <a:ext cx="28575" cy="3421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0"/>
                </a:lnTo>
                <a:lnTo>
                  <a:pt x="80491" y="160"/>
                </a:lnTo>
                <a:lnTo>
                  <a:pt x="70972" y="360"/>
                </a:lnTo>
                <a:lnTo>
                  <a:pt x="61732" y="636"/>
                </a:lnTo>
                <a:lnTo>
                  <a:pt x="52860" y="986"/>
                </a:lnTo>
                <a:lnTo>
                  <a:pt x="44443" y="1408"/>
                </a:lnTo>
                <a:lnTo>
                  <a:pt x="36561" y="1896"/>
                </a:lnTo>
                <a:lnTo>
                  <a:pt x="29289" y="2446"/>
                </a:lnTo>
                <a:lnTo>
                  <a:pt x="22699" y="3054"/>
                </a:lnTo>
                <a:lnTo>
                  <a:pt x="16853" y="3712"/>
                </a:lnTo>
                <a:lnTo>
                  <a:pt x="11808" y="4415"/>
                </a:lnTo>
                <a:lnTo>
                  <a:pt x="7612" y="5156"/>
                </a:lnTo>
                <a:lnTo>
                  <a:pt x="4306" y="5928"/>
                </a:lnTo>
                <a:lnTo>
                  <a:pt x="1921" y="6723"/>
                </a:lnTo>
                <a:lnTo>
                  <a:pt x="482" y="7534"/>
                </a:lnTo>
                <a:lnTo>
                  <a:pt x="0" y="8352"/>
                </a:lnTo>
                <a:lnTo>
                  <a:pt x="0" y="91648"/>
                </a:lnTo>
                <a:lnTo>
                  <a:pt x="482" y="92466"/>
                </a:lnTo>
                <a:lnTo>
                  <a:pt x="1921" y="93277"/>
                </a:lnTo>
                <a:lnTo>
                  <a:pt x="4306" y="94072"/>
                </a:lnTo>
                <a:lnTo>
                  <a:pt x="7612" y="94844"/>
                </a:lnTo>
                <a:lnTo>
                  <a:pt x="11808" y="95585"/>
                </a:lnTo>
                <a:lnTo>
                  <a:pt x="16853" y="96288"/>
                </a:lnTo>
                <a:lnTo>
                  <a:pt x="22699" y="96946"/>
                </a:lnTo>
                <a:lnTo>
                  <a:pt x="29289" y="97554"/>
                </a:lnTo>
                <a:lnTo>
                  <a:pt x="36561" y="98104"/>
                </a:lnTo>
                <a:lnTo>
                  <a:pt x="44443" y="98592"/>
                </a:lnTo>
                <a:lnTo>
                  <a:pt x="52860" y="99014"/>
                </a:lnTo>
                <a:lnTo>
                  <a:pt x="61732" y="99364"/>
                </a:lnTo>
                <a:lnTo>
                  <a:pt x="70972" y="99640"/>
                </a:lnTo>
                <a:lnTo>
                  <a:pt x="80491" y="99840"/>
                </a:lnTo>
                <a:lnTo>
                  <a:pt x="90198" y="9996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648"/>
                </a:lnTo>
                <a:lnTo>
                  <a:pt x="100000" y="8352"/>
                </a:lnTo>
                <a:lnTo>
                  <a:pt x="100000" y="8352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1748-39"/>
          <p:cNvSpPr/>
          <p:nvPr/>
        </p:nvSpPr>
        <p:spPr>
          <a:xfrm>
            <a:off x="735806" y="259630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1701-15"/>
          <p:cNvSpPr/>
          <p:nvPr/>
        </p:nvSpPr>
        <p:spPr>
          <a:xfrm>
            <a:off x="4672013" y="976238"/>
            <a:ext cx="4071938" cy="2026481"/>
          </a:xfrm>
          <a:prstGeom prst="roundRect">
            <a:avLst>
              <a:gd name="adj" fmla="val 188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0" name="el-1789439831708-39"/>
          <p:cNvCxnSpPr/>
          <p:nvPr/>
        </p:nvCxnSpPr>
        <p:spPr>
          <a:xfrm>
            <a:off x="4879181" y="1533451"/>
            <a:ext cx="3657600" cy="914"/>
          </a:xfrm>
          <a:prstGeom prst="line">
            <a:avLst/>
          </a:prstGeom>
          <a:ln w="14288" cap="flat">
            <a:solidFill>
              <a:srgbClr val="F0F4F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439831712-48"/>
          <p:cNvSpPr/>
          <p:nvPr/>
        </p:nvSpPr>
        <p:spPr>
          <a:xfrm>
            <a:off x="4879181" y="1154832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1748-40"/>
          <p:cNvSpPr/>
          <p:nvPr/>
        </p:nvSpPr>
        <p:spPr>
          <a:xfrm>
            <a:off x="4973846" y="1241450"/>
            <a:ext cx="9642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800" y="0"/>
                </a:moveTo>
                <a:lnTo>
                  <a:pt x="59100" y="0"/>
                </a:lnTo>
                <a:cubicBezTo>
                  <a:pt x="48033" y="167"/>
                  <a:pt x="38100" y="2444"/>
                  <a:pt x="29300" y="6833"/>
                </a:cubicBezTo>
                <a:lnTo>
                  <a:pt x="29300" y="6833"/>
                </a:lnTo>
                <a:lnTo>
                  <a:pt x="29300" y="6833"/>
                </a:lnTo>
                <a:cubicBezTo>
                  <a:pt x="20300" y="11056"/>
                  <a:pt x="13167" y="16917"/>
                  <a:pt x="7900" y="24417"/>
                </a:cubicBezTo>
                <a:lnTo>
                  <a:pt x="7900" y="24417"/>
                </a:lnTo>
                <a:lnTo>
                  <a:pt x="7900" y="24417"/>
                </a:lnTo>
                <a:cubicBezTo>
                  <a:pt x="2833" y="31750"/>
                  <a:pt x="200" y="40028"/>
                  <a:pt x="0" y="49250"/>
                </a:cubicBezTo>
                <a:lnTo>
                  <a:pt x="0" y="49250"/>
                </a:lnTo>
                <a:cubicBezTo>
                  <a:pt x="200" y="58472"/>
                  <a:pt x="2933" y="66750"/>
                  <a:pt x="8200" y="74083"/>
                </a:cubicBezTo>
                <a:lnTo>
                  <a:pt x="8200" y="74083"/>
                </a:lnTo>
                <a:cubicBezTo>
                  <a:pt x="13267" y="81528"/>
                  <a:pt x="20300" y="87389"/>
                  <a:pt x="29300" y="91667"/>
                </a:cubicBezTo>
                <a:lnTo>
                  <a:pt x="29300" y="91667"/>
                </a:lnTo>
                <a:cubicBezTo>
                  <a:pt x="38100" y="96056"/>
                  <a:pt x="48033" y="98306"/>
                  <a:pt x="59100" y="98417"/>
                </a:cubicBezTo>
                <a:lnTo>
                  <a:pt x="59100" y="98417"/>
                </a:lnTo>
                <a:cubicBezTo>
                  <a:pt x="75433" y="98139"/>
                  <a:pt x="89033" y="93528"/>
                  <a:pt x="99900" y="84583"/>
                </a:cubicBezTo>
                <a:lnTo>
                  <a:pt x="99900" y="84583"/>
                </a:lnTo>
                <a:cubicBezTo>
                  <a:pt x="101300" y="83250"/>
                  <a:pt x="101567" y="81861"/>
                  <a:pt x="100700" y="80417"/>
                </a:cubicBezTo>
                <a:lnTo>
                  <a:pt x="100700" y="80417"/>
                </a:lnTo>
                <a:cubicBezTo>
                  <a:pt x="99833" y="78972"/>
                  <a:pt x="98333" y="78306"/>
                  <a:pt x="96200" y="78417"/>
                </a:cubicBezTo>
                <a:lnTo>
                  <a:pt x="96200" y="78417"/>
                </a:lnTo>
                <a:cubicBezTo>
                  <a:pt x="93733" y="78861"/>
                  <a:pt x="91100" y="79083"/>
                  <a:pt x="88300" y="79083"/>
                </a:cubicBezTo>
                <a:lnTo>
                  <a:pt x="88300" y="79083"/>
                </a:lnTo>
                <a:cubicBezTo>
                  <a:pt x="75300" y="78806"/>
                  <a:pt x="64400" y="75000"/>
                  <a:pt x="55600" y="67667"/>
                </a:cubicBezTo>
                <a:lnTo>
                  <a:pt x="55600" y="67667"/>
                </a:lnTo>
                <a:cubicBezTo>
                  <a:pt x="47000" y="60500"/>
                  <a:pt x="42533" y="51417"/>
                  <a:pt x="42200" y="40417"/>
                </a:cubicBezTo>
                <a:lnTo>
                  <a:pt x="42200" y="40417"/>
                </a:lnTo>
                <a:cubicBezTo>
                  <a:pt x="42200" y="33083"/>
                  <a:pt x="44300" y="26500"/>
                  <a:pt x="48500" y="20667"/>
                </a:cubicBezTo>
                <a:lnTo>
                  <a:pt x="48500" y="20667"/>
                </a:lnTo>
                <a:cubicBezTo>
                  <a:pt x="52900" y="14778"/>
                  <a:pt x="58633" y="10167"/>
                  <a:pt x="65700" y="6833"/>
                </a:cubicBezTo>
                <a:lnTo>
                  <a:pt x="65700" y="6833"/>
                </a:lnTo>
                <a:cubicBezTo>
                  <a:pt x="67433" y="5944"/>
                  <a:pt x="68133" y="4611"/>
                  <a:pt x="67800" y="2833"/>
                </a:cubicBezTo>
                <a:lnTo>
                  <a:pt x="67800" y="2833"/>
                </a:lnTo>
                <a:cubicBezTo>
                  <a:pt x="67267" y="1389"/>
                  <a:pt x="65933" y="528"/>
                  <a:pt x="63800" y="250"/>
                </a:cubicBezTo>
                <a:lnTo>
                  <a:pt x="63800" y="250"/>
                </a:lnTo>
                <a:cubicBezTo>
                  <a:pt x="62200" y="83"/>
                  <a:pt x="60533" y="0"/>
                  <a:pt x="58800" y="0"/>
                </a:cubicBezTo>
                <a:lnTo>
                  <a:pt x="58800" y="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1712-49"/>
          <p:cNvSpPr/>
          <p:nvPr/>
        </p:nvSpPr>
        <p:spPr>
          <a:xfrm>
            <a:off x="4879181" y="1640607"/>
            <a:ext cx="3657600" cy="3421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1" y="0"/>
                </a:moveTo>
                <a:lnTo>
                  <a:pt x="99219" y="0"/>
                </a:lnTo>
                <a:lnTo>
                  <a:pt x="99294" y="28"/>
                </a:lnTo>
                <a:lnTo>
                  <a:pt x="99372" y="167"/>
                </a:lnTo>
                <a:lnTo>
                  <a:pt x="99445" y="361"/>
                </a:lnTo>
                <a:lnTo>
                  <a:pt x="99518" y="639"/>
                </a:lnTo>
                <a:lnTo>
                  <a:pt x="99586" y="972"/>
                </a:lnTo>
                <a:lnTo>
                  <a:pt x="99654" y="1417"/>
                </a:lnTo>
                <a:lnTo>
                  <a:pt x="99714" y="1889"/>
                </a:lnTo>
                <a:lnTo>
                  <a:pt x="99771" y="2444"/>
                </a:lnTo>
                <a:lnTo>
                  <a:pt x="99823" y="3056"/>
                </a:lnTo>
                <a:lnTo>
                  <a:pt x="99867" y="3694"/>
                </a:lnTo>
                <a:lnTo>
                  <a:pt x="99909" y="4417"/>
                </a:lnTo>
                <a:lnTo>
                  <a:pt x="99940" y="5139"/>
                </a:lnTo>
                <a:lnTo>
                  <a:pt x="99966" y="5917"/>
                </a:lnTo>
                <a:lnTo>
                  <a:pt x="99984" y="6694"/>
                </a:lnTo>
                <a:lnTo>
                  <a:pt x="99997" y="7528"/>
                </a:lnTo>
                <a:lnTo>
                  <a:pt x="100000" y="8333"/>
                </a:lnTo>
                <a:lnTo>
                  <a:pt x="100000" y="91667"/>
                </a:lnTo>
                <a:lnTo>
                  <a:pt x="99997" y="92472"/>
                </a:lnTo>
                <a:lnTo>
                  <a:pt x="99984" y="93306"/>
                </a:lnTo>
                <a:lnTo>
                  <a:pt x="99966" y="94083"/>
                </a:lnTo>
                <a:lnTo>
                  <a:pt x="99940" y="94861"/>
                </a:lnTo>
                <a:lnTo>
                  <a:pt x="99909" y="95583"/>
                </a:lnTo>
                <a:lnTo>
                  <a:pt x="99867" y="96306"/>
                </a:lnTo>
                <a:lnTo>
                  <a:pt x="99823" y="96944"/>
                </a:lnTo>
                <a:lnTo>
                  <a:pt x="99771" y="97556"/>
                </a:lnTo>
                <a:lnTo>
                  <a:pt x="99714" y="98111"/>
                </a:lnTo>
                <a:lnTo>
                  <a:pt x="99654" y="98583"/>
                </a:lnTo>
                <a:lnTo>
                  <a:pt x="99586" y="99028"/>
                </a:lnTo>
                <a:lnTo>
                  <a:pt x="99518" y="99361"/>
                </a:lnTo>
                <a:lnTo>
                  <a:pt x="99445" y="99639"/>
                </a:lnTo>
                <a:lnTo>
                  <a:pt x="99372" y="99833"/>
                </a:lnTo>
                <a:lnTo>
                  <a:pt x="99294" y="99972"/>
                </a:lnTo>
                <a:lnTo>
                  <a:pt x="99219" y="100000"/>
                </a:lnTo>
                <a:lnTo>
                  <a:pt x="781" y="100000"/>
                </a:lnTo>
                <a:lnTo>
                  <a:pt x="706" y="99972"/>
                </a:lnTo>
                <a:lnTo>
                  <a:pt x="628" y="99833"/>
                </a:lnTo>
                <a:lnTo>
                  <a:pt x="555" y="99639"/>
                </a:lnTo>
                <a:lnTo>
                  <a:pt x="482" y="99361"/>
                </a:lnTo>
                <a:lnTo>
                  <a:pt x="414" y="99028"/>
                </a:lnTo>
                <a:lnTo>
                  <a:pt x="346" y="98583"/>
                </a:lnTo>
                <a:lnTo>
                  <a:pt x="286" y="98111"/>
                </a:lnTo>
                <a:lnTo>
                  <a:pt x="229" y="97556"/>
                </a:lnTo>
                <a:lnTo>
                  <a:pt x="177" y="96944"/>
                </a:lnTo>
                <a:lnTo>
                  <a:pt x="133" y="96306"/>
                </a:lnTo>
                <a:lnTo>
                  <a:pt x="91" y="95583"/>
                </a:lnTo>
                <a:lnTo>
                  <a:pt x="60" y="94861"/>
                </a:lnTo>
                <a:lnTo>
                  <a:pt x="34" y="94083"/>
                </a:lnTo>
                <a:lnTo>
                  <a:pt x="16" y="93306"/>
                </a:lnTo>
                <a:lnTo>
                  <a:pt x="3" y="92472"/>
                </a:lnTo>
                <a:lnTo>
                  <a:pt x="0" y="91667"/>
                </a:lnTo>
                <a:lnTo>
                  <a:pt x="0" y="8333"/>
                </a:lnTo>
                <a:lnTo>
                  <a:pt x="3" y="7528"/>
                </a:lnTo>
                <a:lnTo>
                  <a:pt x="16" y="6694"/>
                </a:lnTo>
                <a:lnTo>
                  <a:pt x="34" y="5917"/>
                </a:lnTo>
                <a:lnTo>
                  <a:pt x="60" y="5139"/>
                </a:lnTo>
                <a:lnTo>
                  <a:pt x="91" y="4417"/>
                </a:lnTo>
                <a:lnTo>
                  <a:pt x="133" y="3694"/>
                </a:lnTo>
                <a:lnTo>
                  <a:pt x="177" y="3056"/>
                </a:lnTo>
                <a:lnTo>
                  <a:pt x="229" y="2444"/>
                </a:lnTo>
                <a:lnTo>
                  <a:pt x="286" y="1889"/>
                </a:lnTo>
                <a:lnTo>
                  <a:pt x="346" y="1417"/>
                </a:lnTo>
                <a:lnTo>
                  <a:pt x="414" y="972"/>
                </a:lnTo>
                <a:lnTo>
                  <a:pt x="482" y="639"/>
                </a:lnTo>
                <a:lnTo>
                  <a:pt x="555" y="361"/>
                </a:lnTo>
                <a:lnTo>
                  <a:pt x="628" y="167"/>
                </a:lnTo>
                <a:lnTo>
                  <a:pt x="706" y="28"/>
                </a:lnTo>
                <a:lnTo>
                  <a:pt x="781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1714-55"/>
          <p:cNvSpPr/>
          <p:nvPr/>
        </p:nvSpPr>
        <p:spPr>
          <a:xfrm>
            <a:off x="4879181" y="1640607"/>
            <a:ext cx="28575" cy="3421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0"/>
                </a:lnTo>
                <a:lnTo>
                  <a:pt x="80491" y="160"/>
                </a:lnTo>
                <a:lnTo>
                  <a:pt x="70972" y="360"/>
                </a:lnTo>
                <a:lnTo>
                  <a:pt x="61732" y="636"/>
                </a:lnTo>
                <a:lnTo>
                  <a:pt x="52860" y="986"/>
                </a:lnTo>
                <a:lnTo>
                  <a:pt x="44443" y="1408"/>
                </a:lnTo>
                <a:lnTo>
                  <a:pt x="36561" y="1896"/>
                </a:lnTo>
                <a:lnTo>
                  <a:pt x="29289" y="2446"/>
                </a:lnTo>
                <a:lnTo>
                  <a:pt x="22699" y="3054"/>
                </a:lnTo>
                <a:lnTo>
                  <a:pt x="16853" y="3712"/>
                </a:lnTo>
                <a:lnTo>
                  <a:pt x="11808" y="4415"/>
                </a:lnTo>
                <a:lnTo>
                  <a:pt x="7612" y="5156"/>
                </a:lnTo>
                <a:lnTo>
                  <a:pt x="4306" y="5928"/>
                </a:lnTo>
                <a:lnTo>
                  <a:pt x="1921" y="6723"/>
                </a:lnTo>
                <a:lnTo>
                  <a:pt x="482" y="7534"/>
                </a:lnTo>
                <a:lnTo>
                  <a:pt x="0" y="8352"/>
                </a:lnTo>
                <a:lnTo>
                  <a:pt x="0" y="91648"/>
                </a:lnTo>
                <a:lnTo>
                  <a:pt x="482" y="92466"/>
                </a:lnTo>
                <a:lnTo>
                  <a:pt x="1921" y="93277"/>
                </a:lnTo>
                <a:lnTo>
                  <a:pt x="4306" y="94072"/>
                </a:lnTo>
                <a:lnTo>
                  <a:pt x="7612" y="94844"/>
                </a:lnTo>
                <a:lnTo>
                  <a:pt x="11808" y="95585"/>
                </a:lnTo>
                <a:lnTo>
                  <a:pt x="16853" y="96288"/>
                </a:lnTo>
                <a:lnTo>
                  <a:pt x="22699" y="96946"/>
                </a:lnTo>
                <a:lnTo>
                  <a:pt x="29289" y="97554"/>
                </a:lnTo>
                <a:lnTo>
                  <a:pt x="36561" y="98104"/>
                </a:lnTo>
                <a:lnTo>
                  <a:pt x="44443" y="98592"/>
                </a:lnTo>
                <a:lnTo>
                  <a:pt x="52860" y="99014"/>
                </a:lnTo>
                <a:lnTo>
                  <a:pt x="61732" y="99364"/>
                </a:lnTo>
                <a:lnTo>
                  <a:pt x="70972" y="99640"/>
                </a:lnTo>
                <a:lnTo>
                  <a:pt x="80491" y="99840"/>
                </a:lnTo>
                <a:lnTo>
                  <a:pt x="90198" y="9996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648"/>
                </a:lnTo>
                <a:lnTo>
                  <a:pt x="100000" y="8352"/>
                </a:lnTo>
                <a:lnTo>
                  <a:pt x="100000" y="8352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1748-41"/>
          <p:cNvSpPr/>
          <p:nvPr/>
        </p:nvSpPr>
        <p:spPr>
          <a:xfrm>
            <a:off x="5007769" y="174061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1713-50"/>
          <p:cNvSpPr/>
          <p:nvPr/>
        </p:nvSpPr>
        <p:spPr>
          <a:xfrm>
            <a:off x="4879181" y="2068450"/>
            <a:ext cx="3657600" cy="3421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1" y="0"/>
                </a:moveTo>
                <a:lnTo>
                  <a:pt x="99219" y="0"/>
                </a:lnTo>
                <a:lnTo>
                  <a:pt x="99294" y="28"/>
                </a:lnTo>
                <a:lnTo>
                  <a:pt x="99372" y="167"/>
                </a:lnTo>
                <a:lnTo>
                  <a:pt x="99445" y="361"/>
                </a:lnTo>
                <a:lnTo>
                  <a:pt x="99518" y="639"/>
                </a:lnTo>
                <a:lnTo>
                  <a:pt x="99586" y="972"/>
                </a:lnTo>
                <a:lnTo>
                  <a:pt x="99654" y="1417"/>
                </a:lnTo>
                <a:lnTo>
                  <a:pt x="99714" y="1889"/>
                </a:lnTo>
                <a:lnTo>
                  <a:pt x="99771" y="2444"/>
                </a:lnTo>
                <a:lnTo>
                  <a:pt x="99823" y="3056"/>
                </a:lnTo>
                <a:lnTo>
                  <a:pt x="99867" y="3694"/>
                </a:lnTo>
                <a:lnTo>
                  <a:pt x="99909" y="4417"/>
                </a:lnTo>
                <a:lnTo>
                  <a:pt x="99940" y="5139"/>
                </a:lnTo>
                <a:lnTo>
                  <a:pt x="99966" y="5917"/>
                </a:lnTo>
                <a:lnTo>
                  <a:pt x="99984" y="6694"/>
                </a:lnTo>
                <a:lnTo>
                  <a:pt x="99997" y="7528"/>
                </a:lnTo>
                <a:lnTo>
                  <a:pt x="100000" y="8333"/>
                </a:lnTo>
                <a:lnTo>
                  <a:pt x="100000" y="91667"/>
                </a:lnTo>
                <a:lnTo>
                  <a:pt x="99997" y="92472"/>
                </a:lnTo>
                <a:lnTo>
                  <a:pt x="99984" y="93306"/>
                </a:lnTo>
                <a:lnTo>
                  <a:pt x="99966" y="94083"/>
                </a:lnTo>
                <a:lnTo>
                  <a:pt x="99940" y="94861"/>
                </a:lnTo>
                <a:lnTo>
                  <a:pt x="99909" y="95583"/>
                </a:lnTo>
                <a:lnTo>
                  <a:pt x="99867" y="96306"/>
                </a:lnTo>
                <a:lnTo>
                  <a:pt x="99823" y="96944"/>
                </a:lnTo>
                <a:lnTo>
                  <a:pt x="99771" y="97556"/>
                </a:lnTo>
                <a:lnTo>
                  <a:pt x="99714" y="98111"/>
                </a:lnTo>
                <a:lnTo>
                  <a:pt x="99654" y="98583"/>
                </a:lnTo>
                <a:lnTo>
                  <a:pt x="99586" y="99028"/>
                </a:lnTo>
                <a:lnTo>
                  <a:pt x="99518" y="99361"/>
                </a:lnTo>
                <a:lnTo>
                  <a:pt x="99445" y="99639"/>
                </a:lnTo>
                <a:lnTo>
                  <a:pt x="99372" y="99833"/>
                </a:lnTo>
                <a:lnTo>
                  <a:pt x="99294" y="99972"/>
                </a:lnTo>
                <a:lnTo>
                  <a:pt x="99219" y="100000"/>
                </a:lnTo>
                <a:lnTo>
                  <a:pt x="781" y="100000"/>
                </a:lnTo>
                <a:lnTo>
                  <a:pt x="706" y="99972"/>
                </a:lnTo>
                <a:lnTo>
                  <a:pt x="628" y="99833"/>
                </a:lnTo>
                <a:lnTo>
                  <a:pt x="555" y="99639"/>
                </a:lnTo>
                <a:lnTo>
                  <a:pt x="482" y="99361"/>
                </a:lnTo>
                <a:lnTo>
                  <a:pt x="414" y="99028"/>
                </a:lnTo>
                <a:lnTo>
                  <a:pt x="346" y="98583"/>
                </a:lnTo>
                <a:lnTo>
                  <a:pt x="286" y="98111"/>
                </a:lnTo>
                <a:lnTo>
                  <a:pt x="229" y="97556"/>
                </a:lnTo>
                <a:lnTo>
                  <a:pt x="177" y="96944"/>
                </a:lnTo>
                <a:lnTo>
                  <a:pt x="133" y="96306"/>
                </a:lnTo>
                <a:lnTo>
                  <a:pt x="91" y="95583"/>
                </a:lnTo>
                <a:lnTo>
                  <a:pt x="60" y="94861"/>
                </a:lnTo>
                <a:lnTo>
                  <a:pt x="34" y="94083"/>
                </a:lnTo>
                <a:lnTo>
                  <a:pt x="16" y="93306"/>
                </a:lnTo>
                <a:lnTo>
                  <a:pt x="3" y="92472"/>
                </a:lnTo>
                <a:lnTo>
                  <a:pt x="0" y="91667"/>
                </a:lnTo>
                <a:lnTo>
                  <a:pt x="0" y="8333"/>
                </a:lnTo>
                <a:lnTo>
                  <a:pt x="3" y="7528"/>
                </a:lnTo>
                <a:lnTo>
                  <a:pt x="16" y="6694"/>
                </a:lnTo>
                <a:lnTo>
                  <a:pt x="34" y="5917"/>
                </a:lnTo>
                <a:lnTo>
                  <a:pt x="60" y="5139"/>
                </a:lnTo>
                <a:lnTo>
                  <a:pt x="91" y="4417"/>
                </a:lnTo>
                <a:lnTo>
                  <a:pt x="133" y="3694"/>
                </a:lnTo>
                <a:lnTo>
                  <a:pt x="177" y="3056"/>
                </a:lnTo>
                <a:lnTo>
                  <a:pt x="229" y="2444"/>
                </a:lnTo>
                <a:lnTo>
                  <a:pt x="286" y="1889"/>
                </a:lnTo>
                <a:lnTo>
                  <a:pt x="346" y="1417"/>
                </a:lnTo>
                <a:lnTo>
                  <a:pt x="414" y="972"/>
                </a:lnTo>
                <a:lnTo>
                  <a:pt x="482" y="639"/>
                </a:lnTo>
                <a:lnTo>
                  <a:pt x="555" y="361"/>
                </a:lnTo>
                <a:lnTo>
                  <a:pt x="628" y="167"/>
                </a:lnTo>
                <a:lnTo>
                  <a:pt x="706" y="28"/>
                </a:lnTo>
                <a:lnTo>
                  <a:pt x="781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1714-56"/>
          <p:cNvSpPr/>
          <p:nvPr/>
        </p:nvSpPr>
        <p:spPr>
          <a:xfrm>
            <a:off x="4879181" y="2068450"/>
            <a:ext cx="28575" cy="3421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0"/>
                </a:lnTo>
                <a:lnTo>
                  <a:pt x="80491" y="160"/>
                </a:lnTo>
                <a:lnTo>
                  <a:pt x="70972" y="360"/>
                </a:lnTo>
                <a:lnTo>
                  <a:pt x="61732" y="636"/>
                </a:lnTo>
                <a:lnTo>
                  <a:pt x="52860" y="986"/>
                </a:lnTo>
                <a:lnTo>
                  <a:pt x="44443" y="1408"/>
                </a:lnTo>
                <a:lnTo>
                  <a:pt x="36561" y="1896"/>
                </a:lnTo>
                <a:lnTo>
                  <a:pt x="29289" y="2446"/>
                </a:lnTo>
                <a:lnTo>
                  <a:pt x="22699" y="3054"/>
                </a:lnTo>
                <a:lnTo>
                  <a:pt x="16853" y="3712"/>
                </a:lnTo>
                <a:lnTo>
                  <a:pt x="11808" y="4415"/>
                </a:lnTo>
                <a:lnTo>
                  <a:pt x="7612" y="5156"/>
                </a:lnTo>
                <a:lnTo>
                  <a:pt x="4306" y="5928"/>
                </a:lnTo>
                <a:lnTo>
                  <a:pt x="1921" y="6723"/>
                </a:lnTo>
                <a:lnTo>
                  <a:pt x="482" y="7534"/>
                </a:lnTo>
                <a:lnTo>
                  <a:pt x="0" y="8352"/>
                </a:lnTo>
                <a:lnTo>
                  <a:pt x="0" y="91648"/>
                </a:lnTo>
                <a:lnTo>
                  <a:pt x="482" y="92466"/>
                </a:lnTo>
                <a:lnTo>
                  <a:pt x="1921" y="93277"/>
                </a:lnTo>
                <a:lnTo>
                  <a:pt x="4306" y="94072"/>
                </a:lnTo>
                <a:lnTo>
                  <a:pt x="7612" y="94844"/>
                </a:lnTo>
                <a:lnTo>
                  <a:pt x="11808" y="95585"/>
                </a:lnTo>
                <a:lnTo>
                  <a:pt x="16853" y="96288"/>
                </a:lnTo>
                <a:lnTo>
                  <a:pt x="22699" y="96946"/>
                </a:lnTo>
                <a:lnTo>
                  <a:pt x="29289" y="97554"/>
                </a:lnTo>
                <a:lnTo>
                  <a:pt x="36561" y="98104"/>
                </a:lnTo>
                <a:lnTo>
                  <a:pt x="44443" y="98592"/>
                </a:lnTo>
                <a:lnTo>
                  <a:pt x="52860" y="99014"/>
                </a:lnTo>
                <a:lnTo>
                  <a:pt x="61732" y="99364"/>
                </a:lnTo>
                <a:lnTo>
                  <a:pt x="70972" y="99640"/>
                </a:lnTo>
                <a:lnTo>
                  <a:pt x="80491" y="99840"/>
                </a:lnTo>
                <a:lnTo>
                  <a:pt x="90198" y="9996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648"/>
                </a:lnTo>
                <a:lnTo>
                  <a:pt x="100000" y="8352"/>
                </a:lnTo>
                <a:lnTo>
                  <a:pt x="100000" y="8352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1749-42"/>
          <p:cNvSpPr/>
          <p:nvPr/>
        </p:nvSpPr>
        <p:spPr>
          <a:xfrm>
            <a:off x="5007769" y="216846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1713-51"/>
          <p:cNvSpPr/>
          <p:nvPr/>
        </p:nvSpPr>
        <p:spPr>
          <a:xfrm>
            <a:off x="4879181" y="2496294"/>
            <a:ext cx="3657600" cy="3421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1" y="0"/>
                </a:moveTo>
                <a:lnTo>
                  <a:pt x="99219" y="0"/>
                </a:lnTo>
                <a:lnTo>
                  <a:pt x="99294" y="28"/>
                </a:lnTo>
                <a:lnTo>
                  <a:pt x="99372" y="167"/>
                </a:lnTo>
                <a:lnTo>
                  <a:pt x="99445" y="361"/>
                </a:lnTo>
                <a:lnTo>
                  <a:pt x="99518" y="639"/>
                </a:lnTo>
                <a:lnTo>
                  <a:pt x="99586" y="972"/>
                </a:lnTo>
                <a:lnTo>
                  <a:pt x="99654" y="1417"/>
                </a:lnTo>
                <a:lnTo>
                  <a:pt x="99714" y="1889"/>
                </a:lnTo>
                <a:lnTo>
                  <a:pt x="99771" y="2444"/>
                </a:lnTo>
                <a:lnTo>
                  <a:pt x="99823" y="3056"/>
                </a:lnTo>
                <a:lnTo>
                  <a:pt x="99867" y="3694"/>
                </a:lnTo>
                <a:lnTo>
                  <a:pt x="99909" y="4417"/>
                </a:lnTo>
                <a:lnTo>
                  <a:pt x="99940" y="5139"/>
                </a:lnTo>
                <a:lnTo>
                  <a:pt x="99966" y="5917"/>
                </a:lnTo>
                <a:lnTo>
                  <a:pt x="99984" y="6694"/>
                </a:lnTo>
                <a:lnTo>
                  <a:pt x="99997" y="7528"/>
                </a:lnTo>
                <a:lnTo>
                  <a:pt x="100000" y="8333"/>
                </a:lnTo>
                <a:lnTo>
                  <a:pt x="100000" y="91667"/>
                </a:lnTo>
                <a:lnTo>
                  <a:pt x="99997" y="92472"/>
                </a:lnTo>
                <a:lnTo>
                  <a:pt x="99984" y="93306"/>
                </a:lnTo>
                <a:lnTo>
                  <a:pt x="99966" y="94083"/>
                </a:lnTo>
                <a:lnTo>
                  <a:pt x="99940" y="94861"/>
                </a:lnTo>
                <a:lnTo>
                  <a:pt x="99909" y="95583"/>
                </a:lnTo>
                <a:lnTo>
                  <a:pt x="99867" y="96306"/>
                </a:lnTo>
                <a:lnTo>
                  <a:pt x="99823" y="96944"/>
                </a:lnTo>
                <a:lnTo>
                  <a:pt x="99771" y="97556"/>
                </a:lnTo>
                <a:lnTo>
                  <a:pt x="99714" y="98111"/>
                </a:lnTo>
                <a:lnTo>
                  <a:pt x="99654" y="98583"/>
                </a:lnTo>
                <a:lnTo>
                  <a:pt x="99586" y="99028"/>
                </a:lnTo>
                <a:lnTo>
                  <a:pt x="99518" y="99361"/>
                </a:lnTo>
                <a:lnTo>
                  <a:pt x="99445" y="99639"/>
                </a:lnTo>
                <a:lnTo>
                  <a:pt x="99372" y="99833"/>
                </a:lnTo>
                <a:lnTo>
                  <a:pt x="99294" y="99972"/>
                </a:lnTo>
                <a:lnTo>
                  <a:pt x="99219" y="100000"/>
                </a:lnTo>
                <a:lnTo>
                  <a:pt x="781" y="100000"/>
                </a:lnTo>
                <a:lnTo>
                  <a:pt x="706" y="99972"/>
                </a:lnTo>
                <a:lnTo>
                  <a:pt x="628" y="99833"/>
                </a:lnTo>
                <a:lnTo>
                  <a:pt x="555" y="99639"/>
                </a:lnTo>
                <a:lnTo>
                  <a:pt x="482" y="99361"/>
                </a:lnTo>
                <a:lnTo>
                  <a:pt x="414" y="99028"/>
                </a:lnTo>
                <a:lnTo>
                  <a:pt x="346" y="98583"/>
                </a:lnTo>
                <a:lnTo>
                  <a:pt x="286" y="98111"/>
                </a:lnTo>
                <a:lnTo>
                  <a:pt x="229" y="97556"/>
                </a:lnTo>
                <a:lnTo>
                  <a:pt x="177" y="96944"/>
                </a:lnTo>
                <a:lnTo>
                  <a:pt x="133" y="96306"/>
                </a:lnTo>
                <a:lnTo>
                  <a:pt x="91" y="95583"/>
                </a:lnTo>
                <a:lnTo>
                  <a:pt x="60" y="94861"/>
                </a:lnTo>
                <a:lnTo>
                  <a:pt x="34" y="94083"/>
                </a:lnTo>
                <a:lnTo>
                  <a:pt x="16" y="93306"/>
                </a:lnTo>
                <a:lnTo>
                  <a:pt x="3" y="92472"/>
                </a:lnTo>
                <a:lnTo>
                  <a:pt x="0" y="91667"/>
                </a:lnTo>
                <a:lnTo>
                  <a:pt x="0" y="8333"/>
                </a:lnTo>
                <a:lnTo>
                  <a:pt x="3" y="7528"/>
                </a:lnTo>
                <a:lnTo>
                  <a:pt x="16" y="6694"/>
                </a:lnTo>
                <a:lnTo>
                  <a:pt x="34" y="5917"/>
                </a:lnTo>
                <a:lnTo>
                  <a:pt x="60" y="5139"/>
                </a:lnTo>
                <a:lnTo>
                  <a:pt x="91" y="4417"/>
                </a:lnTo>
                <a:lnTo>
                  <a:pt x="133" y="3694"/>
                </a:lnTo>
                <a:lnTo>
                  <a:pt x="177" y="3056"/>
                </a:lnTo>
                <a:lnTo>
                  <a:pt x="229" y="2444"/>
                </a:lnTo>
                <a:lnTo>
                  <a:pt x="286" y="1889"/>
                </a:lnTo>
                <a:lnTo>
                  <a:pt x="346" y="1417"/>
                </a:lnTo>
                <a:lnTo>
                  <a:pt x="414" y="972"/>
                </a:lnTo>
                <a:lnTo>
                  <a:pt x="482" y="639"/>
                </a:lnTo>
                <a:lnTo>
                  <a:pt x="555" y="361"/>
                </a:lnTo>
                <a:lnTo>
                  <a:pt x="628" y="167"/>
                </a:lnTo>
                <a:lnTo>
                  <a:pt x="706" y="28"/>
                </a:lnTo>
                <a:lnTo>
                  <a:pt x="781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1714-57"/>
          <p:cNvSpPr/>
          <p:nvPr/>
        </p:nvSpPr>
        <p:spPr>
          <a:xfrm>
            <a:off x="4879181" y="2496294"/>
            <a:ext cx="28575" cy="3421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0"/>
                </a:lnTo>
                <a:lnTo>
                  <a:pt x="80491" y="160"/>
                </a:lnTo>
                <a:lnTo>
                  <a:pt x="70972" y="360"/>
                </a:lnTo>
                <a:lnTo>
                  <a:pt x="61732" y="636"/>
                </a:lnTo>
                <a:lnTo>
                  <a:pt x="52860" y="986"/>
                </a:lnTo>
                <a:lnTo>
                  <a:pt x="44443" y="1408"/>
                </a:lnTo>
                <a:lnTo>
                  <a:pt x="36561" y="1896"/>
                </a:lnTo>
                <a:lnTo>
                  <a:pt x="29289" y="2446"/>
                </a:lnTo>
                <a:lnTo>
                  <a:pt x="22699" y="3054"/>
                </a:lnTo>
                <a:lnTo>
                  <a:pt x="16853" y="3712"/>
                </a:lnTo>
                <a:lnTo>
                  <a:pt x="11808" y="4415"/>
                </a:lnTo>
                <a:lnTo>
                  <a:pt x="7612" y="5156"/>
                </a:lnTo>
                <a:lnTo>
                  <a:pt x="4306" y="5928"/>
                </a:lnTo>
                <a:lnTo>
                  <a:pt x="1921" y="6723"/>
                </a:lnTo>
                <a:lnTo>
                  <a:pt x="482" y="7534"/>
                </a:lnTo>
                <a:lnTo>
                  <a:pt x="0" y="8352"/>
                </a:lnTo>
                <a:lnTo>
                  <a:pt x="0" y="91648"/>
                </a:lnTo>
                <a:lnTo>
                  <a:pt x="482" y="92466"/>
                </a:lnTo>
                <a:lnTo>
                  <a:pt x="1921" y="93277"/>
                </a:lnTo>
                <a:lnTo>
                  <a:pt x="4306" y="94072"/>
                </a:lnTo>
                <a:lnTo>
                  <a:pt x="7612" y="94844"/>
                </a:lnTo>
                <a:lnTo>
                  <a:pt x="11808" y="95585"/>
                </a:lnTo>
                <a:lnTo>
                  <a:pt x="16853" y="96288"/>
                </a:lnTo>
                <a:lnTo>
                  <a:pt x="22699" y="96946"/>
                </a:lnTo>
                <a:lnTo>
                  <a:pt x="29289" y="97554"/>
                </a:lnTo>
                <a:lnTo>
                  <a:pt x="36561" y="98104"/>
                </a:lnTo>
                <a:lnTo>
                  <a:pt x="44443" y="98592"/>
                </a:lnTo>
                <a:lnTo>
                  <a:pt x="52860" y="99014"/>
                </a:lnTo>
                <a:lnTo>
                  <a:pt x="61732" y="99364"/>
                </a:lnTo>
                <a:lnTo>
                  <a:pt x="70972" y="99640"/>
                </a:lnTo>
                <a:lnTo>
                  <a:pt x="80491" y="99840"/>
                </a:lnTo>
                <a:lnTo>
                  <a:pt x="90198" y="9996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648"/>
                </a:lnTo>
                <a:lnTo>
                  <a:pt x="100000" y="8352"/>
                </a:lnTo>
                <a:lnTo>
                  <a:pt x="100000" y="8352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1751-43"/>
          <p:cNvSpPr/>
          <p:nvPr/>
        </p:nvSpPr>
        <p:spPr>
          <a:xfrm>
            <a:off x="5007769" y="259630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1699-13"/>
          <p:cNvSpPr/>
          <p:nvPr/>
        </p:nvSpPr>
        <p:spPr>
          <a:xfrm>
            <a:off x="400050" y="3174169"/>
            <a:ext cx="8343900" cy="1164431"/>
          </a:xfrm>
          <a:prstGeom prst="roundRect">
            <a:avLst>
              <a:gd name="adj" fmla="val 327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3" name="el-1789439831746-35"/>
          <p:cNvSpPr/>
          <p:nvPr/>
        </p:nvSpPr>
        <p:spPr>
          <a:xfrm>
            <a:off x="607219" y="3346066"/>
            <a:ext cx="121444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231" y="50727"/>
                </a:moveTo>
                <a:lnTo>
                  <a:pt x="12231" y="50727"/>
                </a:lnTo>
                <a:lnTo>
                  <a:pt x="12231" y="29000"/>
                </a:lnTo>
                <a:lnTo>
                  <a:pt x="42923" y="29000"/>
                </a:lnTo>
                <a:lnTo>
                  <a:pt x="42923" y="50727"/>
                </a:lnTo>
                <a:lnTo>
                  <a:pt x="12231" y="50727"/>
                </a:lnTo>
                <a:moveTo>
                  <a:pt x="12231" y="65182"/>
                </a:moveTo>
                <a:lnTo>
                  <a:pt x="12231" y="65182"/>
                </a:lnTo>
                <a:lnTo>
                  <a:pt x="42923" y="65182"/>
                </a:lnTo>
                <a:lnTo>
                  <a:pt x="42923" y="86909"/>
                </a:lnTo>
                <a:lnTo>
                  <a:pt x="12231" y="86909"/>
                </a:lnTo>
                <a:lnTo>
                  <a:pt x="12231" y="65182"/>
                </a:lnTo>
                <a:moveTo>
                  <a:pt x="55154" y="86909"/>
                </a:moveTo>
                <a:lnTo>
                  <a:pt x="55154" y="86909"/>
                </a:lnTo>
                <a:lnTo>
                  <a:pt x="55154" y="65182"/>
                </a:lnTo>
                <a:lnTo>
                  <a:pt x="85846" y="65182"/>
                </a:lnTo>
                <a:lnTo>
                  <a:pt x="85846" y="86909"/>
                </a:lnTo>
                <a:lnTo>
                  <a:pt x="55154" y="86909"/>
                </a:lnTo>
                <a:moveTo>
                  <a:pt x="85846" y="50727"/>
                </a:moveTo>
                <a:lnTo>
                  <a:pt x="85846" y="50727"/>
                </a:lnTo>
                <a:lnTo>
                  <a:pt x="55154" y="50727"/>
                </a:lnTo>
                <a:lnTo>
                  <a:pt x="55154" y="29000"/>
                </a:lnTo>
                <a:lnTo>
                  <a:pt x="85846" y="29000"/>
                </a:lnTo>
                <a:lnTo>
                  <a:pt x="85846" y="50727"/>
                </a:lnTo>
                <a:moveTo>
                  <a:pt x="12231" y="0"/>
                </a:moveTo>
                <a:lnTo>
                  <a:pt x="12231" y="0"/>
                </a:lnTo>
                <a:cubicBezTo>
                  <a:pt x="8795" y="121"/>
                  <a:pt x="5923" y="1545"/>
                  <a:pt x="3615" y="4273"/>
                </a:cubicBezTo>
                <a:lnTo>
                  <a:pt x="3615" y="4273"/>
                </a:lnTo>
                <a:lnTo>
                  <a:pt x="3615" y="4273"/>
                </a:lnTo>
                <a:cubicBezTo>
                  <a:pt x="1308" y="7000"/>
                  <a:pt x="103" y="10394"/>
                  <a:pt x="0" y="14455"/>
                </a:cubicBezTo>
                <a:lnTo>
                  <a:pt x="0" y="14455"/>
                </a:lnTo>
                <a:lnTo>
                  <a:pt x="0" y="86909"/>
                </a:lnTo>
                <a:cubicBezTo>
                  <a:pt x="103" y="90970"/>
                  <a:pt x="1308" y="94364"/>
                  <a:pt x="3615" y="97091"/>
                </a:cubicBezTo>
                <a:lnTo>
                  <a:pt x="3615" y="97091"/>
                </a:lnTo>
                <a:cubicBezTo>
                  <a:pt x="5923" y="99818"/>
                  <a:pt x="8795" y="101273"/>
                  <a:pt x="12231" y="101455"/>
                </a:cubicBezTo>
                <a:lnTo>
                  <a:pt x="12231" y="101455"/>
                </a:lnTo>
                <a:lnTo>
                  <a:pt x="85846" y="101455"/>
                </a:lnTo>
                <a:cubicBezTo>
                  <a:pt x="89282" y="101273"/>
                  <a:pt x="92154" y="99818"/>
                  <a:pt x="94462" y="97091"/>
                </a:cubicBezTo>
                <a:lnTo>
                  <a:pt x="94462" y="97091"/>
                </a:lnTo>
                <a:cubicBezTo>
                  <a:pt x="96769" y="94364"/>
                  <a:pt x="97974" y="90970"/>
                  <a:pt x="98077" y="86909"/>
                </a:cubicBezTo>
                <a:lnTo>
                  <a:pt x="98077" y="86909"/>
                </a:lnTo>
                <a:lnTo>
                  <a:pt x="98077" y="14455"/>
                </a:lnTo>
                <a:cubicBezTo>
                  <a:pt x="97974" y="10394"/>
                  <a:pt x="96769" y="7000"/>
                  <a:pt x="94462" y="4273"/>
                </a:cubicBezTo>
                <a:lnTo>
                  <a:pt x="94462" y="4273"/>
                </a:lnTo>
                <a:cubicBezTo>
                  <a:pt x="92154" y="1545"/>
                  <a:pt x="89282" y="121"/>
                  <a:pt x="85846" y="0"/>
                </a:cubicBezTo>
                <a:lnTo>
                  <a:pt x="85846" y="0"/>
                </a:lnTo>
                <a:lnTo>
                  <a:pt x="12231" y="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1701-16"/>
          <p:cNvSpPr/>
          <p:nvPr/>
        </p:nvSpPr>
        <p:spPr>
          <a:xfrm>
            <a:off x="607219" y="3588507"/>
            <a:ext cx="7929563" cy="628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0" y="0"/>
                </a:moveTo>
                <a:lnTo>
                  <a:pt x="99640" y="0"/>
                </a:lnTo>
                <a:lnTo>
                  <a:pt x="99675" y="15"/>
                </a:lnTo>
                <a:lnTo>
                  <a:pt x="99711" y="91"/>
                </a:lnTo>
                <a:lnTo>
                  <a:pt x="99744" y="197"/>
                </a:lnTo>
                <a:lnTo>
                  <a:pt x="99778" y="348"/>
                </a:lnTo>
                <a:lnTo>
                  <a:pt x="99809" y="530"/>
                </a:lnTo>
                <a:lnTo>
                  <a:pt x="99840" y="773"/>
                </a:lnTo>
                <a:lnTo>
                  <a:pt x="99868" y="1030"/>
                </a:lnTo>
                <a:lnTo>
                  <a:pt x="99894" y="1333"/>
                </a:lnTo>
                <a:lnTo>
                  <a:pt x="99918" y="1667"/>
                </a:lnTo>
                <a:lnTo>
                  <a:pt x="99939" y="2015"/>
                </a:lnTo>
                <a:lnTo>
                  <a:pt x="99958" y="2409"/>
                </a:lnTo>
                <a:lnTo>
                  <a:pt x="99972" y="2803"/>
                </a:lnTo>
                <a:lnTo>
                  <a:pt x="99984" y="3227"/>
                </a:lnTo>
                <a:lnTo>
                  <a:pt x="99993" y="3652"/>
                </a:lnTo>
                <a:lnTo>
                  <a:pt x="99999" y="4106"/>
                </a:lnTo>
                <a:lnTo>
                  <a:pt x="100000" y="4545"/>
                </a:lnTo>
                <a:lnTo>
                  <a:pt x="100000" y="95455"/>
                </a:lnTo>
                <a:lnTo>
                  <a:pt x="99999" y="95894"/>
                </a:lnTo>
                <a:lnTo>
                  <a:pt x="99993" y="96348"/>
                </a:lnTo>
                <a:lnTo>
                  <a:pt x="99984" y="96773"/>
                </a:lnTo>
                <a:lnTo>
                  <a:pt x="99972" y="97197"/>
                </a:lnTo>
                <a:lnTo>
                  <a:pt x="99958" y="97591"/>
                </a:lnTo>
                <a:lnTo>
                  <a:pt x="99939" y="97985"/>
                </a:lnTo>
                <a:lnTo>
                  <a:pt x="99918" y="98333"/>
                </a:lnTo>
                <a:lnTo>
                  <a:pt x="99894" y="98667"/>
                </a:lnTo>
                <a:lnTo>
                  <a:pt x="99868" y="98970"/>
                </a:lnTo>
                <a:lnTo>
                  <a:pt x="99840" y="99227"/>
                </a:lnTo>
                <a:lnTo>
                  <a:pt x="99809" y="99470"/>
                </a:lnTo>
                <a:lnTo>
                  <a:pt x="99778" y="99652"/>
                </a:lnTo>
                <a:lnTo>
                  <a:pt x="99744" y="99803"/>
                </a:lnTo>
                <a:lnTo>
                  <a:pt x="99711" y="99909"/>
                </a:lnTo>
                <a:lnTo>
                  <a:pt x="99675" y="99985"/>
                </a:lnTo>
                <a:lnTo>
                  <a:pt x="99640" y="100000"/>
                </a:lnTo>
                <a:lnTo>
                  <a:pt x="360" y="100000"/>
                </a:lnTo>
                <a:lnTo>
                  <a:pt x="325" y="99985"/>
                </a:lnTo>
                <a:lnTo>
                  <a:pt x="289" y="99909"/>
                </a:lnTo>
                <a:lnTo>
                  <a:pt x="256" y="99803"/>
                </a:lnTo>
                <a:lnTo>
                  <a:pt x="222" y="99652"/>
                </a:lnTo>
                <a:lnTo>
                  <a:pt x="191" y="99470"/>
                </a:lnTo>
                <a:lnTo>
                  <a:pt x="160" y="99227"/>
                </a:lnTo>
                <a:lnTo>
                  <a:pt x="132" y="98970"/>
                </a:lnTo>
                <a:lnTo>
                  <a:pt x="106" y="98667"/>
                </a:lnTo>
                <a:lnTo>
                  <a:pt x="82" y="98333"/>
                </a:lnTo>
                <a:lnTo>
                  <a:pt x="61" y="97985"/>
                </a:lnTo>
                <a:lnTo>
                  <a:pt x="42" y="97591"/>
                </a:lnTo>
                <a:lnTo>
                  <a:pt x="28" y="97197"/>
                </a:lnTo>
                <a:lnTo>
                  <a:pt x="16" y="96773"/>
                </a:lnTo>
                <a:lnTo>
                  <a:pt x="7" y="96348"/>
                </a:lnTo>
                <a:lnTo>
                  <a:pt x="1" y="95894"/>
                </a:lnTo>
                <a:lnTo>
                  <a:pt x="0" y="95455"/>
                </a:lnTo>
                <a:lnTo>
                  <a:pt x="0" y="4545"/>
                </a:lnTo>
                <a:lnTo>
                  <a:pt x="1" y="4106"/>
                </a:lnTo>
                <a:lnTo>
                  <a:pt x="7" y="3652"/>
                </a:lnTo>
                <a:lnTo>
                  <a:pt x="16" y="3227"/>
                </a:lnTo>
                <a:lnTo>
                  <a:pt x="28" y="2803"/>
                </a:lnTo>
                <a:lnTo>
                  <a:pt x="42" y="2409"/>
                </a:lnTo>
                <a:lnTo>
                  <a:pt x="61" y="2015"/>
                </a:lnTo>
                <a:lnTo>
                  <a:pt x="82" y="1667"/>
                </a:lnTo>
                <a:lnTo>
                  <a:pt x="106" y="1333"/>
                </a:lnTo>
                <a:lnTo>
                  <a:pt x="132" y="1030"/>
                </a:lnTo>
                <a:lnTo>
                  <a:pt x="160" y="773"/>
                </a:lnTo>
                <a:lnTo>
                  <a:pt x="191" y="530"/>
                </a:lnTo>
                <a:lnTo>
                  <a:pt x="222" y="348"/>
                </a:lnTo>
                <a:lnTo>
                  <a:pt x="256" y="197"/>
                </a:lnTo>
                <a:lnTo>
                  <a:pt x="289" y="91"/>
                </a:lnTo>
                <a:lnTo>
                  <a:pt x="325" y="15"/>
                </a:lnTo>
                <a:lnTo>
                  <a:pt x="360" y="0"/>
                </a:lnTo>
                <a:close/>
              </a:path>
            </a:pathLst>
          </a:custGeom>
          <a:solidFill>
            <a:srgbClr val="E8EDF2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el-1789439831705-27"/>
          <p:cNvSpPr/>
          <p:nvPr/>
        </p:nvSpPr>
        <p:spPr>
          <a:xfrm>
            <a:off x="614363" y="3595650"/>
            <a:ext cx="1577318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35"/>
                </a:moveTo>
                <a:lnTo>
                  <a:pt x="78" y="419"/>
                </a:lnTo>
                <a:lnTo>
                  <a:pt x="175" y="0"/>
                </a:ln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1706-29"/>
          <p:cNvSpPr/>
          <p:nvPr/>
        </p:nvSpPr>
        <p:spPr>
          <a:xfrm>
            <a:off x="2198824" y="3595650"/>
            <a:ext cx="1577318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1706-31"/>
          <p:cNvSpPr/>
          <p:nvPr/>
        </p:nvSpPr>
        <p:spPr>
          <a:xfrm>
            <a:off x="3783285" y="3595650"/>
            <a:ext cx="1577318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1706-33"/>
          <p:cNvSpPr/>
          <p:nvPr/>
        </p:nvSpPr>
        <p:spPr>
          <a:xfrm>
            <a:off x="5367747" y="3595650"/>
            <a:ext cx="1577318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31706-35"/>
          <p:cNvSpPr/>
          <p:nvPr/>
        </p:nvSpPr>
        <p:spPr>
          <a:xfrm>
            <a:off x="6952208" y="3595650"/>
            <a:ext cx="1577429" cy="2928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825" y="0"/>
                </a:lnTo>
                <a:lnTo>
                  <a:pt x="99922" y="419"/>
                </a:lnTo>
                <a:lnTo>
                  <a:pt x="100000" y="935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1707-37"/>
          <p:cNvSpPr/>
          <p:nvPr/>
        </p:nvSpPr>
        <p:spPr>
          <a:xfrm>
            <a:off x="614363" y="3895688"/>
            <a:ext cx="1577318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" y="99606"/>
                </a:moveTo>
                <a:lnTo>
                  <a:pt x="0" y="99121"/>
                </a:lnTo>
                <a:lnTo>
                  <a:pt x="0" y="0"/>
                </a:lnTo>
                <a:lnTo>
                  <a:pt x="100000" y="0"/>
                </a:lnTo>
                <a:lnTo>
                  <a:pt x="100000" y="100000"/>
                </a:lnTo>
                <a:lnTo>
                  <a:pt x="175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439831703-19"/>
          <p:cNvSpPr/>
          <p:nvPr/>
        </p:nvSpPr>
        <p:spPr>
          <a:xfrm>
            <a:off x="2198824" y="3895688"/>
            <a:ext cx="1577318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9439831704-21"/>
          <p:cNvSpPr/>
          <p:nvPr/>
        </p:nvSpPr>
        <p:spPr>
          <a:xfrm>
            <a:off x="3783285" y="3895688"/>
            <a:ext cx="1577318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31704-23"/>
          <p:cNvSpPr/>
          <p:nvPr/>
        </p:nvSpPr>
        <p:spPr>
          <a:xfrm>
            <a:off x="5367747" y="3895688"/>
            <a:ext cx="1577318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1705-25"/>
          <p:cNvSpPr/>
          <p:nvPr/>
        </p:nvSpPr>
        <p:spPr>
          <a:xfrm>
            <a:off x="6952208" y="3895688"/>
            <a:ext cx="1577429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9121"/>
                </a:lnTo>
                <a:lnTo>
                  <a:pt x="99922" y="99606"/>
                </a:lnTo>
                <a:lnTo>
                  <a:pt x="99825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169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6" name="el-1789439831696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89439831697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48" name="el-1789439831698-8"/>
          <p:cNvSpPr txBox="1"/>
          <p:nvPr/>
        </p:nvSpPr>
        <p:spPr>
          <a:xfrm>
            <a:off x="4198293" y="157163"/>
            <a:ext cx="10001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电力负荷计算</a:t>
            </a:r>
            <a:endParaRPr/>
          </a:p>
        </p:txBody>
      </p:sp>
      <p:sp>
        <p:nvSpPr>
          <p:cNvPr id="49" name="el-1789439831698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50" name="el-1789439831708-40"/>
          <p:cNvSpPr txBox="1"/>
          <p:nvPr/>
        </p:nvSpPr>
        <p:spPr>
          <a:xfrm>
            <a:off x="978694" y="1194122"/>
            <a:ext cx="107442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平时负荷计算</a:t>
            </a:r>
            <a:endParaRPr/>
          </a:p>
        </p:txBody>
      </p:sp>
      <p:sp>
        <p:nvSpPr>
          <p:cNvPr id="51" name="el-1789439831708-41"/>
          <p:cNvSpPr txBox="1"/>
          <p:nvPr/>
        </p:nvSpPr>
        <p:spPr>
          <a:xfrm>
            <a:off x="3718322" y="1226269"/>
            <a:ext cx="62150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7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按整个工程</a:t>
            </a:r>
            <a:endParaRPr/>
          </a:p>
        </p:txBody>
      </p:sp>
      <p:sp>
        <p:nvSpPr>
          <p:cNvPr id="52" name="el-1789439831717-58"/>
          <p:cNvSpPr txBox="1"/>
          <p:nvPr/>
        </p:nvSpPr>
        <p:spPr>
          <a:xfrm>
            <a:off x="914400" y="1712044"/>
            <a:ext cx="124729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按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整个工程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进行计算</a:t>
            </a:r>
            <a:endParaRPr/>
          </a:p>
        </p:txBody>
      </p:sp>
      <p:sp>
        <p:nvSpPr>
          <p:cNvPr id="53" name="el-1789439831718-59"/>
          <p:cNvSpPr txBox="1"/>
          <p:nvPr/>
        </p:nvSpPr>
        <p:spPr>
          <a:xfrm>
            <a:off x="914400" y="2139888"/>
            <a:ext cx="201882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用于向供电部门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申请供电电源容量</a:t>
            </a:r>
            <a:endParaRPr/>
          </a:p>
        </p:txBody>
      </p:sp>
      <p:sp>
        <p:nvSpPr>
          <p:cNvPr id="54" name="el-1789439831718-60"/>
          <p:cNvSpPr txBox="1"/>
          <p:nvPr/>
        </p:nvSpPr>
        <p:spPr>
          <a:xfrm>
            <a:off x="914400" y="2567732"/>
            <a:ext cx="1890236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城市电力系统电源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供电需求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依据</a:t>
            </a:r>
            <a:endParaRPr/>
          </a:p>
        </p:txBody>
      </p:sp>
      <p:sp>
        <p:nvSpPr>
          <p:cNvPr id="55" name="el-1789439831709-42"/>
          <p:cNvSpPr txBox="1"/>
          <p:nvPr/>
        </p:nvSpPr>
        <p:spPr>
          <a:xfrm>
            <a:off x="5250656" y="1194122"/>
            <a:ext cx="107442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战时负荷计算</a:t>
            </a:r>
            <a:endParaRPr/>
          </a:p>
        </p:txBody>
      </p:sp>
      <p:sp>
        <p:nvSpPr>
          <p:cNvPr id="56" name="el-1789439831709-43"/>
          <p:cNvSpPr txBox="1"/>
          <p:nvPr/>
        </p:nvSpPr>
        <p:spPr>
          <a:xfrm>
            <a:off x="7990284" y="1226269"/>
            <a:ext cx="62150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7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按防护单元</a:t>
            </a:r>
            <a:endParaRPr/>
          </a:p>
        </p:txBody>
      </p:sp>
      <p:sp>
        <p:nvSpPr>
          <p:cNvPr id="57" name="el-1789439831718-61"/>
          <p:cNvSpPr txBox="1"/>
          <p:nvPr/>
        </p:nvSpPr>
        <p:spPr>
          <a:xfrm>
            <a:off x="5186363" y="1712044"/>
            <a:ext cx="150447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按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每个防护单元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分别计算</a:t>
            </a:r>
            <a:endParaRPr/>
          </a:p>
        </p:txBody>
      </p:sp>
      <p:sp>
        <p:nvSpPr>
          <p:cNvPr id="58" name="el-1789439831718-62"/>
          <p:cNvSpPr txBox="1"/>
          <p:nvPr/>
        </p:nvSpPr>
        <p:spPr>
          <a:xfrm>
            <a:off x="5186363" y="2139888"/>
            <a:ext cx="176164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用于确定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区域电站供给用电量</a:t>
            </a:r>
            <a:endParaRPr/>
          </a:p>
        </p:txBody>
      </p:sp>
      <p:sp>
        <p:nvSpPr>
          <p:cNvPr id="59" name="el-1789439831719-63"/>
          <p:cNvSpPr txBox="1"/>
          <p:nvPr/>
        </p:nvSpPr>
        <p:spPr>
          <a:xfrm>
            <a:off x="5186363" y="2567732"/>
            <a:ext cx="163306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用于选择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柴油发电机组容量</a:t>
            </a:r>
            <a:endParaRPr/>
          </a:p>
        </p:txBody>
      </p:sp>
      <p:sp>
        <p:nvSpPr>
          <p:cNvPr id="60" name="el-1789439831702-17"/>
          <p:cNvSpPr txBox="1"/>
          <p:nvPr/>
        </p:nvSpPr>
        <p:spPr>
          <a:xfrm>
            <a:off x="800100" y="3309900"/>
            <a:ext cx="1316593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负荷计算表主要参数</a:t>
            </a:r>
            <a:endParaRPr/>
          </a:p>
        </p:txBody>
      </p:sp>
      <p:sp>
        <p:nvSpPr>
          <p:cNvPr id="61" name="el-1789439831705-26"/>
          <p:cNvSpPr txBox="1"/>
          <p:nvPr/>
        </p:nvSpPr>
        <p:spPr>
          <a:xfrm>
            <a:off x="620077" y="3667088"/>
            <a:ext cx="156588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负荷等级</a:t>
            </a:r>
            <a:endParaRPr/>
          </a:p>
        </p:txBody>
      </p:sp>
      <p:sp>
        <p:nvSpPr>
          <p:cNvPr id="62" name="el-1789439831705-28"/>
          <p:cNvSpPr txBox="1"/>
          <p:nvPr/>
        </p:nvSpPr>
        <p:spPr>
          <a:xfrm>
            <a:off x="2204539" y="3667088"/>
            <a:ext cx="156588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安装容量</a:t>
            </a:r>
            <a:endParaRPr/>
          </a:p>
        </p:txBody>
      </p:sp>
      <p:sp>
        <p:nvSpPr>
          <p:cNvPr id="63" name="el-1789439831706-30"/>
          <p:cNvSpPr txBox="1"/>
          <p:nvPr/>
        </p:nvSpPr>
        <p:spPr>
          <a:xfrm>
            <a:off x="3789000" y="3667088"/>
            <a:ext cx="156588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计算容量</a:t>
            </a:r>
            <a:endParaRPr/>
          </a:p>
        </p:txBody>
      </p:sp>
      <p:sp>
        <p:nvSpPr>
          <p:cNvPr id="64" name="el-1789439831706-32"/>
          <p:cNvSpPr txBox="1"/>
          <p:nvPr/>
        </p:nvSpPr>
        <p:spPr>
          <a:xfrm>
            <a:off x="5373462" y="3667088"/>
            <a:ext cx="156588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计算容量</a:t>
            </a:r>
            <a:endParaRPr/>
          </a:p>
        </p:txBody>
      </p:sp>
      <p:sp>
        <p:nvSpPr>
          <p:cNvPr id="65" name="el-1789439831706-34"/>
          <p:cNvSpPr txBox="1"/>
          <p:nvPr/>
        </p:nvSpPr>
        <p:spPr>
          <a:xfrm>
            <a:off x="6957923" y="3667088"/>
            <a:ext cx="156599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备注</a:t>
            </a:r>
            <a:endParaRPr/>
          </a:p>
        </p:txBody>
      </p:sp>
      <p:sp>
        <p:nvSpPr>
          <p:cNvPr id="66" name="el-1789439831706-36"/>
          <p:cNvSpPr txBox="1"/>
          <p:nvPr/>
        </p:nvSpPr>
        <p:spPr>
          <a:xfrm>
            <a:off x="363188" y="3967125"/>
            <a:ext cx="207966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一级 / 二级 / 三级</a:t>
            </a:r>
            <a:endParaRPr/>
          </a:p>
        </p:txBody>
      </p:sp>
      <p:sp>
        <p:nvSpPr>
          <p:cNvPr id="67" name="el-1789439831703-18"/>
          <p:cNvSpPr txBox="1"/>
          <p:nvPr/>
        </p:nvSpPr>
        <p:spPr>
          <a:xfrm>
            <a:off x="2029946" y="3967125"/>
            <a:ext cx="19150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设备铭牌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(kW)</a:t>
            </a:r>
            <a:endParaRPr/>
          </a:p>
        </p:txBody>
      </p:sp>
      <p:sp>
        <p:nvSpPr>
          <p:cNvPr id="68" name="el-1789439831704-20"/>
          <p:cNvSpPr txBox="1"/>
          <p:nvPr/>
        </p:nvSpPr>
        <p:spPr>
          <a:xfrm>
            <a:off x="3696703" y="3967125"/>
            <a:ext cx="175048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P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 有功功率</a:t>
            </a:r>
            <a:endParaRPr/>
          </a:p>
        </p:txBody>
      </p:sp>
      <p:sp>
        <p:nvSpPr>
          <p:cNvPr id="69" name="el-1789439831704-22"/>
          <p:cNvSpPr txBox="1"/>
          <p:nvPr/>
        </p:nvSpPr>
        <p:spPr>
          <a:xfrm>
            <a:off x="5157721" y="3967125"/>
            <a:ext cx="199737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Q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 无功功率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 S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 视在功率</a:t>
            </a:r>
            <a:endParaRPr/>
          </a:p>
        </p:txBody>
      </p:sp>
      <p:sp>
        <p:nvSpPr>
          <p:cNvPr id="70" name="el-1789439831705-24"/>
          <p:cNvSpPr txBox="1"/>
          <p:nvPr/>
        </p:nvSpPr>
        <p:spPr>
          <a:xfrm>
            <a:off x="6824478" y="3967125"/>
            <a:ext cx="183289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安装位置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 / 用途</a:t>
            </a:r>
            <a:endParaRPr/>
          </a:p>
        </p:txBody>
      </p:sp>
      <p:sp>
        <p:nvSpPr>
          <p:cNvPr id="71" name="el-1789439831698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72" name="el-1789439831697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73" name="el-1789439831699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4" name="el-1789439831699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21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1720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1721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1722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1723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1726-16"/>
          <p:cNvSpPr/>
          <p:nvPr/>
        </p:nvSpPr>
        <p:spPr>
          <a:xfrm>
            <a:off x="400050" y="1269132"/>
            <a:ext cx="4086225" cy="927125"/>
          </a:xfrm>
          <a:prstGeom prst="roundRect">
            <a:avLst>
              <a:gd name="adj" fmla="val 410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1727-20"/>
          <p:cNvSpPr/>
          <p:nvPr/>
        </p:nvSpPr>
        <p:spPr>
          <a:xfrm>
            <a:off x="400050" y="1269132"/>
            <a:ext cx="35719" cy="927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15"/>
                </a:lnTo>
                <a:lnTo>
                  <a:pt x="64393" y="59"/>
                </a:lnTo>
                <a:lnTo>
                  <a:pt x="56777" y="133"/>
                </a:lnTo>
                <a:lnTo>
                  <a:pt x="49385" y="235"/>
                </a:lnTo>
                <a:lnTo>
                  <a:pt x="42288" y="364"/>
                </a:lnTo>
                <a:lnTo>
                  <a:pt x="35554" y="519"/>
                </a:lnTo>
                <a:lnTo>
                  <a:pt x="29249" y="700"/>
                </a:lnTo>
                <a:lnTo>
                  <a:pt x="23431" y="903"/>
                </a:lnTo>
                <a:lnTo>
                  <a:pt x="18159" y="1127"/>
                </a:lnTo>
                <a:lnTo>
                  <a:pt x="13482" y="1370"/>
                </a:lnTo>
                <a:lnTo>
                  <a:pt x="9446" y="1629"/>
                </a:lnTo>
                <a:lnTo>
                  <a:pt x="6090" y="1903"/>
                </a:lnTo>
                <a:lnTo>
                  <a:pt x="3445" y="2187"/>
                </a:lnTo>
                <a:lnTo>
                  <a:pt x="1537" y="2481"/>
                </a:lnTo>
                <a:lnTo>
                  <a:pt x="385" y="2780"/>
                </a:lnTo>
                <a:lnTo>
                  <a:pt x="0" y="3082"/>
                </a:lnTo>
                <a:lnTo>
                  <a:pt x="0" y="96918"/>
                </a:lnTo>
                <a:lnTo>
                  <a:pt x="385" y="97220"/>
                </a:lnTo>
                <a:lnTo>
                  <a:pt x="1537" y="97519"/>
                </a:lnTo>
                <a:lnTo>
                  <a:pt x="3445" y="97813"/>
                </a:lnTo>
                <a:lnTo>
                  <a:pt x="6090" y="98097"/>
                </a:lnTo>
                <a:lnTo>
                  <a:pt x="9446" y="98371"/>
                </a:lnTo>
                <a:lnTo>
                  <a:pt x="13482" y="98630"/>
                </a:lnTo>
                <a:lnTo>
                  <a:pt x="18159" y="98873"/>
                </a:lnTo>
                <a:lnTo>
                  <a:pt x="23431" y="99097"/>
                </a:lnTo>
                <a:lnTo>
                  <a:pt x="29249" y="99300"/>
                </a:lnTo>
                <a:lnTo>
                  <a:pt x="35554" y="99481"/>
                </a:lnTo>
                <a:lnTo>
                  <a:pt x="42288" y="99636"/>
                </a:lnTo>
                <a:lnTo>
                  <a:pt x="49385" y="99765"/>
                </a:lnTo>
                <a:lnTo>
                  <a:pt x="56777" y="99867"/>
                </a:lnTo>
                <a:lnTo>
                  <a:pt x="64393" y="99941"/>
                </a:lnTo>
                <a:lnTo>
                  <a:pt x="72159" y="99985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6918"/>
                </a:lnTo>
                <a:lnTo>
                  <a:pt x="100000" y="3082"/>
                </a:lnTo>
                <a:lnTo>
                  <a:pt x="100000" y="3082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1731-26"/>
          <p:cNvSpPr/>
          <p:nvPr/>
        </p:nvSpPr>
        <p:spPr>
          <a:xfrm>
            <a:off x="607219" y="1419151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1754-45"/>
          <p:cNvSpPr/>
          <p:nvPr/>
        </p:nvSpPr>
        <p:spPr>
          <a:xfrm>
            <a:off x="710767" y="1504866"/>
            <a:ext cx="107229" cy="1428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455" y="8800"/>
                </a:moveTo>
                <a:lnTo>
                  <a:pt x="84455" y="8800"/>
                </a:lnTo>
                <a:cubicBezTo>
                  <a:pt x="86030" y="5822"/>
                  <a:pt x="85152" y="3289"/>
                  <a:pt x="81818" y="1200"/>
                </a:cubicBezTo>
                <a:lnTo>
                  <a:pt x="81818" y="1200"/>
                </a:lnTo>
                <a:cubicBezTo>
                  <a:pt x="78061" y="-489"/>
                  <a:pt x="74515" y="-356"/>
                  <a:pt x="71182" y="1600"/>
                </a:cubicBezTo>
                <a:lnTo>
                  <a:pt x="71182" y="1600"/>
                </a:lnTo>
                <a:lnTo>
                  <a:pt x="3000" y="45333"/>
                </a:lnTo>
                <a:cubicBezTo>
                  <a:pt x="152" y="47289"/>
                  <a:pt x="-667" y="49556"/>
                  <a:pt x="545" y="52133"/>
                </a:cubicBezTo>
                <a:lnTo>
                  <a:pt x="545" y="52133"/>
                </a:lnTo>
                <a:cubicBezTo>
                  <a:pt x="2182" y="54756"/>
                  <a:pt x="4848" y="56133"/>
                  <a:pt x="8545" y="56267"/>
                </a:cubicBezTo>
                <a:lnTo>
                  <a:pt x="8545" y="56267"/>
                </a:lnTo>
                <a:lnTo>
                  <a:pt x="38364" y="56267"/>
                </a:lnTo>
                <a:lnTo>
                  <a:pt x="17909" y="91200"/>
                </a:lnTo>
                <a:cubicBezTo>
                  <a:pt x="16273" y="94222"/>
                  <a:pt x="17152" y="96778"/>
                  <a:pt x="20545" y="98867"/>
                </a:cubicBezTo>
                <a:lnTo>
                  <a:pt x="20545" y="98867"/>
                </a:lnTo>
                <a:cubicBezTo>
                  <a:pt x="24242" y="100556"/>
                  <a:pt x="27788" y="100422"/>
                  <a:pt x="31182" y="98467"/>
                </a:cubicBezTo>
                <a:lnTo>
                  <a:pt x="31182" y="98467"/>
                </a:lnTo>
                <a:lnTo>
                  <a:pt x="99364" y="54667"/>
                </a:lnTo>
                <a:cubicBezTo>
                  <a:pt x="102212" y="52711"/>
                  <a:pt x="103030" y="50444"/>
                  <a:pt x="101818" y="47867"/>
                </a:cubicBezTo>
                <a:lnTo>
                  <a:pt x="101818" y="47867"/>
                </a:lnTo>
                <a:cubicBezTo>
                  <a:pt x="100364" y="45244"/>
                  <a:pt x="97697" y="43867"/>
                  <a:pt x="93818" y="43733"/>
                </a:cubicBezTo>
                <a:lnTo>
                  <a:pt x="93818" y="43733"/>
                </a:lnTo>
                <a:lnTo>
                  <a:pt x="64182" y="43733"/>
                </a:lnTo>
                <a:lnTo>
                  <a:pt x="84455" y="88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1726-17"/>
          <p:cNvSpPr/>
          <p:nvPr/>
        </p:nvSpPr>
        <p:spPr>
          <a:xfrm>
            <a:off x="4657725" y="1269132"/>
            <a:ext cx="4086225" cy="927125"/>
          </a:xfrm>
          <a:prstGeom prst="roundRect">
            <a:avLst>
              <a:gd name="adj" fmla="val 410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1727-21"/>
          <p:cNvSpPr/>
          <p:nvPr/>
        </p:nvSpPr>
        <p:spPr>
          <a:xfrm>
            <a:off x="4657725" y="1269132"/>
            <a:ext cx="35719" cy="927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15"/>
                </a:lnTo>
                <a:lnTo>
                  <a:pt x="64393" y="59"/>
                </a:lnTo>
                <a:lnTo>
                  <a:pt x="56777" y="133"/>
                </a:lnTo>
                <a:lnTo>
                  <a:pt x="49385" y="235"/>
                </a:lnTo>
                <a:lnTo>
                  <a:pt x="42288" y="364"/>
                </a:lnTo>
                <a:lnTo>
                  <a:pt x="35554" y="519"/>
                </a:lnTo>
                <a:lnTo>
                  <a:pt x="29249" y="700"/>
                </a:lnTo>
                <a:lnTo>
                  <a:pt x="23431" y="903"/>
                </a:lnTo>
                <a:lnTo>
                  <a:pt x="18159" y="1127"/>
                </a:lnTo>
                <a:lnTo>
                  <a:pt x="13482" y="1370"/>
                </a:lnTo>
                <a:lnTo>
                  <a:pt x="9446" y="1629"/>
                </a:lnTo>
                <a:lnTo>
                  <a:pt x="6090" y="1903"/>
                </a:lnTo>
                <a:lnTo>
                  <a:pt x="3445" y="2187"/>
                </a:lnTo>
                <a:lnTo>
                  <a:pt x="1537" y="2481"/>
                </a:lnTo>
                <a:lnTo>
                  <a:pt x="385" y="2780"/>
                </a:lnTo>
                <a:lnTo>
                  <a:pt x="0" y="3082"/>
                </a:lnTo>
                <a:lnTo>
                  <a:pt x="0" y="96918"/>
                </a:lnTo>
                <a:lnTo>
                  <a:pt x="385" y="97220"/>
                </a:lnTo>
                <a:lnTo>
                  <a:pt x="1537" y="97519"/>
                </a:lnTo>
                <a:lnTo>
                  <a:pt x="3445" y="97813"/>
                </a:lnTo>
                <a:lnTo>
                  <a:pt x="6090" y="98097"/>
                </a:lnTo>
                <a:lnTo>
                  <a:pt x="9446" y="98371"/>
                </a:lnTo>
                <a:lnTo>
                  <a:pt x="13482" y="98630"/>
                </a:lnTo>
                <a:lnTo>
                  <a:pt x="18159" y="98873"/>
                </a:lnTo>
                <a:lnTo>
                  <a:pt x="23431" y="99097"/>
                </a:lnTo>
                <a:lnTo>
                  <a:pt x="29249" y="99300"/>
                </a:lnTo>
                <a:lnTo>
                  <a:pt x="35554" y="99481"/>
                </a:lnTo>
                <a:lnTo>
                  <a:pt x="42288" y="99636"/>
                </a:lnTo>
                <a:lnTo>
                  <a:pt x="49385" y="99765"/>
                </a:lnTo>
                <a:lnTo>
                  <a:pt x="56777" y="99867"/>
                </a:lnTo>
                <a:lnTo>
                  <a:pt x="64393" y="99941"/>
                </a:lnTo>
                <a:lnTo>
                  <a:pt x="72159" y="99985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6918"/>
                </a:lnTo>
                <a:lnTo>
                  <a:pt x="100000" y="3082"/>
                </a:lnTo>
                <a:lnTo>
                  <a:pt x="100000" y="3082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1731-27"/>
          <p:cNvSpPr/>
          <p:nvPr/>
        </p:nvSpPr>
        <p:spPr>
          <a:xfrm>
            <a:off x="4864894" y="1419151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1755-46"/>
          <p:cNvSpPr/>
          <p:nvPr/>
        </p:nvSpPr>
        <p:spPr>
          <a:xfrm>
            <a:off x="4968478" y="1505015"/>
            <a:ext cx="107156" cy="1425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545" y="97467"/>
                </a:moveTo>
                <a:lnTo>
                  <a:pt x="57545" y="97467"/>
                </a:lnTo>
                <a:cubicBezTo>
                  <a:pt x="62333" y="93156"/>
                  <a:pt x="68182" y="87356"/>
                  <a:pt x="75091" y="80067"/>
                </a:cubicBezTo>
                <a:lnTo>
                  <a:pt x="75091" y="80067"/>
                </a:lnTo>
                <a:lnTo>
                  <a:pt x="75091" y="80067"/>
                </a:lnTo>
                <a:cubicBezTo>
                  <a:pt x="82000" y="72911"/>
                  <a:pt x="88212" y="65489"/>
                  <a:pt x="93727" y="57800"/>
                </a:cubicBezTo>
                <a:lnTo>
                  <a:pt x="93727" y="57800"/>
                </a:lnTo>
                <a:lnTo>
                  <a:pt x="93727" y="57800"/>
                </a:lnTo>
                <a:cubicBezTo>
                  <a:pt x="99061" y="50111"/>
                  <a:pt x="101909" y="43356"/>
                  <a:pt x="102273" y="37533"/>
                </a:cubicBezTo>
                <a:lnTo>
                  <a:pt x="102273" y="37533"/>
                </a:lnTo>
                <a:cubicBezTo>
                  <a:pt x="101909" y="26822"/>
                  <a:pt x="96939" y="17956"/>
                  <a:pt x="87364" y="10933"/>
                </a:cubicBezTo>
                <a:lnTo>
                  <a:pt x="87364" y="10933"/>
                </a:lnTo>
                <a:cubicBezTo>
                  <a:pt x="77788" y="3911"/>
                  <a:pt x="65727" y="267"/>
                  <a:pt x="51182" y="0"/>
                </a:cubicBezTo>
                <a:lnTo>
                  <a:pt x="51182" y="0"/>
                </a:lnTo>
                <a:cubicBezTo>
                  <a:pt x="36576" y="267"/>
                  <a:pt x="24485" y="3911"/>
                  <a:pt x="14909" y="10933"/>
                </a:cubicBezTo>
                <a:lnTo>
                  <a:pt x="14909" y="10933"/>
                </a:lnTo>
                <a:cubicBezTo>
                  <a:pt x="5333" y="17956"/>
                  <a:pt x="364" y="26822"/>
                  <a:pt x="0" y="37533"/>
                </a:cubicBezTo>
                <a:lnTo>
                  <a:pt x="0" y="37533"/>
                </a:lnTo>
                <a:cubicBezTo>
                  <a:pt x="364" y="43356"/>
                  <a:pt x="3212" y="50111"/>
                  <a:pt x="8545" y="57800"/>
                </a:cubicBezTo>
                <a:lnTo>
                  <a:pt x="8545" y="57800"/>
                </a:lnTo>
                <a:cubicBezTo>
                  <a:pt x="14061" y="65489"/>
                  <a:pt x="20273" y="72911"/>
                  <a:pt x="27182" y="80067"/>
                </a:cubicBezTo>
                <a:lnTo>
                  <a:pt x="27182" y="80067"/>
                </a:lnTo>
                <a:cubicBezTo>
                  <a:pt x="34091" y="87356"/>
                  <a:pt x="39939" y="93156"/>
                  <a:pt x="44727" y="97467"/>
                </a:cubicBezTo>
                <a:lnTo>
                  <a:pt x="44727" y="97467"/>
                </a:lnTo>
                <a:cubicBezTo>
                  <a:pt x="46485" y="99022"/>
                  <a:pt x="48636" y="99800"/>
                  <a:pt x="51182" y="99800"/>
                </a:cubicBezTo>
                <a:lnTo>
                  <a:pt x="51182" y="99800"/>
                </a:lnTo>
                <a:cubicBezTo>
                  <a:pt x="53667" y="99800"/>
                  <a:pt x="55788" y="99022"/>
                  <a:pt x="57545" y="97467"/>
                </a:cubicBezTo>
                <a:lnTo>
                  <a:pt x="57545" y="97467"/>
                </a:lnTo>
                <a:moveTo>
                  <a:pt x="51182" y="25000"/>
                </a:moveTo>
                <a:lnTo>
                  <a:pt x="51182" y="25000"/>
                </a:lnTo>
                <a:cubicBezTo>
                  <a:pt x="57545" y="25133"/>
                  <a:pt x="62424" y="27222"/>
                  <a:pt x="65818" y="31267"/>
                </a:cubicBezTo>
                <a:lnTo>
                  <a:pt x="65818" y="31267"/>
                </a:lnTo>
                <a:cubicBezTo>
                  <a:pt x="68970" y="35444"/>
                  <a:pt x="68970" y="39600"/>
                  <a:pt x="65818" y="43733"/>
                </a:cubicBezTo>
                <a:lnTo>
                  <a:pt x="65818" y="43733"/>
                </a:lnTo>
                <a:cubicBezTo>
                  <a:pt x="62424" y="47778"/>
                  <a:pt x="57545" y="49867"/>
                  <a:pt x="51182" y="50000"/>
                </a:cubicBezTo>
                <a:lnTo>
                  <a:pt x="51182" y="50000"/>
                </a:lnTo>
                <a:cubicBezTo>
                  <a:pt x="44758" y="49867"/>
                  <a:pt x="39848" y="47778"/>
                  <a:pt x="36455" y="43733"/>
                </a:cubicBezTo>
                <a:lnTo>
                  <a:pt x="36455" y="43733"/>
                </a:lnTo>
                <a:cubicBezTo>
                  <a:pt x="33303" y="39600"/>
                  <a:pt x="33303" y="35444"/>
                  <a:pt x="36455" y="31267"/>
                </a:cubicBezTo>
                <a:lnTo>
                  <a:pt x="36455" y="31267"/>
                </a:lnTo>
                <a:cubicBezTo>
                  <a:pt x="39848" y="27222"/>
                  <a:pt x="44758" y="25133"/>
                  <a:pt x="51182" y="25000"/>
                </a:cubicBezTo>
                <a:lnTo>
                  <a:pt x="51182" y="25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1724-13"/>
          <p:cNvSpPr/>
          <p:nvPr/>
        </p:nvSpPr>
        <p:spPr>
          <a:xfrm>
            <a:off x="400050" y="2396282"/>
            <a:ext cx="8343900" cy="727881"/>
          </a:xfrm>
          <a:prstGeom prst="roundRect">
            <a:avLst>
              <a:gd name="adj" fmla="val 5234"/>
            </a:avLst>
          </a:prstGeom>
          <a:solidFill>
            <a:srgbClr val="F0F3F7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9439831725-15"/>
          <p:cNvSpPr/>
          <p:nvPr/>
        </p:nvSpPr>
        <p:spPr>
          <a:xfrm>
            <a:off x="400050" y="2396282"/>
            <a:ext cx="35719" cy="727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19"/>
                </a:lnTo>
                <a:lnTo>
                  <a:pt x="64393" y="75"/>
                </a:lnTo>
                <a:lnTo>
                  <a:pt x="56777" y="169"/>
                </a:lnTo>
                <a:lnTo>
                  <a:pt x="49385" y="299"/>
                </a:lnTo>
                <a:lnTo>
                  <a:pt x="42288" y="464"/>
                </a:lnTo>
                <a:lnTo>
                  <a:pt x="35554" y="662"/>
                </a:lnTo>
                <a:lnTo>
                  <a:pt x="29249" y="891"/>
                </a:lnTo>
                <a:lnTo>
                  <a:pt x="23431" y="1150"/>
                </a:lnTo>
                <a:lnTo>
                  <a:pt x="18159" y="1435"/>
                </a:lnTo>
                <a:lnTo>
                  <a:pt x="13482" y="1745"/>
                </a:lnTo>
                <a:lnTo>
                  <a:pt x="9446" y="2075"/>
                </a:lnTo>
                <a:lnTo>
                  <a:pt x="6090" y="2423"/>
                </a:lnTo>
                <a:lnTo>
                  <a:pt x="3445" y="2786"/>
                </a:lnTo>
                <a:lnTo>
                  <a:pt x="1537" y="3160"/>
                </a:lnTo>
                <a:lnTo>
                  <a:pt x="385" y="3541"/>
                </a:lnTo>
                <a:lnTo>
                  <a:pt x="0" y="3926"/>
                </a:lnTo>
                <a:lnTo>
                  <a:pt x="0" y="96074"/>
                </a:lnTo>
                <a:lnTo>
                  <a:pt x="385" y="96459"/>
                </a:lnTo>
                <a:lnTo>
                  <a:pt x="1537" y="96840"/>
                </a:lnTo>
                <a:lnTo>
                  <a:pt x="3445" y="97214"/>
                </a:lnTo>
                <a:lnTo>
                  <a:pt x="6090" y="97577"/>
                </a:lnTo>
                <a:lnTo>
                  <a:pt x="9446" y="97925"/>
                </a:lnTo>
                <a:lnTo>
                  <a:pt x="13482" y="98255"/>
                </a:lnTo>
                <a:lnTo>
                  <a:pt x="18159" y="98565"/>
                </a:lnTo>
                <a:lnTo>
                  <a:pt x="23431" y="98850"/>
                </a:lnTo>
                <a:lnTo>
                  <a:pt x="29249" y="99109"/>
                </a:lnTo>
                <a:lnTo>
                  <a:pt x="35554" y="99338"/>
                </a:lnTo>
                <a:lnTo>
                  <a:pt x="42288" y="99536"/>
                </a:lnTo>
                <a:lnTo>
                  <a:pt x="49385" y="99701"/>
                </a:lnTo>
                <a:lnTo>
                  <a:pt x="56777" y="99831"/>
                </a:lnTo>
                <a:lnTo>
                  <a:pt x="64393" y="99925"/>
                </a:lnTo>
                <a:lnTo>
                  <a:pt x="72159" y="99981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6074"/>
                </a:lnTo>
                <a:lnTo>
                  <a:pt x="100000" y="3926"/>
                </a:lnTo>
                <a:lnTo>
                  <a:pt x="100000" y="3926"/>
                </a:lnTo>
                <a:lnTo>
                  <a:pt x="80000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1727-18"/>
          <p:cNvSpPr/>
          <p:nvPr/>
        </p:nvSpPr>
        <p:spPr>
          <a:xfrm>
            <a:off x="607219" y="2546300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1724-14"/>
          <p:cNvSpPr/>
          <p:nvPr/>
        </p:nvSpPr>
        <p:spPr>
          <a:xfrm>
            <a:off x="400050" y="3324188"/>
            <a:ext cx="8343900" cy="721519"/>
          </a:xfrm>
          <a:prstGeom prst="roundRect">
            <a:avLst>
              <a:gd name="adj" fmla="val 5281"/>
            </a:avLst>
          </a:prstGeom>
          <a:solidFill>
            <a:srgbClr val="1E293B"/>
          </a:solidFill>
          <a:ln>
            <a:noFill/>
          </a:ln>
          <a:effectLst>
            <a:outerShdw blurRad="114300" dist="42863" dir="5400000" sx="100000" sy="100000" kx="0" ky="0" algn="ctr">
              <a:srgbClr val="1E293B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9439831727-19"/>
          <p:cNvSpPr/>
          <p:nvPr/>
        </p:nvSpPr>
        <p:spPr>
          <a:xfrm>
            <a:off x="600075" y="3484922"/>
            <a:ext cx="400050" cy="400050"/>
          </a:xfrm>
          <a:prstGeom prst="roundRect">
            <a:avLst>
              <a:gd name="adj" fmla="val 9524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1754-44"/>
          <p:cNvSpPr/>
          <p:nvPr/>
        </p:nvSpPr>
        <p:spPr>
          <a:xfrm>
            <a:off x="735806" y="3599222"/>
            <a:ext cx="128588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071" y="0"/>
                </a:moveTo>
                <a:lnTo>
                  <a:pt x="12071" y="0"/>
                </a:lnTo>
                <a:cubicBezTo>
                  <a:pt x="8690" y="148"/>
                  <a:pt x="5833" y="1056"/>
                  <a:pt x="3500" y="2722"/>
                </a:cubicBezTo>
                <a:lnTo>
                  <a:pt x="3500" y="2722"/>
                </a:lnTo>
                <a:lnTo>
                  <a:pt x="3500" y="2722"/>
                </a:lnTo>
                <a:cubicBezTo>
                  <a:pt x="1357" y="4537"/>
                  <a:pt x="190" y="6759"/>
                  <a:pt x="0" y="9389"/>
                </a:cubicBezTo>
                <a:lnTo>
                  <a:pt x="0" y="9389"/>
                </a:lnTo>
                <a:lnTo>
                  <a:pt x="0" y="90611"/>
                </a:lnTo>
                <a:cubicBezTo>
                  <a:pt x="190" y="93241"/>
                  <a:pt x="1357" y="95463"/>
                  <a:pt x="3500" y="97278"/>
                </a:cubicBezTo>
                <a:lnTo>
                  <a:pt x="3500" y="97278"/>
                </a:lnTo>
                <a:cubicBezTo>
                  <a:pt x="5833" y="98944"/>
                  <a:pt x="8690" y="99852"/>
                  <a:pt x="12071" y="100000"/>
                </a:cubicBezTo>
                <a:lnTo>
                  <a:pt x="12071" y="100000"/>
                </a:lnTo>
                <a:lnTo>
                  <a:pt x="36143" y="100000"/>
                </a:lnTo>
                <a:lnTo>
                  <a:pt x="36143" y="84389"/>
                </a:lnTo>
                <a:cubicBezTo>
                  <a:pt x="36333" y="81759"/>
                  <a:pt x="37500" y="79537"/>
                  <a:pt x="39643" y="77722"/>
                </a:cubicBezTo>
                <a:lnTo>
                  <a:pt x="39643" y="77722"/>
                </a:lnTo>
                <a:cubicBezTo>
                  <a:pt x="42024" y="76056"/>
                  <a:pt x="44881" y="75148"/>
                  <a:pt x="48214" y="75000"/>
                </a:cubicBezTo>
                <a:lnTo>
                  <a:pt x="48214" y="75000"/>
                </a:lnTo>
                <a:cubicBezTo>
                  <a:pt x="51548" y="75148"/>
                  <a:pt x="54405" y="76056"/>
                  <a:pt x="56786" y="77722"/>
                </a:cubicBezTo>
                <a:lnTo>
                  <a:pt x="56786" y="77722"/>
                </a:lnTo>
                <a:cubicBezTo>
                  <a:pt x="58929" y="79537"/>
                  <a:pt x="60095" y="81759"/>
                  <a:pt x="60286" y="84389"/>
                </a:cubicBezTo>
                <a:lnTo>
                  <a:pt x="60286" y="84389"/>
                </a:lnTo>
                <a:lnTo>
                  <a:pt x="60286" y="100000"/>
                </a:lnTo>
                <a:lnTo>
                  <a:pt x="84357" y="100000"/>
                </a:lnTo>
                <a:cubicBezTo>
                  <a:pt x="87738" y="99852"/>
                  <a:pt x="90595" y="98944"/>
                  <a:pt x="92929" y="97278"/>
                </a:cubicBezTo>
                <a:lnTo>
                  <a:pt x="92929" y="97278"/>
                </a:lnTo>
                <a:cubicBezTo>
                  <a:pt x="95071" y="95463"/>
                  <a:pt x="96238" y="93241"/>
                  <a:pt x="96429" y="90611"/>
                </a:cubicBezTo>
                <a:lnTo>
                  <a:pt x="96429" y="90611"/>
                </a:lnTo>
                <a:lnTo>
                  <a:pt x="96429" y="9389"/>
                </a:lnTo>
                <a:cubicBezTo>
                  <a:pt x="96238" y="6759"/>
                  <a:pt x="95071" y="4537"/>
                  <a:pt x="92929" y="2722"/>
                </a:cubicBezTo>
                <a:lnTo>
                  <a:pt x="92929" y="2722"/>
                </a:lnTo>
                <a:cubicBezTo>
                  <a:pt x="90595" y="1056"/>
                  <a:pt x="87738" y="148"/>
                  <a:pt x="84357" y="0"/>
                </a:cubicBezTo>
                <a:lnTo>
                  <a:pt x="84357" y="0"/>
                </a:lnTo>
                <a:lnTo>
                  <a:pt x="12071" y="0"/>
                </a:lnTo>
                <a:moveTo>
                  <a:pt x="16071" y="46889"/>
                </a:moveTo>
                <a:lnTo>
                  <a:pt x="16071" y="46889"/>
                </a:lnTo>
                <a:cubicBezTo>
                  <a:pt x="16262" y="44926"/>
                  <a:pt x="17595" y="43889"/>
                  <a:pt x="20071" y="43778"/>
                </a:cubicBezTo>
                <a:lnTo>
                  <a:pt x="20071" y="43778"/>
                </a:lnTo>
                <a:lnTo>
                  <a:pt x="28143" y="43778"/>
                </a:lnTo>
                <a:cubicBezTo>
                  <a:pt x="30619" y="43889"/>
                  <a:pt x="31952" y="44926"/>
                  <a:pt x="32143" y="46889"/>
                </a:cubicBezTo>
                <a:lnTo>
                  <a:pt x="32143" y="46889"/>
                </a:lnTo>
                <a:lnTo>
                  <a:pt x="32143" y="53111"/>
                </a:lnTo>
                <a:cubicBezTo>
                  <a:pt x="31952" y="55074"/>
                  <a:pt x="30619" y="56130"/>
                  <a:pt x="28143" y="56278"/>
                </a:cubicBezTo>
                <a:lnTo>
                  <a:pt x="28143" y="56278"/>
                </a:lnTo>
                <a:lnTo>
                  <a:pt x="20071" y="56278"/>
                </a:lnTo>
                <a:cubicBezTo>
                  <a:pt x="17595" y="56130"/>
                  <a:pt x="16262" y="55074"/>
                  <a:pt x="16071" y="53111"/>
                </a:cubicBezTo>
                <a:lnTo>
                  <a:pt x="16071" y="53111"/>
                </a:lnTo>
                <a:lnTo>
                  <a:pt x="16071" y="46889"/>
                </a:lnTo>
                <a:moveTo>
                  <a:pt x="44214" y="43778"/>
                </a:moveTo>
                <a:lnTo>
                  <a:pt x="44214" y="43778"/>
                </a:lnTo>
                <a:lnTo>
                  <a:pt x="52214" y="43778"/>
                </a:lnTo>
                <a:cubicBezTo>
                  <a:pt x="54738" y="43889"/>
                  <a:pt x="56095" y="44926"/>
                  <a:pt x="56286" y="46889"/>
                </a:cubicBezTo>
                <a:lnTo>
                  <a:pt x="56286" y="46889"/>
                </a:lnTo>
                <a:lnTo>
                  <a:pt x="56286" y="53111"/>
                </a:lnTo>
                <a:cubicBezTo>
                  <a:pt x="56095" y="55074"/>
                  <a:pt x="54738" y="56130"/>
                  <a:pt x="52214" y="56278"/>
                </a:cubicBezTo>
                <a:lnTo>
                  <a:pt x="52214" y="56278"/>
                </a:lnTo>
                <a:lnTo>
                  <a:pt x="44214" y="56278"/>
                </a:lnTo>
                <a:cubicBezTo>
                  <a:pt x="41690" y="56130"/>
                  <a:pt x="40357" y="55074"/>
                  <a:pt x="40214" y="53111"/>
                </a:cubicBezTo>
                <a:lnTo>
                  <a:pt x="40214" y="53111"/>
                </a:lnTo>
                <a:lnTo>
                  <a:pt x="40214" y="46889"/>
                </a:lnTo>
                <a:cubicBezTo>
                  <a:pt x="40357" y="44926"/>
                  <a:pt x="41690" y="43889"/>
                  <a:pt x="44214" y="43778"/>
                </a:cubicBezTo>
                <a:lnTo>
                  <a:pt x="44214" y="43778"/>
                </a:lnTo>
                <a:moveTo>
                  <a:pt x="64286" y="46889"/>
                </a:moveTo>
                <a:lnTo>
                  <a:pt x="64286" y="46889"/>
                </a:lnTo>
                <a:cubicBezTo>
                  <a:pt x="64476" y="44926"/>
                  <a:pt x="65810" y="43889"/>
                  <a:pt x="68286" y="43778"/>
                </a:cubicBezTo>
                <a:lnTo>
                  <a:pt x="68286" y="43778"/>
                </a:lnTo>
                <a:lnTo>
                  <a:pt x="76357" y="43778"/>
                </a:lnTo>
                <a:cubicBezTo>
                  <a:pt x="78833" y="43889"/>
                  <a:pt x="80167" y="44926"/>
                  <a:pt x="80357" y="46889"/>
                </a:cubicBezTo>
                <a:lnTo>
                  <a:pt x="80357" y="46889"/>
                </a:lnTo>
                <a:lnTo>
                  <a:pt x="80357" y="53111"/>
                </a:lnTo>
                <a:cubicBezTo>
                  <a:pt x="80167" y="55074"/>
                  <a:pt x="78833" y="56130"/>
                  <a:pt x="76357" y="56278"/>
                </a:cubicBezTo>
                <a:lnTo>
                  <a:pt x="76357" y="56278"/>
                </a:lnTo>
                <a:lnTo>
                  <a:pt x="68286" y="56278"/>
                </a:lnTo>
                <a:cubicBezTo>
                  <a:pt x="65810" y="56130"/>
                  <a:pt x="64476" y="55074"/>
                  <a:pt x="64286" y="53111"/>
                </a:cubicBezTo>
                <a:lnTo>
                  <a:pt x="64286" y="53111"/>
                </a:lnTo>
                <a:lnTo>
                  <a:pt x="64286" y="46889"/>
                </a:lnTo>
                <a:moveTo>
                  <a:pt x="20071" y="18778"/>
                </a:moveTo>
                <a:lnTo>
                  <a:pt x="20071" y="18778"/>
                </a:lnTo>
                <a:lnTo>
                  <a:pt x="28143" y="18778"/>
                </a:lnTo>
                <a:cubicBezTo>
                  <a:pt x="30619" y="18889"/>
                  <a:pt x="31952" y="19926"/>
                  <a:pt x="32143" y="21889"/>
                </a:cubicBezTo>
                <a:lnTo>
                  <a:pt x="32143" y="21889"/>
                </a:lnTo>
                <a:lnTo>
                  <a:pt x="32143" y="28111"/>
                </a:lnTo>
                <a:cubicBezTo>
                  <a:pt x="31952" y="30074"/>
                  <a:pt x="30619" y="31130"/>
                  <a:pt x="28143" y="31278"/>
                </a:cubicBezTo>
                <a:lnTo>
                  <a:pt x="28143" y="31278"/>
                </a:lnTo>
                <a:lnTo>
                  <a:pt x="20071" y="31278"/>
                </a:lnTo>
                <a:cubicBezTo>
                  <a:pt x="17595" y="31130"/>
                  <a:pt x="16262" y="30074"/>
                  <a:pt x="16071" y="28111"/>
                </a:cubicBezTo>
                <a:lnTo>
                  <a:pt x="16071" y="28111"/>
                </a:lnTo>
                <a:lnTo>
                  <a:pt x="16071" y="21889"/>
                </a:lnTo>
                <a:cubicBezTo>
                  <a:pt x="16262" y="19926"/>
                  <a:pt x="17595" y="18889"/>
                  <a:pt x="20071" y="18778"/>
                </a:cubicBezTo>
                <a:lnTo>
                  <a:pt x="20071" y="18778"/>
                </a:lnTo>
                <a:moveTo>
                  <a:pt x="40214" y="21889"/>
                </a:moveTo>
                <a:lnTo>
                  <a:pt x="40214" y="21889"/>
                </a:lnTo>
                <a:cubicBezTo>
                  <a:pt x="40357" y="19926"/>
                  <a:pt x="41690" y="18889"/>
                  <a:pt x="44214" y="18778"/>
                </a:cubicBezTo>
                <a:lnTo>
                  <a:pt x="44214" y="18778"/>
                </a:lnTo>
                <a:lnTo>
                  <a:pt x="52214" y="18778"/>
                </a:lnTo>
                <a:cubicBezTo>
                  <a:pt x="54738" y="18889"/>
                  <a:pt x="56095" y="19926"/>
                  <a:pt x="56286" y="21889"/>
                </a:cubicBezTo>
                <a:lnTo>
                  <a:pt x="56286" y="21889"/>
                </a:lnTo>
                <a:lnTo>
                  <a:pt x="56286" y="28111"/>
                </a:lnTo>
                <a:cubicBezTo>
                  <a:pt x="56095" y="30074"/>
                  <a:pt x="54738" y="31130"/>
                  <a:pt x="52214" y="31278"/>
                </a:cubicBezTo>
                <a:lnTo>
                  <a:pt x="52214" y="31278"/>
                </a:lnTo>
                <a:lnTo>
                  <a:pt x="44214" y="31278"/>
                </a:lnTo>
                <a:cubicBezTo>
                  <a:pt x="41690" y="31130"/>
                  <a:pt x="40357" y="30074"/>
                  <a:pt x="40214" y="28111"/>
                </a:cubicBezTo>
                <a:lnTo>
                  <a:pt x="40214" y="28111"/>
                </a:lnTo>
                <a:lnTo>
                  <a:pt x="40214" y="21889"/>
                </a:lnTo>
                <a:moveTo>
                  <a:pt x="68286" y="18778"/>
                </a:moveTo>
                <a:lnTo>
                  <a:pt x="68286" y="18778"/>
                </a:lnTo>
                <a:lnTo>
                  <a:pt x="76357" y="18778"/>
                </a:lnTo>
                <a:cubicBezTo>
                  <a:pt x="78833" y="18889"/>
                  <a:pt x="80167" y="19926"/>
                  <a:pt x="80357" y="21889"/>
                </a:cubicBezTo>
                <a:lnTo>
                  <a:pt x="80357" y="21889"/>
                </a:lnTo>
                <a:lnTo>
                  <a:pt x="80357" y="28111"/>
                </a:lnTo>
                <a:cubicBezTo>
                  <a:pt x="80167" y="30074"/>
                  <a:pt x="78833" y="31130"/>
                  <a:pt x="76357" y="31278"/>
                </a:cubicBezTo>
                <a:lnTo>
                  <a:pt x="76357" y="31278"/>
                </a:lnTo>
                <a:lnTo>
                  <a:pt x="68286" y="31278"/>
                </a:lnTo>
                <a:cubicBezTo>
                  <a:pt x="65810" y="31130"/>
                  <a:pt x="64476" y="30074"/>
                  <a:pt x="64286" y="28111"/>
                </a:cubicBezTo>
                <a:lnTo>
                  <a:pt x="64286" y="28111"/>
                </a:lnTo>
                <a:lnTo>
                  <a:pt x="64286" y="21889"/>
                </a:lnTo>
                <a:cubicBezTo>
                  <a:pt x="64476" y="19926"/>
                  <a:pt x="65810" y="18889"/>
                  <a:pt x="68286" y="18778"/>
                </a:cubicBezTo>
                <a:lnTo>
                  <a:pt x="68286" y="18778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1720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9439831721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9439831722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3" name="el-1789439831722-8"/>
          <p:cNvSpPr txBox="1"/>
          <p:nvPr/>
        </p:nvSpPr>
        <p:spPr>
          <a:xfrm>
            <a:off x="4048274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平战共用电站设置</a:t>
            </a:r>
            <a:endParaRPr/>
          </a:p>
        </p:txBody>
      </p:sp>
      <p:sp>
        <p:nvSpPr>
          <p:cNvPr id="24" name="el-1789439831722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25" name="el-1789439831733-30"/>
          <p:cNvSpPr txBox="1"/>
          <p:nvPr/>
        </p:nvSpPr>
        <p:spPr>
          <a:xfrm>
            <a:off x="1035844" y="1419151"/>
            <a:ext cx="337185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平时机组兼作战时</a:t>
            </a:r>
            <a:endParaRPr/>
          </a:p>
        </p:txBody>
      </p:sp>
      <p:sp>
        <p:nvSpPr>
          <p:cNvPr id="26" name="el-1789439831733-28"/>
          <p:cNvSpPr txBox="1"/>
          <p:nvPr/>
        </p:nvSpPr>
        <p:spPr>
          <a:xfrm>
            <a:off x="1035844" y="1662038"/>
            <a:ext cx="3271838" cy="3984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地面建筑因平时使用需要设置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柴油发电机组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时，宜按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战时区域电源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设置。</a:t>
            </a:r>
            <a:endParaRPr/>
          </a:p>
        </p:txBody>
      </p:sp>
      <p:sp>
        <p:nvSpPr>
          <p:cNvPr id="27" name="el-1789439831734-31"/>
          <p:cNvSpPr txBox="1"/>
          <p:nvPr/>
        </p:nvSpPr>
        <p:spPr>
          <a:xfrm>
            <a:off x="5293519" y="1419151"/>
            <a:ext cx="29289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机组设置位置</a:t>
            </a:r>
            <a:endParaRPr/>
          </a:p>
        </p:txBody>
      </p:sp>
      <p:sp>
        <p:nvSpPr>
          <p:cNvPr id="28" name="el-1789439831733-29"/>
          <p:cNvSpPr txBox="1"/>
          <p:nvPr/>
        </p:nvSpPr>
        <p:spPr>
          <a:xfrm>
            <a:off x="5293519" y="1662038"/>
            <a:ext cx="2918936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机组宜设置在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防护区内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，确保战时电源安全可靠。</a:t>
            </a:r>
            <a:endParaRPr/>
          </a:p>
        </p:txBody>
      </p:sp>
      <p:sp>
        <p:nvSpPr>
          <p:cNvPr id="29" name="el-1789439831730-24"/>
          <p:cNvSpPr txBox="1"/>
          <p:nvPr/>
        </p:nvSpPr>
        <p:spPr>
          <a:xfrm>
            <a:off x="1035844" y="2546300"/>
            <a:ext cx="52435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容量匹配原则</a:t>
            </a:r>
            <a:endParaRPr/>
          </a:p>
        </p:txBody>
      </p:sp>
      <p:sp>
        <p:nvSpPr>
          <p:cNvPr id="30" name="el-1789439831729-22"/>
          <p:cNvSpPr txBox="1"/>
          <p:nvPr/>
        </p:nvSpPr>
        <p:spPr>
          <a:xfrm>
            <a:off x="1035844" y="2789188"/>
            <a:ext cx="523351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当平时机组容量偏大与防空地下室所需用电量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不相匹配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时，应作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技术经济比较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后确定方案。</a:t>
            </a:r>
            <a:endParaRPr/>
          </a:p>
        </p:txBody>
      </p:sp>
      <p:sp>
        <p:nvSpPr>
          <p:cNvPr id="31" name="el-1789439831730-25"/>
          <p:cNvSpPr txBox="1"/>
          <p:nvPr/>
        </p:nvSpPr>
        <p:spPr>
          <a:xfrm>
            <a:off x="1143000" y="3481350"/>
            <a:ext cx="7470934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工程实例</a:t>
            </a:r>
            <a:endParaRPr/>
          </a:p>
        </p:txBody>
      </p:sp>
      <p:sp>
        <p:nvSpPr>
          <p:cNvPr id="32" name="el-1789439831729-23"/>
          <p:cNvSpPr txBox="1"/>
          <p:nvPr/>
        </p:nvSpPr>
        <p:spPr>
          <a:xfrm>
            <a:off x="1143000" y="3659944"/>
            <a:ext cx="7820977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某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指挥中心大楼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人防地下室，设 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350kW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应急柴油发电机组，兼作战时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区域电站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使用。</a:t>
            </a:r>
            <a:endParaRPr/>
          </a:p>
        </p:txBody>
      </p:sp>
      <p:sp>
        <p:nvSpPr>
          <p:cNvPr id="33" name="el-1789439831723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34" name="el-1789439831722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35" name="el-1789439831723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1723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22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1913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1914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1915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1916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1918-15"/>
          <p:cNvSpPr/>
          <p:nvPr/>
        </p:nvSpPr>
        <p:spPr>
          <a:xfrm>
            <a:off x="400050" y="675977"/>
            <a:ext cx="4086225" cy="1052922"/>
          </a:xfrm>
          <a:prstGeom prst="roundRect">
            <a:avLst>
              <a:gd name="adj" fmla="val 361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1921-20"/>
          <p:cNvSpPr/>
          <p:nvPr/>
        </p:nvSpPr>
        <p:spPr>
          <a:xfrm>
            <a:off x="607219" y="1016645"/>
            <a:ext cx="400050" cy="400050"/>
          </a:xfrm>
          <a:prstGeom prst="roundRect">
            <a:avLst>
              <a:gd name="adj" fmla="val 9524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1977-35"/>
          <p:cNvSpPr/>
          <p:nvPr/>
        </p:nvSpPr>
        <p:spPr>
          <a:xfrm>
            <a:off x="710803" y="1130945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3733" y="148"/>
                  <a:pt x="11083" y="1389"/>
                  <a:pt x="8950" y="3722"/>
                </a:cubicBezTo>
                <a:lnTo>
                  <a:pt x="8950" y="3722"/>
                </a:lnTo>
                <a:lnTo>
                  <a:pt x="8950" y="3722"/>
                </a:lnTo>
                <a:cubicBezTo>
                  <a:pt x="6850" y="6056"/>
                  <a:pt x="5750" y="8981"/>
                  <a:pt x="5650" y="12500"/>
                </a:cubicBezTo>
                <a:lnTo>
                  <a:pt x="5650" y="12500"/>
                </a:lnTo>
                <a:lnTo>
                  <a:pt x="5650" y="87500"/>
                </a:lnTo>
                <a:cubicBezTo>
                  <a:pt x="3983" y="87500"/>
                  <a:pt x="2633" y="88093"/>
                  <a:pt x="1600" y="89278"/>
                </a:cubicBezTo>
                <a:lnTo>
                  <a:pt x="1600" y="89278"/>
                </a:lnTo>
                <a:cubicBezTo>
                  <a:pt x="533" y="90426"/>
                  <a:pt x="0" y="91926"/>
                  <a:pt x="0" y="93778"/>
                </a:cubicBezTo>
                <a:lnTo>
                  <a:pt x="0" y="93778"/>
                </a:lnTo>
                <a:cubicBezTo>
                  <a:pt x="0" y="95593"/>
                  <a:pt x="533" y="97074"/>
                  <a:pt x="1600" y="98222"/>
                </a:cubicBezTo>
                <a:lnTo>
                  <a:pt x="1600" y="98222"/>
                </a:lnTo>
                <a:cubicBezTo>
                  <a:pt x="2633" y="99407"/>
                  <a:pt x="3983" y="100000"/>
                  <a:pt x="5650" y="100000"/>
                </a:cubicBezTo>
                <a:lnTo>
                  <a:pt x="5650" y="100000"/>
                </a:lnTo>
                <a:lnTo>
                  <a:pt x="56250" y="100000"/>
                </a:lnTo>
                <a:cubicBezTo>
                  <a:pt x="57883" y="100000"/>
                  <a:pt x="59233" y="99407"/>
                  <a:pt x="60300" y="98222"/>
                </a:cubicBezTo>
                <a:lnTo>
                  <a:pt x="60300" y="98222"/>
                </a:lnTo>
                <a:cubicBezTo>
                  <a:pt x="61367" y="97074"/>
                  <a:pt x="61900" y="95593"/>
                  <a:pt x="61900" y="93778"/>
                </a:cubicBezTo>
                <a:lnTo>
                  <a:pt x="61900" y="93778"/>
                </a:lnTo>
                <a:cubicBezTo>
                  <a:pt x="61900" y="91926"/>
                  <a:pt x="61367" y="90426"/>
                  <a:pt x="60300" y="89278"/>
                </a:cubicBezTo>
                <a:lnTo>
                  <a:pt x="60300" y="89278"/>
                </a:lnTo>
                <a:cubicBezTo>
                  <a:pt x="59233" y="88093"/>
                  <a:pt x="57883" y="87500"/>
                  <a:pt x="56250" y="87500"/>
                </a:cubicBezTo>
                <a:lnTo>
                  <a:pt x="56250" y="87500"/>
                </a:lnTo>
                <a:lnTo>
                  <a:pt x="56250" y="59389"/>
                </a:lnTo>
                <a:lnTo>
                  <a:pt x="59050" y="59389"/>
                </a:lnTo>
                <a:cubicBezTo>
                  <a:pt x="61050" y="59389"/>
                  <a:pt x="62700" y="60167"/>
                  <a:pt x="64000" y="61722"/>
                </a:cubicBezTo>
                <a:lnTo>
                  <a:pt x="64000" y="61722"/>
                </a:lnTo>
                <a:cubicBezTo>
                  <a:pt x="65400" y="63167"/>
                  <a:pt x="66100" y="64981"/>
                  <a:pt x="66100" y="67167"/>
                </a:cubicBezTo>
                <a:lnTo>
                  <a:pt x="66100" y="67167"/>
                </a:lnTo>
                <a:lnTo>
                  <a:pt x="66100" y="73444"/>
                </a:lnTo>
                <a:cubicBezTo>
                  <a:pt x="66200" y="77481"/>
                  <a:pt x="67433" y="80796"/>
                  <a:pt x="69800" y="83389"/>
                </a:cubicBezTo>
                <a:lnTo>
                  <a:pt x="69800" y="83389"/>
                </a:lnTo>
                <a:cubicBezTo>
                  <a:pt x="72133" y="85981"/>
                  <a:pt x="75117" y="87352"/>
                  <a:pt x="78750" y="87500"/>
                </a:cubicBezTo>
                <a:lnTo>
                  <a:pt x="78750" y="87500"/>
                </a:lnTo>
                <a:cubicBezTo>
                  <a:pt x="82383" y="87352"/>
                  <a:pt x="85367" y="85981"/>
                  <a:pt x="87700" y="83389"/>
                </a:cubicBezTo>
                <a:lnTo>
                  <a:pt x="87700" y="83389"/>
                </a:lnTo>
                <a:cubicBezTo>
                  <a:pt x="90067" y="80796"/>
                  <a:pt x="91300" y="77481"/>
                  <a:pt x="91400" y="73444"/>
                </a:cubicBezTo>
                <a:lnTo>
                  <a:pt x="91400" y="73444"/>
                </a:lnTo>
                <a:lnTo>
                  <a:pt x="91400" y="49222"/>
                </a:lnTo>
                <a:cubicBezTo>
                  <a:pt x="94333" y="48185"/>
                  <a:pt x="96683" y="46370"/>
                  <a:pt x="98450" y="43778"/>
                </a:cubicBezTo>
                <a:lnTo>
                  <a:pt x="98450" y="43778"/>
                </a:lnTo>
                <a:cubicBezTo>
                  <a:pt x="100317" y="41037"/>
                  <a:pt x="101250" y="37907"/>
                  <a:pt x="101250" y="34389"/>
                </a:cubicBezTo>
                <a:lnTo>
                  <a:pt x="101250" y="34389"/>
                </a:lnTo>
                <a:lnTo>
                  <a:pt x="101250" y="28111"/>
                </a:lnTo>
                <a:cubicBezTo>
                  <a:pt x="101117" y="26185"/>
                  <a:pt x="100183" y="25148"/>
                  <a:pt x="98450" y="25000"/>
                </a:cubicBezTo>
                <a:lnTo>
                  <a:pt x="98450" y="25000"/>
                </a:lnTo>
                <a:lnTo>
                  <a:pt x="95650" y="25000"/>
                </a:lnTo>
                <a:lnTo>
                  <a:pt x="95650" y="15611"/>
                </a:lnTo>
                <a:cubicBezTo>
                  <a:pt x="95517" y="13685"/>
                  <a:pt x="94567" y="12648"/>
                  <a:pt x="92800" y="12500"/>
                </a:cubicBezTo>
                <a:lnTo>
                  <a:pt x="92800" y="12500"/>
                </a:lnTo>
                <a:cubicBezTo>
                  <a:pt x="91067" y="12648"/>
                  <a:pt x="90133" y="13685"/>
                  <a:pt x="90000" y="15611"/>
                </a:cubicBezTo>
                <a:lnTo>
                  <a:pt x="90000" y="15611"/>
                </a:lnTo>
                <a:lnTo>
                  <a:pt x="90000" y="25000"/>
                </a:lnTo>
                <a:lnTo>
                  <a:pt x="84400" y="25000"/>
                </a:lnTo>
                <a:lnTo>
                  <a:pt x="84400" y="15611"/>
                </a:lnTo>
                <a:cubicBezTo>
                  <a:pt x="84267" y="13685"/>
                  <a:pt x="83317" y="12648"/>
                  <a:pt x="81550" y="12500"/>
                </a:cubicBezTo>
                <a:lnTo>
                  <a:pt x="81550" y="12500"/>
                </a:lnTo>
                <a:cubicBezTo>
                  <a:pt x="79817" y="12648"/>
                  <a:pt x="78883" y="13685"/>
                  <a:pt x="78750" y="15611"/>
                </a:cubicBezTo>
                <a:lnTo>
                  <a:pt x="78750" y="15611"/>
                </a:lnTo>
                <a:lnTo>
                  <a:pt x="78750" y="25000"/>
                </a:lnTo>
                <a:lnTo>
                  <a:pt x="75950" y="25000"/>
                </a:lnTo>
                <a:cubicBezTo>
                  <a:pt x="74183" y="25148"/>
                  <a:pt x="73250" y="26185"/>
                  <a:pt x="73150" y="28111"/>
                </a:cubicBezTo>
                <a:lnTo>
                  <a:pt x="73150" y="28111"/>
                </a:lnTo>
                <a:lnTo>
                  <a:pt x="73150" y="34389"/>
                </a:lnTo>
                <a:cubicBezTo>
                  <a:pt x="73150" y="37907"/>
                  <a:pt x="74083" y="41037"/>
                  <a:pt x="75950" y="43778"/>
                </a:cubicBezTo>
                <a:lnTo>
                  <a:pt x="75950" y="43778"/>
                </a:lnTo>
                <a:cubicBezTo>
                  <a:pt x="77683" y="46370"/>
                  <a:pt x="80017" y="48185"/>
                  <a:pt x="82950" y="49222"/>
                </a:cubicBezTo>
                <a:lnTo>
                  <a:pt x="82950" y="49222"/>
                </a:lnTo>
                <a:lnTo>
                  <a:pt x="82950" y="73444"/>
                </a:lnTo>
                <a:cubicBezTo>
                  <a:pt x="82717" y="76296"/>
                  <a:pt x="81317" y="77852"/>
                  <a:pt x="78750" y="78111"/>
                </a:cubicBezTo>
                <a:lnTo>
                  <a:pt x="78750" y="78111"/>
                </a:lnTo>
                <a:cubicBezTo>
                  <a:pt x="76183" y="77852"/>
                  <a:pt x="74783" y="76296"/>
                  <a:pt x="74550" y="73444"/>
                </a:cubicBezTo>
                <a:lnTo>
                  <a:pt x="74550" y="73444"/>
                </a:lnTo>
                <a:lnTo>
                  <a:pt x="74550" y="67167"/>
                </a:lnTo>
                <a:cubicBezTo>
                  <a:pt x="74417" y="62352"/>
                  <a:pt x="72883" y="58315"/>
                  <a:pt x="69950" y="55056"/>
                </a:cubicBezTo>
                <a:lnTo>
                  <a:pt x="69950" y="55056"/>
                </a:lnTo>
                <a:cubicBezTo>
                  <a:pt x="67017" y="51833"/>
                  <a:pt x="63383" y="50148"/>
                  <a:pt x="59050" y="50000"/>
                </a:cubicBezTo>
                <a:lnTo>
                  <a:pt x="59050" y="50000"/>
                </a:lnTo>
                <a:lnTo>
                  <a:pt x="56250" y="50000"/>
                </a:lnTo>
                <a:lnTo>
                  <a:pt x="56250" y="12500"/>
                </a:lnTo>
                <a:cubicBezTo>
                  <a:pt x="56117" y="8981"/>
                  <a:pt x="55000" y="6056"/>
                  <a:pt x="52900" y="3722"/>
                </a:cubicBezTo>
                <a:lnTo>
                  <a:pt x="52900" y="3722"/>
                </a:lnTo>
                <a:cubicBezTo>
                  <a:pt x="50800" y="1389"/>
                  <a:pt x="48167" y="148"/>
                  <a:pt x="45000" y="0"/>
                </a:cubicBezTo>
                <a:lnTo>
                  <a:pt x="45000" y="0"/>
                </a:lnTo>
                <a:lnTo>
                  <a:pt x="16900" y="0"/>
                </a:lnTo>
                <a:moveTo>
                  <a:pt x="38150" y="16222"/>
                </a:moveTo>
                <a:lnTo>
                  <a:pt x="38150" y="16222"/>
                </a:lnTo>
                <a:cubicBezTo>
                  <a:pt x="39217" y="17111"/>
                  <a:pt x="39567" y="18278"/>
                  <a:pt x="39200" y="19722"/>
                </a:cubicBezTo>
                <a:lnTo>
                  <a:pt x="39200" y="19722"/>
                </a:lnTo>
                <a:lnTo>
                  <a:pt x="34800" y="34389"/>
                </a:lnTo>
                <a:lnTo>
                  <a:pt x="45000" y="34389"/>
                </a:lnTo>
                <a:cubicBezTo>
                  <a:pt x="46300" y="34389"/>
                  <a:pt x="47183" y="35037"/>
                  <a:pt x="47650" y="36333"/>
                </a:cubicBezTo>
                <a:lnTo>
                  <a:pt x="47650" y="36333"/>
                </a:lnTo>
                <a:cubicBezTo>
                  <a:pt x="47983" y="37630"/>
                  <a:pt x="47683" y="38796"/>
                  <a:pt x="46750" y="39833"/>
                </a:cubicBezTo>
                <a:lnTo>
                  <a:pt x="46750" y="39833"/>
                </a:lnTo>
                <a:lnTo>
                  <a:pt x="27050" y="58611"/>
                </a:lnTo>
                <a:cubicBezTo>
                  <a:pt x="26017" y="59500"/>
                  <a:pt x="24917" y="59556"/>
                  <a:pt x="23750" y="58778"/>
                </a:cubicBezTo>
                <a:lnTo>
                  <a:pt x="23750" y="58778"/>
                </a:lnTo>
                <a:cubicBezTo>
                  <a:pt x="22683" y="57889"/>
                  <a:pt x="22333" y="56722"/>
                  <a:pt x="22700" y="55278"/>
                </a:cubicBezTo>
                <a:lnTo>
                  <a:pt x="22700" y="55278"/>
                </a:lnTo>
                <a:lnTo>
                  <a:pt x="27050" y="40611"/>
                </a:lnTo>
                <a:lnTo>
                  <a:pt x="16900" y="40611"/>
                </a:lnTo>
                <a:cubicBezTo>
                  <a:pt x="15600" y="40500"/>
                  <a:pt x="14717" y="39852"/>
                  <a:pt x="14250" y="38667"/>
                </a:cubicBezTo>
                <a:lnTo>
                  <a:pt x="14250" y="38667"/>
                </a:lnTo>
                <a:cubicBezTo>
                  <a:pt x="13883" y="37222"/>
                  <a:pt x="14167" y="36056"/>
                  <a:pt x="15100" y="35167"/>
                </a:cubicBezTo>
                <a:lnTo>
                  <a:pt x="15100" y="35167"/>
                </a:lnTo>
                <a:lnTo>
                  <a:pt x="34800" y="16389"/>
                </a:lnTo>
                <a:cubicBezTo>
                  <a:pt x="35867" y="15500"/>
                  <a:pt x="36983" y="15444"/>
                  <a:pt x="38150" y="16222"/>
                </a:cubicBezTo>
                <a:lnTo>
                  <a:pt x="38150" y="1622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1919-16"/>
          <p:cNvSpPr/>
          <p:nvPr/>
        </p:nvSpPr>
        <p:spPr>
          <a:xfrm>
            <a:off x="4657725" y="675977"/>
            <a:ext cx="4086225" cy="1052922"/>
          </a:xfrm>
          <a:prstGeom prst="roundRect">
            <a:avLst>
              <a:gd name="adj" fmla="val 361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9439831922-21"/>
          <p:cNvSpPr/>
          <p:nvPr/>
        </p:nvSpPr>
        <p:spPr>
          <a:xfrm>
            <a:off x="4864894" y="1016645"/>
            <a:ext cx="400050" cy="400050"/>
          </a:xfrm>
          <a:prstGeom prst="roundRect">
            <a:avLst>
              <a:gd name="adj" fmla="val 9524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1980-36"/>
          <p:cNvSpPr/>
          <p:nvPr/>
        </p:nvSpPr>
        <p:spPr>
          <a:xfrm>
            <a:off x="4979194" y="1141661"/>
            <a:ext cx="171450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0" y="0"/>
                </a:moveTo>
                <a:lnTo>
                  <a:pt x="12500" y="0"/>
                </a:lnTo>
                <a:cubicBezTo>
                  <a:pt x="8981" y="167"/>
                  <a:pt x="6056" y="1563"/>
                  <a:pt x="3722" y="4188"/>
                </a:cubicBezTo>
                <a:lnTo>
                  <a:pt x="3722" y="4188"/>
                </a:lnTo>
                <a:lnTo>
                  <a:pt x="3722" y="4188"/>
                </a:lnTo>
                <a:cubicBezTo>
                  <a:pt x="1389" y="6813"/>
                  <a:pt x="148" y="10104"/>
                  <a:pt x="0" y="14063"/>
                </a:cubicBezTo>
                <a:lnTo>
                  <a:pt x="0" y="14063"/>
                </a:lnTo>
                <a:lnTo>
                  <a:pt x="0" y="28125"/>
                </a:lnTo>
                <a:cubicBezTo>
                  <a:pt x="148" y="32083"/>
                  <a:pt x="1389" y="35375"/>
                  <a:pt x="3722" y="38000"/>
                </a:cubicBezTo>
                <a:lnTo>
                  <a:pt x="3722" y="38000"/>
                </a:lnTo>
                <a:cubicBezTo>
                  <a:pt x="6056" y="40625"/>
                  <a:pt x="8981" y="42021"/>
                  <a:pt x="12500" y="42188"/>
                </a:cubicBezTo>
                <a:lnTo>
                  <a:pt x="12500" y="42188"/>
                </a:lnTo>
                <a:lnTo>
                  <a:pt x="87500" y="42188"/>
                </a:lnTo>
                <a:cubicBezTo>
                  <a:pt x="91019" y="42021"/>
                  <a:pt x="93944" y="40625"/>
                  <a:pt x="96278" y="38000"/>
                </a:cubicBezTo>
                <a:lnTo>
                  <a:pt x="96278" y="38000"/>
                </a:lnTo>
                <a:cubicBezTo>
                  <a:pt x="98611" y="35375"/>
                  <a:pt x="99852" y="32083"/>
                  <a:pt x="100000" y="28125"/>
                </a:cubicBezTo>
                <a:lnTo>
                  <a:pt x="100000" y="28125"/>
                </a:lnTo>
                <a:lnTo>
                  <a:pt x="100000" y="14063"/>
                </a:lnTo>
                <a:cubicBezTo>
                  <a:pt x="99852" y="10104"/>
                  <a:pt x="98611" y="6813"/>
                  <a:pt x="96278" y="4188"/>
                </a:cubicBezTo>
                <a:lnTo>
                  <a:pt x="96278" y="4188"/>
                </a:lnTo>
                <a:cubicBezTo>
                  <a:pt x="93944" y="1563"/>
                  <a:pt x="91019" y="167"/>
                  <a:pt x="87500" y="0"/>
                </a:cubicBezTo>
                <a:lnTo>
                  <a:pt x="87500" y="0"/>
                </a:lnTo>
                <a:lnTo>
                  <a:pt x="12500" y="0"/>
                </a:lnTo>
                <a:moveTo>
                  <a:pt x="67167" y="15812"/>
                </a:moveTo>
                <a:lnTo>
                  <a:pt x="67167" y="15812"/>
                </a:lnTo>
                <a:cubicBezTo>
                  <a:pt x="70056" y="16104"/>
                  <a:pt x="71630" y="17875"/>
                  <a:pt x="71889" y="21125"/>
                </a:cubicBezTo>
                <a:lnTo>
                  <a:pt x="71889" y="21125"/>
                </a:lnTo>
                <a:cubicBezTo>
                  <a:pt x="71630" y="24333"/>
                  <a:pt x="70056" y="26083"/>
                  <a:pt x="67167" y="26375"/>
                </a:cubicBezTo>
                <a:lnTo>
                  <a:pt x="67167" y="26375"/>
                </a:lnTo>
                <a:cubicBezTo>
                  <a:pt x="64315" y="26083"/>
                  <a:pt x="62759" y="24333"/>
                  <a:pt x="62500" y="21125"/>
                </a:cubicBezTo>
                <a:lnTo>
                  <a:pt x="62500" y="21125"/>
                </a:lnTo>
                <a:cubicBezTo>
                  <a:pt x="62759" y="17875"/>
                  <a:pt x="64315" y="16104"/>
                  <a:pt x="67167" y="15812"/>
                </a:cubicBezTo>
                <a:lnTo>
                  <a:pt x="67167" y="15812"/>
                </a:lnTo>
                <a:moveTo>
                  <a:pt x="76556" y="21125"/>
                </a:moveTo>
                <a:lnTo>
                  <a:pt x="76556" y="21125"/>
                </a:lnTo>
                <a:cubicBezTo>
                  <a:pt x="76815" y="17875"/>
                  <a:pt x="78389" y="16104"/>
                  <a:pt x="81278" y="15812"/>
                </a:cubicBezTo>
                <a:lnTo>
                  <a:pt x="81278" y="15812"/>
                </a:lnTo>
                <a:cubicBezTo>
                  <a:pt x="84130" y="16104"/>
                  <a:pt x="85685" y="17875"/>
                  <a:pt x="85944" y="21125"/>
                </a:cubicBezTo>
                <a:lnTo>
                  <a:pt x="85944" y="21125"/>
                </a:lnTo>
                <a:cubicBezTo>
                  <a:pt x="85685" y="24333"/>
                  <a:pt x="84130" y="26083"/>
                  <a:pt x="81278" y="26375"/>
                </a:cubicBezTo>
                <a:lnTo>
                  <a:pt x="81278" y="26375"/>
                </a:lnTo>
                <a:cubicBezTo>
                  <a:pt x="78389" y="26083"/>
                  <a:pt x="76815" y="24333"/>
                  <a:pt x="76556" y="21125"/>
                </a:cubicBezTo>
                <a:lnTo>
                  <a:pt x="76556" y="21125"/>
                </a:lnTo>
                <a:moveTo>
                  <a:pt x="12500" y="56250"/>
                </a:moveTo>
                <a:lnTo>
                  <a:pt x="12500" y="56250"/>
                </a:lnTo>
                <a:cubicBezTo>
                  <a:pt x="8981" y="56417"/>
                  <a:pt x="6056" y="57813"/>
                  <a:pt x="3722" y="60438"/>
                </a:cubicBezTo>
                <a:lnTo>
                  <a:pt x="3722" y="60438"/>
                </a:lnTo>
                <a:lnTo>
                  <a:pt x="3722" y="60438"/>
                </a:lnTo>
                <a:cubicBezTo>
                  <a:pt x="1389" y="63063"/>
                  <a:pt x="148" y="66354"/>
                  <a:pt x="0" y="70313"/>
                </a:cubicBezTo>
                <a:lnTo>
                  <a:pt x="0" y="70313"/>
                </a:lnTo>
                <a:lnTo>
                  <a:pt x="0" y="84375"/>
                </a:lnTo>
                <a:cubicBezTo>
                  <a:pt x="148" y="88333"/>
                  <a:pt x="1389" y="91625"/>
                  <a:pt x="3722" y="94250"/>
                </a:cubicBezTo>
                <a:lnTo>
                  <a:pt x="3722" y="94250"/>
                </a:lnTo>
                <a:cubicBezTo>
                  <a:pt x="6056" y="96875"/>
                  <a:pt x="8981" y="98271"/>
                  <a:pt x="12500" y="98438"/>
                </a:cubicBezTo>
                <a:lnTo>
                  <a:pt x="12500" y="98438"/>
                </a:lnTo>
                <a:lnTo>
                  <a:pt x="87500" y="98438"/>
                </a:lnTo>
                <a:cubicBezTo>
                  <a:pt x="91019" y="98271"/>
                  <a:pt x="93944" y="96875"/>
                  <a:pt x="96278" y="94250"/>
                </a:cubicBezTo>
                <a:lnTo>
                  <a:pt x="96278" y="94250"/>
                </a:lnTo>
                <a:cubicBezTo>
                  <a:pt x="98611" y="91625"/>
                  <a:pt x="99852" y="88333"/>
                  <a:pt x="100000" y="84375"/>
                </a:cubicBezTo>
                <a:lnTo>
                  <a:pt x="100000" y="84375"/>
                </a:lnTo>
                <a:lnTo>
                  <a:pt x="100000" y="70313"/>
                </a:lnTo>
                <a:cubicBezTo>
                  <a:pt x="99852" y="66354"/>
                  <a:pt x="98611" y="63063"/>
                  <a:pt x="96278" y="60438"/>
                </a:cubicBezTo>
                <a:lnTo>
                  <a:pt x="96278" y="60438"/>
                </a:lnTo>
                <a:cubicBezTo>
                  <a:pt x="93944" y="57813"/>
                  <a:pt x="91019" y="56417"/>
                  <a:pt x="87500" y="56250"/>
                </a:cubicBezTo>
                <a:lnTo>
                  <a:pt x="87500" y="56250"/>
                </a:lnTo>
                <a:lnTo>
                  <a:pt x="12500" y="56250"/>
                </a:lnTo>
                <a:moveTo>
                  <a:pt x="67167" y="72063"/>
                </a:moveTo>
                <a:lnTo>
                  <a:pt x="67167" y="72063"/>
                </a:lnTo>
                <a:cubicBezTo>
                  <a:pt x="70056" y="72354"/>
                  <a:pt x="71630" y="74125"/>
                  <a:pt x="71889" y="77375"/>
                </a:cubicBezTo>
                <a:lnTo>
                  <a:pt x="71889" y="77375"/>
                </a:lnTo>
                <a:cubicBezTo>
                  <a:pt x="71630" y="80583"/>
                  <a:pt x="70056" y="82333"/>
                  <a:pt x="67167" y="82625"/>
                </a:cubicBezTo>
                <a:lnTo>
                  <a:pt x="67167" y="82625"/>
                </a:lnTo>
                <a:cubicBezTo>
                  <a:pt x="64315" y="82333"/>
                  <a:pt x="62759" y="80583"/>
                  <a:pt x="62500" y="77375"/>
                </a:cubicBezTo>
                <a:lnTo>
                  <a:pt x="62500" y="77375"/>
                </a:lnTo>
                <a:cubicBezTo>
                  <a:pt x="62759" y="74125"/>
                  <a:pt x="64315" y="72354"/>
                  <a:pt x="67167" y="72063"/>
                </a:cubicBezTo>
                <a:lnTo>
                  <a:pt x="67167" y="72063"/>
                </a:lnTo>
                <a:moveTo>
                  <a:pt x="78111" y="77375"/>
                </a:moveTo>
                <a:lnTo>
                  <a:pt x="78111" y="77375"/>
                </a:lnTo>
                <a:cubicBezTo>
                  <a:pt x="78370" y="74125"/>
                  <a:pt x="79944" y="72354"/>
                  <a:pt x="82833" y="72063"/>
                </a:cubicBezTo>
                <a:lnTo>
                  <a:pt x="82833" y="72063"/>
                </a:lnTo>
                <a:cubicBezTo>
                  <a:pt x="85685" y="72354"/>
                  <a:pt x="87241" y="74125"/>
                  <a:pt x="87500" y="77375"/>
                </a:cubicBezTo>
                <a:lnTo>
                  <a:pt x="87500" y="77375"/>
                </a:lnTo>
                <a:cubicBezTo>
                  <a:pt x="87241" y="80583"/>
                  <a:pt x="85685" y="82333"/>
                  <a:pt x="82833" y="82625"/>
                </a:cubicBezTo>
                <a:lnTo>
                  <a:pt x="82833" y="82625"/>
                </a:lnTo>
                <a:cubicBezTo>
                  <a:pt x="79944" y="82333"/>
                  <a:pt x="78370" y="80583"/>
                  <a:pt x="78111" y="77375"/>
                </a:cubicBezTo>
                <a:lnTo>
                  <a:pt x="78111" y="77375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1917-13"/>
          <p:cNvSpPr/>
          <p:nvPr/>
        </p:nvSpPr>
        <p:spPr>
          <a:xfrm>
            <a:off x="400050" y="1886062"/>
            <a:ext cx="8343900" cy="1727002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9439831917-14"/>
          <p:cNvSpPr/>
          <p:nvPr/>
        </p:nvSpPr>
        <p:spPr>
          <a:xfrm>
            <a:off x="400050" y="1886062"/>
            <a:ext cx="42863" cy="17270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8"/>
                </a:lnTo>
                <a:lnTo>
                  <a:pt x="53661" y="32"/>
                </a:lnTo>
                <a:lnTo>
                  <a:pt x="47314" y="71"/>
                </a:lnTo>
                <a:lnTo>
                  <a:pt x="41154" y="126"/>
                </a:lnTo>
                <a:lnTo>
                  <a:pt x="35240" y="195"/>
                </a:lnTo>
                <a:lnTo>
                  <a:pt x="29629" y="279"/>
                </a:lnTo>
                <a:lnTo>
                  <a:pt x="24374" y="376"/>
                </a:lnTo>
                <a:lnTo>
                  <a:pt x="19526" y="485"/>
                </a:lnTo>
                <a:lnTo>
                  <a:pt x="15133" y="605"/>
                </a:lnTo>
                <a:lnTo>
                  <a:pt x="11235" y="735"/>
                </a:lnTo>
                <a:lnTo>
                  <a:pt x="7872" y="875"/>
                </a:lnTo>
                <a:lnTo>
                  <a:pt x="5075" y="1021"/>
                </a:lnTo>
                <a:lnTo>
                  <a:pt x="2871" y="1174"/>
                </a:lnTo>
                <a:lnTo>
                  <a:pt x="1281" y="1332"/>
                </a:lnTo>
                <a:lnTo>
                  <a:pt x="321" y="1492"/>
                </a:lnTo>
                <a:lnTo>
                  <a:pt x="0" y="1655"/>
                </a:lnTo>
                <a:lnTo>
                  <a:pt x="0" y="98345"/>
                </a:lnTo>
                <a:lnTo>
                  <a:pt x="321" y="98508"/>
                </a:lnTo>
                <a:lnTo>
                  <a:pt x="1281" y="98668"/>
                </a:lnTo>
                <a:lnTo>
                  <a:pt x="2871" y="98826"/>
                </a:lnTo>
                <a:lnTo>
                  <a:pt x="5075" y="98979"/>
                </a:lnTo>
                <a:lnTo>
                  <a:pt x="7872" y="99125"/>
                </a:lnTo>
                <a:lnTo>
                  <a:pt x="11235" y="99265"/>
                </a:lnTo>
                <a:lnTo>
                  <a:pt x="15133" y="99395"/>
                </a:lnTo>
                <a:lnTo>
                  <a:pt x="19526" y="99515"/>
                </a:lnTo>
                <a:lnTo>
                  <a:pt x="24374" y="99624"/>
                </a:lnTo>
                <a:lnTo>
                  <a:pt x="29629" y="99721"/>
                </a:lnTo>
                <a:lnTo>
                  <a:pt x="35240" y="99805"/>
                </a:lnTo>
                <a:lnTo>
                  <a:pt x="41154" y="99874"/>
                </a:lnTo>
                <a:lnTo>
                  <a:pt x="47314" y="99929"/>
                </a:lnTo>
                <a:lnTo>
                  <a:pt x="53661" y="99968"/>
                </a:lnTo>
                <a:lnTo>
                  <a:pt x="60132" y="9999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8345"/>
                </a:lnTo>
                <a:lnTo>
                  <a:pt x="100000" y="1655"/>
                </a:lnTo>
                <a:lnTo>
                  <a:pt x="100000" y="1655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1974-34"/>
          <p:cNvSpPr/>
          <p:nvPr/>
        </p:nvSpPr>
        <p:spPr>
          <a:xfrm>
            <a:off x="642938" y="2074697"/>
            <a:ext cx="128588" cy="1085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643" y="1455"/>
                </a:moveTo>
                <a:lnTo>
                  <a:pt x="28643" y="1455"/>
                </a:lnTo>
                <a:cubicBezTo>
                  <a:pt x="30500" y="4000"/>
                  <a:pt x="30619" y="6727"/>
                  <a:pt x="29000" y="9636"/>
                </a:cubicBezTo>
                <a:lnTo>
                  <a:pt x="29000" y="9636"/>
                </a:lnTo>
                <a:lnTo>
                  <a:pt x="15429" y="28818"/>
                </a:lnTo>
                <a:cubicBezTo>
                  <a:pt x="14571" y="30091"/>
                  <a:pt x="13500" y="30727"/>
                  <a:pt x="12214" y="30727"/>
                </a:cubicBezTo>
                <a:lnTo>
                  <a:pt x="12214" y="30727"/>
                </a:lnTo>
                <a:cubicBezTo>
                  <a:pt x="10833" y="30727"/>
                  <a:pt x="9714" y="30152"/>
                  <a:pt x="8857" y="29000"/>
                </a:cubicBezTo>
                <a:lnTo>
                  <a:pt x="8857" y="29000"/>
                </a:lnTo>
                <a:lnTo>
                  <a:pt x="1286" y="19455"/>
                </a:lnTo>
                <a:cubicBezTo>
                  <a:pt x="-429" y="16727"/>
                  <a:pt x="-429" y="14000"/>
                  <a:pt x="1286" y="11273"/>
                </a:cubicBezTo>
                <a:lnTo>
                  <a:pt x="1286" y="11273"/>
                </a:lnTo>
                <a:cubicBezTo>
                  <a:pt x="3429" y="9030"/>
                  <a:pt x="5571" y="9030"/>
                  <a:pt x="7714" y="11273"/>
                </a:cubicBezTo>
                <a:lnTo>
                  <a:pt x="7714" y="11273"/>
                </a:lnTo>
                <a:lnTo>
                  <a:pt x="11857" y="16545"/>
                </a:lnTo>
                <a:lnTo>
                  <a:pt x="22214" y="1909"/>
                </a:lnTo>
                <a:cubicBezTo>
                  <a:pt x="24214" y="-455"/>
                  <a:pt x="26357" y="-606"/>
                  <a:pt x="28643" y="1455"/>
                </a:cubicBezTo>
                <a:lnTo>
                  <a:pt x="28643" y="1455"/>
                </a:lnTo>
                <a:moveTo>
                  <a:pt x="28643" y="39818"/>
                </a:moveTo>
                <a:lnTo>
                  <a:pt x="28643" y="39818"/>
                </a:lnTo>
                <a:cubicBezTo>
                  <a:pt x="30500" y="42364"/>
                  <a:pt x="30619" y="45061"/>
                  <a:pt x="29000" y="47909"/>
                </a:cubicBezTo>
                <a:lnTo>
                  <a:pt x="29000" y="47909"/>
                </a:lnTo>
                <a:lnTo>
                  <a:pt x="15429" y="67091"/>
                </a:lnTo>
                <a:cubicBezTo>
                  <a:pt x="14571" y="68364"/>
                  <a:pt x="13500" y="69000"/>
                  <a:pt x="12214" y="69000"/>
                </a:cubicBezTo>
                <a:lnTo>
                  <a:pt x="12214" y="69000"/>
                </a:lnTo>
                <a:cubicBezTo>
                  <a:pt x="10833" y="69000"/>
                  <a:pt x="9714" y="68455"/>
                  <a:pt x="8857" y="67364"/>
                </a:cubicBezTo>
                <a:lnTo>
                  <a:pt x="8857" y="67364"/>
                </a:lnTo>
                <a:lnTo>
                  <a:pt x="1286" y="57818"/>
                </a:lnTo>
                <a:cubicBezTo>
                  <a:pt x="-429" y="55091"/>
                  <a:pt x="-429" y="52364"/>
                  <a:pt x="1286" y="49636"/>
                </a:cubicBezTo>
                <a:lnTo>
                  <a:pt x="1286" y="49636"/>
                </a:lnTo>
                <a:cubicBezTo>
                  <a:pt x="3429" y="47394"/>
                  <a:pt x="5571" y="47394"/>
                  <a:pt x="7714" y="49636"/>
                </a:cubicBezTo>
                <a:lnTo>
                  <a:pt x="7714" y="49636"/>
                </a:lnTo>
                <a:lnTo>
                  <a:pt x="11857" y="54909"/>
                </a:lnTo>
                <a:lnTo>
                  <a:pt x="22214" y="40273"/>
                </a:lnTo>
                <a:cubicBezTo>
                  <a:pt x="24214" y="37909"/>
                  <a:pt x="26357" y="37758"/>
                  <a:pt x="28643" y="39818"/>
                </a:cubicBezTo>
                <a:lnTo>
                  <a:pt x="28643" y="39818"/>
                </a:lnTo>
                <a:moveTo>
                  <a:pt x="42214" y="15364"/>
                </a:moveTo>
                <a:lnTo>
                  <a:pt x="42214" y="15364"/>
                </a:lnTo>
                <a:cubicBezTo>
                  <a:pt x="42214" y="13121"/>
                  <a:pt x="42762" y="11273"/>
                  <a:pt x="43857" y="9818"/>
                </a:cubicBezTo>
                <a:lnTo>
                  <a:pt x="43857" y="9818"/>
                </a:lnTo>
                <a:lnTo>
                  <a:pt x="43857" y="9818"/>
                </a:lnTo>
                <a:cubicBezTo>
                  <a:pt x="45000" y="8364"/>
                  <a:pt x="46452" y="7636"/>
                  <a:pt x="48214" y="7636"/>
                </a:cubicBezTo>
                <a:lnTo>
                  <a:pt x="48214" y="7636"/>
                </a:lnTo>
                <a:lnTo>
                  <a:pt x="90429" y="7636"/>
                </a:lnTo>
                <a:cubicBezTo>
                  <a:pt x="92190" y="7636"/>
                  <a:pt x="93619" y="8364"/>
                  <a:pt x="94714" y="9818"/>
                </a:cubicBezTo>
                <a:lnTo>
                  <a:pt x="94714" y="9818"/>
                </a:lnTo>
                <a:cubicBezTo>
                  <a:pt x="95857" y="11273"/>
                  <a:pt x="96429" y="13121"/>
                  <a:pt x="96429" y="15364"/>
                </a:cubicBezTo>
                <a:lnTo>
                  <a:pt x="96429" y="15364"/>
                </a:lnTo>
                <a:cubicBezTo>
                  <a:pt x="96429" y="17606"/>
                  <a:pt x="95857" y="19424"/>
                  <a:pt x="94714" y="20818"/>
                </a:cubicBezTo>
                <a:lnTo>
                  <a:pt x="94714" y="20818"/>
                </a:lnTo>
                <a:cubicBezTo>
                  <a:pt x="93619" y="22273"/>
                  <a:pt x="92190" y="23000"/>
                  <a:pt x="90429" y="23000"/>
                </a:cubicBezTo>
                <a:lnTo>
                  <a:pt x="90429" y="23000"/>
                </a:lnTo>
                <a:lnTo>
                  <a:pt x="48214" y="23000"/>
                </a:lnTo>
                <a:cubicBezTo>
                  <a:pt x="46452" y="23000"/>
                  <a:pt x="45000" y="22273"/>
                  <a:pt x="43857" y="20818"/>
                </a:cubicBezTo>
                <a:lnTo>
                  <a:pt x="43857" y="20818"/>
                </a:lnTo>
                <a:cubicBezTo>
                  <a:pt x="42762" y="19424"/>
                  <a:pt x="42214" y="17606"/>
                  <a:pt x="42214" y="15364"/>
                </a:cubicBezTo>
                <a:lnTo>
                  <a:pt x="42214" y="15364"/>
                </a:lnTo>
                <a:moveTo>
                  <a:pt x="42214" y="53727"/>
                </a:moveTo>
                <a:lnTo>
                  <a:pt x="42214" y="53727"/>
                </a:lnTo>
                <a:cubicBezTo>
                  <a:pt x="42214" y="51485"/>
                  <a:pt x="42762" y="49636"/>
                  <a:pt x="43857" y="48182"/>
                </a:cubicBezTo>
                <a:lnTo>
                  <a:pt x="43857" y="48182"/>
                </a:lnTo>
                <a:lnTo>
                  <a:pt x="43857" y="48182"/>
                </a:lnTo>
                <a:cubicBezTo>
                  <a:pt x="45000" y="46727"/>
                  <a:pt x="46452" y="46000"/>
                  <a:pt x="48214" y="46000"/>
                </a:cubicBezTo>
                <a:lnTo>
                  <a:pt x="48214" y="46000"/>
                </a:lnTo>
                <a:lnTo>
                  <a:pt x="90429" y="46000"/>
                </a:lnTo>
                <a:cubicBezTo>
                  <a:pt x="92190" y="46000"/>
                  <a:pt x="93619" y="46727"/>
                  <a:pt x="94714" y="48182"/>
                </a:cubicBezTo>
                <a:lnTo>
                  <a:pt x="94714" y="48182"/>
                </a:lnTo>
                <a:cubicBezTo>
                  <a:pt x="95857" y="49636"/>
                  <a:pt x="96429" y="51485"/>
                  <a:pt x="96429" y="53727"/>
                </a:cubicBezTo>
                <a:lnTo>
                  <a:pt x="96429" y="53727"/>
                </a:lnTo>
                <a:cubicBezTo>
                  <a:pt x="96429" y="55970"/>
                  <a:pt x="95857" y="57788"/>
                  <a:pt x="94714" y="59182"/>
                </a:cubicBezTo>
                <a:lnTo>
                  <a:pt x="94714" y="59182"/>
                </a:lnTo>
                <a:cubicBezTo>
                  <a:pt x="93619" y="60636"/>
                  <a:pt x="92190" y="61364"/>
                  <a:pt x="90429" y="61364"/>
                </a:cubicBezTo>
                <a:lnTo>
                  <a:pt x="90429" y="61364"/>
                </a:lnTo>
                <a:lnTo>
                  <a:pt x="48214" y="61364"/>
                </a:lnTo>
                <a:cubicBezTo>
                  <a:pt x="46452" y="61364"/>
                  <a:pt x="45000" y="60636"/>
                  <a:pt x="43857" y="59182"/>
                </a:cubicBezTo>
                <a:lnTo>
                  <a:pt x="43857" y="59182"/>
                </a:lnTo>
                <a:cubicBezTo>
                  <a:pt x="42762" y="57788"/>
                  <a:pt x="42214" y="55970"/>
                  <a:pt x="42214" y="53727"/>
                </a:cubicBezTo>
                <a:lnTo>
                  <a:pt x="42214" y="53727"/>
                </a:lnTo>
                <a:moveTo>
                  <a:pt x="30143" y="92091"/>
                </a:moveTo>
                <a:lnTo>
                  <a:pt x="30143" y="92091"/>
                </a:lnTo>
                <a:cubicBezTo>
                  <a:pt x="30143" y="89848"/>
                  <a:pt x="30714" y="88000"/>
                  <a:pt x="31857" y="86545"/>
                </a:cubicBezTo>
                <a:lnTo>
                  <a:pt x="31857" y="86545"/>
                </a:lnTo>
                <a:lnTo>
                  <a:pt x="31857" y="86545"/>
                </a:lnTo>
                <a:cubicBezTo>
                  <a:pt x="32952" y="85091"/>
                  <a:pt x="34381" y="84364"/>
                  <a:pt x="36143" y="84364"/>
                </a:cubicBezTo>
                <a:lnTo>
                  <a:pt x="36143" y="84364"/>
                </a:lnTo>
                <a:lnTo>
                  <a:pt x="90429" y="84364"/>
                </a:lnTo>
                <a:cubicBezTo>
                  <a:pt x="92190" y="84364"/>
                  <a:pt x="93619" y="85091"/>
                  <a:pt x="94714" y="86545"/>
                </a:cubicBezTo>
                <a:lnTo>
                  <a:pt x="94714" y="86545"/>
                </a:lnTo>
                <a:cubicBezTo>
                  <a:pt x="95857" y="88000"/>
                  <a:pt x="96429" y="89848"/>
                  <a:pt x="96429" y="92091"/>
                </a:cubicBezTo>
                <a:lnTo>
                  <a:pt x="96429" y="92091"/>
                </a:lnTo>
                <a:cubicBezTo>
                  <a:pt x="96429" y="94333"/>
                  <a:pt x="95857" y="96152"/>
                  <a:pt x="94714" y="97545"/>
                </a:cubicBezTo>
                <a:lnTo>
                  <a:pt x="94714" y="97545"/>
                </a:lnTo>
                <a:cubicBezTo>
                  <a:pt x="93619" y="99000"/>
                  <a:pt x="92190" y="99727"/>
                  <a:pt x="90429" y="99727"/>
                </a:cubicBezTo>
                <a:lnTo>
                  <a:pt x="90429" y="99727"/>
                </a:lnTo>
                <a:lnTo>
                  <a:pt x="36143" y="99727"/>
                </a:lnTo>
                <a:cubicBezTo>
                  <a:pt x="34381" y="99727"/>
                  <a:pt x="32952" y="99000"/>
                  <a:pt x="31857" y="97545"/>
                </a:cubicBezTo>
                <a:lnTo>
                  <a:pt x="31857" y="97545"/>
                </a:lnTo>
                <a:cubicBezTo>
                  <a:pt x="30714" y="96152"/>
                  <a:pt x="30143" y="94333"/>
                  <a:pt x="30143" y="92091"/>
                </a:cubicBezTo>
                <a:lnTo>
                  <a:pt x="30143" y="92091"/>
                </a:lnTo>
                <a:moveTo>
                  <a:pt x="9071" y="80545"/>
                </a:moveTo>
                <a:lnTo>
                  <a:pt x="9071" y="80545"/>
                </a:lnTo>
                <a:cubicBezTo>
                  <a:pt x="12452" y="80727"/>
                  <a:pt x="15071" y="82636"/>
                  <a:pt x="16929" y="86273"/>
                </a:cubicBezTo>
                <a:lnTo>
                  <a:pt x="16929" y="86273"/>
                </a:lnTo>
                <a:cubicBezTo>
                  <a:pt x="18452" y="90152"/>
                  <a:pt x="18452" y="94000"/>
                  <a:pt x="16929" y="97818"/>
                </a:cubicBezTo>
                <a:lnTo>
                  <a:pt x="16929" y="97818"/>
                </a:lnTo>
                <a:cubicBezTo>
                  <a:pt x="15071" y="101515"/>
                  <a:pt x="12452" y="103424"/>
                  <a:pt x="9071" y="103545"/>
                </a:cubicBezTo>
                <a:lnTo>
                  <a:pt x="9071" y="103545"/>
                </a:lnTo>
                <a:cubicBezTo>
                  <a:pt x="5643" y="103424"/>
                  <a:pt x="3000" y="101515"/>
                  <a:pt x="1143" y="97818"/>
                </a:cubicBezTo>
                <a:lnTo>
                  <a:pt x="1143" y="97818"/>
                </a:lnTo>
                <a:cubicBezTo>
                  <a:pt x="-381" y="94000"/>
                  <a:pt x="-381" y="90152"/>
                  <a:pt x="1143" y="86273"/>
                </a:cubicBezTo>
                <a:lnTo>
                  <a:pt x="1143" y="86273"/>
                </a:lnTo>
                <a:cubicBezTo>
                  <a:pt x="3000" y="82636"/>
                  <a:pt x="5643" y="80727"/>
                  <a:pt x="9071" y="80545"/>
                </a:cubicBezTo>
                <a:lnTo>
                  <a:pt x="9071" y="8054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1929-37"/>
          <p:cNvSpPr/>
          <p:nvPr/>
        </p:nvSpPr>
        <p:spPr>
          <a:xfrm>
            <a:off x="671513" y="2386124"/>
            <a:ext cx="185738" cy="185738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1930-39"/>
          <p:cNvSpPr/>
          <p:nvPr/>
        </p:nvSpPr>
        <p:spPr>
          <a:xfrm>
            <a:off x="4661297" y="2386124"/>
            <a:ext cx="185738" cy="185738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1930-41"/>
          <p:cNvSpPr/>
          <p:nvPr/>
        </p:nvSpPr>
        <p:spPr>
          <a:xfrm>
            <a:off x="671513" y="3006737"/>
            <a:ext cx="185738" cy="185738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1931-43"/>
          <p:cNvSpPr/>
          <p:nvPr/>
        </p:nvSpPr>
        <p:spPr>
          <a:xfrm>
            <a:off x="4661297" y="3006737"/>
            <a:ext cx="185738" cy="185738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1919-17"/>
          <p:cNvSpPr/>
          <p:nvPr/>
        </p:nvSpPr>
        <p:spPr>
          <a:xfrm>
            <a:off x="400050" y="3784513"/>
            <a:ext cx="4086225" cy="854348"/>
          </a:xfrm>
          <a:prstGeom prst="roundRect">
            <a:avLst>
              <a:gd name="adj" fmla="val 4460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9439831922-22"/>
          <p:cNvSpPr/>
          <p:nvPr/>
        </p:nvSpPr>
        <p:spPr>
          <a:xfrm>
            <a:off x="564356" y="3920244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1980-37"/>
          <p:cNvSpPr/>
          <p:nvPr/>
        </p:nvSpPr>
        <p:spPr>
          <a:xfrm>
            <a:off x="654546" y="3995254"/>
            <a:ext cx="9108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000" y="0"/>
                </a:moveTo>
                <a:lnTo>
                  <a:pt x="12000" y="0"/>
                </a:lnTo>
                <a:cubicBezTo>
                  <a:pt x="8667" y="103"/>
                  <a:pt x="5833" y="1000"/>
                  <a:pt x="3500" y="2692"/>
                </a:cubicBezTo>
                <a:lnTo>
                  <a:pt x="3500" y="2692"/>
                </a:lnTo>
                <a:lnTo>
                  <a:pt x="3500" y="2692"/>
                </a:lnTo>
                <a:cubicBezTo>
                  <a:pt x="1300" y="4487"/>
                  <a:pt x="133" y="6667"/>
                  <a:pt x="0" y="9231"/>
                </a:cubicBezTo>
                <a:lnTo>
                  <a:pt x="0" y="9231"/>
                </a:lnTo>
                <a:lnTo>
                  <a:pt x="0" y="88846"/>
                </a:lnTo>
                <a:cubicBezTo>
                  <a:pt x="133" y="91410"/>
                  <a:pt x="1300" y="93590"/>
                  <a:pt x="3500" y="95385"/>
                </a:cubicBezTo>
                <a:lnTo>
                  <a:pt x="3500" y="95385"/>
                </a:lnTo>
                <a:cubicBezTo>
                  <a:pt x="5833" y="97077"/>
                  <a:pt x="8667" y="97974"/>
                  <a:pt x="12000" y="98077"/>
                </a:cubicBezTo>
                <a:lnTo>
                  <a:pt x="12000" y="98077"/>
                </a:lnTo>
                <a:lnTo>
                  <a:pt x="35900" y="98077"/>
                </a:lnTo>
                <a:lnTo>
                  <a:pt x="35900" y="82769"/>
                </a:lnTo>
                <a:cubicBezTo>
                  <a:pt x="36033" y="80205"/>
                  <a:pt x="37167" y="78026"/>
                  <a:pt x="39300" y="76231"/>
                </a:cubicBezTo>
                <a:lnTo>
                  <a:pt x="39300" y="76231"/>
                </a:lnTo>
                <a:cubicBezTo>
                  <a:pt x="41633" y="74590"/>
                  <a:pt x="44467" y="73692"/>
                  <a:pt x="47800" y="73538"/>
                </a:cubicBezTo>
                <a:lnTo>
                  <a:pt x="47800" y="73538"/>
                </a:lnTo>
                <a:cubicBezTo>
                  <a:pt x="51133" y="73692"/>
                  <a:pt x="53967" y="74590"/>
                  <a:pt x="56300" y="76231"/>
                </a:cubicBezTo>
                <a:lnTo>
                  <a:pt x="56300" y="76231"/>
                </a:lnTo>
                <a:cubicBezTo>
                  <a:pt x="58433" y="78026"/>
                  <a:pt x="59600" y="80205"/>
                  <a:pt x="59800" y="82769"/>
                </a:cubicBezTo>
                <a:lnTo>
                  <a:pt x="59800" y="82769"/>
                </a:lnTo>
                <a:lnTo>
                  <a:pt x="59800" y="98077"/>
                </a:lnTo>
                <a:lnTo>
                  <a:pt x="83700" y="98077"/>
                </a:lnTo>
                <a:cubicBezTo>
                  <a:pt x="87033" y="97974"/>
                  <a:pt x="89833" y="97077"/>
                  <a:pt x="92100" y="95385"/>
                </a:cubicBezTo>
                <a:lnTo>
                  <a:pt x="92100" y="95385"/>
                </a:lnTo>
                <a:cubicBezTo>
                  <a:pt x="94300" y="93590"/>
                  <a:pt x="95467" y="91410"/>
                  <a:pt x="95600" y="88846"/>
                </a:cubicBezTo>
                <a:lnTo>
                  <a:pt x="95600" y="88846"/>
                </a:lnTo>
                <a:lnTo>
                  <a:pt x="95600" y="9231"/>
                </a:lnTo>
                <a:cubicBezTo>
                  <a:pt x="95467" y="6667"/>
                  <a:pt x="94300" y="4487"/>
                  <a:pt x="92100" y="2692"/>
                </a:cubicBezTo>
                <a:lnTo>
                  <a:pt x="92100" y="2692"/>
                </a:lnTo>
                <a:cubicBezTo>
                  <a:pt x="89833" y="1000"/>
                  <a:pt x="87033" y="103"/>
                  <a:pt x="83700" y="0"/>
                </a:cubicBezTo>
                <a:lnTo>
                  <a:pt x="83700" y="0"/>
                </a:lnTo>
                <a:lnTo>
                  <a:pt x="12000" y="0"/>
                </a:lnTo>
                <a:moveTo>
                  <a:pt x="15900" y="46000"/>
                </a:moveTo>
                <a:lnTo>
                  <a:pt x="15900" y="46000"/>
                </a:lnTo>
                <a:cubicBezTo>
                  <a:pt x="16100" y="44051"/>
                  <a:pt x="17433" y="43026"/>
                  <a:pt x="19900" y="42923"/>
                </a:cubicBezTo>
                <a:lnTo>
                  <a:pt x="19900" y="42923"/>
                </a:lnTo>
                <a:lnTo>
                  <a:pt x="27900" y="42923"/>
                </a:lnTo>
                <a:cubicBezTo>
                  <a:pt x="30367" y="43026"/>
                  <a:pt x="31700" y="44051"/>
                  <a:pt x="31900" y="46000"/>
                </a:cubicBezTo>
                <a:lnTo>
                  <a:pt x="31900" y="46000"/>
                </a:lnTo>
                <a:lnTo>
                  <a:pt x="31900" y="52077"/>
                </a:lnTo>
                <a:cubicBezTo>
                  <a:pt x="31700" y="54026"/>
                  <a:pt x="30367" y="55051"/>
                  <a:pt x="27900" y="55154"/>
                </a:cubicBezTo>
                <a:lnTo>
                  <a:pt x="27900" y="55154"/>
                </a:lnTo>
                <a:lnTo>
                  <a:pt x="19900" y="55154"/>
                </a:lnTo>
                <a:cubicBezTo>
                  <a:pt x="17433" y="55051"/>
                  <a:pt x="16100" y="54026"/>
                  <a:pt x="15900" y="52077"/>
                </a:cubicBezTo>
                <a:lnTo>
                  <a:pt x="15900" y="52077"/>
                </a:lnTo>
                <a:lnTo>
                  <a:pt x="15900" y="46000"/>
                </a:lnTo>
                <a:moveTo>
                  <a:pt x="43800" y="42923"/>
                </a:moveTo>
                <a:lnTo>
                  <a:pt x="43800" y="42923"/>
                </a:lnTo>
                <a:lnTo>
                  <a:pt x="51800" y="42923"/>
                </a:lnTo>
                <a:cubicBezTo>
                  <a:pt x="54267" y="43026"/>
                  <a:pt x="55600" y="44051"/>
                  <a:pt x="55800" y="46000"/>
                </a:cubicBezTo>
                <a:lnTo>
                  <a:pt x="55800" y="46000"/>
                </a:lnTo>
                <a:lnTo>
                  <a:pt x="55800" y="52077"/>
                </a:lnTo>
                <a:cubicBezTo>
                  <a:pt x="55600" y="54026"/>
                  <a:pt x="54267" y="55051"/>
                  <a:pt x="51800" y="55154"/>
                </a:cubicBezTo>
                <a:lnTo>
                  <a:pt x="51800" y="55154"/>
                </a:lnTo>
                <a:lnTo>
                  <a:pt x="43800" y="55154"/>
                </a:lnTo>
                <a:cubicBezTo>
                  <a:pt x="41333" y="55051"/>
                  <a:pt x="40000" y="54026"/>
                  <a:pt x="39800" y="52077"/>
                </a:cubicBezTo>
                <a:lnTo>
                  <a:pt x="39800" y="52077"/>
                </a:lnTo>
                <a:lnTo>
                  <a:pt x="39800" y="46000"/>
                </a:lnTo>
                <a:cubicBezTo>
                  <a:pt x="40000" y="44051"/>
                  <a:pt x="41333" y="43026"/>
                  <a:pt x="43800" y="42923"/>
                </a:cubicBezTo>
                <a:lnTo>
                  <a:pt x="43800" y="42923"/>
                </a:lnTo>
                <a:moveTo>
                  <a:pt x="63800" y="46000"/>
                </a:moveTo>
                <a:lnTo>
                  <a:pt x="63800" y="46000"/>
                </a:lnTo>
                <a:cubicBezTo>
                  <a:pt x="63933" y="44051"/>
                  <a:pt x="65233" y="43026"/>
                  <a:pt x="67700" y="42923"/>
                </a:cubicBezTo>
                <a:lnTo>
                  <a:pt x="67700" y="42923"/>
                </a:lnTo>
                <a:lnTo>
                  <a:pt x="75700" y="42923"/>
                </a:lnTo>
                <a:cubicBezTo>
                  <a:pt x="78167" y="43026"/>
                  <a:pt x="79500" y="44051"/>
                  <a:pt x="79700" y="46000"/>
                </a:cubicBezTo>
                <a:lnTo>
                  <a:pt x="79700" y="46000"/>
                </a:lnTo>
                <a:lnTo>
                  <a:pt x="79700" y="52077"/>
                </a:lnTo>
                <a:cubicBezTo>
                  <a:pt x="79500" y="54026"/>
                  <a:pt x="78167" y="55051"/>
                  <a:pt x="75700" y="55154"/>
                </a:cubicBezTo>
                <a:lnTo>
                  <a:pt x="75700" y="55154"/>
                </a:lnTo>
                <a:lnTo>
                  <a:pt x="67700" y="55154"/>
                </a:lnTo>
                <a:cubicBezTo>
                  <a:pt x="65233" y="55051"/>
                  <a:pt x="63933" y="54026"/>
                  <a:pt x="63800" y="52077"/>
                </a:cubicBezTo>
                <a:lnTo>
                  <a:pt x="63800" y="52077"/>
                </a:lnTo>
                <a:lnTo>
                  <a:pt x="63800" y="46000"/>
                </a:lnTo>
                <a:moveTo>
                  <a:pt x="19900" y="18385"/>
                </a:moveTo>
                <a:lnTo>
                  <a:pt x="19900" y="18385"/>
                </a:lnTo>
                <a:lnTo>
                  <a:pt x="27900" y="18385"/>
                </a:lnTo>
                <a:cubicBezTo>
                  <a:pt x="30367" y="18538"/>
                  <a:pt x="31700" y="19564"/>
                  <a:pt x="31900" y="21462"/>
                </a:cubicBezTo>
                <a:lnTo>
                  <a:pt x="31900" y="21462"/>
                </a:lnTo>
                <a:lnTo>
                  <a:pt x="31900" y="27615"/>
                </a:lnTo>
                <a:cubicBezTo>
                  <a:pt x="31700" y="29513"/>
                  <a:pt x="30367" y="30513"/>
                  <a:pt x="27900" y="30615"/>
                </a:cubicBezTo>
                <a:lnTo>
                  <a:pt x="27900" y="30615"/>
                </a:lnTo>
                <a:lnTo>
                  <a:pt x="19900" y="30615"/>
                </a:lnTo>
                <a:cubicBezTo>
                  <a:pt x="17433" y="30513"/>
                  <a:pt x="16100" y="29513"/>
                  <a:pt x="15900" y="27615"/>
                </a:cubicBezTo>
                <a:lnTo>
                  <a:pt x="15900" y="27615"/>
                </a:lnTo>
                <a:lnTo>
                  <a:pt x="15900" y="21462"/>
                </a:lnTo>
                <a:cubicBezTo>
                  <a:pt x="16100" y="19564"/>
                  <a:pt x="17433" y="18538"/>
                  <a:pt x="19900" y="18385"/>
                </a:cubicBezTo>
                <a:lnTo>
                  <a:pt x="19900" y="18385"/>
                </a:lnTo>
                <a:moveTo>
                  <a:pt x="39800" y="21462"/>
                </a:moveTo>
                <a:lnTo>
                  <a:pt x="39800" y="21462"/>
                </a:lnTo>
                <a:cubicBezTo>
                  <a:pt x="40000" y="19564"/>
                  <a:pt x="41333" y="18538"/>
                  <a:pt x="43800" y="18385"/>
                </a:cubicBezTo>
                <a:lnTo>
                  <a:pt x="43800" y="18385"/>
                </a:lnTo>
                <a:lnTo>
                  <a:pt x="51800" y="18385"/>
                </a:lnTo>
                <a:cubicBezTo>
                  <a:pt x="54267" y="18538"/>
                  <a:pt x="55600" y="19564"/>
                  <a:pt x="55800" y="21462"/>
                </a:cubicBezTo>
                <a:lnTo>
                  <a:pt x="55800" y="21462"/>
                </a:lnTo>
                <a:lnTo>
                  <a:pt x="55800" y="27615"/>
                </a:lnTo>
                <a:cubicBezTo>
                  <a:pt x="55600" y="29513"/>
                  <a:pt x="54267" y="30513"/>
                  <a:pt x="51800" y="30615"/>
                </a:cubicBezTo>
                <a:lnTo>
                  <a:pt x="51800" y="30615"/>
                </a:lnTo>
                <a:lnTo>
                  <a:pt x="43800" y="30615"/>
                </a:lnTo>
                <a:cubicBezTo>
                  <a:pt x="41333" y="30513"/>
                  <a:pt x="40000" y="29513"/>
                  <a:pt x="39800" y="27615"/>
                </a:cubicBezTo>
                <a:lnTo>
                  <a:pt x="39800" y="27615"/>
                </a:lnTo>
                <a:lnTo>
                  <a:pt x="39800" y="21462"/>
                </a:lnTo>
                <a:moveTo>
                  <a:pt x="67700" y="18385"/>
                </a:moveTo>
                <a:lnTo>
                  <a:pt x="67700" y="18385"/>
                </a:lnTo>
                <a:lnTo>
                  <a:pt x="75700" y="18385"/>
                </a:lnTo>
                <a:cubicBezTo>
                  <a:pt x="78167" y="18538"/>
                  <a:pt x="79500" y="19564"/>
                  <a:pt x="79700" y="21462"/>
                </a:cubicBezTo>
                <a:lnTo>
                  <a:pt x="79700" y="21462"/>
                </a:lnTo>
                <a:lnTo>
                  <a:pt x="79700" y="27615"/>
                </a:lnTo>
                <a:cubicBezTo>
                  <a:pt x="79500" y="29513"/>
                  <a:pt x="78167" y="30513"/>
                  <a:pt x="75700" y="30615"/>
                </a:cubicBezTo>
                <a:lnTo>
                  <a:pt x="75700" y="30615"/>
                </a:lnTo>
                <a:lnTo>
                  <a:pt x="67700" y="30615"/>
                </a:lnTo>
                <a:cubicBezTo>
                  <a:pt x="65233" y="30513"/>
                  <a:pt x="63933" y="29513"/>
                  <a:pt x="63800" y="27615"/>
                </a:cubicBezTo>
                <a:lnTo>
                  <a:pt x="63800" y="27615"/>
                </a:lnTo>
                <a:lnTo>
                  <a:pt x="63800" y="21462"/>
                </a:lnTo>
                <a:cubicBezTo>
                  <a:pt x="63933" y="19564"/>
                  <a:pt x="65233" y="18538"/>
                  <a:pt x="67700" y="18385"/>
                </a:cubicBezTo>
                <a:lnTo>
                  <a:pt x="67700" y="1838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1919-18"/>
          <p:cNvSpPr/>
          <p:nvPr/>
        </p:nvSpPr>
        <p:spPr>
          <a:xfrm>
            <a:off x="4657725" y="3784513"/>
            <a:ext cx="4086225" cy="854348"/>
          </a:xfrm>
          <a:prstGeom prst="roundRect">
            <a:avLst>
              <a:gd name="adj" fmla="val 4460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9439831923-23"/>
          <p:cNvSpPr/>
          <p:nvPr/>
        </p:nvSpPr>
        <p:spPr>
          <a:xfrm>
            <a:off x="4822031" y="3920244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1981-38"/>
          <p:cNvSpPr/>
          <p:nvPr/>
        </p:nvSpPr>
        <p:spPr>
          <a:xfrm>
            <a:off x="4881860" y="3995550"/>
            <a:ext cx="151805" cy="1208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3000"/>
                </a:moveTo>
                <a:lnTo>
                  <a:pt x="0" y="93000"/>
                </a:lnTo>
                <a:lnTo>
                  <a:pt x="0" y="32308"/>
                </a:lnTo>
                <a:cubicBezTo>
                  <a:pt x="0" y="29744"/>
                  <a:pt x="563" y="27436"/>
                  <a:pt x="1688" y="25385"/>
                </a:cubicBezTo>
                <a:lnTo>
                  <a:pt x="1688" y="25385"/>
                </a:lnTo>
                <a:cubicBezTo>
                  <a:pt x="2854" y="23487"/>
                  <a:pt x="4375" y="22026"/>
                  <a:pt x="6250" y="21000"/>
                </a:cubicBezTo>
                <a:lnTo>
                  <a:pt x="6250" y="21000"/>
                </a:lnTo>
                <a:lnTo>
                  <a:pt x="47938" y="462"/>
                </a:lnTo>
                <a:cubicBezTo>
                  <a:pt x="49188" y="-154"/>
                  <a:pt x="50438" y="-154"/>
                  <a:pt x="51688" y="462"/>
                </a:cubicBezTo>
                <a:lnTo>
                  <a:pt x="51688" y="462"/>
                </a:lnTo>
                <a:lnTo>
                  <a:pt x="93375" y="21000"/>
                </a:lnTo>
                <a:cubicBezTo>
                  <a:pt x="95250" y="22026"/>
                  <a:pt x="96750" y="23487"/>
                  <a:pt x="97875" y="25385"/>
                </a:cubicBezTo>
                <a:lnTo>
                  <a:pt x="97875" y="25385"/>
                </a:lnTo>
                <a:cubicBezTo>
                  <a:pt x="99042" y="27436"/>
                  <a:pt x="99625" y="29744"/>
                  <a:pt x="99625" y="32308"/>
                </a:cubicBezTo>
                <a:lnTo>
                  <a:pt x="99625" y="32308"/>
                </a:lnTo>
                <a:lnTo>
                  <a:pt x="99625" y="93000"/>
                </a:lnTo>
                <a:cubicBezTo>
                  <a:pt x="99417" y="95821"/>
                  <a:pt x="98167" y="97359"/>
                  <a:pt x="95875" y="97615"/>
                </a:cubicBezTo>
                <a:lnTo>
                  <a:pt x="95875" y="97615"/>
                </a:lnTo>
                <a:lnTo>
                  <a:pt x="88375" y="97615"/>
                </a:lnTo>
                <a:cubicBezTo>
                  <a:pt x="86125" y="97359"/>
                  <a:pt x="84896" y="95821"/>
                  <a:pt x="84688" y="93000"/>
                </a:cubicBezTo>
                <a:lnTo>
                  <a:pt x="84688" y="93000"/>
                </a:lnTo>
                <a:lnTo>
                  <a:pt x="84688" y="42462"/>
                </a:lnTo>
                <a:cubicBezTo>
                  <a:pt x="84688" y="40667"/>
                  <a:pt x="84208" y="39179"/>
                  <a:pt x="83250" y="38000"/>
                </a:cubicBezTo>
                <a:lnTo>
                  <a:pt x="83250" y="38000"/>
                </a:lnTo>
                <a:cubicBezTo>
                  <a:pt x="82333" y="36872"/>
                  <a:pt x="81146" y="36308"/>
                  <a:pt x="79688" y="36308"/>
                </a:cubicBezTo>
                <a:lnTo>
                  <a:pt x="79688" y="36308"/>
                </a:lnTo>
                <a:lnTo>
                  <a:pt x="19938" y="36308"/>
                </a:lnTo>
                <a:cubicBezTo>
                  <a:pt x="18479" y="36308"/>
                  <a:pt x="17271" y="36872"/>
                  <a:pt x="16313" y="38000"/>
                </a:cubicBezTo>
                <a:lnTo>
                  <a:pt x="16313" y="38000"/>
                </a:lnTo>
                <a:cubicBezTo>
                  <a:pt x="15396" y="39179"/>
                  <a:pt x="14938" y="40667"/>
                  <a:pt x="14938" y="42462"/>
                </a:cubicBezTo>
                <a:lnTo>
                  <a:pt x="14938" y="42462"/>
                </a:lnTo>
                <a:lnTo>
                  <a:pt x="14938" y="93000"/>
                </a:lnTo>
                <a:cubicBezTo>
                  <a:pt x="14729" y="95821"/>
                  <a:pt x="13479" y="97359"/>
                  <a:pt x="11188" y="97615"/>
                </a:cubicBezTo>
                <a:lnTo>
                  <a:pt x="11188" y="97615"/>
                </a:lnTo>
                <a:lnTo>
                  <a:pt x="3750" y="97615"/>
                </a:lnTo>
                <a:cubicBezTo>
                  <a:pt x="1458" y="97359"/>
                  <a:pt x="208" y="95821"/>
                  <a:pt x="0" y="93000"/>
                </a:cubicBezTo>
                <a:lnTo>
                  <a:pt x="0" y="93000"/>
                </a:lnTo>
                <a:moveTo>
                  <a:pt x="75938" y="97615"/>
                </a:moveTo>
                <a:lnTo>
                  <a:pt x="75938" y="97615"/>
                </a:lnTo>
                <a:lnTo>
                  <a:pt x="23688" y="97615"/>
                </a:lnTo>
                <a:cubicBezTo>
                  <a:pt x="21396" y="97359"/>
                  <a:pt x="20146" y="95821"/>
                  <a:pt x="19938" y="93000"/>
                </a:cubicBezTo>
                <a:lnTo>
                  <a:pt x="19938" y="93000"/>
                </a:lnTo>
                <a:lnTo>
                  <a:pt x="19938" y="82308"/>
                </a:lnTo>
                <a:lnTo>
                  <a:pt x="79688" y="82308"/>
                </a:lnTo>
                <a:lnTo>
                  <a:pt x="79688" y="93000"/>
                </a:lnTo>
                <a:cubicBezTo>
                  <a:pt x="79479" y="95821"/>
                  <a:pt x="78229" y="97359"/>
                  <a:pt x="75938" y="97615"/>
                </a:cubicBezTo>
                <a:lnTo>
                  <a:pt x="75938" y="97615"/>
                </a:lnTo>
                <a:moveTo>
                  <a:pt x="19938" y="76154"/>
                </a:moveTo>
                <a:lnTo>
                  <a:pt x="19938" y="76154"/>
                </a:lnTo>
                <a:lnTo>
                  <a:pt x="19938" y="63846"/>
                </a:lnTo>
                <a:lnTo>
                  <a:pt x="79688" y="63846"/>
                </a:lnTo>
                <a:lnTo>
                  <a:pt x="79688" y="76154"/>
                </a:lnTo>
                <a:lnTo>
                  <a:pt x="19938" y="76154"/>
                </a:lnTo>
                <a:moveTo>
                  <a:pt x="19938" y="57769"/>
                </a:moveTo>
                <a:lnTo>
                  <a:pt x="19938" y="57769"/>
                </a:lnTo>
                <a:lnTo>
                  <a:pt x="19938" y="42462"/>
                </a:lnTo>
                <a:lnTo>
                  <a:pt x="79688" y="42462"/>
                </a:lnTo>
                <a:lnTo>
                  <a:pt x="79688" y="57769"/>
                </a:lnTo>
                <a:lnTo>
                  <a:pt x="19938" y="5776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1913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9439831914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9439831915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8" name="el-1789439831915-8"/>
          <p:cNvSpPr txBox="1"/>
          <p:nvPr/>
        </p:nvSpPr>
        <p:spPr>
          <a:xfrm>
            <a:off x="3823246" y="157163"/>
            <a:ext cx="17502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防空地下室内变压器设置</a:t>
            </a:r>
            <a:endParaRPr/>
          </a:p>
        </p:txBody>
      </p:sp>
      <p:sp>
        <p:nvSpPr>
          <p:cNvPr id="29" name="el-1789439831915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30" name="el-1789439831928-32"/>
          <p:cNvSpPr txBox="1"/>
          <p:nvPr/>
        </p:nvSpPr>
        <p:spPr>
          <a:xfrm>
            <a:off x="1150144" y="854571"/>
            <a:ext cx="14516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总计算负荷</a:t>
            </a:r>
            <a:endParaRPr/>
          </a:p>
        </p:txBody>
      </p:sp>
      <p:sp>
        <p:nvSpPr>
          <p:cNvPr id="31" name="el-1789439831926-24"/>
          <p:cNvSpPr txBox="1"/>
          <p:nvPr/>
        </p:nvSpPr>
        <p:spPr>
          <a:xfrm>
            <a:off x="1150144" y="1033165"/>
            <a:ext cx="2043684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＞</a:t>
            </a:r>
            <a:r>
              <a:rPr b="1" sz="22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200</a:t>
            </a:r>
            <a:r>
              <a:rPr b="1" sz="18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 kVA</a:t>
            </a:r>
            <a:endParaRPr/>
          </a:p>
        </p:txBody>
      </p:sp>
      <p:sp>
        <p:nvSpPr>
          <p:cNvPr id="32" name="el-1789439831928-33"/>
          <p:cNvSpPr txBox="1"/>
          <p:nvPr/>
        </p:nvSpPr>
        <p:spPr>
          <a:xfrm>
            <a:off x="1150144" y="1418927"/>
            <a:ext cx="1451610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宜将变压器设置在清洁区内</a:t>
            </a:r>
            <a:endParaRPr/>
          </a:p>
        </p:txBody>
      </p:sp>
      <p:sp>
        <p:nvSpPr>
          <p:cNvPr id="33" name="el-1789439831928-34"/>
          <p:cNvSpPr txBox="1"/>
          <p:nvPr/>
        </p:nvSpPr>
        <p:spPr>
          <a:xfrm>
            <a:off x="5407819" y="854571"/>
            <a:ext cx="155396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单台变压器容量</a:t>
            </a:r>
            <a:endParaRPr/>
          </a:p>
        </p:txBody>
      </p:sp>
      <p:sp>
        <p:nvSpPr>
          <p:cNvPr id="34" name="el-1789439831926-25"/>
          <p:cNvSpPr txBox="1"/>
          <p:nvPr/>
        </p:nvSpPr>
        <p:spPr>
          <a:xfrm>
            <a:off x="5407819" y="1033165"/>
            <a:ext cx="2292345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≤ </a:t>
            </a:r>
            <a:r>
              <a:rPr b="1" sz="22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1250</a:t>
            </a:r>
            <a:r>
              <a:rPr b="1" sz="18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 kVA</a:t>
            </a:r>
            <a:endParaRPr/>
          </a:p>
        </p:txBody>
      </p:sp>
      <p:sp>
        <p:nvSpPr>
          <p:cNvPr id="35" name="el-1789439831929-35"/>
          <p:cNvSpPr txBox="1"/>
          <p:nvPr/>
        </p:nvSpPr>
        <p:spPr>
          <a:xfrm>
            <a:off x="5407819" y="1418927"/>
            <a:ext cx="1553967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单台容量不宜大于此限值</a:t>
            </a:r>
            <a:endParaRPr/>
          </a:p>
        </p:txBody>
      </p:sp>
      <p:sp>
        <p:nvSpPr>
          <p:cNvPr id="36" name="el-1789439831920-19"/>
          <p:cNvSpPr txBox="1"/>
          <p:nvPr/>
        </p:nvSpPr>
        <p:spPr>
          <a:xfrm>
            <a:off x="842963" y="2036080"/>
            <a:ext cx="11001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变压器设置原则</a:t>
            </a:r>
            <a:endParaRPr/>
          </a:p>
        </p:txBody>
      </p:sp>
      <p:sp>
        <p:nvSpPr>
          <p:cNvPr id="37" name="el-1789439831929-36"/>
          <p:cNvSpPr txBox="1"/>
          <p:nvPr/>
        </p:nvSpPr>
        <p:spPr>
          <a:xfrm>
            <a:off x="554927" y="2386124"/>
            <a:ext cx="41890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38" name="el-1789439831926-26"/>
          <p:cNvSpPr txBox="1"/>
          <p:nvPr/>
        </p:nvSpPr>
        <p:spPr>
          <a:xfrm>
            <a:off x="928688" y="2364693"/>
            <a:ext cx="3589734" cy="420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43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总计算负荷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大于200kVA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时，宜将电力变压器设置在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清洁区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靠近负荷中心处</a:t>
            </a:r>
            <a:endParaRPr/>
          </a:p>
        </p:txBody>
      </p:sp>
      <p:sp>
        <p:nvSpPr>
          <p:cNvPr id="39" name="el-1789439831929-38"/>
          <p:cNvSpPr txBox="1"/>
          <p:nvPr/>
        </p:nvSpPr>
        <p:spPr>
          <a:xfrm>
            <a:off x="4544711" y="2386124"/>
            <a:ext cx="41890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40" name="el-1789439831926-27"/>
          <p:cNvSpPr txBox="1"/>
          <p:nvPr/>
        </p:nvSpPr>
        <p:spPr>
          <a:xfrm>
            <a:off x="4918472" y="2364693"/>
            <a:ext cx="2499312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单台变压器容量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不宜大于1250kVA</a:t>
            </a:r>
            <a:endParaRPr/>
          </a:p>
        </p:txBody>
      </p:sp>
      <p:sp>
        <p:nvSpPr>
          <p:cNvPr id="41" name="el-1789439831930-40"/>
          <p:cNvSpPr txBox="1"/>
          <p:nvPr/>
        </p:nvSpPr>
        <p:spPr>
          <a:xfrm>
            <a:off x="554927" y="3006737"/>
            <a:ext cx="41890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42" name="el-1789439831927-28"/>
          <p:cNvSpPr txBox="1"/>
          <p:nvPr/>
        </p:nvSpPr>
        <p:spPr>
          <a:xfrm>
            <a:off x="928688" y="2985306"/>
            <a:ext cx="3589734" cy="420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43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电力系统电源主要用于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平时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，为降低造价变压器一般设在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防空地下室外</a:t>
            </a:r>
            <a:endParaRPr/>
          </a:p>
        </p:txBody>
      </p:sp>
      <p:sp>
        <p:nvSpPr>
          <p:cNvPr id="43" name="el-1789439831930-42"/>
          <p:cNvSpPr txBox="1"/>
          <p:nvPr/>
        </p:nvSpPr>
        <p:spPr>
          <a:xfrm>
            <a:off x="4544711" y="3006737"/>
            <a:ext cx="41890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44" name="el-1789439831927-29"/>
          <p:cNvSpPr txBox="1"/>
          <p:nvPr/>
        </p:nvSpPr>
        <p:spPr>
          <a:xfrm>
            <a:off x="4918472" y="2985306"/>
            <a:ext cx="3589734" cy="420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43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用电负荷较大的大型防空地下室，变压器宜设在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室内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并靠近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负荷中心</a:t>
            </a:r>
            <a:endParaRPr/>
          </a:p>
        </p:txBody>
      </p:sp>
      <p:sp>
        <p:nvSpPr>
          <p:cNvPr id="45" name="el-1789439831931-44"/>
          <p:cNvSpPr txBox="1"/>
          <p:nvPr/>
        </p:nvSpPr>
        <p:spPr>
          <a:xfrm>
            <a:off x="935831" y="3920244"/>
            <a:ext cx="3107107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平时布置方案</a:t>
            </a:r>
            <a:endParaRPr/>
          </a:p>
        </p:txBody>
      </p:sp>
      <p:sp>
        <p:nvSpPr>
          <p:cNvPr id="46" name="el-1789439831927-30"/>
          <p:cNvSpPr txBox="1"/>
          <p:nvPr/>
        </p:nvSpPr>
        <p:spPr>
          <a:xfrm>
            <a:off x="935831" y="4091694"/>
            <a:ext cx="3373998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总计算负荷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≤200kVA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时，变压器设于室外，降低造价</a:t>
            </a:r>
            <a:endParaRPr/>
          </a:p>
        </p:txBody>
      </p:sp>
      <p:sp>
        <p:nvSpPr>
          <p:cNvPr id="47" name="el-1789439831931-45"/>
          <p:cNvSpPr txBox="1"/>
          <p:nvPr/>
        </p:nvSpPr>
        <p:spPr>
          <a:xfrm>
            <a:off x="5193506" y="3920244"/>
            <a:ext cx="345614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大型工程方案</a:t>
            </a:r>
            <a:endParaRPr/>
          </a:p>
        </p:txBody>
      </p:sp>
      <p:sp>
        <p:nvSpPr>
          <p:cNvPr id="48" name="el-1789439831928-31"/>
          <p:cNvSpPr txBox="1"/>
          <p:nvPr/>
        </p:nvSpPr>
        <p:spPr>
          <a:xfrm>
            <a:off x="5193506" y="4091694"/>
            <a:ext cx="3386138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大型人防工程总计算负荷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＞200kVA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，变压器设于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清洁区内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，靠近负荷中心</a:t>
            </a:r>
            <a:endParaRPr/>
          </a:p>
        </p:txBody>
      </p:sp>
      <p:sp>
        <p:nvSpPr>
          <p:cNvPr id="49" name="el-1789439831915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0" name="el-1789439831915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1" name="el-1789439831916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9439831916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23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1935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1935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1937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1937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1941-17"/>
          <p:cNvSpPr/>
          <p:nvPr/>
        </p:nvSpPr>
        <p:spPr>
          <a:xfrm>
            <a:off x="400050" y="1072567"/>
            <a:ext cx="4086225" cy="1631007"/>
          </a:xfrm>
          <a:prstGeom prst="roundRect">
            <a:avLst>
              <a:gd name="adj" fmla="val 233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7" name="el-1789439831943-21"/>
          <p:cNvCxnSpPr/>
          <p:nvPr/>
        </p:nvCxnSpPr>
        <p:spPr>
          <a:xfrm>
            <a:off x="607219" y="1629780"/>
            <a:ext cx="3671888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439831946-28"/>
          <p:cNvSpPr/>
          <p:nvPr/>
        </p:nvSpPr>
        <p:spPr>
          <a:xfrm>
            <a:off x="607219" y="1251161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1986-42"/>
          <p:cNvSpPr/>
          <p:nvPr/>
        </p:nvSpPr>
        <p:spPr>
          <a:xfrm>
            <a:off x="665262" y="1326170"/>
            <a:ext cx="169664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667" y="9571"/>
                </a:moveTo>
                <a:lnTo>
                  <a:pt x="29667" y="9571"/>
                </a:lnTo>
                <a:cubicBezTo>
                  <a:pt x="29778" y="6905"/>
                  <a:pt x="30500" y="4643"/>
                  <a:pt x="31833" y="2786"/>
                </a:cubicBezTo>
                <a:lnTo>
                  <a:pt x="31833" y="2786"/>
                </a:lnTo>
                <a:lnTo>
                  <a:pt x="31833" y="2786"/>
                </a:lnTo>
                <a:cubicBezTo>
                  <a:pt x="33278" y="1071"/>
                  <a:pt x="35037" y="143"/>
                  <a:pt x="37111" y="0"/>
                </a:cubicBezTo>
                <a:lnTo>
                  <a:pt x="37111" y="0"/>
                </a:lnTo>
                <a:lnTo>
                  <a:pt x="61833" y="0"/>
                </a:lnTo>
                <a:cubicBezTo>
                  <a:pt x="63907" y="143"/>
                  <a:pt x="65667" y="1071"/>
                  <a:pt x="67111" y="2786"/>
                </a:cubicBezTo>
                <a:lnTo>
                  <a:pt x="67111" y="2786"/>
                </a:lnTo>
                <a:cubicBezTo>
                  <a:pt x="68444" y="4643"/>
                  <a:pt x="69167" y="6905"/>
                  <a:pt x="69278" y="9571"/>
                </a:cubicBezTo>
                <a:lnTo>
                  <a:pt x="69278" y="9571"/>
                </a:lnTo>
                <a:lnTo>
                  <a:pt x="69278" y="101786"/>
                </a:lnTo>
                <a:lnTo>
                  <a:pt x="56889" y="101786"/>
                </a:lnTo>
                <a:lnTo>
                  <a:pt x="56889" y="85857"/>
                </a:lnTo>
                <a:cubicBezTo>
                  <a:pt x="56778" y="83238"/>
                  <a:pt x="56056" y="81000"/>
                  <a:pt x="54722" y="79143"/>
                </a:cubicBezTo>
                <a:lnTo>
                  <a:pt x="54722" y="79143"/>
                </a:lnTo>
                <a:cubicBezTo>
                  <a:pt x="53278" y="77429"/>
                  <a:pt x="51537" y="76500"/>
                  <a:pt x="49500" y="76357"/>
                </a:cubicBezTo>
                <a:lnTo>
                  <a:pt x="49500" y="76357"/>
                </a:lnTo>
                <a:cubicBezTo>
                  <a:pt x="47426" y="76500"/>
                  <a:pt x="45667" y="77429"/>
                  <a:pt x="44222" y="79143"/>
                </a:cubicBezTo>
                <a:lnTo>
                  <a:pt x="44222" y="79143"/>
                </a:lnTo>
                <a:cubicBezTo>
                  <a:pt x="42889" y="81000"/>
                  <a:pt x="42167" y="83238"/>
                  <a:pt x="42056" y="85857"/>
                </a:cubicBezTo>
                <a:lnTo>
                  <a:pt x="42056" y="85857"/>
                </a:lnTo>
                <a:lnTo>
                  <a:pt x="42056" y="101786"/>
                </a:lnTo>
                <a:lnTo>
                  <a:pt x="29667" y="101786"/>
                </a:lnTo>
                <a:lnTo>
                  <a:pt x="29667" y="9571"/>
                </a:lnTo>
                <a:moveTo>
                  <a:pt x="7444" y="19071"/>
                </a:moveTo>
                <a:lnTo>
                  <a:pt x="7444" y="19071"/>
                </a:lnTo>
                <a:lnTo>
                  <a:pt x="24722" y="19071"/>
                </a:lnTo>
                <a:lnTo>
                  <a:pt x="24722" y="101786"/>
                </a:lnTo>
                <a:lnTo>
                  <a:pt x="7444" y="101786"/>
                </a:lnTo>
                <a:cubicBezTo>
                  <a:pt x="5370" y="101643"/>
                  <a:pt x="3611" y="100714"/>
                  <a:pt x="2167" y="99000"/>
                </a:cubicBezTo>
                <a:lnTo>
                  <a:pt x="2167" y="99000"/>
                </a:lnTo>
                <a:cubicBezTo>
                  <a:pt x="833" y="97143"/>
                  <a:pt x="111" y="94881"/>
                  <a:pt x="0" y="92214"/>
                </a:cubicBezTo>
                <a:lnTo>
                  <a:pt x="0" y="92214"/>
                </a:lnTo>
                <a:lnTo>
                  <a:pt x="0" y="63643"/>
                </a:lnTo>
                <a:lnTo>
                  <a:pt x="12389" y="63643"/>
                </a:lnTo>
                <a:cubicBezTo>
                  <a:pt x="13907" y="63500"/>
                  <a:pt x="14722" y="62429"/>
                  <a:pt x="14833" y="60429"/>
                </a:cubicBezTo>
                <a:lnTo>
                  <a:pt x="14833" y="60429"/>
                </a:lnTo>
                <a:cubicBezTo>
                  <a:pt x="14722" y="58429"/>
                  <a:pt x="13907" y="57381"/>
                  <a:pt x="12389" y="57286"/>
                </a:cubicBezTo>
                <a:lnTo>
                  <a:pt x="12389" y="57286"/>
                </a:lnTo>
                <a:lnTo>
                  <a:pt x="0" y="57286"/>
                </a:lnTo>
                <a:lnTo>
                  <a:pt x="0" y="44500"/>
                </a:lnTo>
                <a:lnTo>
                  <a:pt x="12389" y="44500"/>
                </a:lnTo>
                <a:cubicBezTo>
                  <a:pt x="13907" y="44405"/>
                  <a:pt x="14722" y="43357"/>
                  <a:pt x="14833" y="41357"/>
                </a:cubicBezTo>
                <a:lnTo>
                  <a:pt x="14833" y="41357"/>
                </a:lnTo>
                <a:cubicBezTo>
                  <a:pt x="14722" y="39357"/>
                  <a:pt x="13907" y="38286"/>
                  <a:pt x="12389" y="38143"/>
                </a:cubicBezTo>
                <a:lnTo>
                  <a:pt x="12389" y="38143"/>
                </a:lnTo>
                <a:lnTo>
                  <a:pt x="0" y="38143"/>
                </a:lnTo>
                <a:lnTo>
                  <a:pt x="0" y="28643"/>
                </a:lnTo>
                <a:cubicBezTo>
                  <a:pt x="111" y="25976"/>
                  <a:pt x="833" y="23714"/>
                  <a:pt x="2167" y="21857"/>
                </a:cubicBezTo>
                <a:lnTo>
                  <a:pt x="2167" y="21857"/>
                </a:lnTo>
                <a:cubicBezTo>
                  <a:pt x="3611" y="20143"/>
                  <a:pt x="5370" y="19214"/>
                  <a:pt x="7444" y="19071"/>
                </a:cubicBezTo>
                <a:lnTo>
                  <a:pt x="7444" y="19071"/>
                </a:lnTo>
                <a:moveTo>
                  <a:pt x="91556" y="19071"/>
                </a:moveTo>
                <a:lnTo>
                  <a:pt x="91556" y="19071"/>
                </a:lnTo>
                <a:cubicBezTo>
                  <a:pt x="93593" y="19214"/>
                  <a:pt x="95333" y="20143"/>
                  <a:pt x="96778" y="21857"/>
                </a:cubicBezTo>
                <a:lnTo>
                  <a:pt x="96778" y="21857"/>
                </a:lnTo>
                <a:lnTo>
                  <a:pt x="96778" y="21857"/>
                </a:lnTo>
                <a:cubicBezTo>
                  <a:pt x="98111" y="23714"/>
                  <a:pt x="98833" y="25976"/>
                  <a:pt x="98944" y="28643"/>
                </a:cubicBezTo>
                <a:lnTo>
                  <a:pt x="98944" y="28643"/>
                </a:lnTo>
                <a:lnTo>
                  <a:pt x="98944" y="38143"/>
                </a:lnTo>
                <a:lnTo>
                  <a:pt x="86611" y="38143"/>
                </a:lnTo>
                <a:cubicBezTo>
                  <a:pt x="85056" y="38286"/>
                  <a:pt x="84222" y="39357"/>
                  <a:pt x="84111" y="41357"/>
                </a:cubicBezTo>
                <a:lnTo>
                  <a:pt x="84111" y="41357"/>
                </a:lnTo>
                <a:cubicBezTo>
                  <a:pt x="84222" y="43357"/>
                  <a:pt x="85056" y="44405"/>
                  <a:pt x="86611" y="44500"/>
                </a:cubicBezTo>
                <a:lnTo>
                  <a:pt x="86611" y="44500"/>
                </a:lnTo>
                <a:lnTo>
                  <a:pt x="98944" y="44500"/>
                </a:lnTo>
                <a:lnTo>
                  <a:pt x="98944" y="57286"/>
                </a:lnTo>
                <a:lnTo>
                  <a:pt x="86611" y="57286"/>
                </a:lnTo>
                <a:cubicBezTo>
                  <a:pt x="85056" y="57381"/>
                  <a:pt x="84222" y="58429"/>
                  <a:pt x="84111" y="60429"/>
                </a:cubicBezTo>
                <a:lnTo>
                  <a:pt x="84111" y="60429"/>
                </a:lnTo>
                <a:cubicBezTo>
                  <a:pt x="84222" y="62429"/>
                  <a:pt x="85056" y="63500"/>
                  <a:pt x="86611" y="63643"/>
                </a:cubicBezTo>
                <a:lnTo>
                  <a:pt x="86611" y="63643"/>
                </a:lnTo>
                <a:lnTo>
                  <a:pt x="98944" y="63643"/>
                </a:lnTo>
                <a:lnTo>
                  <a:pt x="98944" y="92214"/>
                </a:lnTo>
                <a:cubicBezTo>
                  <a:pt x="98833" y="94881"/>
                  <a:pt x="98111" y="97143"/>
                  <a:pt x="96778" y="99000"/>
                </a:cubicBezTo>
                <a:lnTo>
                  <a:pt x="96778" y="99000"/>
                </a:lnTo>
                <a:cubicBezTo>
                  <a:pt x="95333" y="100714"/>
                  <a:pt x="93593" y="101643"/>
                  <a:pt x="91556" y="101786"/>
                </a:cubicBezTo>
                <a:lnTo>
                  <a:pt x="91556" y="101786"/>
                </a:lnTo>
                <a:lnTo>
                  <a:pt x="74222" y="101786"/>
                </a:lnTo>
                <a:lnTo>
                  <a:pt x="74222" y="19071"/>
                </a:lnTo>
                <a:lnTo>
                  <a:pt x="91556" y="19071"/>
                </a:lnTo>
                <a:moveTo>
                  <a:pt x="48222" y="12714"/>
                </a:moveTo>
                <a:lnTo>
                  <a:pt x="48222" y="12714"/>
                </a:lnTo>
                <a:cubicBezTo>
                  <a:pt x="46704" y="12857"/>
                  <a:pt x="45889" y="13929"/>
                  <a:pt x="45778" y="15929"/>
                </a:cubicBezTo>
                <a:lnTo>
                  <a:pt x="45778" y="15929"/>
                </a:lnTo>
                <a:lnTo>
                  <a:pt x="45778" y="20643"/>
                </a:lnTo>
                <a:lnTo>
                  <a:pt x="42056" y="20643"/>
                </a:lnTo>
                <a:cubicBezTo>
                  <a:pt x="40500" y="20786"/>
                  <a:pt x="39685" y="21857"/>
                  <a:pt x="39611" y="23857"/>
                </a:cubicBezTo>
                <a:lnTo>
                  <a:pt x="39611" y="23857"/>
                </a:lnTo>
                <a:lnTo>
                  <a:pt x="39611" y="27071"/>
                </a:lnTo>
                <a:cubicBezTo>
                  <a:pt x="39685" y="29024"/>
                  <a:pt x="40500" y="30071"/>
                  <a:pt x="42056" y="30214"/>
                </a:cubicBezTo>
                <a:lnTo>
                  <a:pt x="42056" y="30214"/>
                </a:lnTo>
                <a:lnTo>
                  <a:pt x="45778" y="30214"/>
                </a:lnTo>
                <a:lnTo>
                  <a:pt x="45778" y="35000"/>
                </a:lnTo>
                <a:cubicBezTo>
                  <a:pt x="45889" y="37000"/>
                  <a:pt x="46704" y="38048"/>
                  <a:pt x="48222" y="38143"/>
                </a:cubicBezTo>
                <a:lnTo>
                  <a:pt x="48222" y="38143"/>
                </a:lnTo>
                <a:lnTo>
                  <a:pt x="50722" y="38143"/>
                </a:lnTo>
                <a:cubicBezTo>
                  <a:pt x="52278" y="38048"/>
                  <a:pt x="53093" y="37000"/>
                  <a:pt x="53167" y="35000"/>
                </a:cubicBezTo>
                <a:lnTo>
                  <a:pt x="53167" y="35000"/>
                </a:lnTo>
                <a:lnTo>
                  <a:pt x="53167" y="30214"/>
                </a:lnTo>
                <a:lnTo>
                  <a:pt x="56889" y="30214"/>
                </a:lnTo>
                <a:cubicBezTo>
                  <a:pt x="58444" y="30071"/>
                  <a:pt x="59278" y="29024"/>
                  <a:pt x="59389" y="27071"/>
                </a:cubicBezTo>
                <a:lnTo>
                  <a:pt x="59389" y="27071"/>
                </a:lnTo>
                <a:lnTo>
                  <a:pt x="59389" y="23857"/>
                </a:lnTo>
                <a:cubicBezTo>
                  <a:pt x="59278" y="21857"/>
                  <a:pt x="58444" y="20786"/>
                  <a:pt x="56889" y="20643"/>
                </a:cubicBezTo>
                <a:lnTo>
                  <a:pt x="56889" y="20643"/>
                </a:lnTo>
                <a:lnTo>
                  <a:pt x="53167" y="20643"/>
                </a:lnTo>
                <a:lnTo>
                  <a:pt x="53167" y="15929"/>
                </a:lnTo>
                <a:cubicBezTo>
                  <a:pt x="53093" y="13929"/>
                  <a:pt x="52278" y="12857"/>
                  <a:pt x="50722" y="12714"/>
                </a:cubicBezTo>
                <a:lnTo>
                  <a:pt x="50722" y="12714"/>
                </a:lnTo>
                <a:lnTo>
                  <a:pt x="48222" y="1271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1950-36"/>
          <p:cNvSpPr/>
          <p:nvPr/>
        </p:nvSpPr>
        <p:spPr>
          <a:xfrm>
            <a:off x="607219" y="1751223"/>
            <a:ext cx="185738" cy="185738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1951-38"/>
          <p:cNvSpPr/>
          <p:nvPr/>
        </p:nvSpPr>
        <p:spPr>
          <a:xfrm>
            <a:off x="607219" y="2047242"/>
            <a:ext cx="185738" cy="185738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1951-40"/>
          <p:cNvSpPr/>
          <p:nvPr/>
        </p:nvSpPr>
        <p:spPr>
          <a:xfrm>
            <a:off x="607219" y="2343262"/>
            <a:ext cx="185738" cy="185738"/>
          </a:xfrm>
          <a:prstGeom prst="ellipse">
            <a:avLst/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1941-18"/>
          <p:cNvSpPr/>
          <p:nvPr/>
        </p:nvSpPr>
        <p:spPr>
          <a:xfrm>
            <a:off x="4657725" y="1072567"/>
            <a:ext cx="4086225" cy="1631007"/>
          </a:xfrm>
          <a:prstGeom prst="roundRect">
            <a:avLst>
              <a:gd name="adj" fmla="val 233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4" name="el-1789439831944-22"/>
          <p:cNvCxnSpPr/>
          <p:nvPr/>
        </p:nvCxnSpPr>
        <p:spPr>
          <a:xfrm>
            <a:off x="4864894" y="1629780"/>
            <a:ext cx="3671888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9439831946-29"/>
          <p:cNvSpPr/>
          <p:nvPr/>
        </p:nvSpPr>
        <p:spPr>
          <a:xfrm>
            <a:off x="4864894" y="1251161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1987-43"/>
          <p:cNvSpPr/>
          <p:nvPr/>
        </p:nvSpPr>
        <p:spPr>
          <a:xfrm>
            <a:off x="4939903" y="1326170"/>
            <a:ext cx="135731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3214"/>
                </a:moveTo>
                <a:lnTo>
                  <a:pt x="0" y="93214"/>
                </a:lnTo>
                <a:cubicBezTo>
                  <a:pt x="286" y="95595"/>
                  <a:pt x="1357" y="97667"/>
                  <a:pt x="3214" y="99429"/>
                </a:cubicBezTo>
                <a:lnTo>
                  <a:pt x="3214" y="99429"/>
                </a:lnTo>
                <a:lnTo>
                  <a:pt x="3214" y="99429"/>
                </a:lnTo>
                <a:cubicBezTo>
                  <a:pt x="4929" y="101000"/>
                  <a:pt x="7048" y="101786"/>
                  <a:pt x="9571" y="101786"/>
                </a:cubicBezTo>
                <a:lnTo>
                  <a:pt x="9571" y="101786"/>
                </a:lnTo>
                <a:lnTo>
                  <a:pt x="28643" y="101786"/>
                </a:lnTo>
                <a:lnTo>
                  <a:pt x="92214" y="101786"/>
                </a:lnTo>
                <a:cubicBezTo>
                  <a:pt x="94881" y="101643"/>
                  <a:pt x="97143" y="100714"/>
                  <a:pt x="99000" y="99000"/>
                </a:cubicBezTo>
                <a:lnTo>
                  <a:pt x="99000" y="99000"/>
                </a:lnTo>
                <a:cubicBezTo>
                  <a:pt x="100714" y="97143"/>
                  <a:pt x="101643" y="94881"/>
                  <a:pt x="101786" y="92214"/>
                </a:cubicBezTo>
                <a:lnTo>
                  <a:pt x="101786" y="92214"/>
                </a:lnTo>
                <a:lnTo>
                  <a:pt x="101786" y="73143"/>
                </a:lnTo>
                <a:cubicBezTo>
                  <a:pt x="101643" y="70524"/>
                  <a:pt x="100714" y="68286"/>
                  <a:pt x="99000" y="66429"/>
                </a:cubicBezTo>
                <a:lnTo>
                  <a:pt x="99000" y="66429"/>
                </a:lnTo>
                <a:cubicBezTo>
                  <a:pt x="97143" y="64667"/>
                  <a:pt x="94881" y="63738"/>
                  <a:pt x="92214" y="63643"/>
                </a:cubicBezTo>
                <a:lnTo>
                  <a:pt x="92214" y="63643"/>
                </a:lnTo>
                <a:lnTo>
                  <a:pt x="82714" y="63643"/>
                </a:lnTo>
                <a:lnTo>
                  <a:pt x="82714" y="79500"/>
                </a:lnTo>
                <a:cubicBezTo>
                  <a:pt x="82571" y="81500"/>
                  <a:pt x="81500" y="82571"/>
                  <a:pt x="79500" y="82714"/>
                </a:cubicBezTo>
                <a:lnTo>
                  <a:pt x="79500" y="82714"/>
                </a:lnTo>
                <a:cubicBezTo>
                  <a:pt x="77548" y="82571"/>
                  <a:pt x="76500" y="81500"/>
                  <a:pt x="76357" y="79500"/>
                </a:cubicBezTo>
                <a:lnTo>
                  <a:pt x="76357" y="79500"/>
                </a:lnTo>
                <a:lnTo>
                  <a:pt x="76357" y="63643"/>
                </a:lnTo>
                <a:lnTo>
                  <a:pt x="63643" y="63643"/>
                </a:lnTo>
                <a:lnTo>
                  <a:pt x="63643" y="79500"/>
                </a:lnTo>
                <a:cubicBezTo>
                  <a:pt x="63500" y="81500"/>
                  <a:pt x="62429" y="82571"/>
                  <a:pt x="60429" y="82714"/>
                </a:cubicBezTo>
                <a:lnTo>
                  <a:pt x="60429" y="82714"/>
                </a:lnTo>
                <a:cubicBezTo>
                  <a:pt x="58429" y="82571"/>
                  <a:pt x="57381" y="81500"/>
                  <a:pt x="57286" y="79500"/>
                </a:cubicBezTo>
                <a:lnTo>
                  <a:pt x="57286" y="79500"/>
                </a:lnTo>
                <a:lnTo>
                  <a:pt x="57286" y="63643"/>
                </a:lnTo>
                <a:lnTo>
                  <a:pt x="44500" y="63643"/>
                </a:lnTo>
                <a:lnTo>
                  <a:pt x="44500" y="79500"/>
                </a:lnTo>
                <a:cubicBezTo>
                  <a:pt x="44405" y="81500"/>
                  <a:pt x="43357" y="82571"/>
                  <a:pt x="41357" y="82714"/>
                </a:cubicBezTo>
                <a:lnTo>
                  <a:pt x="41357" y="82714"/>
                </a:lnTo>
                <a:cubicBezTo>
                  <a:pt x="39357" y="82571"/>
                  <a:pt x="38286" y="81500"/>
                  <a:pt x="38143" y="79500"/>
                </a:cubicBezTo>
                <a:lnTo>
                  <a:pt x="38143" y="79500"/>
                </a:lnTo>
                <a:lnTo>
                  <a:pt x="38143" y="63643"/>
                </a:lnTo>
                <a:lnTo>
                  <a:pt x="22286" y="63643"/>
                </a:lnTo>
                <a:cubicBezTo>
                  <a:pt x="20286" y="63500"/>
                  <a:pt x="19214" y="62429"/>
                  <a:pt x="19071" y="60429"/>
                </a:cubicBezTo>
                <a:lnTo>
                  <a:pt x="19071" y="60429"/>
                </a:lnTo>
                <a:cubicBezTo>
                  <a:pt x="19214" y="58429"/>
                  <a:pt x="20286" y="57381"/>
                  <a:pt x="22286" y="57286"/>
                </a:cubicBezTo>
                <a:lnTo>
                  <a:pt x="22286" y="57286"/>
                </a:lnTo>
                <a:lnTo>
                  <a:pt x="38143" y="57286"/>
                </a:lnTo>
                <a:lnTo>
                  <a:pt x="38143" y="44500"/>
                </a:lnTo>
                <a:lnTo>
                  <a:pt x="22286" y="44500"/>
                </a:lnTo>
                <a:cubicBezTo>
                  <a:pt x="20286" y="44405"/>
                  <a:pt x="19214" y="43357"/>
                  <a:pt x="19071" y="41357"/>
                </a:cubicBezTo>
                <a:lnTo>
                  <a:pt x="19071" y="41357"/>
                </a:lnTo>
                <a:cubicBezTo>
                  <a:pt x="19214" y="39357"/>
                  <a:pt x="20286" y="38286"/>
                  <a:pt x="22286" y="38143"/>
                </a:cubicBezTo>
                <a:lnTo>
                  <a:pt x="22286" y="38143"/>
                </a:lnTo>
                <a:lnTo>
                  <a:pt x="38143" y="38143"/>
                </a:lnTo>
                <a:lnTo>
                  <a:pt x="38143" y="25429"/>
                </a:lnTo>
                <a:lnTo>
                  <a:pt x="22286" y="25429"/>
                </a:lnTo>
                <a:cubicBezTo>
                  <a:pt x="20286" y="25286"/>
                  <a:pt x="19214" y="24238"/>
                  <a:pt x="19071" y="22286"/>
                </a:cubicBezTo>
                <a:lnTo>
                  <a:pt x="19071" y="22286"/>
                </a:lnTo>
                <a:cubicBezTo>
                  <a:pt x="19214" y="20286"/>
                  <a:pt x="20286" y="19214"/>
                  <a:pt x="22286" y="19071"/>
                </a:cubicBezTo>
                <a:lnTo>
                  <a:pt x="22286" y="19071"/>
                </a:lnTo>
                <a:lnTo>
                  <a:pt x="38143" y="19071"/>
                </a:lnTo>
                <a:lnTo>
                  <a:pt x="38143" y="9571"/>
                </a:lnTo>
                <a:cubicBezTo>
                  <a:pt x="38048" y="6905"/>
                  <a:pt x="37119" y="4643"/>
                  <a:pt x="35357" y="2786"/>
                </a:cubicBezTo>
                <a:lnTo>
                  <a:pt x="35357" y="2786"/>
                </a:lnTo>
                <a:cubicBezTo>
                  <a:pt x="33500" y="1071"/>
                  <a:pt x="31262" y="143"/>
                  <a:pt x="28643" y="0"/>
                </a:cubicBezTo>
                <a:lnTo>
                  <a:pt x="28643" y="0"/>
                </a:lnTo>
                <a:lnTo>
                  <a:pt x="9571" y="0"/>
                </a:lnTo>
                <a:cubicBezTo>
                  <a:pt x="6905" y="143"/>
                  <a:pt x="4643" y="1071"/>
                  <a:pt x="2786" y="2786"/>
                </a:cubicBezTo>
                <a:lnTo>
                  <a:pt x="2786" y="2786"/>
                </a:lnTo>
                <a:cubicBezTo>
                  <a:pt x="1071" y="4643"/>
                  <a:pt x="143" y="6905"/>
                  <a:pt x="0" y="9571"/>
                </a:cubicBezTo>
                <a:lnTo>
                  <a:pt x="0" y="9571"/>
                </a:lnTo>
                <a:lnTo>
                  <a:pt x="0" y="73143"/>
                </a:lnTo>
                <a:lnTo>
                  <a:pt x="0" y="92214"/>
                </a:lnTo>
                <a:cubicBezTo>
                  <a:pt x="0" y="92643"/>
                  <a:pt x="0" y="92976"/>
                  <a:pt x="0" y="93214"/>
                </a:cubicBezTo>
                <a:lnTo>
                  <a:pt x="0" y="93214"/>
                </a:lnTo>
                <a:cubicBezTo>
                  <a:pt x="0" y="93214"/>
                  <a:pt x="0" y="93214"/>
                  <a:pt x="0" y="93214"/>
                </a:cubicBezTo>
                <a:lnTo>
                  <a:pt x="0" y="9321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1952-42"/>
          <p:cNvSpPr/>
          <p:nvPr/>
        </p:nvSpPr>
        <p:spPr>
          <a:xfrm>
            <a:off x="4864894" y="1751223"/>
            <a:ext cx="185738" cy="185738"/>
          </a:xfrm>
          <a:prstGeom prst="ellipse">
            <a:avLst/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1952-44"/>
          <p:cNvSpPr/>
          <p:nvPr/>
        </p:nvSpPr>
        <p:spPr>
          <a:xfrm>
            <a:off x="4864894" y="2257537"/>
            <a:ext cx="185738" cy="185738"/>
          </a:xfrm>
          <a:prstGeom prst="ellipse">
            <a:avLst/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1938-13"/>
          <p:cNvSpPr/>
          <p:nvPr/>
        </p:nvSpPr>
        <p:spPr>
          <a:xfrm>
            <a:off x="400050" y="2889312"/>
            <a:ext cx="8343900" cy="7600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3"/>
                </a:lnTo>
                <a:lnTo>
                  <a:pt x="99725" y="75"/>
                </a:lnTo>
                <a:lnTo>
                  <a:pt x="99757" y="163"/>
                </a:lnTo>
                <a:lnTo>
                  <a:pt x="99789" y="288"/>
                </a:lnTo>
                <a:lnTo>
                  <a:pt x="99818" y="438"/>
                </a:lnTo>
                <a:lnTo>
                  <a:pt x="99848" y="638"/>
                </a:lnTo>
                <a:lnTo>
                  <a:pt x="99874" y="850"/>
                </a:lnTo>
                <a:lnTo>
                  <a:pt x="99900" y="1100"/>
                </a:lnTo>
                <a:lnTo>
                  <a:pt x="99922" y="1375"/>
                </a:lnTo>
                <a:lnTo>
                  <a:pt x="99942" y="1663"/>
                </a:lnTo>
                <a:lnTo>
                  <a:pt x="99960" y="1988"/>
                </a:lnTo>
                <a:lnTo>
                  <a:pt x="99974" y="2313"/>
                </a:lnTo>
                <a:lnTo>
                  <a:pt x="99985" y="2663"/>
                </a:lnTo>
                <a:lnTo>
                  <a:pt x="99993" y="3013"/>
                </a:lnTo>
                <a:lnTo>
                  <a:pt x="99999" y="3388"/>
                </a:lnTo>
                <a:lnTo>
                  <a:pt x="100000" y="3750"/>
                </a:lnTo>
                <a:lnTo>
                  <a:pt x="100000" y="96250"/>
                </a:lnTo>
                <a:lnTo>
                  <a:pt x="99999" y="96613"/>
                </a:lnTo>
                <a:lnTo>
                  <a:pt x="99993" y="96988"/>
                </a:lnTo>
                <a:lnTo>
                  <a:pt x="99985" y="97338"/>
                </a:lnTo>
                <a:lnTo>
                  <a:pt x="99974" y="97688"/>
                </a:lnTo>
                <a:lnTo>
                  <a:pt x="99960" y="98013"/>
                </a:lnTo>
                <a:lnTo>
                  <a:pt x="99942" y="98338"/>
                </a:lnTo>
                <a:lnTo>
                  <a:pt x="99922" y="98625"/>
                </a:lnTo>
                <a:lnTo>
                  <a:pt x="99900" y="98900"/>
                </a:lnTo>
                <a:lnTo>
                  <a:pt x="99874" y="99150"/>
                </a:lnTo>
                <a:lnTo>
                  <a:pt x="99848" y="99363"/>
                </a:lnTo>
                <a:lnTo>
                  <a:pt x="99818" y="99563"/>
                </a:lnTo>
                <a:lnTo>
                  <a:pt x="99789" y="99713"/>
                </a:lnTo>
                <a:lnTo>
                  <a:pt x="99757" y="99838"/>
                </a:lnTo>
                <a:lnTo>
                  <a:pt x="99725" y="99925"/>
                </a:lnTo>
                <a:lnTo>
                  <a:pt x="99691" y="99988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8"/>
                </a:lnTo>
                <a:lnTo>
                  <a:pt x="275" y="99925"/>
                </a:lnTo>
                <a:lnTo>
                  <a:pt x="243" y="99838"/>
                </a:lnTo>
                <a:lnTo>
                  <a:pt x="211" y="99713"/>
                </a:lnTo>
                <a:lnTo>
                  <a:pt x="182" y="99563"/>
                </a:lnTo>
                <a:lnTo>
                  <a:pt x="152" y="99363"/>
                </a:lnTo>
                <a:lnTo>
                  <a:pt x="126" y="99150"/>
                </a:lnTo>
                <a:lnTo>
                  <a:pt x="100" y="98900"/>
                </a:lnTo>
                <a:lnTo>
                  <a:pt x="78" y="98625"/>
                </a:lnTo>
                <a:lnTo>
                  <a:pt x="58" y="98338"/>
                </a:lnTo>
                <a:lnTo>
                  <a:pt x="40" y="98013"/>
                </a:lnTo>
                <a:lnTo>
                  <a:pt x="26" y="97688"/>
                </a:lnTo>
                <a:lnTo>
                  <a:pt x="15" y="97338"/>
                </a:lnTo>
                <a:lnTo>
                  <a:pt x="7" y="96988"/>
                </a:lnTo>
                <a:lnTo>
                  <a:pt x="1" y="96613"/>
                </a:lnTo>
                <a:lnTo>
                  <a:pt x="0" y="96250"/>
                </a:lnTo>
                <a:lnTo>
                  <a:pt x="0" y="3750"/>
                </a:lnTo>
                <a:lnTo>
                  <a:pt x="1" y="3388"/>
                </a:lnTo>
                <a:lnTo>
                  <a:pt x="7" y="3013"/>
                </a:lnTo>
                <a:lnTo>
                  <a:pt x="15" y="2663"/>
                </a:lnTo>
                <a:lnTo>
                  <a:pt x="26" y="2313"/>
                </a:lnTo>
                <a:lnTo>
                  <a:pt x="40" y="1988"/>
                </a:lnTo>
                <a:lnTo>
                  <a:pt x="58" y="1663"/>
                </a:lnTo>
                <a:lnTo>
                  <a:pt x="78" y="1375"/>
                </a:lnTo>
                <a:lnTo>
                  <a:pt x="100" y="1100"/>
                </a:lnTo>
                <a:lnTo>
                  <a:pt x="126" y="850"/>
                </a:lnTo>
                <a:lnTo>
                  <a:pt x="152" y="638"/>
                </a:lnTo>
                <a:lnTo>
                  <a:pt x="182" y="438"/>
                </a:lnTo>
                <a:lnTo>
                  <a:pt x="211" y="288"/>
                </a:lnTo>
                <a:lnTo>
                  <a:pt x="243" y="163"/>
                </a:lnTo>
                <a:lnTo>
                  <a:pt x="275" y="75"/>
                </a:lnTo>
                <a:lnTo>
                  <a:pt x="309" y="13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1939-15"/>
          <p:cNvSpPr/>
          <p:nvPr/>
        </p:nvSpPr>
        <p:spPr>
          <a:xfrm>
            <a:off x="400050" y="2889312"/>
            <a:ext cx="42863" cy="7600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8"/>
                </a:lnTo>
                <a:lnTo>
                  <a:pt x="53661" y="72"/>
                </a:lnTo>
                <a:lnTo>
                  <a:pt x="47314" y="162"/>
                </a:lnTo>
                <a:lnTo>
                  <a:pt x="41154" y="286"/>
                </a:lnTo>
                <a:lnTo>
                  <a:pt x="35240" y="444"/>
                </a:lnTo>
                <a:lnTo>
                  <a:pt x="29629" y="634"/>
                </a:lnTo>
                <a:lnTo>
                  <a:pt x="24374" y="853"/>
                </a:lnTo>
                <a:lnTo>
                  <a:pt x="19526" y="1101"/>
                </a:lnTo>
                <a:lnTo>
                  <a:pt x="15133" y="1375"/>
                </a:lnTo>
                <a:lnTo>
                  <a:pt x="11235" y="1671"/>
                </a:lnTo>
                <a:lnTo>
                  <a:pt x="7872" y="1987"/>
                </a:lnTo>
                <a:lnTo>
                  <a:pt x="5075" y="2321"/>
                </a:lnTo>
                <a:lnTo>
                  <a:pt x="2871" y="2668"/>
                </a:lnTo>
                <a:lnTo>
                  <a:pt x="1281" y="3026"/>
                </a:lnTo>
                <a:lnTo>
                  <a:pt x="321" y="3391"/>
                </a:lnTo>
                <a:lnTo>
                  <a:pt x="0" y="3760"/>
                </a:lnTo>
                <a:lnTo>
                  <a:pt x="0" y="96240"/>
                </a:lnTo>
                <a:lnTo>
                  <a:pt x="321" y="96609"/>
                </a:lnTo>
                <a:lnTo>
                  <a:pt x="1281" y="96974"/>
                </a:lnTo>
                <a:lnTo>
                  <a:pt x="2871" y="97332"/>
                </a:lnTo>
                <a:lnTo>
                  <a:pt x="5075" y="97679"/>
                </a:lnTo>
                <a:lnTo>
                  <a:pt x="7872" y="98013"/>
                </a:lnTo>
                <a:lnTo>
                  <a:pt x="11235" y="98329"/>
                </a:lnTo>
                <a:lnTo>
                  <a:pt x="15133" y="98625"/>
                </a:lnTo>
                <a:lnTo>
                  <a:pt x="19526" y="98899"/>
                </a:lnTo>
                <a:lnTo>
                  <a:pt x="24374" y="99147"/>
                </a:lnTo>
                <a:lnTo>
                  <a:pt x="29629" y="99366"/>
                </a:lnTo>
                <a:lnTo>
                  <a:pt x="35240" y="99556"/>
                </a:lnTo>
                <a:lnTo>
                  <a:pt x="41154" y="99714"/>
                </a:lnTo>
                <a:lnTo>
                  <a:pt x="47314" y="99838"/>
                </a:lnTo>
                <a:lnTo>
                  <a:pt x="53661" y="99928"/>
                </a:lnTo>
                <a:lnTo>
                  <a:pt x="60132" y="9998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240"/>
                </a:lnTo>
                <a:lnTo>
                  <a:pt x="100000" y="3760"/>
                </a:lnTo>
                <a:lnTo>
                  <a:pt x="100000" y="3760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1942-19"/>
          <p:cNvSpPr/>
          <p:nvPr/>
        </p:nvSpPr>
        <p:spPr>
          <a:xfrm>
            <a:off x="642938" y="3060762"/>
            <a:ext cx="314325" cy="314325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1985-41"/>
          <p:cNvSpPr/>
          <p:nvPr/>
        </p:nvSpPr>
        <p:spPr>
          <a:xfrm>
            <a:off x="728663" y="3146487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267" y="18733"/>
                </a:moveTo>
                <a:lnTo>
                  <a:pt x="31267" y="18733"/>
                </a:lnTo>
                <a:cubicBezTo>
                  <a:pt x="31267" y="15356"/>
                  <a:pt x="32111" y="12244"/>
                  <a:pt x="33800" y="9400"/>
                </a:cubicBezTo>
                <a:lnTo>
                  <a:pt x="33800" y="9400"/>
                </a:lnTo>
                <a:lnTo>
                  <a:pt x="33800" y="9400"/>
                </a:lnTo>
                <a:cubicBezTo>
                  <a:pt x="35489" y="6511"/>
                  <a:pt x="37756" y="4222"/>
                  <a:pt x="40600" y="2533"/>
                </a:cubicBezTo>
                <a:lnTo>
                  <a:pt x="40600" y="2533"/>
                </a:lnTo>
                <a:cubicBezTo>
                  <a:pt x="43622" y="844"/>
                  <a:pt x="46756" y="0"/>
                  <a:pt x="50000" y="0"/>
                </a:cubicBezTo>
                <a:lnTo>
                  <a:pt x="50000" y="0"/>
                </a:lnTo>
                <a:cubicBezTo>
                  <a:pt x="53244" y="0"/>
                  <a:pt x="56378" y="844"/>
                  <a:pt x="59400" y="2533"/>
                </a:cubicBezTo>
                <a:lnTo>
                  <a:pt x="59400" y="2533"/>
                </a:lnTo>
                <a:cubicBezTo>
                  <a:pt x="62244" y="4222"/>
                  <a:pt x="64511" y="6511"/>
                  <a:pt x="66200" y="9400"/>
                </a:cubicBezTo>
                <a:lnTo>
                  <a:pt x="66200" y="9400"/>
                </a:lnTo>
                <a:cubicBezTo>
                  <a:pt x="67889" y="12244"/>
                  <a:pt x="68733" y="15356"/>
                  <a:pt x="68733" y="18733"/>
                </a:cubicBezTo>
                <a:lnTo>
                  <a:pt x="68733" y="18733"/>
                </a:lnTo>
                <a:cubicBezTo>
                  <a:pt x="68733" y="22111"/>
                  <a:pt x="67889" y="25244"/>
                  <a:pt x="66200" y="28133"/>
                </a:cubicBezTo>
                <a:lnTo>
                  <a:pt x="66200" y="28133"/>
                </a:lnTo>
                <a:cubicBezTo>
                  <a:pt x="64511" y="30978"/>
                  <a:pt x="62244" y="33244"/>
                  <a:pt x="59400" y="34933"/>
                </a:cubicBezTo>
                <a:lnTo>
                  <a:pt x="59400" y="34933"/>
                </a:lnTo>
                <a:cubicBezTo>
                  <a:pt x="56378" y="36667"/>
                  <a:pt x="53244" y="37533"/>
                  <a:pt x="50000" y="37533"/>
                </a:cubicBezTo>
                <a:lnTo>
                  <a:pt x="50000" y="37533"/>
                </a:lnTo>
                <a:cubicBezTo>
                  <a:pt x="46756" y="37533"/>
                  <a:pt x="43622" y="36667"/>
                  <a:pt x="40600" y="34933"/>
                </a:cubicBezTo>
                <a:lnTo>
                  <a:pt x="40600" y="34933"/>
                </a:lnTo>
                <a:cubicBezTo>
                  <a:pt x="37756" y="33244"/>
                  <a:pt x="35489" y="30978"/>
                  <a:pt x="33800" y="28133"/>
                </a:cubicBezTo>
                <a:lnTo>
                  <a:pt x="33800" y="28133"/>
                </a:lnTo>
                <a:cubicBezTo>
                  <a:pt x="32111" y="25244"/>
                  <a:pt x="31267" y="22111"/>
                  <a:pt x="31267" y="18733"/>
                </a:cubicBezTo>
                <a:lnTo>
                  <a:pt x="31267" y="18733"/>
                </a:lnTo>
                <a:moveTo>
                  <a:pt x="46867" y="48467"/>
                </a:moveTo>
                <a:lnTo>
                  <a:pt x="46867" y="48467"/>
                </a:lnTo>
                <a:lnTo>
                  <a:pt x="46867" y="100000"/>
                </a:lnTo>
                <a:lnTo>
                  <a:pt x="37533" y="95333"/>
                </a:lnTo>
                <a:cubicBezTo>
                  <a:pt x="33356" y="93244"/>
                  <a:pt x="28978" y="92000"/>
                  <a:pt x="24400" y="91600"/>
                </a:cubicBezTo>
                <a:lnTo>
                  <a:pt x="24400" y="91600"/>
                </a:lnTo>
                <a:lnTo>
                  <a:pt x="5667" y="89667"/>
                </a:lnTo>
                <a:cubicBezTo>
                  <a:pt x="2156" y="89000"/>
                  <a:pt x="267" y="86911"/>
                  <a:pt x="0" y="83400"/>
                </a:cubicBezTo>
                <a:lnTo>
                  <a:pt x="0" y="83400"/>
                </a:lnTo>
                <a:lnTo>
                  <a:pt x="0" y="43733"/>
                </a:lnTo>
                <a:cubicBezTo>
                  <a:pt x="0" y="41911"/>
                  <a:pt x="578" y="40422"/>
                  <a:pt x="1733" y="39267"/>
                </a:cubicBezTo>
                <a:lnTo>
                  <a:pt x="1733" y="39267"/>
                </a:lnTo>
                <a:cubicBezTo>
                  <a:pt x="2933" y="38111"/>
                  <a:pt x="4444" y="37533"/>
                  <a:pt x="6267" y="37533"/>
                </a:cubicBezTo>
                <a:lnTo>
                  <a:pt x="6267" y="37533"/>
                </a:lnTo>
                <a:lnTo>
                  <a:pt x="12133" y="37533"/>
                </a:lnTo>
                <a:cubicBezTo>
                  <a:pt x="24889" y="37622"/>
                  <a:pt x="36467" y="41267"/>
                  <a:pt x="46867" y="48467"/>
                </a:cubicBezTo>
                <a:lnTo>
                  <a:pt x="46867" y="48467"/>
                </a:lnTo>
                <a:moveTo>
                  <a:pt x="53133" y="100000"/>
                </a:moveTo>
                <a:lnTo>
                  <a:pt x="53133" y="100000"/>
                </a:lnTo>
                <a:lnTo>
                  <a:pt x="53133" y="48467"/>
                </a:lnTo>
                <a:cubicBezTo>
                  <a:pt x="63533" y="41267"/>
                  <a:pt x="75111" y="37622"/>
                  <a:pt x="87867" y="37533"/>
                </a:cubicBezTo>
                <a:lnTo>
                  <a:pt x="87867" y="37533"/>
                </a:lnTo>
                <a:lnTo>
                  <a:pt x="93733" y="37533"/>
                </a:lnTo>
                <a:cubicBezTo>
                  <a:pt x="95556" y="37533"/>
                  <a:pt x="97067" y="38111"/>
                  <a:pt x="98267" y="39267"/>
                </a:cubicBezTo>
                <a:lnTo>
                  <a:pt x="98267" y="39267"/>
                </a:lnTo>
                <a:cubicBezTo>
                  <a:pt x="99422" y="40422"/>
                  <a:pt x="100000" y="41911"/>
                  <a:pt x="100000" y="43733"/>
                </a:cubicBezTo>
                <a:lnTo>
                  <a:pt x="100000" y="43733"/>
                </a:lnTo>
                <a:lnTo>
                  <a:pt x="100000" y="83400"/>
                </a:lnTo>
                <a:cubicBezTo>
                  <a:pt x="99733" y="86911"/>
                  <a:pt x="97844" y="89000"/>
                  <a:pt x="94333" y="89667"/>
                </a:cubicBezTo>
                <a:lnTo>
                  <a:pt x="94333" y="89667"/>
                </a:lnTo>
                <a:lnTo>
                  <a:pt x="75600" y="91400"/>
                </a:lnTo>
                <a:cubicBezTo>
                  <a:pt x="71022" y="91933"/>
                  <a:pt x="66667" y="93244"/>
                  <a:pt x="62533" y="95333"/>
                </a:cubicBezTo>
                <a:lnTo>
                  <a:pt x="62533" y="95333"/>
                </a:lnTo>
                <a:lnTo>
                  <a:pt x="53133" y="100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1945-27"/>
          <p:cNvSpPr/>
          <p:nvPr/>
        </p:nvSpPr>
        <p:spPr>
          <a:xfrm>
            <a:off x="1685925" y="3057190"/>
            <a:ext cx="542925" cy="150019"/>
          </a:xfrm>
          <a:prstGeom prst="roundRect">
            <a:avLst>
              <a:gd name="adj" fmla="val 12698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1939-14"/>
          <p:cNvSpPr/>
          <p:nvPr/>
        </p:nvSpPr>
        <p:spPr>
          <a:xfrm>
            <a:off x="400050" y="3835078"/>
            <a:ext cx="8343900" cy="407194"/>
          </a:xfrm>
          <a:prstGeom prst="roundRect">
            <a:avLst>
              <a:gd name="adj" fmla="val 935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42863" dist="14288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9439831985-40"/>
          <p:cNvSpPr/>
          <p:nvPr/>
        </p:nvSpPr>
        <p:spPr>
          <a:xfrm>
            <a:off x="564356" y="3974381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1935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9439831935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9439831936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9" name="el-1789439831937-8"/>
          <p:cNvSpPr txBox="1"/>
          <p:nvPr/>
        </p:nvSpPr>
        <p:spPr>
          <a:xfrm>
            <a:off x="3925044" y="157163"/>
            <a:ext cx="16002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内部柴油电站设置要求</a:t>
            </a:r>
            <a:endParaRPr/>
          </a:p>
        </p:txBody>
      </p:sp>
      <p:sp>
        <p:nvSpPr>
          <p:cNvPr id="30" name="el-1789439831937-9"/>
          <p:cNvSpPr txBox="1"/>
          <p:nvPr/>
        </p:nvSpPr>
        <p:spPr>
          <a:xfrm>
            <a:off x="8014171" y="182166"/>
            <a:ext cx="83179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</a:t>
            </a:r>
            <a:endParaRPr/>
          </a:p>
        </p:txBody>
      </p:sp>
      <p:sp>
        <p:nvSpPr>
          <p:cNvPr id="31" name="el-1789439831944-24"/>
          <p:cNvSpPr txBox="1"/>
          <p:nvPr/>
        </p:nvSpPr>
        <p:spPr>
          <a:xfrm>
            <a:off x="978694" y="1290451"/>
            <a:ext cx="171735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下列工程应设内部电站</a:t>
            </a:r>
            <a:endParaRPr/>
          </a:p>
        </p:txBody>
      </p:sp>
      <p:sp>
        <p:nvSpPr>
          <p:cNvPr id="32" name="el-1789439831949-35"/>
          <p:cNvSpPr txBox="1"/>
          <p:nvPr/>
        </p:nvSpPr>
        <p:spPr>
          <a:xfrm>
            <a:off x="505206" y="1751223"/>
            <a:ext cx="3897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33" name="el-1789439831948-30"/>
          <p:cNvSpPr txBox="1"/>
          <p:nvPr/>
        </p:nvSpPr>
        <p:spPr>
          <a:xfrm>
            <a:off x="864394" y="1736936"/>
            <a:ext cx="1316593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中心医院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急救医院</a:t>
            </a:r>
            <a:endParaRPr/>
          </a:p>
        </p:txBody>
      </p:sp>
      <p:sp>
        <p:nvSpPr>
          <p:cNvPr id="34" name="el-1789439831950-37"/>
          <p:cNvSpPr txBox="1"/>
          <p:nvPr/>
        </p:nvSpPr>
        <p:spPr>
          <a:xfrm>
            <a:off x="505206" y="2047242"/>
            <a:ext cx="3897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35" name="el-1789439831948-31"/>
          <p:cNvSpPr txBox="1"/>
          <p:nvPr/>
        </p:nvSpPr>
        <p:spPr>
          <a:xfrm>
            <a:off x="864394" y="2032955"/>
            <a:ext cx="3216831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救护站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、防空专业队工程、人员掩蔽工程、配套工程</a:t>
            </a:r>
            <a:endParaRPr/>
          </a:p>
        </p:txBody>
      </p:sp>
      <p:sp>
        <p:nvSpPr>
          <p:cNvPr id="36" name="el-1789439831951-39"/>
          <p:cNvSpPr txBox="1"/>
          <p:nvPr/>
        </p:nvSpPr>
        <p:spPr>
          <a:xfrm>
            <a:off x="505206" y="2343262"/>
            <a:ext cx="3897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37" name="el-1789439831949-32"/>
          <p:cNvSpPr txBox="1"/>
          <p:nvPr/>
        </p:nvSpPr>
        <p:spPr>
          <a:xfrm>
            <a:off x="864394" y="2328974"/>
            <a:ext cx="1960924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建筑面积之和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＞5000平方米</a:t>
            </a:r>
            <a:endParaRPr/>
          </a:p>
        </p:txBody>
      </p:sp>
      <p:sp>
        <p:nvSpPr>
          <p:cNvPr id="38" name="el-1789439831944-25"/>
          <p:cNvSpPr txBox="1"/>
          <p:nvPr/>
        </p:nvSpPr>
        <p:spPr>
          <a:xfrm>
            <a:off x="5236369" y="1290451"/>
            <a:ext cx="107442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面积判定标准</a:t>
            </a:r>
            <a:endParaRPr/>
          </a:p>
        </p:txBody>
      </p:sp>
      <p:sp>
        <p:nvSpPr>
          <p:cNvPr id="39" name="el-1789439831951-41"/>
          <p:cNvSpPr txBox="1"/>
          <p:nvPr/>
        </p:nvSpPr>
        <p:spPr>
          <a:xfrm>
            <a:off x="4794885" y="1751223"/>
            <a:ext cx="32575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＞</a:t>
            </a:r>
            <a:endParaRPr/>
          </a:p>
        </p:txBody>
      </p:sp>
      <p:sp>
        <p:nvSpPr>
          <p:cNvPr id="40" name="el-1789439831949-33"/>
          <p:cNvSpPr txBox="1"/>
          <p:nvPr/>
        </p:nvSpPr>
        <p:spPr>
          <a:xfrm>
            <a:off x="5122069" y="1736936"/>
            <a:ext cx="3414713" cy="420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43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防空地下室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建筑面积之和大于 5000㎡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时应在工程内部设置柴油电站</a:t>
            </a:r>
            <a:endParaRPr/>
          </a:p>
        </p:txBody>
      </p:sp>
      <p:sp>
        <p:nvSpPr>
          <p:cNvPr id="41" name="el-1789439831952-43"/>
          <p:cNvSpPr txBox="1"/>
          <p:nvPr/>
        </p:nvSpPr>
        <p:spPr>
          <a:xfrm>
            <a:off x="4794885" y="2257537"/>
            <a:ext cx="32575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＞</a:t>
            </a:r>
            <a:endParaRPr/>
          </a:p>
        </p:txBody>
      </p:sp>
      <p:sp>
        <p:nvSpPr>
          <p:cNvPr id="42" name="el-1789439831949-34"/>
          <p:cNvSpPr txBox="1"/>
          <p:nvPr/>
        </p:nvSpPr>
        <p:spPr>
          <a:xfrm>
            <a:off x="5122069" y="2243249"/>
            <a:ext cx="3604683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新建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单个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防空地下室建筑面积大于 5000㎡ 时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也应设置</a:t>
            </a:r>
            <a:endParaRPr/>
          </a:p>
        </p:txBody>
      </p:sp>
      <p:sp>
        <p:nvSpPr>
          <p:cNvPr id="43" name="el-1789439831944-23"/>
          <p:cNvSpPr txBox="1"/>
          <p:nvPr/>
        </p:nvSpPr>
        <p:spPr>
          <a:xfrm>
            <a:off x="1085850" y="3046475"/>
            <a:ext cx="6186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条文要点</a:t>
            </a:r>
            <a:endParaRPr/>
          </a:p>
        </p:txBody>
      </p:sp>
      <p:sp>
        <p:nvSpPr>
          <p:cNvPr id="44" name="el-1789439831945-26"/>
          <p:cNvSpPr txBox="1"/>
          <p:nvPr/>
        </p:nvSpPr>
        <p:spPr>
          <a:xfrm>
            <a:off x="1757363" y="3071478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核心要求</a:t>
            </a:r>
            <a:endParaRPr/>
          </a:p>
        </p:txBody>
      </p:sp>
      <p:sp>
        <p:nvSpPr>
          <p:cNvPr id="45" name="el-1789439831943-20"/>
          <p:cNvSpPr txBox="1"/>
          <p:nvPr/>
        </p:nvSpPr>
        <p:spPr>
          <a:xfrm>
            <a:off x="1085850" y="3275075"/>
            <a:ext cx="6711517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DDE2E8"/>
                </a:solidFill>
                <a:latin typeface="Microsoft YaHei"/>
                <a:ea typeface="Microsoft YaHei"/>
                <a:cs typeface="Microsoft YaHei"/>
              </a:rPr>
              <a:t>内部柴油电站是</a:t>
            </a:r>
            <a:r>
              <a:rPr b="1"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战时电力的核心保障</a:t>
            </a:r>
            <a:r>
              <a:rPr sz="1060">
                <a:solidFill>
                  <a:srgbClr val="DDE2E8"/>
                </a:solidFill>
                <a:latin typeface="Microsoft YaHei"/>
                <a:ea typeface="Microsoft YaHei"/>
                <a:cs typeface="Microsoft YaHei"/>
              </a:rPr>
              <a:t>，医疗救护工程必须设置；其它工程按</a:t>
            </a:r>
            <a:r>
              <a:rPr b="1" sz="1060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5000平方米</a:t>
            </a:r>
            <a:r>
              <a:rPr sz="1060">
                <a:solidFill>
                  <a:srgbClr val="DDE2E8"/>
                </a:solidFill>
                <a:latin typeface="Microsoft YaHei"/>
                <a:ea typeface="Microsoft YaHei"/>
                <a:cs typeface="Microsoft YaHei"/>
              </a:rPr>
              <a:t>界限确定是否设置。</a:t>
            </a:r>
            <a:endParaRPr/>
          </a:p>
        </p:txBody>
      </p:sp>
      <p:sp>
        <p:nvSpPr>
          <p:cNvPr id="46" name="el-1789439831940-16"/>
          <p:cNvSpPr txBox="1"/>
          <p:nvPr/>
        </p:nvSpPr>
        <p:spPr>
          <a:xfrm>
            <a:off x="778669" y="3942234"/>
            <a:ext cx="510492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建筑面积之和：指同一小区内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多人防单元汇总</a:t>
            </a:r>
            <a:r>
              <a:rPr sz="101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；单个面积是指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独立核算</a:t>
            </a:r>
            <a:r>
              <a:rPr sz="1010">
                <a:solidFill>
                  <a:srgbClr val="475569"/>
                </a:solidFill>
                <a:latin typeface="Microsoft YaHei"/>
                <a:ea typeface="Microsoft YaHei"/>
                <a:cs typeface="Microsoft YaHei"/>
              </a:rPr>
              <a:t>的人防工程面积。</a:t>
            </a:r>
            <a:endParaRPr/>
          </a:p>
        </p:txBody>
      </p:sp>
      <p:sp>
        <p:nvSpPr>
          <p:cNvPr id="47" name="el-1789439831937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8" name="el-1789439831936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9" name="el-1789439831937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9439831937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24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1954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1954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1955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1956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1958-15"/>
          <p:cNvSpPr/>
          <p:nvPr/>
        </p:nvSpPr>
        <p:spPr>
          <a:xfrm>
            <a:off x="400050" y="1200596"/>
            <a:ext cx="4071938" cy="1722872"/>
          </a:xfrm>
          <a:prstGeom prst="roundRect">
            <a:avLst>
              <a:gd name="adj" fmla="val 221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1959-18"/>
          <p:cNvSpPr/>
          <p:nvPr/>
        </p:nvSpPr>
        <p:spPr>
          <a:xfrm>
            <a:off x="400050" y="1200596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1961-22"/>
          <p:cNvCxnSpPr/>
          <p:nvPr/>
        </p:nvCxnSpPr>
        <p:spPr>
          <a:xfrm>
            <a:off x="607219" y="1804243"/>
            <a:ext cx="36576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1964-26"/>
          <p:cNvSpPr/>
          <p:nvPr/>
        </p:nvSpPr>
        <p:spPr>
          <a:xfrm>
            <a:off x="607219" y="1414909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1992-50"/>
          <p:cNvSpPr/>
          <p:nvPr/>
        </p:nvSpPr>
        <p:spPr>
          <a:xfrm>
            <a:off x="701841" y="1493481"/>
            <a:ext cx="96506" cy="1286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600" y="8500"/>
                </a:moveTo>
                <a:lnTo>
                  <a:pt x="83600" y="8500"/>
                </a:lnTo>
                <a:cubicBezTo>
                  <a:pt x="85200" y="5595"/>
                  <a:pt x="84333" y="3143"/>
                  <a:pt x="81000" y="1143"/>
                </a:cubicBezTo>
                <a:lnTo>
                  <a:pt x="81000" y="1143"/>
                </a:lnTo>
                <a:cubicBezTo>
                  <a:pt x="77267" y="-476"/>
                  <a:pt x="73733" y="-357"/>
                  <a:pt x="70400" y="1500"/>
                </a:cubicBezTo>
                <a:lnTo>
                  <a:pt x="70400" y="1500"/>
                </a:lnTo>
                <a:lnTo>
                  <a:pt x="2900" y="43714"/>
                </a:lnTo>
                <a:cubicBezTo>
                  <a:pt x="100" y="45571"/>
                  <a:pt x="-667" y="47762"/>
                  <a:pt x="600" y="50286"/>
                </a:cubicBezTo>
                <a:lnTo>
                  <a:pt x="600" y="50286"/>
                </a:lnTo>
                <a:cubicBezTo>
                  <a:pt x="2133" y="52810"/>
                  <a:pt x="4767" y="54119"/>
                  <a:pt x="8500" y="54214"/>
                </a:cubicBezTo>
                <a:lnTo>
                  <a:pt x="8500" y="54214"/>
                </a:lnTo>
                <a:lnTo>
                  <a:pt x="38000" y="54214"/>
                </a:lnTo>
                <a:lnTo>
                  <a:pt x="17700" y="87929"/>
                </a:lnTo>
                <a:cubicBezTo>
                  <a:pt x="16100" y="90833"/>
                  <a:pt x="16967" y="93286"/>
                  <a:pt x="20300" y="95286"/>
                </a:cubicBezTo>
                <a:lnTo>
                  <a:pt x="20300" y="95286"/>
                </a:lnTo>
                <a:cubicBezTo>
                  <a:pt x="24033" y="96952"/>
                  <a:pt x="27567" y="96833"/>
                  <a:pt x="30900" y="94929"/>
                </a:cubicBezTo>
                <a:lnTo>
                  <a:pt x="30900" y="94929"/>
                </a:lnTo>
                <a:lnTo>
                  <a:pt x="98400" y="52714"/>
                </a:lnTo>
                <a:cubicBezTo>
                  <a:pt x="101200" y="50857"/>
                  <a:pt x="102000" y="48667"/>
                  <a:pt x="100800" y="46143"/>
                </a:cubicBezTo>
                <a:lnTo>
                  <a:pt x="100800" y="46143"/>
                </a:lnTo>
                <a:cubicBezTo>
                  <a:pt x="99333" y="43619"/>
                  <a:pt x="96667" y="42310"/>
                  <a:pt x="92800" y="42214"/>
                </a:cubicBezTo>
                <a:lnTo>
                  <a:pt x="92800" y="42214"/>
                </a:lnTo>
                <a:lnTo>
                  <a:pt x="63600" y="42214"/>
                </a:lnTo>
                <a:lnTo>
                  <a:pt x="83600" y="85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1990-45"/>
          <p:cNvSpPr/>
          <p:nvPr/>
        </p:nvSpPr>
        <p:spPr>
          <a:xfrm>
            <a:off x="607219" y="195783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1991-46"/>
          <p:cNvSpPr/>
          <p:nvPr/>
        </p:nvSpPr>
        <p:spPr>
          <a:xfrm>
            <a:off x="607219" y="226066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1991-47"/>
          <p:cNvSpPr/>
          <p:nvPr/>
        </p:nvSpPr>
        <p:spPr>
          <a:xfrm>
            <a:off x="607219" y="256349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1958-16"/>
          <p:cNvSpPr/>
          <p:nvPr/>
        </p:nvSpPr>
        <p:spPr>
          <a:xfrm>
            <a:off x="4672013" y="1200596"/>
            <a:ext cx="4071938" cy="1722872"/>
          </a:xfrm>
          <a:prstGeom prst="roundRect">
            <a:avLst>
              <a:gd name="adj" fmla="val 221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9439831959-19"/>
          <p:cNvSpPr/>
          <p:nvPr/>
        </p:nvSpPr>
        <p:spPr>
          <a:xfrm>
            <a:off x="4672013" y="1200596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439831961-23"/>
          <p:cNvCxnSpPr/>
          <p:nvPr/>
        </p:nvCxnSpPr>
        <p:spPr>
          <a:xfrm>
            <a:off x="4879181" y="1804243"/>
            <a:ext cx="36576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439831965-27"/>
          <p:cNvSpPr/>
          <p:nvPr/>
        </p:nvSpPr>
        <p:spPr>
          <a:xfrm>
            <a:off x="4879181" y="1414909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1994-51"/>
          <p:cNvSpPr/>
          <p:nvPr/>
        </p:nvSpPr>
        <p:spPr>
          <a:xfrm>
            <a:off x="4943137" y="1494926"/>
            <a:ext cx="157839" cy="12571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235" y="25769"/>
                </a:moveTo>
                <a:lnTo>
                  <a:pt x="47353" y="25769"/>
                </a:lnTo>
                <a:cubicBezTo>
                  <a:pt x="48490" y="24385"/>
                  <a:pt x="48804" y="22692"/>
                  <a:pt x="48294" y="20692"/>
                </a:cubicBezTo>
                <a:lnTo>
                  <a:pt x="48294" y="20692"/>
                </a:lnTo>
                <a:cubicBezTo>
                  <a:pt x="47902" y="19615"/>
                  <a:pt x="47490" y="18590"/>
                  <a:pt x="47059" y="17615"/>
                </a:cubicBezTo>
                <a:lnTo>
                  <a:pt x="47059" y="17615"/>
                </a:lnTo>
                <a:lnTo>
                  <a:pt x="46588" y="16462"/>
                </a:lnTo>
                <a:cubicBezTo>
                  <a:pt x="46078" y="15487"/>
                  <a:pt x="45569" y="14538"/>
                  <a:pt x="45059" y="13615"/>
                </a:cubicBezTo>
                <a:lnTo>
                  <a:pt x="45059" y="13615"/>
                </a:lnTo>
                <a:cubicBezTo>
                  <a:pt x="44039" y="11974"/>
                  <a:pt x="42804" y="11487"/>
                  <a:pt x="41353" y="12154"/>
                </a:cubicBezTo>
                <a:lnTo>
                  <a:pt x="41353" y="12154"/>
                </a:lnTo>
                <a:lnTo>
                  <a:pt x="36824" y="14000"/>
                </a:lnTo>
                <a:cubicBezTo>
                  <a:pt x="35176" y="12256"/>
                  <a:pt x="33314" y="10846"/>
                  <a:pt x="31235" y="9769"/>
                </a:cubicBezTo>
                <a:lnTo>
                  <a:pt x="31235" y="9769"/>
                </a:lnTo>
                <a:lnTo>
                  <a:pt x="30294" y="3846"/>
                </a:lnTo>
                <a:cubicBezTo>
                  <a:pt x="29902" y="1846"/>
                  <a:pt x="28980" y="641"/>
                  <a:pt x="27529" y="231"/>
                </a:cubicBezTo>
                <a:lnTo>
                  <a:pt x="27529" y="231"/>
                </a:lnTo>
                <a:cubicBezTo>
                  <a:pt x="26510" y="77"/>
                  <a:pt x="25431" y="0"/>
                  <a:pt x="24294" y="0"/>
                </a:cubicBezTo>
                <a:lnTo>
                  <a:pt x="24294" y="0"/>
                </a:lnTo>
                <a:lnTo>
                  <a:pt x="24294" y="0"/>
                </a:lnTo>
                <a:cubicBezTo>
                  <a:pt x="23235" y="0"/>
                  <a:pt x="22196" y="77"/>
                  <a:pt x="21176" y="231"/>
                </a:cubicBezTo>
                <a:lnTo>
                  <a:pt x="21176" y="231"/>
                </a:lnTo>
                <a:cubicBezTo>
                  <a:pt x="19608" y="641"/>
                  <a:pt x="18627" y="1846"/>
                  <a:pt x="18235" y="3846"/>
                </a:cubicBezTo>
                <a:lnTo>
                  <a:pt x="18235" y="3846"/>
                </a:lnTo>
                <a:lnTo>
                  <a:pt x="17294" y="9769"/>
                </a:lnTo>
                <a:cubicBezTo>
                  <a:pt x="15216" y="10846"/>
                  <a:pt x="13353" y="12256"/>
                  <a:pt x="11706" y="14000"/>
                </a:cubicBezTo>
                <a:lnTo>
                  <a:pt x="11706" y="14000"/>
                </a:lnTo>
                <a:lnTo>
                  <a:pt x="7353" y="12154"/>
                </a:lnTo>
                <a:cubicBezTo>
                  <a:pt x="5824" y="11487"/>
                  <a:pt x="4529" y="11974"/>
                  <a:pt x="3471" y="13615"/>
                </a:cubicBezTo>
                <a:lnTo>
                  <a:pt x="3471" y="13615"/>
                </a:lnTo>
                <a:cubicBezTo>
                  <a:pt x="2961" y="14538"/>
                  <a:pt x="2451" y="15538"/>
                  <a:pt x="1941" y="16615"/>
                </a:cubicBezTo>
                <a:lnTo>
                  <a:pt x="1941" y="16615"/>
                </a:lnTo>
                <a:lnTo>
                  <a:pt x="1471" y="17615"/>
                </a:lnTo>
                <a:cubicBezTo>
                  <a:pt x="1039" y="18590"/>
                  <a:pt x="627" y="19615"/>
                  <a:pt x="235" y="20692"/>
                </a:cubicBezTo>
                <a:lnTo>
                  <a:pt x="235" y="20692"/>
                </a:lnTo>
                <a:cubicBezTo>
                  <a:pt x="-275" y="22692"/>
                  <a:pt x="78" y="24385"/>
                  <a:pt x="1294" y="25769"/>
                </a:cubicBezTo>
                <a:lnTo>
                  <a:pt x="1294" y="25769"/>
                </a:lnTo>
                <a:lnTo>
                  <a:pt x="4706" y="29846"/>
                </a:lnTo>
                <a:cubicBezTo>
                  <a:pt x="4510" y="31179"/>
                  <a:pt x="4412" y="32590"/>
                  <a:pt x="4412" y="34077"/>
                </a:cubicBezTo>
                <a:lnTo>
                  <a:pt x="4412" y="34077"/>
                </a:lnTo>
                <a:cubicBezTo>
                  <a:pt x="4412" y="35564"/>
                  <a:pt x="4510" y="36974"/>
                  <a:pt x="4706" y="38308"/>
                </a:cubicBezTo>
                <a:lnTo>
                  <a:pt x="4706" y="38308"/>
                </a:lnTo>
                <a:lnTo>
                  <a:pt x="1294" y="42385"/>
                </a:lnTo>
                <a:cubicBezTo>
                  <a:pt x="78" y="43718"/>
                  <a:pt x="-275" y="45410"/>
                  <a:pt x="235" y="47462"/>
                </a:cubicBezTo>
                <a:lnTo>
                  <a:pt x="235" y="47462"/>
                </a:lnTo>
                <a:cubicBezTo>
                  <a:pt x="627" y="48538"/>
                  <a:pt x="1039" y="49564"/>
                  <a:pt x="1471" y="50538"/>
                </a:cubicBezTo>
                <a:lnTo>
                  <a:pt x="1471" y="50538"/>
                </a:lnTo>
                <a:lnTo>
                  <a:pt x="1941" y="51692"/>
                </a:lnTo>
                <a:cubicBezTo>
                  <a:pt x="2333" y="52667"/>
                  <a:pt x="2843" y="53615"/>
                  <a:pt x="3471" y="54538"/>
                </a:cubicBezTo>
                <a:lnTo>
                  <a:pt x="3471" y="54538"/>
                </a:lnTo>
                <a:cubicBezTo>
                  <a:pt x="4529" y="56179"/>
                  <a:pt x="5824" y="56667"/>
                  <a:pt x="7353" y="56000"/>
                </a:cubicBezTo>
                <a:lnTo>
                  <a:pt x="7353" y="56000"/>
                </a:lnTo>
                <a:lnTo>
                  <a:pt x="11706" y="54154"/>
                </a:lnTo>
                <a:cubicBezTo>
                  <a:pt x="13353" y="55897"/>
                  <a:pt x="15216" y="57308"/>
                  <a:pt x="17294" y="58385"/>
                </a:cubicBezTo>
                <a:lnTo>
                  <a:pt x="17294" y="58385"/>
                </a:lnTo>
                <a:lnTo>
                  <a:pt x="18235" y="64308"/>
                </a:lnTo>
                <a:cubicBezTo>
                  <a:pt x="18627" y="66308"/>
                  <a:pt x="19608" y="67513"/>
                  <a:pt x="21176" y="67923"/>
                </a:cubicBezTo>
                <a:lnTo>
                  <a:pt x="21176" y="67923"/>
                </a:lnTo>
                <a:cubicBezTo>
                  <a:pt x="22196" y="68077"/>
                  <a:pt x="23235" y="68154"/>
                  <a:pt x="24294" y="68154"/>
                </a:cubicBezTo>
                <a:lnTo>
                  <a:pt x="24294" y="68154"/>
                </a:lnTo>
                <a:cubicBezTo>
                  <a:pt x="25314" y="68154"/>
                  <a:pt x="26333" y="68077"/>
                  <a:pt x="27353" y="67923"/>
                </a:cubicBezTo>
                <a:lnTo>
                  <a:pt x="27353" y="67923"/>
                </a:lnTo>
                <a:cubicBezTo>
                  <a:pt x="28922" y="67513"/>
                  <a:pt x="29902" y="66308"/>
                  <a:pt x="30294" y="64308"/>
                </a:cubicBezTo>
                <a:lnTo>
                  <a:pt x="30294" y="64308"/>
                </a:lnTo>
                <a:lnTo>
                  <a:pt x="31235" y="58385"/>
                </a:lnTo>
                <a:cubicBezTo>
                  <a:pt x="33314" y="57308"/>
                  <a:pt x="35176" y="55897"/>
                  <a:pt x="36824" y="54154"/>
                </a:cubicBezTo>
                <a:lnTo>
                  <a:pt x="36824" y="54154"/>
                </a:lnTo>
                <a:lnTo>
                  <a:pt x="41176" y="56000"/>
                </a:lnTo>
                <a:cubicBezTo>
                  <a:pt x="42745" y="56667"/>
                  <a:pt x="44039" y="56179"/>
                  <a:pt x="45059" y="54538"/>
                </a:cubicBezTo>
                <a:lnTo>
                  <a:pt x="45059" y="54538"/>
                </a:lnTo>
                <a:cubicBezTo>
                  <a:pt x="45569" y="53615"/>
                  <a:pt x="46078" y="52667"/>
                  <a:pt x="46588" y="51692"/>
                </a:cubicBezTo>
                <a:lnTo>
                  <a:pt x="46588" y="51692"/>
                </a:lnTo>
                <a:lnTo>
                  <a:pt x="47059" y="50538"/>
                </a:lnTo>
                <a:cubicBezTo>
                  <a:pt x="47490" y="49564"/>
                  <a:pt x="47902" y="48538"/>
                  <a:pt x="48294" y="47462"/>
                </a:cubicBezTo>
                <a:lnTo>
                  <a:pt x="48294" y="47462"/>
                </a:lnTo>
                <a:cubicBezTo>
                  <a:pt x="48804" y="45410"/>
                  <a:pt x="48451" y="43718"/>
                  <a:pt x="47235" y="42385"/>
                </a:cubicBezTo>
                <a:lnTo>
                  <a:pt x="47235" y="42385"/>
                </a:lnTo>
                <a:lnTo>
                  <a:pt x="43824" y="38308"/>
                </a:lnTo>
                <a:cubicBezTo>
                  <a:pt x="44020" y="36974"/>
                  <a:pt x="44118" y="35564"/>
                  <a:pt x="44118" y="34077"/>
                </a:cubicBezTo>
                <a:lnTo>
                  <a:pt x="44118" y="34077"/>
                </a:lnTo>
                <a:cubicBezTo>
                  <a:pt x="44118" y="32590"/>
                  <a:pt x="44020" y="31179"/>
                  <a:pt x="43824" y="29846"/>
                </a:cubicBezTo>
                <a:lnTo>
                  <a:pt x="43824" y="29846"/>
                </a:lnTo>
                <a:lnTo>
                  <a:pt x="47235" y="25769"/>
                </a:lnTo>
                <a:moveTo>
                  <a:pt x="16824" y="34077"/>
                </a:moveTo>
                <a:lnTo>
                  <a:pt x="16824" y="34077"/>
                </a:lnTo>
                <a:cubicBezTo>
                  <a:pt x="16941" y="30436"/>
                  <a:pt x="18176" y="27590"/>
                  <a:pt x="20529" y="25538"/>
                </a:cubicBezTo>
                <a:lnTo>
                  <a:pt x="20529" y="25538"/>
                </a:lnTo>
                <a:cubicBezTo>
                  <a:pt x="23039" y="23949"/>
                  <a:pt x="25529" y="23949"/>
                  <a:pt x="28000" y="25538"/>
                </a:cubicBezTo>
                <a:lnTo>
                  <a:pt x="28000" y="25538"/>
                </a:lnTo>
                <a:cubicBezTo>
                  <a:pt x="30353" y="27590"/>
                  <a:pt x="31588" y="30436"/>
                  <a:pt x="31706" y="34077"/>
                </a:cubicBezTo>
                <a:lnTo>
                  <a:pt x="31706" y="34077"/>
                </a:lnTo>
                <a:cubicBezTo>
                  <a:pt x="31588" y="37718"/>
                  <a:pt x="30353" y="40564"/>
                  <a:pt x="28000" y="42615"/>
                </a:cubicBezTo>
                <a:lnTo>
                  <a:pt x="28000" y="42615"/>
                </a:lnTo>
                <a:cubicBezTo>
                  <a:pt x="25529" y="44205"/>
                  <a:pt x="23039" y="44205"/>
                  <a:pt x="20529" y="42615"/>
                </a:cubicBezTo>
                <a:lnTo>
                  <a:pt x="20529" y="42615"/>
                </a:lnTo>
                <a:cubicBezTo>
                  <a:pt x="18176" y="40564"/>
                  <a:pt x="16941" y="37718"/>
                  <a:pt x="16824" y="34077"/>
                </a:cubicBezTo>
                <a:lnTo>
                  <a:pt x="16824" y="34077"/>
                </a:lnTo>
                <a:moveTo>
                  <a:pt x="77765" y="99769"/>
                </a:moveTo>
                <a:lnTo>
                  <a:pt x="77765" y="100000"/>
                </a:lnTo>
                <a:cubicBezTo>
                  <a:pt x="78824" y="101487"/>
                  <a:pt x="80118" y="101897"/>
                  <a:pt x="81647" y="101231"/>
                </a:cubicBezTo>
                <a:lnTo>
                  <a:pt x="81647" y="101231"/>
                </a:lnTo>
                <a:cubicBezTo>
                  <a:pt x="82471" y="100667"/>
                  <a:pt x="83255" y="100128"/>
                  <a:pt x="84000" y="99615"/>
                </a:cubicBezTo>
                <a:lnTo>
                  <a:pt x="84000" y="99615"/>
                </a:lnTo>
                <a:lnTo>
                  <a:pt x="84941" y="99000"/>
                </a:lnTo>
                <a:cubicBezTo>
                  <a:pt x="85647" y="98333"/>
                  <a:pt x="86353" y="97641"/>
                  <a:pt x="87059" y="96923"/>
                </a:cubicBezTo>
                <a:lnTo>
                  <a:pt x="87059" y="96923"/>
                </a:lnTo>
                <a:cubicBezTo>
                  <a:pt x="88314" y="95590"/>
                  <a:pt x="88686" y="93974"/>
                  <a:pt x="88176" y="92077"/>
                </a:cubicBezTo>
                <a:lnTo>
                  <a:pt x="88176" y="92077"/>
                </a:lnTo>
                <a:lnTo>
                  <a:pt x="86765" y="86231"/>
                </a:lnTo>
                <a:cubicBezTo>
                  <a:pt x="88098" y="84026"/>
                  <a:pt x="89196" y="81590"/>
                  <a:pt x="90059" y="78923"/>
                </a:cubicBezTo>
                <a:lnTo>
                  <a:pt x="90059" y="78923"/>
                </a:lnTo>
                <a:lnTo>
                  <a:pt x="94529" y="77692"/>
                </a:lnTo>
                <a:cubicBezTo>
                  <a:pt x="96098" y="77128"/>
                  <a:pt x="97020" y="75846"/>
                  <a:pt x="97294" y="73846"/>
                </a:cubicBezTo>
                <a:lnTo>
                  <a:pt x="97294" y="73846"/>
                </a:lnTo>
                <a:cubicBezTo>
                  <a:pt x="97412" y="72462"/>
                  <a:pt x="97471" y="71103"/>
                  <a:pt x="97471" y="69769"/>
                </a:cubicBezTo>
                <a:lnTo>
                  <a:pt x="97471" y="69769"/>
                </a:lnTo>
                <a:cubicBezTo>
                  <a:pt x="97471" y="68436"/>
                  <a:pt x="97412" y="67077"/>
                  <a:pt x="97294" y="65692"/>
                </a:cubicBezTo>
                <a:lnTo>
                  <a:pt x="97294" y="65692"/>
                </a:lnTo>
                <a:cubicBezTo>
                  <a:pt x="97020" y="63692"/>
                  <a:pt x="96098" y="62410"/>
                  <a:pt x="94529" y="61846"/>
                </a:cubicBezTo>
                <a:lnTo>
                  <a:pt x="94529" y="61846"/>
                </a:lnTo>
                <a:lnTo>
                  <a:pt x="90059" y="60615"/>
                </a:lnTo>
                <a:cubicBezTo>
                  <a:pt x="89196" y="57949"/>
                  <a:pt x="88098" y="55513"/>
                  <a:pt x="86765" y="53308"/>
                </a:cubicBezTo>
                <a:lnTo>
                  <a:pt x="86765" y="53308"/>
                </a:lnTo>
                <a:lnTo>
                  <a:pt x="88176" y="47692"/>
                </a:lnTo>
                <a:cubicBezTo>
                  <a:pt x="88686" y="45641"/>
                  <a:pt x="88314" y="43949"/>
                  <a:pt x="87059" y="42615"/>
                </a:cubicBezTo>
                <a:lnTo>
                  <a:pt x="87059" y="42615"/>
                </a:lnTo>
                <a:cubicBezTo>
                  <a:pt x="86353" y="41949"/>
                  <a:pt x="85647" y="41256"/>
                  <a:pt x="84941" y="40538"/>
                </a:cubicBezTo>
                <a:lnTo>
                  <a:pt x="84941" y="40538"/>
                </a:lnTo>
                <a:lnTo>
                  <a:pt x="84000" y="39923"/>
                </a:lnTo>
                <a:cubicBezTo>
                  <a:pt x="83255" y="39410"/>
                  <a:pt x="82471" y="38872"/>
                  <a:pt x="81647" y="38308"/>
                </a:cubicBezTo>
                <a:lnTo>
                  <a:pt x="81647" y="38308"/>
                </a:lnTo>
                <a:cubicBezTo>
                  <a:pt x="80118" y="37641"/>
                  <a:pt x="78824" y="38128"/>
                  <a:pt x="77765" y="39769"/>
                </a:cubicBezTo>
                <a:lnTo>
                  <a:pt x="77765" y="39769"/>
                </a:lnTo>
                <a:lnTo>
                  <a:pt x="74706" y="44231"/>
                </a:lnTo>
                <a:cubicBezTo>
                  <a:pt x="73647" y="43974"/>
                  <a:pt x="72549" y="43846"/>
                  <a:pt x="71412" y="43846"/>
                </a:cubicBezTo>
                <a:lnTo>
                  <a:pt x="71412" y="43846"/>
                </a:lnTo>
                <a:cubicBezTo>
                  <a:pt x="70275" y="43846"/>
                  <a:pt x="69196" y="43974"/>
                  <a:pt x="68176" y="44231"/>
                </a:cubicBezTo>
                <a:lnTo>
                  <a:pt x="68176" y="44231"/>
                </a:lnTo>
                <a:lnTo>
                  <a:pt x="65059" y="39769"/>
                </a:lnTo>
                <a:cubicBezTo>
                  <a:pt x="64039" y="38128"/>
                  <a:pt x="62745" y="37641"/>
                  <a:pt x="61176" y="38308"/>
                </a:cubicBezTo>
                <a:lnTo>
                  <a:pt x="61176" y="38308"/>
                </a:lnTo>
                <a:cubicBezTo>
                  <a:pt x="60353" y="38872"/>
                  <a:pt x="59588" y="39410"/>
                  <a:pt x="58882" y="39923"/>
                </a:cubicBezTo>
                <a:lnTo>
                  <a:pt x="58882" y="39923"/>
                </a:lnTo>
                <a:lnTo>
                  <a:pt x="58059" y="40538"/>
                </a:lnTo>
                <a:cubicBezTo>
                  <a:pt x="57235" y="41256"/>
                  <a:pt x="56471" y="41949"/>
                  <a:pt x="55765" y="42615"/>
                </a:cubicBezTo>
                <a:lnTo>
                  <a:pt x="55765" y="42615"/>
                </a:lnTo>
                <a:cubicBezTo>
                  <a:pt x="54510" y="43949"/>
                  <a:pt x="54137" y="45641"/>
                  <a:pt x="54647" y="47692"/>
                </a:cubicBezTo>
                <a:lnTo>
                  <a:pt x="54647" y="47692"/>
                </a:lnTo>
                <a:lnTo>
                  <a:pt x="56059" y="53308"/>
                </a:lnTo>
                <a:cubicBezTo>
                  <a:pt x="54725" y="55513"/>
                  <a:pt x="53647" y="57949"/>
                  <a:pt x="52824" y="60615"/>
                </a:cubicBezTo>
                <a:lnTo>
                  <a:pt x="52824" y="60615"/>
                </a:lnTo>
                <a:lnTo>
                  <a:pt x="48294" y="61846"/>
                </a:lnTo>
                <a:cubicBezTo>
                  <a:pt x="46765" y="62410"/>
                  <a:pt x="45843" y="63692"/>
                  <a:pt x="45529" y="65692"/>
                </a:cubicBezTo>
                <a:lnTo>
                  <a:pt x="45529" y="65692"/>
                </a:lnTo>
                <a:cubicBezTo>
                  <a:pt x="45412" y="67077"/>
                  <a:pt x="45353" y="68436"/>
                  <a:pt x="45353" y="69769"/>
                </a:cubicBezTo>
                <a:lnTo>
                  <a:pt x="45353" y="69769"/>
                </a:lnTo>
                <a:cubicBezTo>
                  <a:pt x="45353" y="71103"/>
                  <a:pt x="45412" y="72462"/>
                  <a:pt x="45529" y="73846"/>
                </a:cubicBezTo>
                <a:lnTo>
                  <a:pt x="45529" y="73846"/>
                </a:lnTo>
                <a:cubicBezTo>
                  <a:pt x="45843" y="75846"/>
                  <a:pt x="46765" y="77128"/>
                  <a:pt x="48294" y="77692"/>
                </a:cubicBezTo>
                <a:lnTo>
                  <a:pt x="48294" y="77692"/>
                </a:lnTo>
                <a:lnTo>
                  <a:pt x="52824" y="78923"/>
                </a:lnTo>
                <a:cubicBezTo>
                  <a:pt x="53647" y="81590"/>
                  <a:pt x="54725" y="84026"/>
                  <a:pt x="56059" y="86231"/>
                </a:cubicBezTo>
                <a:lnTo>
                  <a:pt x="56059" y="86231"/>
                </a:lnTo>
                <a:lnTo>
                  <a:pt x="54647" y="91846"/>
                </a:lnTo>
                <a:cubicBezTo>
                  <a:pt x="54137" y="93897"/>
                  <a:pt x="54510" y="95590"/>
                  <a:pt x="55765" y="96923"/>
                </a:cubicBezTo>
                <a:lnTo>
                  <a:pt x="55765" y="96923"/>
                </a:lnTo>
                <a:cubicBezTo>
                  <a:pt x="56471" y="97641"/>
                  <a:pt x="57235" y="98333"/>
                  <a:pt x="58059" y="99000"/>
                </a:cubicBezTo>
                <a:lnTo>
                  <a:pt x="58059" y="99000"/>
                </a:lnTo>
                <a:lnTo>
                  <a:pt x="58882" y="99615"/>
                </a:lnTo>
                <a:cubicBezTo>
                  <a:pt x="59588" y="100128"/>
                  <a:pt x="60353" y="100667"/>
                  <a:pt x="61176" y="101231"/>
                </a:cubicBezTo>
                <a:lnTo>
                  <a:pt x="61176" y="101231"/>
                </a:lnTo>
                <a:cubicBezTo>
                  <a:pt x="62745" y="101897"/>
                  <a:pt x="64039" y="101410"/>
                  <a:pt x="65059" y="99769"/>
                </a:cubicBezTo>
                <a:lnTo>
                  <a:pt x="65059" y="99769"/>
                </a:lnTo>
                <a:lnTo>
                  <a:pt x="68176" y="95308"/>
                </a:lnTo>
                <a:cubicBezTo>
                  <a:pt x="69196" y="95615"/>
                  <a:pt x="70275" y="95769"/>
                  <a:pt x="71412" y="95769"/>
                </a:cubicBezTo>
                <a:lnTo>
                  <a:pt x="71412" y="95769"/>
                </a:lnTo>
                <a:cubicBezTo>
                  <a:pt x="72549" y="95769"/>
                  <a:pt x="73647" y="95615"/>
                  <a:pt x="74706" y="95308"/>
                </a:cubicBezTo>
                <a:lnTo>
                  <a:pt x="74706" y="95308"/>
                </a:lnTo>
                <a:lnTo>
                  <a:pt x="77765" y="99769"/>
                </a:lnTo>
                <a:moveTo>
                  <a:pt x="71412" y="60000"/>
                </a:moveTo>
                <a:lnTo>
                  <a:pt x="71412" y="60000"/>
                </a:lnTo>
                <a:cubicBezTo>
                  <a:pt x="74196" y="60154"/>
                  <a:pt x="76373" y="61795"/>
                  <a:pt x="77941" y="64923"/>
                </a:cubicBezTo>
                <a:lnTo>
                  <a:pt x="77941" y="64923"/>
                </a:lnTo>
                <a:cubicBezTo>
                  <a:pt x="79196" y="68154"/>
                  <a:pt x="79196" y="71385"/>
                  <a:pt x="77941" y="74615"/>
                </a:cubicBezTo>
                <a:lnTo>
                  <a:pt x="77941" y="74615"/>
                </a:lnTo>
                <a:cubicBezTo>
                  <a:pt x="76373" y="77744"/>
                  <a:pt x="74196" y="79385"/>
                  <a:pt x="71412" y="79538"/>
                </a:cubicBezTo>
                <a:lnTo>
                  <a:pt x="71412" y="79538"/>
                </a:lnTo>
                <a:cubicBezTo>
                  <a:pt x="68627" y="79385"/>
                  <a:pt x="66451" y="77744"/>
                  <a:pt x="64882" y="74615"/>
                </a:cubicBezTo>
                <a:lnTo>
                  <a:pt x="64882" y="74615"/>
                </a:lnTo>
                <a:cubicBezTo>
                  <a:pt x="63667" y="71385"/>
                  <a:pt x="63667" y="68154"/>
                  <a:pt x="64882" y="64923"/>
                </a:cubicBezTo>
                <a:lnTo>
                  <a:pt x="64882" y="64923"/>
                </a:lnTo>
                <a:cubicBezTo>
                  <a:pt x="66451" y="61795"/>
                  <a:pt x="68627" y="60154"/>
                  <a:pt x="71412" y="60000"/>
                </a:cubicBezTo>
                <a:lnTo>
                  <a:pt x="71412" y="60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1991-48"/>
          <p:cNvSpPr/>
          <p:nvPr/>
        </p:nvSpPr>
        <p:spPr>
          <a:xfrm>
            <a:off x="4879181" y="195783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1992-49"/>
          <p:cNvSpPr/>
          <p:nvPr/>
        </p:nvSpPr>
        <p:spPr>
          <a:xfrm>
            <a:off x="4879181" y="226066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1984-39"/>
          <p:cNvSpPr/>
          <p:nvPr/>
        </p:nvSpPr>
        <p:spPr>
          <a:xfrm>
            <a:off x="4879181" y="256349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1957-13"/>
          <p:cNvSpPr/>
          <p:nvPr/>
        </p:nvSpPr>
        <p:spPr>
          <a:xfrm>
            <a:off x="400050" y="3123493"/>
            <a:ext cx="8343900" cy="9907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0"/>
                </a:lnTo>
                <a:lnTo>
                  <a:pt x="99725" y="58"/>
                </a:lnTo>
                <a:lnTo>
                  <a:pt x="99757" y="125"/>
                </a:lnTo>
                <a:lnTo>
                  <a:pt x="99789" y="221"/>
                </a:lnTo>
                <a:lnTo>
                  <a:pt x="99818" y="337"/>
                </a:lnTo>
                <a:lnTo>
                  <a:pt x="99848" y="490"/>
                </a:lnTo>
                <a:lnTo>
                  <a:pt x="99874" y="654"/>
                </a:lnTo>
                <a:lnTo>
                  <a:pt x="99900" y="846"/>
                </a:lnTo>
                <a:lnTo>
                  <a:pt x="99922" y="1058"/>
                </a:lnTo>
                <a:lnTo>
                  <a:pt x="99942" y="1279"/>
                </a:lnTo>
                <a:lnTo>
                  <a:pt x="99960" y="1529"/>
                </a:lnTo>
                <a:lnTo>
                  <a:pt x="99974" y="1779"/>
                </a:lnTo>
                <a:lnTo>
                  <a:pt x="99985" y="2048"/>
                </a:lnTo>
                <a:lnTo>
                  <a:pt x="99993" y="2317"/>
                </a:lnTo>
                <a:lnTo>
                  <a:pt x="99999" y="2606"/>
                </a:lnTo>
                <a:lnTo>
                  <a:pt x="100000" y="2885"/>
                </a:lnTo>
                <a:lnTo>
                  <a:pt x="100000" y="97115"/>
                </a:lnTo>
                <a:lnTo>
                  <a:pt x="99999" y="97394"/>
                </a:lnTo>
                <a:lnTo>
                  <a:pt x="99993" y="97683"/>
                </a:lnTo>
                <a:lnTo>
                  <a:pt x="99985" y="97952"/>
                </a:lnTo>
                <a:lnTo>
                  <a:pt x="99974" y="98221"/>
                </a:lnTo>
                <a:lnTo>
                  <a:pt x="99960" y="98471"/>
                </a:lnTo>
                <a:lnTo>
                  <a:pt x="99942" y="98721"/>
                </a:lnTo>
                <a:lnTo>
                  <a:pt x="99922" y="98942"/>
                </a:lnTo>
                <a:lnTo>
                  <a:pt x="99900" y="99154"/>
                </a:lnTo>
                <a:lnTo>
                  <a:pt x="99874" y="99346"/>
                </a:lnTo>
                <a:lnTo>
                  <a:pt x="99848" y="99510"/>
                </a:lnTo>
                <a:lnTo>
                  <a:pt x="99818" y="99663"/>
                </a:lnTo>
                <a:lnTo>
                  <a:pt x="99789" y="99779"/>
                </a:lnTo>
                <a:lnTo>
                  <a:pt x="99757" y="99875"/>
                </a:lnTo>
                <a:lnTo>
                  <a:pt x="99725" y="99942"/>
                </a:lnTo>
                <a:lnTo>
                  <a:pt x="99691" y="99990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90"/>
                </a:lnTo>
                <a:lnTo>
                  <a:pt x="275" y="99942"/>
                </a:lnTo>
                <a:lnTo>
                  <a:pt x="243" y="99875"/>
                </a:lnTo>
                <a:lnTo>
                  <a:pt x="211" y="99779"/>
                </a:lnTo>
                <a:lnTo>
                  <a:pt x="182" y="99663"/>
                </a:lnTo>
                <a:lnTo>
                  <a:pt x="152" y="99510"/>
                </a:lnTo>
                <a:lnTo>
                  <a:pt x="126" y="99346"/>
                </a:lnTo>
                <a:lnTo>
                  <a:pt x="100" y="99154"/>
                </a:lnTo>
                <a:lnTo>
                  <a:pt x="78" y="98942"/>
                </a:lnTo>
                <a:lnTo>
                  <a:pt x="58" y="98721"/>
                </a:lnTo>
                <a:lnTo>
                  <a:pt x="40" y="98471"/>
                </a:lnTo>
                <a:lnTo>
                  <a:pt x="26" y="98221"/>
                </a:lnTo>
                <a:lnTo>
                  <a:pt x="15" y="97952"/>
                </a:lnTo>
                <a:lnTo>
                  <a:pt x="7" y="97683"/>
                </a:lnTo>
                <a:lnTo>
                  <a:pt x="1" y="97394"/>
                </a:lnTo>
                <a:lnTo>
                  <a:pt x="0" y="97115"/>
                </a:lnTo>
                <a:lnTo>
                  <a:pt x="0" y="2885"/>
                </a:lnTo>
                <a:lnTo>
                  <a:pt x="1" y="2606"/>
                </a:lnTo>
                <a:lnTo>
                  <a:pt x="7" y="2317"/>
                </a:lnTo>
                <a:lnTo>
                  <a:pt x="15" y="2048"/>
                </a:lnTo>
                <a:lnTo>
                  <a:pt x="26" y="1779"/>
                </a:lnTo>
                <a:lnTo>
                  <a:pt x="40" y="1529"/>
                </a:lnTo>
                <a:lnTo>
                  <a:pt x="58" y="1279"/>
                </a:lnTo>
                <a:lnTo>
                  <a:pt x="78" y="1058"/>
                </a:lnTo>
                <a:lnTo>
                  <a:pt x="100" y="846"/>
                </a:lnTo>
                <a:lnTo>
                  <a:pt x="126" y="654"/>
                </a:lnTo>
                <a:lnTo>
                  <a:pt x="152" y="490"/>
                </a:lnTo>
                <a:lnTo>
                  <a:pt x="182" y="337"/>
                </a:lnTo>
                <a:lnTo>
                  <a:pt x="211" y="221"/>
                </a:lnTo>
                <a:lnTo>
                  <a:pt x="243" y="125"/>
                </a:lnTo>
                <a:lnTo>
                  <a:pt x="275" y="58"/>
                </a:lnTo>
                <a:lnTo>
                  <a:pt x="309" y="10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1957-14"/>
          <p:cNvSpPr/>
          <p:nvPr/>
        </p:nvSpPr>
        <p:spPr>
          <a:xfrm>
            <a:off x="400050" y="3123493"/>
            <a:ext cx="42863" cy="9907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4"/>
                </a:lnTo>
                <a:lnTo>
                  <a:pt x="53661" y="55"/>
                </a:lnTo>
                <a:lnTo>
                  <a:pt x="47314" y="124"/>
                </a:lnTo>
                <a:lnTo>
                  <a:pt x="41154" y="220"/>
                </a:lnTo>
                <a:lnTo>
                  <a:pt x="35240" y="341"/>
                </a:lnTo>
                <a:lnTo>
                  <a:pt x="29629" y="486"/>
                </a:lnTo>
                <a:lnTo>
                  <a:pt x="24374" y="655"/>
                </a:lnTo>
                <a:lnTo>
                  <a:pt x="19526" y="845"/>
                </a:lnTo>
                <a:lnTo>
                  <a:pt x="15133" y="1054"/>
                </a:lnTo>
                <a:lnTo>
                  <a:pt x="11235" y="1282"/>
                </a:lnTo>
                <a:lnTo>
                  <a:pt x="7872" y="1525"/>
                </a:lnTo>
                <a:lnTo>
                  <a:pt x="5075" y="1780"/>
                </a:lnTo>
                <a:lnTo>
                  <a:pt x="2871" y="2047"/>
                </a:lnTo>
                <a:lnTo>
                  <a:pt x="1281" y="2322"/>
                </a:lnTo>
                <a:lnTo>
                  <a:pt x="321" y="2601"/>
                </a:lnTo>
                <a:lnTo>
                  <a:pt x="0" y="2884"/>
                </a:lnTo>
                <a:lnTo>
                  <a:pt x="0" y="97116"/>
                </a:lnTo>
                <a:lnTo>
                  <a:pt x="321" y="97399"/>
                </a:lnTo>
                <a:lnTo>
                  <a:pt x="1281" y="97678"/>
                </a:lnTo>
                <a:lnTo>
                  <a:pt x="2871" y="97953"/>
                </a:lnTo>
                <a:lnTo>
                  <a:pt x="5075" y="98220"/>
                </a:lnTo>
                <a:lnTo>
                  <a:pt x="7872" y="98475"/>
                </a:lnTo>
                <a:lnTo>
                  <a:pt x="11235" y="98718"/>
                </a:lnTo>
                <a:lnTo>
                  <a:pt x="15133" y="98946"/>
                </a:lnTo>
                <a:lnTo>
                  <a:pt x="19526" y="99155"/>
                </a:lnTo>
                <a:lnTo>
                  <a:pt x="24374" y="99345"/>
                </a:lnTo>
                <a:lnTo>
                  <a:pt x="29629" y="99514"/>
                </a:lnTo>
                <a:lnTo>
                  <a:pt x="35240" y="99659"/>
                </a:lnTo>
                <a:lnTo>
                  <a:pt x="41154" y="99780"/>
                </a:lnTo>
                <a:lnTo>
                  <a:pt x="47314" y="99876"/>
                </a:lnTo>
                <a:lnTo>
                  <a:pt x="53661" y="99945"/>
                </a:lnTo>
                <a:lnTo>
                  <a:pt x="60132" y="99986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7116"/>
                </a:lnTo>
                <a:lnTo>
                  <a:pt x="100000" y="2884"/>
                </a:lnTo>
                <a:lnTo>
                  <a:pt x="100000" y="288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1959-17"/>
          <p:cNvSpPr/>
          <p:nvPr/>
        </p:nvSpPr>
        <p:spPr>
          <a:xfrm>
            <a:off x="657225" y="3447417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1990-44"/>
          <p:cNvSpPr/>
          <p:nvPr/>
        </p:nvSpPr>
        <p:spPr>
          <a:xfrm>
            <a:off x="730448" y="3540286"/>
            <a:ext cx="19645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476" y="9118"/>
                </a:moveTo>
                <a:lnTo>
                  <a:pt x="29476" y="9118"/>
                </a:lnTo>
                <a:cubicBezTo>
                  <a:pt x="29571" y="6569"/>
                  <a:pt x="30286" y="4412"/>
                  <a:pt x="31619" y="2647"/>
                </a:cubicBezTo>
                <a:lnTo>
                  <a:pt x="31619" y="2647"/>
                </a:lnTo>
                <a:lnTo>
                  <a:pt x="31619" y="2647"/>
                </a:lnTo>
                <a:cubicBezTo>
                  <a:pt x="33048" y="1000"/>
                  <a:pt x="34778" y="118"/>
                  <a:pt x="36810" y="0"/>
                </a:cubicBezTo>
                <a:lnTo>
                  <a:pt x="36810" y="0"/>
                </a:lnTo>
                <a:lnTo>
                  <a:pt x="61381" y="0"/>
                </a:lnTo>
                <a:cubicBezTo>
                  <a:pt x="63444" y="118"/>
                  <a:pt x="65190" y="1000"/>
                  <a:pt x="66619" y="2647"/>
                </a:cubicBezTo>
                <a:lnTo>
                  <a:pt x="66619" y="2647"/>
                </a:lnTo>
                <a:cubicBezTo>
                  <a:pt x="67952" y="4412"/>
                  <a:pt x="68667" y="6569"/>
                  <a:pt x="68762" y="9118"/>
                </a:cubicBezTo>
                <a:lnTo>
                  <a:pt x="68762" y="9118"/>
                </a:lnTo>
                <a:lnTo>
                  <a:pt x="68762" y="97059"/>
                </a:lnTo>
                <a:lnTo>
                  <a:pt x="56476" y="97059"/>
                </a:lnTo>
                <a:lnTo>
                  <a:pt x="56476" y="81882"/>
                </a:lnTo>
                <a:cubicBezTo>
                  <a:pt x="56381" y="79373"/>
                  <a:pt x="55667" y="77235"/>
                  <a:pt x="54333" y="75471"/>
                </a:cubicBezTo>
                <a:lnTo>
                  <a:pt x="54333" y="75471"/>
                </a:lnTo>
                <a:cubicBezTo>
                  <a:pt x="52905" y="73824"/>
                  <a:pt x="51159" y="72941"/>
                  <a:pt x="49095" y="72824"/>
                </a:cubicBezTo>
                <a:lnTo>
                  <a:pt x="49095" y="72824"/>
                </a:lnTo>
                <a:cubicBezTo>
                  <a:pt x="47063" y="72941"/>
                  <a:pt x="45333" y="73824"/>
                  <a:pt x="43905" y="75471"/>
                </a:cubicBezTo>
                <a:lnTo>
                  <a:pt x="43905" y="75471"/>
                </a:lnTo>
                <a:cubicBezTo>
                  <a:pt x="42571" y="77235"/>
                  <a:pt x="41857" y="79373"/>
                  <a:pt x="41762" y="81882"/>
                </a:cubicBezTo>
                <a:lnTo>
                  <a:pt x="41762" y="81882"/>
                </a:lnTo>
                <a:lnTo>
                  <a:pt x="41762" y="97059"/>
                </a:lnTo>
                <a:lnTo>
                  <a:pt x="29476" y="97059"/>
                </a:lnTo>
                <a:lnTo>
                  <a:pt x="29476" y="9118"/>
                </a:lnTo>
                <a:moveTo>
                  <a:pt x="7381" y="18176"/>
                </a:moveTo>
                <a:lnTo>
                  <a:pt x="7381" y="18176"/>
                </a:lnTo>
                <a:lnTo>
                  <a:pt x="24571" y="18176"/>
                </a:lnTo>
                <a:lnTo>
                  <a:pt x="24571" y="97059"/>
                </a:lnTo>
                <a:lnTo>
                  <a:pt x="7381" y="97059"/>
                </a:lnTo>
                <a:cubicBezTo>
                  <a:pt x="5317" y="96941"/>
                  <a:pt x="3571" y="96059"/>
                  <a:pt x="2143" y="94412"/>
                </a:cubicBezTo>
                <a:lnTo>
                  <a:pt x="2143" y="94412"/>
                </a:lnTo>
                <a:cubicBezTo>
                  <a:pt x="810" y="92647"/>
                  <a:pt x="95" y="90490"/>
                  <a:pt x="0" y="87941"/>
                </a:cubicBezTo>
                <a:lnTo>
                  <a:pt x="0" y="87941"/>
                </a:lnTo>
                <a:lnTo>
                  <a:pt x="0" y="60647"/>
                </a:lnTo>
                <a:lnTo>
                  <a:pt x="12286" y="60647"/>
                </a:lnTo>
                <a:cubicBezTo>
                  <a:pt x="13810" y="60529"/>
                  <a:pt x="14619" y="59529"/>
                  <a:pt x="14714" y="57647"/>
                </a:cubicBezTo>
                <a:lnTo>
                  <a:pt x="14714" y="57647"/>
                </a:lnTo>
                <a:cubicBezTo>
                  <a:pt x="14619" y="55725"/>
                  <a:pt x="13810" y="54706"/>
                  <a:pt x="12286" y="54588"/>
                </a:cubicBezTo>
                <a:lnTo>
                  <a:pt x="12286" y="54588"/>
                </a:lnTo>
                <a:lnTo>
                  <a:pt x="0" y="54588"/>
                </a:lnTo>
                <a:lnTo>
                  <a:pt x="0" y="42471"/>
                </a:lnTo>
                <a:lnTo>
                  <a:pt x="12286" y="42471"/>
                </a:lnTo>
                <a:cubicBezTo>
                  <a:pt x="13810" y="42353"/>
                  <a:pt x="14619" y="41333"/>
                  <a:pt x="14714" y="39412"/>
                </a:cubicBezTo>
                <a:lnTo>
                  <a:pt x="14714" y="39412"/>
                </a:lnTo>
                <a:cubicBezTo>
                  <a:pt x="14619" y="37529"/>
                  <a:pt x="13810" y="36529"/>
                  <a:pt x="12286" y="36412"/>
                </a:cubicBezTo>
                <a:lnTo>
                  <a:pt x="12286" y="36412"/>
                </a:lnTo>
                <a:lnTo>
                  <a:pt x="0" y="36412"/>
                </a:lnTo>
                <a:lnTo>
                  <a:pt x="0" y="27294"/>
                </a:lnTo>
                <a:cubicBezTo>
                  <a:pt x="95" y="24784"/>
                  <a:pt x="810" y="22627"/>
                  <a:pt x="2143" y="20824"/>
                </a:cubicBezTo>
                <a:lnTo>
                  <a:pt x="2143" y="20824"/>
                </a:lnTo>
                <a:cubicBezTo>
                  <a:pt x="3571" y="19216"/>
                  <a:pt x="5317" y="18333"/>
                  <a:pt x="7381" y="18176"/>
                </a:cubicBezTo>
                <a:lnTo>
                  <a:pt x="7381" y="18176"/>
                </a:lnTo>
                <a:moveTo>
                  <a:pt x="90857" y="18176"/>
                </a:moveTo>
                <a:lnTo>
                  <a:pt x="90857" y="18176"/>
                </a:lnTo>
                <a:cubicBezTo>
                  <a:pt x="92889" y="18333"/>
                  <a:pt x="94619" y="19216"/>
                  <a:pt x="96048" y="20824"/>
                </a:cubicBezTo>
                <a:lnTo>
                  <a:pt x="96048" y="20824"/>
                </a:lnTo>
                <a:lnTo>
                  <a:pt x="96048" y="20824"/>
                </a:lnTo>
                <a:cubicBezTo>
                  <a:pt x="97381" y="22627"/>
                  <a:pt x="98111" y="24784"/>
                  <a:pt x="98238" y="27294"/>
                </a:cubicBezTo>
                <a:lnTo>
                  <a:pt x="98238" y="27294"/>
                </a:lnTo>
                <a:lnTo>
                  <a:pt x="98238" y="36412"/>
                </a:lnTo>
                <a:lnTo>
                  <a:pt x="85952" y="36412"/>
                </a:lnTo>
                <a:cubicBezTo>
                  <a:pt x="84397" y="36529"/>
                  <a:pt x="83571" y="37529"/>
                  <a:pt x="83476" y="39412"/>
                </a:cubicBezTo>
                <a:lnTo>
                  <a:pt x="83476" y="39412"/>
                </a:lnTo>
                <a:cubicBezTo>
                  <a:pt x="83571" y="41333"/>
                  <a:pt x="84397" y="42353"/>
                  <a:pt x="85952" y="42471"/>
                </a:cubicBezTo>
                <a:lnTo>
                  <a:pt x="85952" y="42471"/>
                </a:lnTo>
                <a:lnTo>
                  <a:pt x="98238" y="42471"/>
                </a:lnTo>
                <a:lnTo>
                  <a:pt x="98238" y="54588"/>
                </a:lnTo>
                <a:lnTo>
                  <a:pt x="85952" y="54588"/>
                </a:lnTo>
                <a:cubicBezTo>
                  <a:pt x="84397" y="54706"/>
                  <a:pt x="83571" y="55725"/>
                  <a:pt x="83476" y="57647"/>
                </a:cubicBezTo>
                <a:lnTo>
                  <a:pt x="83476" y="57647"/>
                </a:lnTo>
                <a:cubicBezTo>
                  <a:pt x="83571" y="59529"/>
                  <a:pt x="84397" y="60529"/>
                  <a:pt x="85952" y="60647"/>
                </a:cubicBezTo>
                <a:lnTo>
                  <a:pt x="85952" y="60647"/>
                </a:lnTo>
                <a:lnTo>
                  <a:pt x="98238" y="60647"/>
                </a:lnTo>
                <a:lnTo>
                  <a:pt x="98238" y="87941"/>
                </a:lnTo>
                <a:cubicBezTo>
                  <a:pt x="98111" y="90490"/>
                  <a:pt x="97381" y="92647"/>
                  <a:pt x="96048" y="94412"/>
                </a:cubicBezTo>
                <a:lnTo>
                  <a:pt x="96048" y="94412"/>
                </a:lnTo>
                <a:cubicBezTo>
                  <a:pt x="94619" y="96059"/>
                  <a:pt x="92889" y="96941"/>
                  <a:pt x="90857" y="97059"/>
                </a:cubicBezTo>
                <a:lnTo>
                  <a:pt x="90857" y="97059"/>
                </a:lnTo>
                <a:lnTo>
                  <a:pt x="73667" y="97059"/>
                </a:lnTo>
                <a:lnTo>
                  <a:pt x="73667" y="18176"/>
                </a:lnTo>
                <a:lnTo>
                  <a:pt x="90857" y="18176"/>
                </a:lnTo>
                <a:moveTo>
                  <a:pt x="47857" y="12118"/>
                </a:moveTo>
                <a:lnTo>
                  <a:pt x="47857" y="12118"/>
                </a:lnTo>
                <a:cubicBezTo>
                  <a:pt x="46333" y="12235"/>
                  <a:pt x="45524" y="13255"/>
                  <a:pt x="45429" y="15176"/>
                </a:cubicBezTo>
                <a:lnTo>
                  <a:pt x="45429" y="15176"/>
                </a:lnTo>
                <a:lnTo>
                  <a:pt x="45429" y="19706"/>
                </a:lnTo>
                <a:lnTo>
                  <a:pt x="41762" y="19706"/>
                </a:lnTo>
                <a:cubicBezTo>
                  <a:pt x="40206" y="19824"/>
                  <a:pt x="39381" y="20843"/>
                  <a:pt x="39286" y="22765"/>
                </a:cubicBezTo>
                <a:lnTo>
                  <a:pt x="39286" y="22765"/>
                </a:lnTo>
                <a:lnTo>
                  <a:pt x="39286" y="25765"/>
                </a:lnTo>
                <a:cubicBezTo>
                  <a:pt x="39381" y="27686"/>
                  <a:pt x="40206" y="28706"/>
                  <a:pt x="41762" y="28824"/>
                </a:cubicBezTo>
                <a:lnTo>
                  <a:pt x="41762" y="28824"/>
                </a:lnTo>
                <a:lnTo>
                  <a:pt x="45429" y="28824"/>
                </a:lnTo>
                <a:lnTo>
                  <a:pt x="45429" y="33353"/>
                </a:lnTo>
                <a:cubicBezTo>
                  <a:pt x="45524" y="35275"/>
                  <a:pt x="46333" y="36294"/>
                  <a:pt x="47857" y="36412"/>
                </a:cubicBezTo>
                <a:lnTo>
                  <a:pt x="47857" y="36412"/>
                </a:lnTo>
                <a:lnTo>
                  <a:pt x="50333" y="36412"/>
                </a:lnTo>
                <a:cubicBezTo>
                  <a:pt x="51857" y="36294"/>
                  <a:pt x="52683" y="35275"/>
                  <a:pt x="52810" y="33353"/>
                </a:cubicBezTo>
                <a:lnTo>
                  <a:pt x="52810" y="33353"/>
                </a:lnTo>
                <a:lnTo>
                  <a:pt x="52810" y="28824"/>
                </a:lnTo>
                <a:lnTo>
                  <a:pt x="56476" y="28824"/>
                </a:lnTo>
                <a:cubicBezTo>
                  <a:pt x="58000" y="28706"/>
                  <a:pt x="58825" y="27686"/>
                  <a:pt x="58952" y="25765"/>
                </a:cubicBezTo>
                <a:lnTo>
                  <a:pt x="58952" y="25765"/>
                </a:lnTo>
                <a:lnTo>
                  <a:pt x="58952" y="22765"/>
                </a:lnTo>
                <a:cubicBezTo>
                  <a:pt x="58825" y="20843"/>
                  <a:pt x="58000" y="19824"/>
                  <a:pt x="56476" y="19706"/>
                </a:cubicBezTo>
                <a:lnTo>
                  <a:pt x="56476" y="19706"/>
                </a:lnTo>
                <a:lnTo>
                  <a:pt x="52810" y="19706"/>
                </a:lnTo>
                <a:lnTo>
                  <a:pt x="52810" y="15176"/>
                </a:lnTo>
                <a:cubicBezTo>
                  <a:pt x="52683" y="13255"/>
                  <a:pt x="51857" y="12235"/>
                  <a:pt x="50333" y="12118"/>
                </a:cubicBezTo>
                <a:lnTo>
                  <a:pt x="50333" y="12118"/>
                </a:lnTo>
                <a:lnTo>
                  <a:pt x="47857" y="12118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1954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9439831954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9439831955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9" name="el-1789439831955-8"/>
          <p:cNvSpPr txBox="1"/>
          <p:nvPr/>
        </p:nvSpPr>
        <p:spPr>
          <a:xfrm>
            <a:off x="3748236" y="157163"/>
            <a:ext cx="19002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中心医院急救医院电站设置</a:t>
            </a:r>
            <a:endParaRPr/>
          </a:p>
        </p:txBody>
      </p:sp>
      <p:sp>
        <p:nvSpPr>
          <p:cNvPr id="30" name="el-1789439831956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31" name="el-1789439831962-24"/>
          <p:cNvSpPr txBox="1"/>
          <p:nvPr/>
        </p:nvSpPr>
        <p:spPr>
          <a:xfrm>
            <a:off x="978694" y="1454200"/>
            <a:ext cx="107442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战时供电容量</a:t>
            </a:r>
            <a:endParaRPr/>
          </a:p>
        </p:txBody>
      </p:sp>
      <p:sp>
        <p:nvSpPr>
          <p:cNvPr id="32" name="el-1789439831969-28"/>
          <p:cNvSpPr txBox="1"/>
          <p:nvPr/>
        </p:nvSpPr>
        <p:spPr>
          <a:xfrm>
            <a:off x="792956" y="1922115"/>
            <a:ext cx="3216831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必须满足本防空地下室战时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一级、二级电力负荷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需要</a:t>
            </a:r>
            <a:endParaRPr/>
          </a:p>
        </p:txBody>
      </p:sp>
      <p:sp>
        <p:nvSpPr>
          <p:cNvPr id="33" name="el-1789439831969-29"/>
          <p:cNvSpPr txBox="1"/>
          <p:nvPr/>
        </p:nvSpPr>
        <p:spPr>
          <a:xfrm>
            <a:off x="792956" y="2224943"/>
            <a:ext cx="2266712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宜作为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区域电站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向邻近人防工程供电</a:t>
            </a:r>
            <a:endParaRPr/>
          </a:p>
        </p:txBody>
      </p:sp>
      <p:sp>
        <p:nvSpPr>
          <p:cNvPr id="34" name="el-1789439831969-30"/>
          <p:cNvSpPr txBox="1"/>
          <p:nvPr/>
        </p:nvSpPr>
        <p:spPr>
          <a:xfrm>
            <a:off x="792956" y="2527771"/>
            <a:ext cx="1995249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确保医疗救护功能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持续可靠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运行</a:t>
            </a:r>
            <a:endParaRPr/>
          </a:p>
        </p:txBody>
      </p:sp>
      <p:sp>
        <p:nvSpPr>
          <p:cNvPr id="35" name="el-1789439831962-25"/>
          <p:cNvSpPr txBox="1"/>
          <p:nvPr/>
        </p:nvSpPr>
        <p:spPr>
          <a:xfrm>
            <a:off x="5250656" y="1454200"/>
            <a:ext cx="139588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柴油发电机组台数</a:t>
            </a:r>
            <a:endParaRPr/>
          </a:p>
        </p:txBody>
      </p:sp>
      <p:sp>
        <p:nvSpPr>
          <p:cNvPr id="36" name="el-1789439831969-31"/>
          <p:cNvSpPr txBox="1"/>
          <p:nvPr/>
        </p:nvSpPr>
        <p:spPr>
          <a:xfrm>
            <a:off x="5064919" y="1922115"/>
            <a:ext cx="1995249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柴油发电机组台数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不应少于两台</a:t>
            </a:r>
            <a:endParaRPr/>
          </a:p>
        </p:txBody>
      </p:sp>
      <p:sp>
        <p:nvSpPr>
          <p:cNvPr id="37" name="el-1789439831970-32"/>
          <p:cNvSpPr txBox="1"/>
          <p:nvPr/>
        </p:nvSpPr>
        <p:spPr>
          <a:xfrm>
            <a:off x="5064919" y="2224943"/>
            <a:ext cx="3081099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其中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每台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机组容量应能满足战时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一级负荷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用电需要</a:t>
            </a:r>
            <a:endParaRPr/>
          </a:p>
        </p:txBody>
      </p:sp>
      <p:sp>
        <p:nvSpPr>
          <p:cNvPr id="38" name="el-1789439831970-33"/>
          <p:cNvSpPr txBox="1"/>
          <p:nvPr/>
        </p:nvSpPr>
        <p:spPr>
          <a:xfrm>
            <a:off x="5064919" y="2527771"/>
            <a:ext cx="1723787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互为备用，提高供电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可靠性</a:t>
            </a:r>
            <a:endParaRPr/>
          </a:p>
        </p:txBody>
      </p:sp>
      <p:sp>
        <p:nvSpPr>
          <p:cNvPr id="39" name="el-1789439831961-21"/>
          <p:cNvSpPr txBox="1"/>
          <p:nvPr/>
        </p:nvSpPr>
        <p:spPr>
          <a:xfrm>
            <a:off x="1143000" y="3280656"/>
            <a:ext cx="74766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56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设计要点总结</a:t>
            </a:r>
            <a:endParaRPr/>
          </a:p>
        </p:txBody>
      </p:sp>
      <p:sp>
        <p:nvSpPr>
          <p:cNvPr id="40" name="el-1789439831961-20"/>
          <p:cNvSpPr txBox="1"/>
          <p:nvPr/>
        </p:nvSpPr>
        <p:spPr>
          <a:xfrm>
            <a:off x="1143000" y="3509256"/>
            <a:ext cx="7386638" cy="4478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49"/>
              </a:lnSpc>
            </a:pPr>
            <a:r>
              <a:rPr sz="1060">
                <a:solidFill>
                  <a:srgbClr val="E2E8F0"/>
                </a:solidFill>
                <a:latin typeface="Microsoft YaHei"/>
                <a:ea typeface="Microsoft YaHei"/>
                <a:cs typeface="Microsoft YaHei"/>
              </a:rPr>
              <a:t>中心医院、急救医院应设置</a:t>
            </a:r>
            <a:r>
              <a:rPr b="1"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固定电站</a:t>
            </a:r>
            <a:r>
              <a:rPr sz="1060">
                <a:solidFill>
                  <a:srgbClr val="E2E8F0"/>
                </a:solidFill>
                <a:latin typeface="Microsoft YaHei"/>
                <a:ea typeface="Microsoft YaHei"/>
                <a:cs typeface="Microsoft YaHei"/>
              </a:rPr>
              <a:t>，机组</a:t>
            </a:r>
            <a:r>
              <a:rPr b="1" sz="1060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≥2台</a:t>
            </a:r>
            <a:r>
              <a:rPr sz="1060">
                <a:solidFill>
                  <a:srgbClr val="E2E8F0"/>
                </a:solidFill>
                <a:latin typeface="Microsoft YaHei"/>
                <a:ea typeface="Microsoft YaHei"/>
                <a:cs typeface="Microsoft YaHei"/>
              </a:rPr>
              <a:t>且单台满足一级负荷； 战时供电容量覆盖</a:t>
            </a:r>
            <a:r>
              <a:rPr b="1"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一、二级负荷</a:t>
            </a:r>
            <a:r>
              <a:rPr sz="1060">
                <a:solidFill>
                  <a:srgbClr val="E2E8F0"/>
                </a:solidFill>
                <a:latin typeface="Microsoft YaHei"/>
                <a:ea typeface="Microsoft YaHei"/>
                <a:cs typeface="Microsoft YaHei"/>
              </a:rPr>
              <a:t>，并预留</a:t>
            </a:r>
            <a:r>
              <a:rPr b="1" sz="1060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区域供电</a:t>
            </a:r>
            <a:r>
              <a:rPr sz="1060">
                <a:solidFill>
                  <a:srgbClr val="E2E8F0"/>
                </a:solidFill>
                <a:latin typeface="Microsoft YaHei"/>
                <a:ea typeface="Microsoft YaHei"/>
                <a:cs typeface="Microsoft YaHei"/>
              </a:rPr>
              <a:t>能力。</a:t>
            </a:r>
            <a:endParaRPr/>
          </a:p>
        </p:txBody>
      </p:sp>
      <p:sp>
        <p:nvSpPr>
          <p:cNvPr id="41" name="el-1789439831956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2" name="el-1789439831955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3" name="el-1789439831956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1956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25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2150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2150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2151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2152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2153-13"/>
          <p:cNvSpPr/>
          <p:nvPr/>
        </p:nvSpPr>
        <p:spPr>
          <a:xfrm>
            <a:off x="400050" y="900559"/>
            <a:ext cx="8343900" cy="2420727"/>
          </a:xfrm>
          <a:prstGeom prst="roundRect">
            <a:avLst>
              <a:gd name="adj" fmla="val 157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7" name="el-1789439832155-16"/>
          <p:cNvCxnSpPr/>
          <p:nvPr/>
        </p:nvCxnSpPr>
        <p:spPr>
          <a:xfrm>
            <a:off x="621506" y="1486346"/>
            <a:ext cx="7900988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439832157-22"/>
          <p:cNvSpPr/>
          <p:nvPr/>
        </p:nvSpPr>
        <p:spPr>
          <a:xfrm>
            <a:off x="621506" y="1079153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2215-51"/>
          <p:cNvSpPr/>
          <p:nvPr/>
        </p:nvSpPr>
        <p:spPr>
          <a:xfrm>
            <a:off x="688221" y="1162822"/>
            <a:ext cx="166608" cy="1326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24" y="25214"/>
                </a:moveTo>
                <a:lnTo>
                  <a:pt x="50000" y="25214"/>
                </a:lnTo>
                <a:cubicBezTo>
                  <a:pt x="51216" y="23929"/>
                  <a:pt x="51549" y="22286"/>
                  <a:pt x="51000" y="20286"/>
                </a:cubicBezTo>
                <a:lnTo>
                  <a:pt x="51000" y="20286"/>
                </a:lnTo>
                <a:cubicBezTo>
                  <a:pt x="50569" y="19238"/>
                  <a:pt x="50137" y="18238"/>
                  <a:pt x="49706" y="17286"/>
                </a:cubicBezTo>
                <a:lnTo>
                  <a:pt x="49706" y="17286"/>
                </a:lnTo>
                <a:lnTo>
                  <a:pt x="49176" y="16071"/>
                </a:lnTo>
                <a:cubicBezTo>
                  <a:pt x="48627" y="15167"/>
                  <a:pt x="48078" y="14238"/>
                  <a:pt x="47529" y="13286"/>
                </a:cubicBezTo>
                <a:lnTo>
                  <a:pt x="47529" y="13286"/>
                </a:lnTo>
                <a:cubicBezTo>
                  <a:pt x="46471" y="11714"/>
                  <a:pt x="45176" y="11262"/>
                  <a:pt x="43647" y="11929"/>
                </a:cubicBezTo>
                <a:lnTo>
                  <a:pt x="43647" y="11929"/>
                </a:lnTo>
                <a:lnTo>
                  <a:pt x="38882" y="13714"/>
                </a:lnTo>
                <a:cubicBezTo>
                  <a:pt x="37118" y="12000"/>
                  <a:pt x="35157" y="10619"/>
                  <a:pt x="33000" y="9571"/>
                </a:cubicBezTo>
                <a:lnTo>
                  <a:pt x="33000" y="9571"/>
                </a:lnTo>
                <a:lnTo>
                  <a:pt x="32000" y="3786"/>
                </a:lnTo>
                <a:cubicBezTo>
                  <a:pt x="31569" y="1786"/>
                  <a:pt x="30588" y="595"/>
                  <a:pt x="29059" y="214"/>
                </a:cubicBezTo>
                <a:lnTo>
                  <a:pt x="29059" y="214"/>
                </a:lnTo>
                <a:cubicBezTo>
                  <a:pt x="27961" y="71"/>
                  <a:pt x="26804" y="0"/>
                  <a:pt x="25588" y="0"/>
                </a:cubicBezTo>
                <a:lnTo>
                  <a:pt x="25588" y="0"/>
                </a:lnTo>
                <a:lnTo>
                  <a:pt x="25588" y="0"/>
                </a:lnTo>
                <a:cubicBezTo>
                  <a:pt x="24529" y="0"/>
                  <a:pt x="23451" y="71"/>
                  <a:pt x="22353" y="214"/>
                </a:cubicBezTo>
                <a:lnTo>
                  <a:pt x="22353" y="214"/>
                </a:lnTo>
                <a:cubicBezTo>
                  <a:pt x="20706" y="595"/>
                  <a:pt x="19667" y="1786"/>
                  <a:pt x="19235" y="3786"/>
                </a:cubicBezTo>
                <a:lnTo>
                  <a:pt x="19235" y="3786"/>
                </a:lnTo>
                <a:lnTo>
                  <a:pt x="18235" y="9571"/>
                </a:lnTo>
                <a:cubicBezTo>
                  <a:pt x="16078" y="10619"/>
                  <a:pt x="14118" y="12000"/>
                  <a:pt x="12353" y="13714"/>
                </a:cubicBezTo>
                <a:lnTo>
                  <a:pt x="12353" y="13714"/>
                </a:lnTo>
                <a:lnTo>
                  <a:pt x="7765" y="11929"/>
                </a:lnTo>
                <a:cubicBezTo>
                  <a:pt x="6118" y="11262"/>
                  <a:pt x="4765" y="11714"/>
                  <a:pt x="3706" y="13286"/>
                </a:cubicBezTo>
                <a:lnTo>
                  <a:pt x="3706" y="13286"/>
                </a:lnTo>
                <a:cubicBezTo>
                  <a:pt x="3157" y="14238"/>
                  <a:pt x="2608" y="15238"/>
                  <a:pt x="2059" y="16286"/>
                </a:cubicBezTo>
                <a:lnTo>
                  <a:pt x="2059" y="16286"/>
                </a:lnTo>
                <a:lnTo>
                  <a:pt x="1529" y="17286"/>
                </a:lnTo>
                <a:cubicBezTo>
                  <a:pt x="1098" y="18238"/>
                  <a:pt x="667" y="19238"/>
                  <a:pt x="235" y="20286"/>
                </a:cubicBezTo>
                <a:lnTo>
                  <a:pt x="235" y="20286"/>
                </a:lnTo>
                <a:cubicBezTo>
                  <a:pt x="-314" y="22286"/>
                  <a:pt x="78" y="23929"/>
                  <a:pt x="1412" y="25214"/>
                </a:cubicBezTo>
                <a:lnTo>
                  <a:pt x="1412" y="25214"/>
                </a:lnTo>
                <a:lnTo>
                  <a:pt x="5000" y="29214"/>
                </a:lnTo>
                <a:cubicBezTo>
                  <a:pt x="4765" y="30548"/>
                  <a:pt x="4647" y="31952"/>
                  <a:pt x="4647" y="33429"/>
                </a:cubicBezTo>
                <a:lnTo>
                  <a:pt x="4647" y="33429"/>
                </a:lnTo>
                <a:cubicBezTo>
                  <a:pt x="4647" y="34857"/>
                  <a:pt x="4765" y="36238"/>
                  <a:pt x="5000" y="37571"/>
                </a:cubicBezTo>
                <a:lnTo>
                  <a:pt x="5000" y="37571"/>
                </a:lnTo>
                <a:lnTo>
                  <a:pt x="1412" y="41571"/>
                </a:lnTo>
                <a:cubicBezTo>
                  <a:pt x="78" y="42905"/>
                  <a:pt x="-314" y="44548"/>
                  <a:pt x="235" y="46500"/>
                </a:cubicBezTo>
                <a:lnTo>
                  <a:pt x="235" y="46500"/>
                </a:lnTo>
                <a:cubicBezTo>
                  <a:pt x="667" y="47595"/>
                  <a:pt x="1098" y="48595"/>
                  <a:pt x="1529" y="49500"/>
                </a:cubicBezTo>
                <a:lnTo>
                  <a:pt x="1529" y="49500"/>
                </a:lnTo>
                <a:lnTo>
                  <a:pt x="2059" y="50714"/>
                </a:lnTo>
                <a:cubicBezTo>
                  <a:pt x="2490" y="51619"/>
                  <a:pt x="3039" y="52548"/>
                  <a:pt x="3706" y="53500"/>
                </a:cubicBezTo>
                <a:lnTo>
                  <a:pt x="3706" y="53500"/>
                </a:lnTo>
                <a:cubicBezTo>
                  <a:pt x="4765" y="55071"/>
                  <a:pt x="6118" y="55524"/>
                  <a:pt x="7765" y="54857"/>
                </a:cubicBezTo>
                <a:lnTo>
                  <a:pt x="7765" y="54857"/>
                </a:lnTo>
                <a:lnTo>
                  <a:pt x="12353" y="53071"/>
                </a:lnTo>
                <a:cubicBezTo>
                  <a:pt x="14118" y="54786"/>
                  <a:pt x="16078" y="56190"/>
                  <a:pt x="18235" y="57286"/>
                </a:cubicBezTo>
                <a:lnTo>
                  <a:pt x="18235" y="57286"/>
                </a:lnTo>
                <a:lnTo>
                  <a:pt x="19235" y="63000"/>
                </a:lnTo>
                <a:cubicBezTo>
                  <a:pt x="19667" y="65000"/>
                  <a:pt x="20706" y="66190"/>
                  <a:pt x="22353" y="66571"/>
                </a:cubicBezTo>
                <a:lnTo>
                  <a:pt x="22353" y="66571"/>
                </a:lnTo>
                <a:cubicBezTo>
                  <a:pt x="23451" y="66714"/>
                  <a:pt x="24529" y="66786"/>
                  <a:pt x="25588" y="66786"/>
                </a:cubicBezTo>
                <a:lnTo>
                  <a:pt x="25588" y="66786"/>
                </a:lnTo>
                <a:cubicBezTo>
                  <a:pt x="26686" y="66786"/>
                  <a:pt x="27784" y="66714"/>
                  <a:pt x="28882" y="66571"/>
                </a:cubicBezTo>
                <a:lnTo>
                  <a:pt x="28882" y="66571"/>
                </a:lnTo>
                <a:cubicBezTo>
                  <a:pt x="30529" y="66190"/>
                  <a:pt x="31569" y="65000"/>
                  <a:pt x="32000" y="63000"/>
                </a:cubicBezTo>
                <a:lnTo>
                  <a:pt x="32000" y="63000"/>
                </a:lnTo>
                <a:lnTo>
                  <a:pt x="33000" y="57286"/>
                </a:lnTo>
                <a:cubicBezTo>
                  <a:pt x="35157" y="56190"/>
                  <a:pt x="37118" y="54786"/>
                  <a:pt x="38882" y="53071"/>
                </a:cubicBezTo>
                <a:lnTo>
                  <a:pt x="38882" y="53071"/>
                </a:lnTo>
                <a:lnTo>
                  <a:pt x="43471" y="54857"/>
                </a:lnTo>
                <a:cubicBezTo>
                  <a:pt x="45118" y="55524"/>
                  <a:pt x="46471" y="55071"/>
                  <a:pt x="47529" y="53500"/>
                </a:cubicBezTo>
                <a:lnTo>
                  <a:pt x="47529" y="53500"/>
                </a:lnTo>
                <a:cubicBezTo>
                  <a:pt x="48078" y="52548"/>
                  <a:pt x="48627" y="51619"/>
                  <a:pt x="49176" y="50714"/>
                </a:cubicBezTo>
                <a:lnTo>
                  <a:pt x="49176" y="50714"/>
                </a:lnTo>
                <a:lnTo>
                  <a:pt x="49706" y="49500"/>
                </a:lnTo>
                <a:cubicBezTo>
                  <a:pt x="50137" y="48595"/>
                  <a:pt x="50569" y="47595"/>
                  <a:pt x="51000" y="46500"/>
                </a:cubicBezTo>
                <a:lnTo>
                  <a:pt x="51000" y="46500"/>
                </a:lnTo>
                <a:cubicBezTo>
                  <a:pt x="51549" y="44548"/>
                  <a:pt x="51157" y="42905"/>
                  <a:pt x="49824" y="41571"/>
                </a:cubicBezTo>
                <a:lnTo>
                  <a:pt x="49824" y="41571"/>
                </a:lnTo>
                <a:lnTo>
                  <a:pt x="46235" y="37571"/>
                </a:lnTo>
                <a:cubicBezTo>
                  <a:pt x="46471" y="36238"/>
                  <a:pt x="46588" y="34857"/>
                  <a:pt x="46588" y="33429"/>
                </a:cubicBezTo>
                <a:lnTo>
                  <a:pt x="46588" y="33429"/>
                </a:lnTo>
                <a:cubicBezTo>
                  <a:pt x="46588" y="31952"/>
                  <a:pt x="46471" y="30548"/>
                  <a:pt x="46235" y="29214"/>
                </a:cubicBezTo>
                <a:lnTo>
                  <a:pt x="46235" y="29214"/>
                </a:lnTo>
                <a:lnTo>
                  <a:pt x="49824" y="25214"/>
                </a:lnTo>
                <a:moveTo>
                  <a:pt x="17765" y="33429"/>
                </a:moveTo>
                <a:lnTo>
                  <a:pt x="17765" y="33429"/>
                </a:lnTo>
                <a:cubicBezTo>
                  <a:pt x="17882" y="29810"/>
                  <a:pt x="19196" y="27024"/>
                  <a:pt x="21706" y="25071"/>
                </a:cubicBezTo>
                <a:lnTo>
                  <a:pt x="21706" y="25071"/>
                </a:lnTo>
                <a:cubicBezTo>
                  <a:pt x="24294" y="23452"/>
                  <a:pt x="26902" y="23452"/>
                  <a:pt x="29529" y="25071"/>
                </a:cubicBezTo>
                <a:lnTo>
                  <a:pt x="29529" y="25071"/>
                </a:lnTo>
                <a:cubicBezTo>
                  <a:pt x="32039" y="27024"/>
                  <a:pt x="33353" y="29810"/>
                  <a:pt x="33471" y="33429"/>
                </a:cubicBezTo>
                <a:lnTo>
                  <a:pt x="33471" y="33429"/>
                </a:lnTo>
                <a:cubicBezTo>
                  <a:pt x="33353" y="37000"/>
                  <a:pt x="32039" y="39762"/>
                  <a:pt x="29529" y="41714"/>
                </a:cubicBezTo>
                <a:lnTo>
                  <a:pt x="29529" y="41714"/>
                </a:lnTo>
                <a:cubicBezTo>
                  <a:pt x="26902" y="43333"/>
                  <a:pt x="24294" y="43333"/>
                  <a:pt x="21706" y="41714"/>
                </a:cubicBezTo>
                <a:lnTo>
                  <a:pt x="21706" y="41714"/>
                </a:lnTo>
                <a:cubicBezTo>
                  <a:pt x="19196" y="39762"/>
                  <a:pt x="17882" y="37000"/>
                  <a:pt x="17765" y="33429"/>
                </a:cubicBezTo>
                <a:lnTo>
                  <a:pt x="17765" y="33429"/>
                </a:lnTo>
                <a:moveTo>
                  <a:pt x="82118" y="97786"/>
                </a:moveTo>
                <a:lnTo>
                  <a:pt x="82118" y="98000"/>
                </a:lnTo>
                <a:cubicBezTo>
                  <a:pt x="83216" y="99476"/>
                  <a:pt x="84569" y="99881"/>
                  <a:pt x="86176" y="99214"/>
                </a:cubicBezTo>
                <a:lnTo>
                  <a:pt x="86176" y="99214"/>
                </a:lnTo>
                <a:cubicBezTo>
                  <a:pt x="87078" y="98690"/>
                  <a:pt x="87902" y="98167"/>
                  <a:pt x="88647" y="97643"/>
                </a:cubicBezTo>
                <a:lnTo>
                  <a:pt x="88647" y="97643"/>
                </a:lnTo>
                <a:lnTo>
                  <a:pt x="89647" y="97000"/>
                </a:lnTo>
                <a:cubicBezTo>
                  <a:pt x="90392" y="96333"/>
                  <a:pt x="91157" y="95667"/>
                  <a:pt x="91941" y="95000"/>
                </a:cubicBezTo>
                <a:lnTo>
                  <a:pt x="91941" y="95000"/>
                </a:lnTo>
                <a:cubicBezTo>
                  <a:pt x="93235" y="93714"/>
                  <a:pt x="93608" y="92143"/>
                  <a:pt x="93059" y="90286"/>
                </a:cubicBezTo>
                <a:lnTo>
                  <a:pt x="93059" y="90286"/>
                </a:lnTo>
                <a:lnTo>
                  <a:pt x="91588" y="84500"/>
                </a:lnTo>
                <a:cubicBezTo>
                  <a:pt x="93000" y="82357"/>
                  <a:pt x="94157" y="79976"/>
                  <a:pt x="95059" y="77357"/>
                </a:cubicBezTo>
                <a:lnTo>
                  <a:pt x="95059" y="77357"/>
                </a:lnTo>
                <a:lnTo>
                  <a:pt x="99765" y="76143"/>
                </a:lnTo>
                <a:cubicBezTo>
                  <a:pt x="101412" y="75619"/>
                  <a:pt x="102392" y="74357"/>
                  <a:pt x="102706" y="72357"/>
                </a:cubicBezTo>
                <a:lnTo>
                  <a:pt x="102706" y="72357"/>
                </a:lnTo>
                <a:cubicBezTo>
                  <a:pt x="102824" y="71024"/>
                  <a:pt x="102882" y="69690"/>
                  <a:pt x="102882" y="68357"/>
                </a:cubicBezTo>
                <a:lnTo>
                  <a:pt x="102882" y="68357"/>
                </a:lnTo>
                <a:cubicBezTo>
                  <a:pt x="102882" y="67071"/>
                  <a:pt x="102824" y="65762"/>
                  <a:pt x="102706" y="64429"/>
                </a:cubicBezTo>
                <a:lnTo>
                  <a:pt x="102706" y="64429"/>
                </a:lnTo>
                <a:cubicBezTo>
                  <a:pt x="102392" y="62429"/>
                  <a:pt x="101412" y="61167"/>
                  <a:pt x="99765" y="60643"/>
                </a:cubicBezTo>
                <a:lnTo>
                  <a:pt x="99765" y="60643"/>
                </a:lnTo>
                <a:lnTo>
                  <a:pt x="95059" y="59429"/>
                </a:lnTo>
                <a:cubicBezTo>
                  <a:pt x="94157" y="56810"/>
                  <a:pt x="93000" y="54429"/>
                  <a:pt x="91588" y="52286"/>
                </a:cubicBezTo>
                <a:lnTo>
                  <a:pt x="91588" y="52286"/>
                </a:lnTo>
                <a:lnTo>
                  <a:pt x="93059" y="46714"/>
                </a:lnTo>
                <a:cubicBezTo>
                  <a:pt x="93608" y="44714"/>
                  <a:pt x="93235" y="43048"/>
                  <a:pt x="91941" y="41714"/>
                </a:cubicBezTo>
                <a:lnTo>
                  <a:pt x="91941" y="41714"/>
                </a:lnTo>
                <a:cubicBezTo>
                  <a:pt x="91157" y="41095"/>
                  <a:pt x="90392" y="40452"/>
                  <a:pt x="89647" y="39786"/>
                </a:cubicBezTo>
                <a:lnTo>
                  <a:pt x="89647" y="39786"/>
                </a:lnTo>
                <a:lnTo>
                  <a:pt x="88647" y="39143"/>
                </a:lnTo>
                <a:cubicBezTo>
                  <a:pt x="87902" y="38619"/>
                  <a:pt x="87078" y="38095"/>
                  <a:pt x="86176" y="37571"/>
                </a:cubicBezTo>
                <a:lnTo>
                  <a:pt x="86176" y="37571"/>
                </a:lnTo>
                <a:cubicBezTo>
                  <a:pt x="84569" y="36905"/>
                  <a:pt x="83216" y="37381"/>
                  <a:pt x="82118" y="39000"/>
                </a:cubicBezTo>
                <a:lnTo>
                  <a:pt x="82118" y="39000"/>
                </a:lnTo>
                <a:lnTo>
                  <a:pt x="78824" y="43357"/>
                </a:lnTo>
                <a:cubicBezTo>
                  <a:pt x="77725" y="43071"/>
                  <a:pt x="76588" y="42929"/>
                  <a:pt x="75412" y="42929"/>
                </a:cubicBezTo>
                <a:lnTo>
                  <a:pt x="75412" y="42929"/>
                </a:lnTo>
                <a:cubicBezTo>
                  <a:pt x="74196" y="42929"/>
                  <a:pt x="73039" y="43071"/>
                  <a:pt x="71941" y="43357"/>
                </a:cubicBezTo>
                <a:lnTo>
                  <a:pt x="71941" y="43357"/>
                </a:lnTo>
                <a:lnTo>
                  <a:pt x="68647" y="39000"/>
                </a:lnTo>
                <a:cubicBezTo>
                  <a:pt x="67588" y="37381"/>
                  <a:pt x="66235" y="36905"/>
                  <a:pt x="64588" y="37571"/>
                </a:cubicBezTo>
                <a:lnTo>
                  <a:pt x="64588" y="37571"/>
                </a:lnTo>
                <a:cubicBezTo>
                  <a:pt x="63725" y="38095"/>
                  <a:pt x="62902" y="38619"/>
                  <a:pt x="62118" y="39143"/>
                </a:cubicBezTo>
                <a:lnTo>
                  <a:pt x="62118" y="39143"/>
                </a:lnTo>
                <a:lnTo>
                  <a:pt x="61294" y="39786"/>
                </a:lnTo>
                <a:cubicBezTo>
                  <a:pt x="60431" y="40452"/>
                  <a:pt x="59608" y="41095"/>
                  <a:pt x="58824" y="41714"/>
                </a:cubicBezTo>
                <a:lnTo>
                  <a:pt x="58824" y="41714"/>
                </a:lnTo>
                <a:cubicBezTo>
                  <a:pt x="57529" y="43048"/>
                  <a:pt x="57157" y="44714"/>
                  <a:pt x="57706" y="46714"/>
                </a:cubicBezTo>
                <a:lnTo>
                  <a:pt x="57706" y="46714"/>
                </a:lnTo>
                <a:lnTo>
                  <a:pt x="59176" y="52286"/>
                </a:lnTo>
                <a:cubicBezTo>
                  <a:pt x="57765" y="54429"/>
                  <a:pt x="56627" y="56810"/>
                  <a:pt x="55765" y="59429"/>
                </a:cubicBezTo>
                <a:lnTo>
                  <a:pt x="55765" y="59429"/>
                </a:lnTo>
                <a:lnTo>
                  <a:pt x="51000" y="60643"/>
                </a:lnTo>
                <a:cubicBezTo>
                  <a:pt x="49353" y="61167"/>
                  <a:pt x="48373" y="62429"/>
                  <a:pt x="48059" y="64429"/>
                </a:cubicBezTo>
                <a:lnTo>
                  <a:pt x="48059" y="64429"/>
                </a:lnTo>
                <a:cubicBezTo>
                  <a:pt x="47941" y="65762"/>
                  <a:pt x="47882" y="67071"/>
                  <a:pt x="47882" y="68357"/>
                </a:cubicBezTo>
                <a:lnTo>
                  <a:pt x="47882" y="68357"/>
                </a:lnTo>
                <a:cubicBezTo>
                  <a:pt x="47882" y="69690"/>
                  <a:pt x="47941" y="71024"/>
                  <a:pt x="48059" y="72357"/>
                </a:cubicBezTo>
                <a:lnTo>
                  <a:pt x="48059" y="72357"/>
                </a:lnTo>
                <a:cubicBezTo>
                  <a:pt x="48373" y="74357"/>
                  <a:pt x="49353" y="75619"/>
                  <a:pt x="51000" y="76143"/>
                </a:cubicBezTo>
                <a:lnTo>
                  <a:pt x="51000" y="76143"/>
                </a:lnTo>
                <a:lnTo>
                  <a:pt x="55765" y="77357"/>
                </a:lnTo>
                <a:cubicBezTo>
                  <a:pt x="56627" y="79976"/>
                  <a:pt x="57765" y="82357"/>
                  <a:pt x="59176" y="84500"/>
                </a:cubicBezTo>
                <a:lnTo>
                  <a:pt x="59176" y="84500"/>
                </a:lnTo>
                <a:lnTo>
                  <a:pt x="57706" y="90071"/>
                </a:lnTo>
                <a:cubicBezTo>
                  <a:pt x="57157" y="92071"/>
                  <a:pt x="57529" y="93714"/>
                  <a:pt x="58824" y="95000"/>
                </a:cubicBezTo>
                <a:lnTo>
                  <a:pt x="58824" y="95000"/>
                </a:lnTo>
                <a:cubicBezTo>
                  <a:pt x="59608" y="95667"/>
                  <a:pt x="60431" y="96333"/>
                  <a:pt x="61294" y="97000"/>
                </a:cubicBezTo>
                <a:lnTo>
                  <a:pt x="61294" y="97000"/>
                </a:lnTo>
                <a:lnTo>
                  <a:pt x="62118" y="97643"/>
                </a:lnTo>
                <a:cubicBezTo>
                  <a:pt x="62902" y="98167"/>
                  <a:pt x="63725" y="98690"/>
                  <a:pt x="64588" y="99214"/>
                </a:cubicBezTo>
                <a:lnTo>
                  <a:pt x="64588" y="99214"/>
                </a:lnTo>
                <a:cubicBezTo>
                  <a:pt x="66235" y="99881"/>
                  <a:pt x="67588" y="99405"/>
                  <a:pt x="68647" y="97786"/>
                </a:cubicBezTo>
                <a:lnTo>
                  <a:pt x="68647" y="97786"/>
                </a:lnTo>
                <a:lnTo>
                  <a:pt x="71941" y="93429"/>
                </a:lnTo>
                <a:cubicBezTo>
                  <a:pt x="73039" y="93714"/>
                  <a:pt x="74196" y="93857"/>
                  <a:pt x="75412" y="93857"/>
                </a:cubicBezTo>
                <a:lnTo>
                  <a:pt x="75412" y="93857"/>
                </a:lnTo>
                <a:cubicBezTo>
                  <a:pt x="76588" y="93857"/>
                  <a:pt x="77725" y="93714"/>
                  <a:pt x="78824" y="93429"/>
                </a:cubicBezTo>
                <a:lnTo>
                  <a:pt x="78824" y="93429"/>
                </a:lnTo>
                <a:lnTo>
                  <a:pt x="82118" y="97786"/>
                </a:lnTo>
                <a:moveTo>
                  <a:pt x="75412" y="58857"/>
                </a:moveTo>
                <a:lnTo>
                  <a:pt x="75412" y="58857"/>
                </a:lnTo>
                <a:cubicBezTo>
                  <a:pt x="78353" y="59000"/>
                  <a:pt x="80627" y="60595"/>
                  <a:pt x="82235" y="63643"/>
                </a:cubicBezTo>
                <a:lnTo>
                  <a:pt x="82235" y="63643"/>
                </a:lnTo>
                <a:cubicBezTo>
                  <a:pt x="83569" y="66786"/>
                  <a:pt x="83569" y="69952"/>
                  <a:pt x="82235" y="73143"/>
                </a:cubicBezTo>
                <a:lnTo>
                  <a:pt x="82235" y="73143"/>
                </a:lnTo>
                <a:cubicBezTo>
                  <a:pt x="80627" y="76190"/>
                  <a:pt x="78353" y="77786"/>
                  <a:pt x="75412" y="77929"/>
                </a:cubicBezTo>
                <a:lnTo>
                  <a:pt x="75412" y="77929"/>
                </a:lnTo>
                <a:cubicBezTo>
                  <a:pt x="72431" y="77786"/>
                  <a:pt x="70137" y="76190"/>
                  <a:pt x="68529" y="73143"/>
                </a:cubicBezTo>
                <a:lnTo>
                  <a:pt x="68529" y="73143"/>
                </a:lnTo>
                <a:cubicBezTo>
                  <a:pt x="67196" y="69952"/>
                  <a:pt x="67196" y="66786"/>
                  <a:pt x="68529" y="63643"/>
                </a:cubicBezTo>
                <a:lnTo>
                  <a:pt x="68529" y="63643"/>
                </a:lnTo>
                <a:cubicBezTo>
                  <a:pt x="70137" y="60595"/>
                  <a:pt x="72431" y="59000"/>
                  <a:pt x="75412" y="58857"/>
                </a:cubicBezTo>
                <a:lnTo>
                  <a:pt x="75412" y="588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2156-21"/>
          <p:cNvSpPr/>
          <p:nvPr/>
        </p:nvSpPr>
        <p:spPr>
          <a:xfrm>
            <a:off x="7908131" y="1132731"/>
            <a:ext cx="614363" cy="192881"/>
          </a:xfrm>
          <a:prstGeom prst="roundRect">
            <a:avLst>
              <a:gd name="adj" fmla="val 9877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2157-23"/>
          <p:cNvSpPr/>
          <p:nvPr/>
        </p:nvSpPr>
        <p:spPr>
          <a:xfrm>
            <a:off x="621506" y="1607790"/>
            <a:ext cx="3864769" cy="61782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39" y="0"/>
                </a:moveTo>
                <a:lnTo>
                  <a:pt x="99261" y="0"/>
                </a:lnTo>
                <a:lnTo>
                  <a:pt x="99333" y="15"/>
                </a:lnTo>
                <a:lnTo>
                  <a:pt x="99406" y="92"/>
                </a:lnTo>
                <a:lnTo>
                  <a:pt x="99475" y="200"/>
                </a:lnTo>
                <a:lnTo>
                  <a:pt x="99544" y="354"/>
                </a:lnTo>
                <a:lnTo>
                  <a:pt x="99608" y="538"/>
                </a:lnTo>
                <a:lnTo>
                  <a:pt x="99672" y="785"/>
                </a:lnTo>
                <a:lnTo>
                  <a:pt x="99729" y="1046"/>
                </a:lnTo>
                <a:lnTo>
                  <a:pt x="99783" y="1354"/>
                </a:lnTo>
                <a:lnTo>
                  <a:pt x="99833" y="1692"/>
                </a:lnTo>
                <a:lnTo>
                  <a:pt x="99874" y="2046"/>
                </a:lnTo>
                <a:lnTo>
                  <a:pt x="99914" y="2446"/>
                </a:lnTo>
                <a:lnTo>
                  <a:pt x="99943" y="2846"/>
                </a:lnTo>
                <a:lnTo>
                  <a:pt x="99968" y="3277"/>
                </a:lnTo>
                <a:lnTo>
                  <a:pt x="99985" y="3708"/>
                </a:lnTo>
                <a:lnTo>
                  <a:pt x="99998" y="4169"/>
                </a:lnTo>
                <a:lnTo>
                  <a:pt x="100000" y="4615"/>
                </a:lnTo>
                <a:lnTo>
                  <a:pt x="100000" y="95385"/>
                </a:lnTo>
                <a:lnTo>
                  <a:pt x="99998" y="95831"/>
                </a:lnTo>
                <a:lnTo>
                  <a:pt x="99985" y="96292"/>
                </a:lnTo>
                <a:lnTo>
                  <a:pt x="99968" y="96723"/>
                </a:lnTo>
                <a:lnTo>
                  <a:pt x="99943" y="97154"/>
                </a:lnTo>
                <a:lnTo>
                  <a:pt x="99914" y="97554"/>
                </a:lnTo>
                <a:lnTo>
                  <a:pt x="99874" y="97954"/>
                </a:lnTo>
                <a:lnTo>
                  <a:pt x="99833" y="98308"/>
                </a:lnTo>
                <a:lnTo>
                  <a:pt x="99783" y="98646"/>
                </a:lnTo>
                <a:lnTo>
                  <a:pt x="99729" y="98954"/>
                </a:lnTo>
                <a:lnTo>
                  <a:pt x="99672" y="99215"/>
                </a:lnTo>
                <a:lnTo>
                  <a:pt x="99608" y="99462"/>
                </a:lnTo>
                <a:lnTo>
                  <a:pt x="99544" y="99646"/>
                </a:lnTo>
                <a:lnTo>
                  <a:pt x="99475" y="99800"/>
                </a:lnTo>
                <a:lnTo>
                  <a:pt x="99406" y="99908"/>
                </a:lnTo>
                <a:lnTo>
                  <a:pt x="99333" y="99985"/>
                </a:lnTo>
                <a:lnTo>
                  <a:pt x="99261" y="100000"/>
                </a:lnTo>
                <a:lnTo>
                  <a:pt x="739" y="100000"/>
                </a:lnTo>
                <a:lnTo>
                  <a:pt x="667" y="99985"/>
                </a:lnTo>
                <a:lnTo>
                  <a:pt x="594" y="99908"/>
                </a:lnTo>
                <a:lnTo>
                  <a:pt x="525" y="99800"/>
                </a:lnTo>
                <a:lnTo>
                  <a:pt x="456" y="99646"/>
                </a:lnTo>
                <a:lnTo>
                  <a:pt x="392" y="99462"/>
                </a:lnTo>
                <a:lnTo>
                  <a:pt x="328" y="99215"/>
                </a:lnTo>
                <a:lnTo>
                  <a:pt x="271" y="98954"/>
                </a:lnTo>
                <a:lnTo>
                  <a:pt x="217" y="98646"/>
                </a:lnTo>
                <a:lnTo>
                  <a:pt x="167" y="98308"/>
                </a:lnTo>
                <a:lnTo>
                  <a:pt x="126" y="97954"/>
                </a:lnTo>
                <a:lnTo>
                  <a:pt x="86" y="97554"/>
                </a:lnTo>
                <a:lnTo>
                  <a:pt x="57" y="97154"/>
                </a:lnTo>
                <a:lnTo>
                  <a:pt x="32" y="96723"/>
                </a:lnTo>
                <a:lnTo>
                  <a:pt x="15" y="96292"/>
                </a:lnTo>
                <a:lnTo>
                  <a:pt x="2" y="95831"/>
                </a:lnTo>
                <a:lnTo>
                  <a:pt x="0" y="95385"/>
                </a:lnTo>
                <a:lnTo>
                  <a:pt x="0" y="4615"/>
                </a:lnTo>
                <a:lnTo>
                  <a:pt x="2" y="4169"/>
                </a:lnTo>
                <a:lnTo>
                  <a:pt x="15" y="3708"/>
                </a:lnTo>
                <a:lnTo>
                  <a:pt x="32" y="3277"/>
                </a:lnTo>
                <a:lnTo>
                  <a:pt x="57" y="2846"/>
                </a:lnTo>
                <a:lnTo>
                  <a:pt x="86" y="2446"/>
                </a:lnTo>
                <a:lnTo>
                  <a:pt x="126" y="2046"/>
                </a:lnTo>
                <a:lnTo>
                  <a:pt x="167" y="1692"/>
                </a:lnTo>
                <a:lnTo>
                  <a:pt x="217" y="1354"/>
                </a:lnTo>
                <a:lnTo>
                  <a:pt x="271" y="1046"/>
                </a:lnTo>
                <a:lnTo>
                  <a:pt x="328" y="785"/>
                </a:lnTo>
                <a:lnTo>
                  <a:pt x="392" y="538"/>
                </a:lnTo>
                <a:lnTo>
                  <a:pt x="456" y="354"/>
                </a:lnTo>
                <a:lnTo>
                  <a:pt x="525" y="200"/>
                </a:lnTo>
                <a:lnTo>
                  <a:pt x="594" y="92"/>
                </a:lnTo>
                <a:lnTo>
                  <a:pt x="667" y="15"/>
                </a:lnTo>
                <a:lnTo>
                  <a:pt x="739" y="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2160-29"/>
          <p:cNvSpPr/>
          <p:nvPr/>
        </p:nvSpPr>
        <p:spPr>
          <a:xfrm>
            <a:off x="621506" y="1607790"/>
            <a:ext cx="28575" cy="61782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2"/>
                </a:lnTo>
                <a:lnTo>
                  <a:pt x="80491" y="89"/>
                </a:lnTo>
                <a:lnTo>
                  <a:pt x="70972" y="199"/>
                </a:lnTo>
                <a:lnTo>
                  <a:pt x="61732" y="352"/>
                </a:lnTo>
                <a:lnTo>
                  <a:pt x="52860" y="546"/>
                </a:lnTo>
                <a:lnTo>
                  <a:pt x="44443" y="779"/>
                </a:lnTo>
                <a:lnTo>
                  <a:pt x="36561" y="1050"/>
                </a:lnTo>
                <a:lnTo>
                  <a:pt x="29289" y="1355"/>
                </a:lnTo>
                <a:lnTo>
                  <a:pt x="22699" y="1691"/>
                </a:lnTo>
                <a:lnTo>
                  <a:pt x="16853" y="2056"/>
                </a:lnTo>
                <a:lnTo>
                  <a:pt x="11808" y="2445"/>
                </a:lnTo>
                <a:lnTo>
                  <a:pt x="7612" y="2855"/>
                </a:lnTo>
                <a:lnTo>
                  <a:pt x="4306" y="3283"/>
                </a:lnTo>
                <a:lnTo>
                  <a:pt x="1921" y="3723"/>
                </a:lnTo>
                <a:lnTo>
                  <a:pt x="482" y="4172"/>
                </a:lnTo>
                <a:lnTo>
                  <a:pt x="0" y="4625"/>
                </a:lnTo>
                <a:lnTo>
                  <a:pt x="0" y="95375"/>
                </a:lnTo>
                <a:lnTo>
                  <a:pt x="482" y="95828"/>
                </a:lnTo>
                <a:lnTo>
                  <a:pt x="1921" y="96277"/>
                </a:lnTo>
                <a:lnTo>
                  <a:pt x="4306" y="96717"/>
                </a:lnTo>
                <a:lnTo>
                  <a:pt x="7612" y="97145"/>
                </a:lnTo>
                <a:lnTo>
                  <a:pt x="11808" y="97555"/>
                </a:lnTo>
                <a:lnTo>
                  <a:pt x="16853" y="97944"/>
                </a:lnTo>
                <a:lnTo>
                  <a:pt x="22699" y="98309"/>
                </a:lnTo>
                <a:lnTo>
                  <a:pt x="29289" y="98645"/>
                </a:lnTo>
                <a:lnTo>
                  <a:pt x="36561" y="98950"/>
                </a:lnTo>
                <a:lnTo>
                  <a:pt x="44443" y="99221"/>
                </a:lnTo>
                <a:lnTo>
                  <a:pt x="52860" y="99454"/>
                </a:lnTo>
                <a:lnTo>
                  <a:pt x="61732" y="99648"/>
                </a:lnTo>
                <a:lnTo>
                  <a:pt x="70972" y="99801"/>
                </a:lnTo>
                <a:lnTo>
                  <a:pt x="80491" y="99911"/>
                </a:lnTo>
                <a:lnTo>
                  <a:pt x="90198" y="9997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5375"/>
                </a:lnTo>
                <a:lnTo>
                  <a:pt x="100000" y="4625"/>
                </a:lnTo>
                <a:lnTo>
                  <a:pt x="100000" y="4625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2158-24"/>
          <p:cNvSpPr/>
          <p:nvPr/>
        </p:nvSpPr>
        <p:spPr>
          <a:xfrm>
            <a:off x="4657725" y="1607790"/>
            <a:ext cx="3864769" cy="61782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39" y="0"/>
                </a:moveTo>
                <a:lnTo>
                  <a:pt x="99261" y="0"/>
                </a:lnTo>
                <a:lnTo>
                  <a:pt x="99333" y="15"/>
                </a:lnTo>
                <a:lnTo>
                  <a:pt x="99406" y="92"/>
                </a:lnTo>
                <a:lnTo>
                  <a:pt x="99475" y="200"/>
                </a:lnTo>
                <a:lnTo>
                  <a:pt x="99544" y="354"/>
                </a:lnTo>
                <a:lnTo>
                  <a:pt x="99608" y="538"/>
                </a:lnTo>
                <a:lnTo>
                  <a:pt x="99672" y="785"/>
                </a:lnTo>
                <a:lnTo>
                  <a:pt x="99729" y="1046"/>
                </a:lnTo>
                <a:lnTo>
                  <a:pt x="99783" y="1354"/>
                </a:lnTo>
                <a:lnTo>
                  <a:pt x="99833" y="1692"/>
                </a:lnTo>
                <a:lnTo>
                  <a:pt x="99874" y="2046"/>
                </a:lnTo>
                <a:lnTo>
                  <a:pt x="99914" y="2446"/>
                </a:lnTo>
                <a:lnTo>
                  <a:pt x="99943" y="2846"/>
                </a:lnTo>
                <a:lnTo>
                  <a:pt x="99968" y="3277"/>
                </a:lnTo>
                <a:lnTo>
                  <a:pt x="99985" y="3708"/>
                </a:lnTo>
                <a:lnTo>
                  <a:pt x="99998" y="4169"/>
                </a:lnTo>
                <a:lnTo>
                  <a:pt x="100000" y="4615"/>
                </a:lnTo>
                <a:lnTo>
                  <a:pt x="100000" y="95385"/>
                </a:lnTo>
                <a:lnTo>
                  <a:pt x="99998" y="95831"/>
                </a:lnTo>
                <a:lnTo>
                  <a:pt x="99985" y="96292"/>
                </a:lnTo>
                <a:lnTo>
                  <a:pt x="99968" y="96723"/>
                </a:lnTo>
                <a:lnTo>
                  <a:pt x="99943" y="97154"/>
                </a:lnTo>
                <a:lnTo>
                  <a:pt x="99914" y="97554"/>
                </a:lnTo>
                <a:lnTo>
                  <a:pt x="99874" y="97954"/>
                </a:lnTo>
                <a:lnTo>
                  <a:pt x="99833" y="98308"/>
                </a:lnTo>
                <a:lnTo>
                  <a:pt x="99783" y="98646"/>
                </a:lnTo>
                <a:lnTo>
                  <a:pt x="99729" y="98954"/>
                </a:lnTo>
                <a:lnTo>
                  <a:pt x="99672" y="99215"/>
                </a:lnTo>
                <a:lnTo>
                  <a:pt x="99608" y="99462"/>
                </a:lnTo>
                <a:lnTo>
                  <a:pt x="99544" y="99646"/>
                </a:lnTo>
                <a:lnTo>
                  <a:pt x="99475" y="99800"/>
                </a:lnTo>
                <a:lnTo>
                  <a:pt x="99406" y="99908"/>
                </a:lnTo>
                <a:lnTo>
                  <a:pt x="99333" y="99985"/>
                </a:lnTo>
                <a:lnTo>
                  <a:pt x="99261" y="100000"/>
                </a:lnTo>
                <a:lnTo>
                  <a:pt x="739" y="100000"/>
                </a:lnTo>
                <a:lnTo>
                  <a:pt x="667" y="99985"/>
                </a:lnTo>
                <a:lnTo>
                  <a:pt x="594" y="99908"/>
                </a:lnTo>
                <a:lnTo>
                  <a:pt x="525" y="99800"/>
                </a:lnTo>
                <a:lnTo>
                  <a:pt x="456" y="99646"/>
                </a:lnTo>
                <a:lnTo>
                  <a:pt x="392" y="99462"/>
                </a:lnTo>
                <a:lnTo>
                  <a:pt x="328" y="99215"/>
                </a:lnTo>
                <a:lnTo>
                  <a:pt x="271" y="98954"/>
                </a:lnTo>
                <a:lnTo>
                  <a:pt x="217" y="98646"/>
                </a:lnTo>
                <a:lnTo>
                  <a:pt x="167" y="98308"/>
                </a:lnTo>
                <a:lnTo>
                  <a:pt x="126" y="97954"/>
                </a:lnTo>
                <a:lnTo>
                  <a:pt x="86" y="97554"/>
                </a:lnTo>
                <a:lnTo>
                  <a:pt x="57" y="97154"/>
                </a:lnTo>
                <a:lnTo>
                  <a:pt x="32" y="96723"/>
                </a:lnTo>
                <a:lnTo>
                  <a:pt x="15" y="96292"/>
                </a:lnTo>
                <a:lnTo>
                  <a:pt x="2" y="95831"/>
                </a:lnTo>
                <a:lnTo>
                  <a:pt x="0" y="95385"/>
                </a:lnTo>
                <a:lnTo>
                  <a:pt x="0" y="4615"/>
                </a:lnTo>
                <a:lnTo>
                  <a:pt x="2" y="4169"/>
                </a:lnTo>
                <a:lnTo>
                  <a:pt x="15" y="3708"/>
                </a:lnTo>
                <a:lnTo>
                  <a:pt x="32" y="3277"/>
                </a:lnTo>
                <a:lnTo>
                  <a:pt x="57" y="2846"/>
                </a:lnTo>
                <a:lnTo>
                  <a:pt x="86" y="2446"/>
                </a:lnTo>
                <a:lnTo>
                  <a:pt x="126" y="2046"/>
                </a:lnTo>
                <a:lnTo>
                  <a:pt x="167" y="1692"/>
                </a:lnTo>
                <a:lnTo>
                  <a:pt x="217" y="1354"/>
                </a:lnTo>
                <a:lnTo>
                  <a:pt x="271" y="1046"/>
                </a:lnTo>
                <a:lnTo>
                  <a:pt x="328" y="785"/>
                </a:lnTo>
                <a:lnTo>
                  <a:pt x="392" y="538"/>
                </a:lnTo>
                <a:lnTo>
                  <a:pt x="456" y="354"/>
                </a:lnTo>
                <a:lnTo>
                  <a:pt x="525" y="200"/>
                </a:lnTo>
                <a:lnTo>
                  <a:pt x="594" y="92"/>
                </a:lnTo>
                <a:lnTo>
                  <a:pt x="667" y="15"/>
                </a:lnTo>
                <a:lnTo>
                  <a:pt x="739" y="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2160-30"/>
          <p:cNvSpPr/>
          <p:nvPr/>
        </p:nvSpPr>
        <p:spPr>
          <a:xfrm>
            <a:off x="4657725" y="1607790"/>
            <a:ext cx="28575" cy="61782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2"/>
                </a:lnTo>
                <a:lnTo>
                  <a:pt x="80491" y="89"/>
                </a:lnTo>
                <a:lnTo>
                  <a:pt x="70972" y="199"/>
                </a:lnTo>
                <a:lnTo>
                  <a:pt x="61732" y="352"/>
                </a:lnTo>
                <a:lnTo>
                  <a:pt x="52860" y="546"/>
                </a:lnTo>
                <a:lnTo>
                  <a:pt x="44443" y="779"/>
                </a:lnTo>
                <a:lnTo>
                  <a:pt x="36561" y="1050"/>
                </a:lnTo>
                <a:lnTo>
                  <a:pt x="29289" y="1355"/>
                </a:lnTo>
                <a:lnTo>
                  <a:pt x="22699" y="1691"/>
                </a:lnTo>
                <a:lnTo>
                  <a:pt x="16853" y="2056"/>
                </a:lnTo>
                <a:lnTo>
                  <a:pt x="11808" y="2445"/>
                </a:lnTo>
                <a:lnTo>
                  <a:pt x="7612" y="2855"/>
                </a:lnTo>
                <a:lnTo>
                  <a:pt x="4306" y="3283"/>
                </a:lnTo>
                <a:lnTo>
                  <a:pt x="1921" y="3723"/>
                </a:lnTo>
                <a:lnTo>
                  <a:pt x="482" y="4172"/>
                </a:lnTo>
                <a:lnTo>
                  <a:pt x="0" y="4625"/>
                </a:lnTo>
                <a:lnTo>
                  <a:pt x="0" y="95375"/>
                </a:lnTo>
                <a:lnTo>
                  <a:pt x="482" y="95828"/>
                </a:lnTo>
                <a:lnTo>
                  <a:pt x="1921" y="96277"/>
                </a:lnTo>
                <a:lnTo>
                  <a:pt x="4306" y="96717"/>
                </a:lnTo>
                <a:lnTo>
                  <a:pt x="7612" y="97145"/>
                </a:lnTo>
                <a:lnTo>
                  <a:pt x="11808" y="97555"/>
                </a:lnTo>
                <a:lnTo>
                  <a:pt x="16853" y="97944"/>
                </a:lnTo>
                <a:lnTo>
                  <a:pt x="22699" y="98309"/>
                </a:lnTo>
                <a:lnTo>
                  <a:pt x="29289" y="98645"/>
                </a:lnTo>
                <a:lnTo>
                  <a:pt x="36561" y="98950"/>
                </a:lnTo>
                <a:lnTo>
                  <a:pt x="44443" y="99221"/>
                </a:lnTo>
                <a:lnTo>
                  <a:pt x="52860" y="99454"/>
                </a:lnTo>
                <a:lnTo>
                  <a:pt x="61732" y="99648"/>
                </a:lnTo>
                <a:lnTo>
                  <a:pt x="70972" y="99801"/>
                </a:lnTo>
                <a:lnTo>
                  <a:pt x="80491" y="99911"/>
                </a:lnTo>
                <a:lnTo>
                  <a:pt x="90198" y="9997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5375"/>
                </a:lnTo>
                <a:lnTo>
                  <a:pt x="100000" y="4625"/>
                </a:lnTo>
                <a:lnTo>
                  <a:pt x="100000" y="4625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2158-25"/>
          <p:cNvSpPr/>
          <p:nvPr/>
        </p:nvSpPr>
        <p:spPr>
          <a:xfrm>
            <a:off x="621506" y="2339913"/>
            <a:ext cx="3864769" cy="8170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39" y="0"/>
                </a:moveTo>
                <a:lnTo>
                  <a:pt x="99261" y="0"/>
                </a:lnTo>
                <a:lnTo>
                  <a:pt x="99333" y="12"/>
                </a:lnTo>
                <a:lnTo>
                  <a:pt x="99406" y="70"/>
                </a:lnTo>
                <a:lnTo>
                  <a:pt x="99475" y="151"/>
                </a:lnTo>
                <a:lnTo>
                  <a:pt x="99544" y="267"/>
                </a:lnTo>
                <a:lnTo>
                  <a:pt x="99608" y="407"/>
                </a:lnTo>
                <a:lnTo>
                  <a:pt x="99672" y="593"/>
                </a:lnTo>
                <a:lnTo>
                  <a:pt x="99729" y="791"/>
                </a:lnTo>
                <a:lnTo>
                  <a:pt x="99783" y="1023"/>
                </a:lnTo>
                <a:lnTo>
                  <a:pt x="99833" y="1279"/>
                </a:lnTo>
                <a:lnTo>
                  <a:pt x="99874" y="1547"/>
                </a:lnTo>
                <a:lnTo>
                  <a:pt x="99914" y="1849"/>
                </a:lnTo>
                <a:lnTo>
                  <a:pt x="99943" y="2151"/>
                </a:lnTo>
                <a:lnTo>
                  <a:pt x="99968" y="2477"/>
                </a:lnTo>
                <a:lnTo>
                  <a:pt x="99985" y="2802"/>
                </a:lnTo>
                <a:lnTo>
                  <a:pt x="99998" y="3151"/>
                </a:lnTo>
                <a:lnTo>
                  <a:pt x="100000" y="3488"/>
                </a:lnTo>
                <a:lnTo>
                  <a:pt x="100000" y="96512"/>
                </a:lnTo>
                <a:lnTo>
                  <a:pt x="99998" y="96849"/>
                </a:lnTo>
                <a:lnTo>
                  <a:pt x="99985" y="97198"/>
                </a:lnTo>
                <a:lnTo>
                  <a:pt x="99968" y="97523"/>
                </a:lnTo>
                <a:lnTo>
                  <a:pt x="99943" y="97849"/>
                </a:lnTo>
                <a:lnTo>
                  <a:pt x="99914" y="98151"/>
                </a:lnTo>
                <a:lnTo>
                  <a:pt x="99874" y="98453"/>
                </a:lnTo>
                <a:lnTo>
                  <a:pt x="99833" y="98721"/>
                </a:lnTo>
                <a:lnTo>
                  <a:pt x="99783" y="98977"/>
                </a:lnTo>
                <a:lnTo>
                  <a:pt x="99729" y="99209"/>
                </a:lnTo>
                <a:lnTo>
                  <a:pt x="99672" y="99407"/>
                </a:lnTo>
                <a:lnTo>
                  <a:pt x="99608" y="99593"/>
                </a:lnTo>
                <a:lnTo>
                  <a:pt x="99544" y="99733"/>
                </a:lnTo>
                <a:lnTo>
                  <a:pt x="99475" y="99849"/>
                </a:lnTo>
                <a:lnTo>
                  <a:pt x="99406" y="99930"/>
                </a:lnTo>
                <a:lnTo>
                  <a:pt x="99333" y="99988"/>
                </a:lnTo>
                <a:lnTo>
                  <a:pt x="99261" y="100000"/>
                </a:lnTo>
                <a:lnTo>
                  <a:pt x="739" y="100000"/>
                </a:lnTo>
                <a:lnTo>
                  <a:pt x="667" y="99988"/>
                </a:lnTo>
                <a:lnTo>
                  <a:pt x="594" y="99930"/>
                </a:lnTo>
                <a:lnTo>
                  <a:pt x="525" y="99849"/>
                </a:lnTo>
                <a:lnTo>
                  <a:pt x="456" y="99733"/>
                </a:lnTo>
                <a:lnTo>
                  <a:pt x="392" y="99593"/>
                </a:lnTo>
                <a:lnTo>
                  <a:pt x="328" y="99407"/>
                </a:lnTo>
                <a:lnTo>
                  <a:pt x="271" y="99209"/>
                </a:lnTo>
                <a:lnTo>
                  <a:pt x="217" y="98977"/>
                </a:lnTo>
                <a:lnTo>
                  <a:pt x="167" y="98721"/>
                </a:lnTo>
                <a:lnTo>
                  <a:pt x="126" y="98453"/>
                </a:lnTo>
                <a:lnTo>
                  <a:pt x="86" y="98151"/>
                </a:lnTo>
                <a:lnTo>
                  <a:pt x="57" y="97849"/>
                </a:lnTo>
                <a:lnTo>
                  <a:pt x="32" y="97523"/>
                </a:lnTo>
                <a:lnTo>
                  <a:pt x="15" y="97198"/>
                </a:lnTo>
                <a:lnTo>
                  <a:pt x="2" y="96849"/>
                </a:lnTo>
                <a:lnTo>
                  <a:pt x="0" y="96512"/>
                </a:lnTo>
                <a:lnTo>
                  <a:pt x="0" y="3488"/>
                </a:lnTo>
                <a:lnTo>
                  <a:pt x="2" y="3151"/>
                </a:lnTo>
                <a:lnTo>
                  <a:pt x="15" y="2802"/>
                </a:lnTo>
                <a:lnTo>
                  <a:pt x="32" y="2477"/>
                </a:lnTo>
                <a:lnTo>
                  <a:pt x="57" y="2151"/>
                </a:lnTo>
                <a:lnTo>
                  <a:pt x="86" y="1849"/>
                </a:lnTo>
                <a:lnTo>
                  <a:pt x="126" y="1547"/>
                </a:lnTo>
                <a:lnTo>
                  <a:pt x="167" y="1279"/>
                </a:lnTo>
                <a:lnTo>
                  <a:pt x="217" y="1023"/>
                </a:lnTo>
                <a:lnTo>
                  <a:pt x="271" y="791"/>
                </a:lnTo>
                <a:lnTo>
                  <a:pt x="328" y="593"/>
                </a:lnTo>
                <a:lnTo>
                  <a:pt x="392" y="407"/>
                </a:lnTo>
                <a:lnTo>
                  <a:pt x="456" y="267"/>
                </a:lnTo>
                <a:lnTo>
                  <a:pt x="525" y="151"/>
                </a:lnTo>
                <a:lnTo>
                  <a:pt x="594" y="70"/>
                </a:lnTo>
                <a:lnTo>
                  <a:pt x="667" y="12"/>
                </a:lnTo>
                <a:lnTo>
                  <a:pt x="739" y="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2160-31"/>
          <p:cNvSpPr/>
          <p:nvPr/>
        </p:nvSpPr>
        <p:spPr>
          <a:xfrm>
            <a:off x="621506" y="2339913"/>
            <a:ext cx="28575" cy="8170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7"/>
                </a:lnTo>
                <a:lnTo>
                  <a:pt x="80491" y="67"/>
                </a:lnTo>
                <a:lnTo>
                  <a:pt x="70972" y="151"/>
                </a:lnTo>
                <a:lnTo>
                  <a:pt x="61732" y="266"/>
                </a:lnTo>
                <a:lnTo>
                  <a:pt x="52860" y="413"/>
                </a:lnTo>
                <a:lnTo>
                  <a:pt x="44443" y="589"/>
                </a:lnTo>
                <a:lnTo>
                  <a:pt x="36561" y="794"/>
                </a:lnTo>
                <a:lnTo>
                  <a:pt x="29289" y="1024"/>
                </a:lnTo>
                <a:lnTo>
                  <a:pt x="22699" y="1279"/>
                </a:lnTo>
                <a:lnTo>
                  <a:pt x="16853" y="1554"/>
                </a:lnTo>
                <a:lnTo>
                  <a:pt x="11808" y="1849"/>
                </a:lnTo>
                <a:lnTo>
                  <a:pt x="7612" y="2159"/>
                </a:lnTo>
                <a:lnTo>
                  <a:pt x="4306" y="2482"/>
                </a:lnTo>
                <a:lnTo>
                  <a:pt x="1921" y="2815"/>
                </a:lnTo>
                <a:lnTo>
                  <a:pt x="482" y="3154"/>
                </a:lnTo>
                <a:lnTo>
                  <a:pt x="0" y="3497"/>
                </a:lnTo>
                <a:lnTo>
                  <a:pt x="0" y="96503"/>
                </a:lnTo>
                <a:lnTo>
                  <a:pt x="482" y="96846"/>
                </a:lnTo>
                <a:lnTo>
                  <a:pt x="1921" y="97185"/>
                </a:lnTo>
                <a:lnTo>
                  <a:pt x="4306" y="97518"/>
                </a:lnTo>
                <a:lnTo>
                  <a:pt x="7612" y="97841"/>
                </a:lnTo>
                <a:lnTo>
                  <a:pt x="11808" y="98151"/>
                </a:lnTo>
                <a:lnTo>
                  <a:pt x="16853" y="98446"/>
                </a:lnTo>
                <a:lnTo>
                  <a:pt x="22699" y="98721"/>
                </a:lnTo>
                <a:lnTo>
                  <a:pt x="29289" y="98976"/>
                </a:lnTo>
                <a:lnTo>
                  <a:pt x="36561" y="99206"/>
                </a:lnTo>
                <a:lnTo>
                  <a:pt x="44443" y="99411"/>
                </a:lnTo>
                <a:lnTo>
                  <a:pt x="52860" y="99587"/>
                </a:lnTo>
                <a:lnTo>
                  <a:pt x="61732" y="99734"/>
                </a:lnTo>
                <a:lnTo>
                  <a:pt x="70972" y="99849"/>
                </a:lnTo>
                <a:lnTo>
                  <a:pt x="80491" y="99933"/>
                </a:lnTo>
                <a:lnTo>
                  <a:pt x="90198" y="9998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6503"/>
                </a:lnTo>
                <a:lnTo>
                  <a:pt x="100000" y="3497"/>
                </a:lnTo>
                <a:lnTo>
                  <a:pt x="100000" y="3497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2159-26"/>
          <p:cNvSpPr/>
          <p:nvPr/>
        </p:nvSpPr>
        <p:spPr>
          <a:xfrm>
            <a:off x="4657725" y="2339913"/>
            <a:ext cx="3864769" cy="8170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39" y="0"/>
                </a:moveTo>
                <a:lnTo>
                  <a:pt x="99261" y="0"/>
                </a:lnTo>
                <a:lnTo>
                  <a:pt x="99333" y="12"/>
                </a:lnTo>
                <a:lnTo>
                  <a:pt x="99406" y="70"/>
                </a:lnTo>
                <a:lnTo>
                  <a:pt x="99475" y="151"/>
                </a:lnTo>
                <a:lnTo>
                  <a:pt x="99544" y="267"/>
                </a:lnTo>
                <a:lnTo>
                  <a:pt x="99608" y="407"/>
                </a:lnTo>
                <a:lnTo>
                  <a:pt x="99672" y="593"/>
                </a:lnTo>
                <a:lnTo>
                  <a:pt x="99729" y="791"/>
                </a:lnTo>
                <a:lnTo>
                  <a:pt x="99783" y="1023"/>
                </a:lnTo>
                <a:lnTo>
                  <a:pt x="99833" y="1279"/>
                </a:lnTo>
                <a:lnTo>
                  <a:pt x="99874" y="1547"/>
                </a:lnTo>
                <a:lnTo>
                  <a:pt x="99914" y="1849"/>
                </a:lnTo>
                <a:lnTo>
                  <a:pt x="99943" y="2151"/>
                </a:lnTo>
                <a:lnTo>
                  <a:pt x="99968" y="2477"/>
                </a:lnTo>
                <a:lnTo>
                  <a:pt x="99985" y="2802"/>
                </a:lnTo>
                <a:lnTo>
                  <a:pt x="99998" y="3151"/>
                </a:lnTo>
                <a:lnTo>
                  <a:pt x="100000" y="3488"/>
                </a:lnTo>
                <a:lnTo>
                  <a:pt x="100000" y="96512"/>
                </a:lnTo>
                <a:lnTo>
                  <a:pt x="99998" y="96849"/>
                </a:lnTo>
                <a:lnTo>
                  <a:pt x="99985" y="97198"/>
                </a:lnTo>
                <a:lnTo>
                  <a:pt x="99968" y="97523"/>
                </a:lnTo>
                <a:lnTo>
                  <a:pt x="99943" y="97849"/>
                </a:lnTo>
                <a:lnTo>
                  <a:pt x="99914" y="98151"/>
                </a:lnTo>
                <a:lnTo>
                  <a:pt x="99874" y="98453"/>
                </a:lnTo>
                <a:lnTo>
                  <a:pt x="99833" y="98721"/>
                </a:lnTo>
                <a:lnTo>
                  <a:pt x="99783" y="98977"/>
                </a:lnTo>
                <a:lnTo>
                  <a:pt x="99729" y="99209"/>
                </a:lnTo>
                <a:lnTo>
                  <a:pt x="99672" y="99407"/>
                </a:lnTo>
                <a:lnTo>
                  <a:pt x="99608" y="99593"/>
                </a:lnTo>
                <a:lnTo>
                  <a:pt x="99544" y="99733"/>
                </a:lnTo>
                <a:lnTo>
                  <a:pt x="99475" y="99849"/>
                </a:lnTo>
                <a:lnTo>
                  <a:pt x="99406" y="99930"/>
                </a:lnTo>
                <a:lnTo>
                  <a:pt x="99333" y="99988"/>
                </a:lnTo>
                <a:lnTo>
                  <a:pt x="99261" y="100000"/>
                </a:lnTo>
                <a:lnTo>
                  <a:pt x="739" y="100000"/>
                </a:lnTo>
                <a:lnTo>
                  <a:pt x="667" y="99988"/>
                </a:lnTo>
                <a:lnTo>
                  <a:pt x="594" y="99930"/>
                </a:lnTo>
                <a:lnTo>
                  <a:pt x="525" y="99849"/>
                </a:lnTo>
                <a:lnTo>
                  <a:pt x="456" y="99733"/>
                </a:lnTo>
                <a:lnTo>
                  <a:pt x="392" y="99593"/>
                </a:lnTo>
                <a:lnTo>
                  <a:pt x="328" y="99407"/>
                </a:lnTo>
                <a:lnTo>
                  <a:pt x="271" y="99209"/>
                </a:lnTo>
                <a:lnTo>
                  <a:pt x="217" y="98977"/>
                </a:lnTo>
                <a:lnTo>
                  <a:pt x="167" y="98721"/>
                </a:lnTo>
                <a:lnTo>
                  <a:pt x="126" y="98453"/>
                </a:lnTo>
                <a:lnTo>
                  <a:pt x="86" y="98151"/>
                </a:lnTo>
                <a:lnTo>
                  <a:pt x="57" y="97849"/>
                </a:lnTo>
                <a:lnTo>
                  <a:pt x="32" y="97523"/>
                </a:lnTo>
                <a:lnTo>
                  <a:pt x="15" y="97198"/>
                </a:lnTo>
                <a:lnTo>
                  <a:pt x="2" y="96849"/>
                </a:lnTo>
                <a:lnTo>
                  <a:pt x="0" y="96512"/>
                </a:lnTo>
                <a:lnTo>
                  <a:pt x="0" y="3488"/>
                </a:lnTo>
                <a:lnTo>
                  <a:pt x="2" y="3151"/>
                </a:lnTo>
                <a:lnTo>
                  <a:pt x="15" y="2802"/>
                </a:lnTo>
                <a:lnTo>
                  <a:pt x="32" y="2477"/>
                </a:lnTo>
                <a:lnTo>
                  <a:pt x="57" y="2151"/>
                </a:lnTo>
                <a:lnTo>
                  <a:pt x="86" y="1849"/>
                </a:lnTo>
                <a:lnTo>
                  <a:pt x="126" y="1547"/>
                </a:lnTo>
                <a:lnTo>
                  <a:pt x="167" y="1279"/>
                </a:lnTo>
                <a:lnTo>
                  <a:pt x="217" y="1023"/>
                </a:lnTo>
                <a:lnTo>
                  <a:pt x="271" y="791"/>
                </a:lnTo>
                <a:lnTo>
                  <a:pt x="328" y="593"/>
                </a:lnTo>
                <a:lnTo>
                  <a:pt x="392" y="407"/>
                </a:lnTo>
                <a:lnTo>
                  <a:pt x="456" y="267"/>
                </a:lnTo>
                <a:lnTo>
                  <a:pt x="525" y="151"/>
                </a:lnTo>
                <a:lnTo>
                  <a:pt x="594" y="70"/>
                </a:lnTo>
                <a:lnTo>
                  <a:pt x="667" y="12"/>
                </a:lnTo>
                <a:lnTo>
                  <a:pt x="739" y="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2160-32"/>
          <p:cNvSpPr/>
          <p:nvPr/>
        </p:nvSpPr>
        <p:spPr>
          <a:xfrm>
            <a:off x="4657725" y="2339913"/>
            <a:ext cx="28575" cy="8170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7"/>
                </a:lnTo>
                <a:lnTo>
                  <a:pt x="80491" y="67"/>
                </a:lnTo>
                <a:lnTo>
                  <a:pt x="70972" y="151"/>
                </a:lnTo>
                <a:lnTo>
                  <a:pt x="61732" y="266"/>
                </a:lnTo>
                <a:lnTo>
                  <a:pt x="52860" y="413"/>
                </a:lnTo>
                <a:lnTo>
                  <a:pt x="44443" y="589"/>
                </a:lnTo>
                <a:lnTo>
                  <a:pt x="36561" y="794"/>
                </a:lnTo>
                <a:lnTo>
                  <a:pt x="29289" y="1024"/>
                </a:lnTo>
                <a:lnTo>
                  <a:pt x="22699" y="1279"/>
                </a:lnTo>
                <a:lnTo>
                  <a:pt x="16853" y="1554"/>
                </a:lnTo>
                <a:lnTo>
                  <a:pt x="11808" y="1849"/>
                </a:lnTo>
                <a:lnTo>
                  <a:pt x="7612" y="2159"/>
                </a:lnTo>
                <a:lnTo>
                  <a:pt x="4306" y="2482"/>
                </a:lnTo>
                <a:lnTo>
                  <a:pt x="1921" y="2815"/>
                </a:lnTo>
                <a:lnTo>
                  <a:pt x="482" y="3154"/>
                </a:lnTo>
                <a:lnTo>
                  <a:pt x="0" y="3497"/>
                </a:lnTo>
                <a:lnTo>
                  <a:pt x="0" y="96503"/>
                </a:lnTo>
                <a:lnTo>
                  <a:pt x="482" y="96846"/>
                </a:lnTo>
                <a:lnTo>
                  <a:pt x="1921" y="97185"/>
                </a:lnTo>
                <a:lnTo>
                  <a:pt x="4306" y="97518"/>
                </a:lnTo>
                <a:lnTo>
                  <a:pt x="7612" y="97841"/>
                </a:lnTo>
                <a:lnTo>
                  <a:pt x="11808" y="98151"/>
                </a:lnTo>
                <a:lnTo>
                  <a:pt x="16853" y="98446"/>
                </a:lnTo>
                <a:lnTo>
                  <a:pt x="22699" y="98721"/>
                </a:lnTo>
                <a:lnTo>
                  <a:pt x="29289" y="98976"/>
                </a:lnTo>
                <a:lnTo>
                  <a:pt x="36561" y="99206"/>
                </a:lnTo>
                <a:lnTo>
                  <a:pt x="44443" y="99411"/>
                </a:lnTo>
                <a:lnTo>
                  <a:pt x="52860" y="99587"/>
                </a:lnTo>
                <a:lnTo>
                  <a:pt x="61732" y="99734"/>
                </a:lnTo>
                <a:lnTo>
                  <a:pt x="70972" y="99849"/>
                </a:lnTo>
                <a:lnTo>
                  <a:pt x="80491" y="99933"/>
                </a:lnTo>
                <a:lnTo>
                  <a:pt x="90198" y="9998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6503"/>
                </a:lnTo>
                <a:lnTo>
                  <a:pt x="100000" y="3497"/>
                </a:lnTo>
                <a:lnTo>
                  <a:pt x="100000" y="3497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2154-14"/>
          <p:cNvSpPr/>
          <p:nvPr/>
        </p:nvSpPr>
        <p:spPr>
          <a:xfrm>
            <a:off x="400050" y="3521311"/>
            <a:ext cx="4086225" cy="892969"/>
          </a:xfrm>
          <a:prstGeom prst="roundRect">
            <a:avLst>
              <a:gd name="adj" fmla="val 426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9439832155-17"/>
          <p:cNvSpPr/>
          <p:nvPr/>
        </p:nvSpPr>
        <p:spPr>
          <a:xfrm>
            <a:off x="400050" y="3521311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2159-27"/>
          <p:cNvSpPr/>
          <p:nvPr/>
        </p:nvSpPr>
        <p:spPr>
          <a:xfrm>
            <a:off x="578644" y="3678473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2221-58"/>
          <p:cNvSpPr/>
          <p:nvPr/>
        </p:nvSpPr>
        <p:spPr>
          <a:xfrm>
            <a:off x="649188" y="3756992"/>
            <a:ext cx="144661" cy="1287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67" y="8357"/>
                </a:moveTo>
                <a:lnTo>
                  <a:pt x="14067" y="8357"/>
                </a:lnTo>
                <a:cubicBezTo>
                  <a:pt x="12200" y="13262"/>
                  <a:pt x="11267" y="18548"/>
                  <a:pt x="11267" y="24214"/>
                </a:cubicBezTo>
                <a:lnTo>
                  <a:pt x="11267" y="24214"/>
                </a:lnTo>
                <a:cubicBezTo>
                  <a:pt x="11267" y="29833"/>
                  <a:pt x="12200" y="35095"/>
                  <a:pt x="14067" y="40000"/>
                </a:cubicBezTo>
                <a:lnTo>
                  <a:pt x="14067" y="40000"/>
                </a:lnTo>
                <a:cubicBezTo>
                  <a:pt x="14644" y="41667"/>
                  <a:pt x="14644" y="43190"/>
                  <a:pt x="14067" y="44571"/>
                </a:cubicBezTo>
                <a:lnTo>
                  <a:pt x="14067" y="44571"/>
                </a:lnTo>
                <a:cubicBezTo>
                  <a:pt x="13489" y="46048"/>
                  <a:pt x="12489" y="47167"/>
                  <a:pt x="11067" y="47929"/>
                </a:cubicBezTo>
                <a:lnTo>
                  <a:pt x="11067" y="47929"/>
                </a:lnTo>
                <a:cubicBezTo>
                  <a:pt x="9556" y="48548"/>
                  <a:pt x="8089" y="48548"/>
                  <a:pt x="6667" y="47929"/>
                </a:cubicBezTo>
                <a:lnTo>
                  <a:pt x="6667" y="47929"/>
                </a:lnTo>
                <a:cubicBezTo>
                  <a:pt x="5289" y="47167"/>
                  <a:pt x="4289" y="46048"/>
                  <a:pt x="3667" y="44571"/>
                </a:cubicBezTo>
                <a:lnTo>
                  <a:pt x="3667" y="44571"/>
                </a:lnTo>
                <a:cubicBezTo>
                  <a:pt x="1222" y="38286"/>
                  <a:pt x="0" y="31500"/>
                  <a:pt x="0" y="24214"/>
                </a:cubicBezTo>
                <a:lnTo>
                  <a:pt x="0" y="24214"/>
                </a:lnTo>
                <a:cubicBezTo>
                  <a:pt x="0" y="16929"/>
                  <a:pt x="1222" y="10143"/>
                  <a:pt x="3667" y="3857"/>
                </a:cubicBezTo>
                <a:lnTo>
                  <a:pt x="3667" y="3857"/>
                </a:lnTo>
                <a:cubicBezTo>
                  <a:pt x="4289" y="2333"/>
                  <a:pt x="5289" y="1262"/>
                  <a:pt x="6667" y="643"/>
                </a:cubicBezTo>
                <a:lnTo>
                  <a:pt x="6667" y="643"/>
                </a:lnTo>
                <a:cubicBezTo>
                  <a:pt x="8089" y="24"/>
                  <a:pt x="9556" y="-24"/>
                  <a:pt x="11067" y="500"/>
                </a:cubicBezTo>
                <a:lnTo>
                  <a:pt x="11067" y="500"/>
                </a:lnTo>
                <a:cubicBezTo>
                  <a:pt x="12489" y="1214"/>
                  <a:pt x="13489" y="2262"/>
                  <a:pt x="14067" y="3643"/>
                </a:cubicBezTo>
                <a:lnTo>
                  <a:pt x="14067" y="3643"/>
                </a:lnTo>
                <a:cubicBezTo>
                  <a:pt x="14644" y="5167"/>
                  <a:pt x="14644" y="6738"/>
                  <a:pt x="14067" y="8357"/>
                </a:cubicBezTo>
                <a:lnTo>
                  <a:pt x="14067" y="8357"/>
                </a:lnTo>
                <a:moveTo>
                  <a:pt x="97533" y="3857"/>
                </a:moveTo>
                <a:lnTo>
                  <a:pt x="97533" y="3857"/>
                </a:lnTo>
                <a:cubicBezTo>
                  <a:pt x="100022" y="10143"/>
                  <a:pt x="101267" y="16929"/>
                  <a:pt x="101267" y="24214"/>
                </a:cubicBezTo>
                <a:lnTo>
                  <a:pt x="101267" y="24214"/>
                </a:lnTo>
                <a:cubicBezTo>
                  <a:pt x="101267" y="31500"/>
                  <a:pt x="100022" y="38286"/>
                  <a:pt x="97533" y="44571"/>
                </a:cubicBezTo>
                <a:lnTo>
                  <a:pt x="97533" y="44571"/>
                </a:lnTo>
                <a:cubicBezTo>
                  <a:pt x="96956" y="46048"/>
                  <a:pt x="95978" y="47095"/>
                  <a:pt x="94600" y="47714"/>
                </a:cubicBezTo>
                <a:lnTo>
                  <a:pt x="94600" y="47714"/>
                </a:lnTo>
                <a:cubicBezTo>
                  <a:pt x="93178" y="48381"/>
                  <a:pt x="91711" y="48452"/>
                  <a:pt x="90200" y="47929"/>
                </a:cubicBezTo>
                <a:lnTo>
                  <a:pt x="90200" y="47929"/>
                </a:lnTo>
                <a:cubicBezTo>
                  <a:pt x="88778" y="47167"/>
                  <a:pt x="87778" y="46095"/>
                  <a:pt x="87200" y="44714"/>
                </a:cubicBezTo>
                <a:lnTo>
                  <a:pt x="87200" y="44714"/>
                </a:lnTo>
                <a:cubicBezTo>
                  <a:pt x="86622" y="43238"/>
                  <a:pt x="86622" y="41667"/>
                  <a:pt x="87200" y="40000"/>
                </a:cubicBezTo>
                <a:lnTo>
                  <a:pt x="87200" y="40000"/>
                </a:lnTo>
                <a:cubicBezTo>
                  <a:pt x="89067" y="35095"/>
                  <a:pt x="90000" y="29833"/>
                  <a:pt x="90000" y="24214"/>
                </a:cubicBezTo>
                <a:lnTo>
                  <a:pt x="90000" y="24214"/>
                </a:lnTo>
                <a:cubicBezTo>
                  <a:pt x="90000" y="18548"/>
                  <a:pt x="89067" y="13262"/>
                  <a:pt x="87200" y="8357"/>
                </a:cubicBezTo>
                <a:lnTo>
                  <a:pt x="87200" y="8357"/>
                </a:lnTo>
                <a:cubicBezTo>
                  <a:pt x="86622" y="6738"/>
                  <a:pt x="86622" y="5238"/>
                  <a:pt x="87200" y="3857"/>
                </a:cubicBezTo>
                <a:lnTo>
                  <a:pt x="87200" y="3857"/>
                </a:lnTo>
                <a:cubicBezTo>
                  <a:pt x="87778" y="2333"/>
                  <a:pt x="88778" y="1214"/>
                  <a:pt x="90200" y="500"/>
                </a:cubicBezTo>
                <a:lnTo>
                  <a:pt x="90200" y="500"/>
                </a:lnTo>
                <a:cubicBezTo>
                  <a:pt x="91711" y="-167"/>
                  <a:pt x="93178" y="-167"/>
                  <a:pt x="94600" y="500"/>
                </a:cubicBezTo>
                <a:lnTo>
                  <a:pt x="94600" y="500"/>
                </a:lnTo>
                <a:cubicBezTo>
                  <a:pt x="95978" y="1214"/>
                  <a:pt x="96956" y="2333"/>
                  <a:pt x="97533" y="3857"/>
                </a:cubicBezTo>
                <a:lnTo>
                  <a:pt x="97533" y="3857"/>
                </a:lnTo>
                <a:moveTo>
                  <a:pt x="61867" y="24214"/>
                </a:moveTo>
                <a:lnTo>
                  <a:pt x="61867" y="24214"/>
                </a:lnTo>
                <a:cubicBezTo>
                  <a:pt x="61644" y="28833"/>
                  <a:pt x="59778" y="32286"/>
                  <a:pt x="56267" y="34571"/>
                </a:cubicBezTo>
                <a:lnTo>
                  <a:pt x="56267" y="34571"/>
                </a:lnTo>
                <a:lnTo>
                  <a:pt x="56267" y="90500"/>
                </a:lnTo>
                <a:cubicBezTo>
                  <a:pt x="56267" y="92262"/>
                  <a:pt x="55733" y="93714"/>
                  <a:pt x="54667" y="94857"/>
                </a:cubicBezTo>
                <a:lnTo>
                  <a:pt x="54667" y="94857"/>
                </a:lnTo>
                <a:cubicBezTo>
                  <a:pt x="53600" y="95952"/>
                  <a:pt x="52244" y="96500"/>
                  <a:pt x="50600" y="96500"/>
                </a:cubicBezTo>
                <a:lnTo>
                  <a:pt x="50600" y="96500"/>
                </a:lnTo>
                <a:cubicBezTo>
                  <a:pt x="48956" y="96500"/>
                  <a:pt x="47622" y="95952"/>
                  <a:pt x="46600" y="94857"/>
                </a:cubicBezTo>
                <a:lnTo>
                  <a:pt x="46600" y="94857"/>
                </a:lnTo>
                <a:cubicBezTo>
                  <a:pt x="45533" y="93714"/>
                  <a:pt x="45000" y="92262"/>
                  <a:pt x="45000" y="90500"/>
                </a:cubicBezTo>
                <a:lnTo>
                  <a:pt x="45000" y="90500"/>
                </a:lnTo>
                <a:lnTo>
                  <a:pt x="45000" y="34571"/>
                </a:lnTo>
                <a:cubicBezTo>
                  <a:pt x="41489" y="32286"/>
                  <a:pt x="39622" y="28833"/>
                  <a:pt x="39400" y="24214"/>
                </a:cubicBezTo>
                <a:lnTo>
                  <a:pt x="39400" y="24214"/>
                </a:lnTo>
                <a:cubicBezTo>
                  <a:pt x="39489" y="20833"/>
                  <a:pt x="40600" y="18000"/>
                  <a:pt x="42733" y="15714"/>
                </a:cubicBezTo>
                <a:lnTo>
                  <a:pt x="42733" y="15714"/>
                </a:lnTo>
                <a:cubicBezTo>
                  <a:pt x="44822" y="13476"/>
                  <a:pt x="47444" y="12286"/>
                  <a:pt x="50600" y="12143"/>
                </a:cubicBezTo>
                <a:lnTo>
                  <a:pt x="50600" y="12143"/>
                </a:lnTo>
                <a:cubicBezTo>
                  <a:pt x="53800" y="12286"/>
                  <a:pt x="56444" y="13476"/>
                  <a:pt x="58533" y="15714"/>
                </a:cubicBezTo>
                <a:lnTo>
                  <a:pt x="58533" y="15714"/>
                </a:lnTo>
                <a:cubicBezTo>
                  <a:pt x="60622" y="18000"/>
                  <a:pt x="61733" y="20833"/>
                  <a:pt x="61867" y="24214"/>
                </a:cubicBezTo>
                <a:lnTo>
                  <a:pt x="61867" y="24214"/>
                </a:lnTo>
                <a:moveTo>
                  <a:pt x="30067" y="14571"/>
                </a:moveTo>
                <a:lnTo>
                  <a:pt x="30067" y="14571"/>
                </a:lnTo>
                <a:cubicBezTo>
                  <a:pt x="28778" y="17476"/>
                  <a:pt x="28133" y="20690"/>
                  <a:pt x="28133" y="24214"/>
                </a:cubicBezTo>
                <a:lnTo>
                  <a:pt x="28133" y="24214"/>
                </a:lnTo>
                <a:cubicBezTo>
                  <a:pt x="28133" y="27738"/>
                  <a:pt x="28778" y="30929"/>
                  <a:pt x="30067" y="33786"/>
                </a:cubicBezTo>
                <a:lnTo>
                  <a:pt x="30067" y="33786"/>
                </a:lnTo>
                <a:cubicBezTo>
                  <a:pt x="30644" y="35452"/>
                  <a:pt x="30644" y="37024"/>
                  <a:pt x="30067" y="38500"/>
                </a:cubicBezTo>
                <a:lnTo>
                  <a:pt x="30067" y="38500"/>
                </a:lnTo>
                <a:cubicBezTo>
                  <a:pt x="29489" y="40024"/>
                  <a:pt x="28489" y="41095"/>
                  <a:pt x="27067" y="41714"/>
                </a:cubicBezTo>
                <a:lnTo>
                  <a:pt x="27067" y="41714"/>
                </a:lnTo>
                <a:cubicBezTo>
                  <a:pt x="25556" y="42333"/>
                  <a:pt x="24156" y="42405"/>
                  <a:pt x="22867" y="41929"/>
                </a:cubicBezTo>
                <a:lnTo>
                  <a:pt x="22867" y="41929"/>
                </a:lnTo>
                <a:cubicBezTo>
                  <a:pt x="21444" y="41262"/>
                  <a:pt x="20378" y="40190"/>
                  <a:pt x="19667" y="38714"/>
                </a:cubicBezTo>
                <a:lnTo>
                  <a:pt x="19667" y="38714"/>
                </a:lnTo>
                <a:cubicBezTo>
                  <a:pt x="17800" y="34190"/>
                  <a:pt x="16867" y="29357"/>
                  <a:pt x="16867" y="24214"/>
                </a:cubicBezTo>
                <a:lnTo>
                  <a:pt x="16867" y="24214"/>
                </a:lnTo>
                <a:cubicBezTo>
                  <a:pt x="16867" y="19071"/>
                  <a:pt x="17800" y="14238"/>
                  <a:pt x="19667" y="9714"/>
                </a:cubicBezTo>
                <a:lnTo>
                  <a:pt x="19667" y="9714"/>
                </a:lnTo>
                <a:cubicBezTo>
                  <a:pt x="20378" y="8190"/>
                  <a:pt x="21444" y="7119"/>
                  <a:pt x="22867" y="6500"/>
                </a:cubicBezTo>
                <a:lnTo>
                  <a:pt x="22867" y="6500"/>
                </a:lnTo>
                <a:cubicBezTo>
                  <a:pt x="24244" y="5976"/>
                  <a:pt x="25644" y="6048"/>
                  <a:pt x="27067" y="6714"/>
                </a:cubicBezTo>
                <a:lnTo>
                  <a:pt x="27067" y="6714"/>
                </a:lnTo>
                <a:cubicBezTo>
                  <a:pt x="28489" y="7333"/>
                  <a:pt x="29489" y="8381"/>
                  <a:pt x="30067" y="9857"/>
                </a:cubicBezTo>
                <a:lnTo>
                  <a:pt x="30067" y="9857"/>
                </a:lnTo>
                <a:cubicBezTo>
                  <a:pt x="30644" y="11381"/>
                  <a:pt x="30644" y="12952"/>
                  <a:pt x="30067" y="14571"/>
                </a:cubicBezTo>
                <a:lnTo>
                  <a:pt x="30067" y="14571"/>
                </a:lnTo>
                <a:moveTo>
                  <a:pt x="81533" y="9714"/>
                </a:moveTo>
                <a:lnTo>
                  <a:pt x="81533" y="9714"/>
                </a:lnTo>
                <a:cubicBezTo>
                  <a:pt x="83444" y="14238"/>
                  <a:pt x="84400" y="19071"/>
                  <a:pt x="84400" y="24214"/>
                </a:cubicBezTo>
                <a:lnTo>
                  <a:pt x="84400" y="24214"/>
                </a:lnTo>
                <a:cubicBezTo>
                  <a:pt x="84400" y="29357"/>
                  <a:pt x="83444" y="34190"/>
                  <a:pt x="81533" y="38714"/>
                </a:cubicBezTo>
                <a:lnTo>
                  <a:pt x="81533" y="38714"/>
                </a:lnTo>
                <a:cubicBezTo>
                  <a:pt x="80867" y="40190"/>
                  <a:pt x="79822" y="41262"/>
                  <a:pt x="78400" y="41929"/>
                </a:cubicBezTo>
                <a:lnTo>
                  <a:pt x="78400" y="41929"/>
                </a:lnTo>
                <a:cubicBezTo>
                  <a:pt x="76978" y="42405"/>
                  <a:pt x="75578" y="42333"/>
                  <a:pt x="74200" y="41714"/>
                </a:cubicBezTo>
                <a:lnTo>
                  <a:pt x="74200" y="41714"/>
                </a:lnTo>
                <a:cubicBezTo>
                  <a:pt x="72778" y="41095"/>
                  <a:pt x="71778" y="40024"/>
                  <a:pt x="71200" y="38500"/>
                </a:cubicBezTo>
                <a:lnTo>
                  <a:pt x="71200" y="38500"/>
                </a:lnTo>
                <a:cubicBezTo>
                  <a:pt x="70622" y="37024"/>
                  <a:pt x="70622" y="35452"/>
                  <a:pt x="71200" y="33786"/>
                </a:cubicBezTo>
                <a:lnTo>
                  <a:pt x="71200" y="33786"/>
                </a:lnTo>
                <a:cubicBezTo>
                  <a:pt x="72489" y="30929"/>
                  <a:pt x="73133" y="27738"/>
                  <a:pt x="73133" y="24214"/>
                </a:cubicBezTo>
                <a:lnTo>
                  <a:pt x="73133" y="24214"/>
                </a:lnTo>
                <a:cubicBezTo>
                  <a:pt x="73133" y="20690"/>
                  <a:pt x="72489" y="17476"/>
                  <a:pt x="71200" y="14571"/>
                </a:cubicBezTo>
                <a:lnTo>
                  <a:pt x="71200" y="14571"/>
                </a:lnTo>
                <a:cubicBezTo>
                  <a:pt x="70622" y="12952"/>
                  <a:pt x="70622" y="11381"/>
                  <a:pt x="71200" y="9857"/>
                </a:cubicBezTo>
                <a:lnTo>
                  <a:pt x="71200" y="9857"/>
                </a:lnTo>
                <a:cubicBezTo>
                  <a:pt x="71778" y="8381"/>
                  <a:pt x="72778" y="7333"/>
                  <a:pt x="74200" y="6714"/>
                </a:cubicBezTo>
                <a:lnTo>
                  <a:pt x="74200" y="6714"/>
                </a:lnTo>
                <a:cubicBezTo>
                  <a:pt x="75711" y="6048"/>
                  <a:pt x="77111" y="5976"/>
                  <a:pt x="78400" y="6500"/>
                </a:cubicBezTo>
                <a:lnTo>
                  <a:pt x="78400" y="6500"/>
                </a:lnTo>
                <a:cubicBezTo>
                  <a:pt x="79822" y="7119"/>
                  <a:pt x="80867" y="8190"/>
                  <a:pt x="81533" y="9714"/>
                </a:cubicBezTo>
                <a:lnTo>
                  <a:pt x="81533" y="9714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2155-15"/>
          <p:cNvSpPr/>
          <p:nvPr/>
        </p:nvSpPr>
        <p:spPr>
          <a:xfrm>
            <a:off x="4657725" y="3521311"/>
            <a:ext cx="4086225" cy="892969"/>
          </a:xfrm>
          <a:prstGeom prst="roundRect">
            <a:avLst>
              <a:gd name="adj" fmla="val 426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el-1789439832155-18"/>
          <p:cNvSpPr/>
          <p:nvPr/>
        </p:nvSpPr>
        <p:spPr>
          <a:xfrm>
            <a:off x="4657725" y="3521311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2159-28"/>
          <p:cNvSpPr/>
          <p:nvPr/>
        </p:nvSpPr>
        <p:spPr>
          <a:xfrm>
            <a:off x="4836319" y="3678473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2223-59"/>
          <p:cNvSpPr/>
          <p:nvPr/>
        </p:nvSpPr>
        <p:spPr>
          <a:xfrm>
            <a:off x="4918905" y="3757431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2150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9439832150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9439832151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0" name="el-1789439832152-8"/>
          <p:cNvSpPr txBox="1"/>
          <p:nvPr/>
        </p:nvSpPr>
        <p:spPr>
          <a:xfrm>
            <a:off x="3898255" y="157163"/>
            <a:ext cx="16002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救护站等电站设置要求</a:t>
            </a:r>
            <a:endParaRPr/>
          </a:p>
        </p:txBody>
      </p:sp>
      <p:sp>
        <p:nvSpPr>
          <p:cNvPr id="31" name="el-1789439832152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32" name="el-1789439832156-19"/>
          <p:cNvSpPr txBox="1"/>
          <p:nvPr/>
        </p:nvSpPr>
        <p:spPr>
          <a:xfrm>
            <a:off x="1007269" y="1125587"/>
            <a:ext cx="376719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建筑面积之和大于5000㎡时的柴油发电机组设置</a:t>
            </a:r>
            <a:endParaRPr/>
          </a:p>
        </p:txBody>
      </p:sp>
      <p:sp>
        <p:nvSpPr>
          <p:cNvPr id="33" name="el-1789439832156-20"/>
          <p:cNvSpPr txBox="1"/>
          <p:nvPr/>
        </p:nvSpPr>
        <p:spPr>
          <a:xfrm>
            <a:off x="8008144" y="1161306"/>
            <a:ext cx="58435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强制要求</a:t>
            </a:r>
            <a:endParaRPr/>
          </a:p>
        </p:txBody>
      </p:sp>
      <p:sp>
        <p:nvSpPr>
          <p:cNvPr id="34" name="el-1789439832162-37"/>
          <p:cNvSpPr txBox="1"/>
          <p:nvPr/>
        </p:nvSpPr>
        <p:spPr>
          <a:xfrm>
            <a:off x="778669" y="1707803"/>
            <a:ext cx="39147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35" name="el-1789439832165-45"/>
          <p:cNvSpPr txBox="1"/>
          <p:nvPr/>
        </p:nvSpPr>
        <p:spPr>
          <a:xfrm>
            <a:off x="1078706" y="1707803"/>
            <a:ext cx="1846012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机组台数</a:t>
            </a:r>
            <a:endParaRPr/>
          </a:p>
        </p:txBody>
      </p:sp>
      <p:sp>
        <p:nvSpPr>
          <p:cNvPr id="36" name="el-1789439832164-41"/>
          <p:cNvSpPr txBox="1"/>
          <p:nvPr/>
        </p:nvSpPr>
        <p:spPr>
          <a:xfrm>
            <a:off x="1078706" y="1926357"/>
            <a:ext cx="188215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柴油发电机组台数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不应少于2台</a:t>
            </a:r>
            <a:endParaRPr/>
          </a:p>
        </p:txBody>
      </p:sp>
      <p:sp>
        <p:nvSpPr>
          <p:cNvPr id="37" name="el-1789439832162-38"/>
          <p:cNvSpPr txBox="1"/>
          <p:nvPr/>
        </p:nvSpPr>
        <p:spPr>
          <a:xfrm>
            <a:off x="4814888" y="1707803"/>
            <a:ext cx="39147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38" name="el-1789439832165-46"/>
          <p:cNvSpPr txBox="1"/>
          <p:nvPr/>
        </p:nvSpPr>
        <p:spPr>
          <a:xfrm>
            <a:off x="5114925" y="1707803"/>
            <a:ext cx="2795349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战时供电容量</a:t>
            </a:r>
            <a:endParaRPr/>
          </a:p>
        </p:txBody>
      </p:sp>
      <p:sp>
        <p:nvSpPr>
          <p:cNvPr id="39" name="el-1789439832164-42"/>
          <p:cNvSpPr txBox="1"/>
          <p:nvPr/>
        </p:nvSpPr>
        <p:spPr>
          <a:xfrm>
            <a:off x="5114925" y="1926357"/>
            <a:ext cx="279034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应满足战时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一、二级负荷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需要，宜作为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区域电站</a:t>
            </a:r>
            <a:endParaRPr/>
          </a:p>
        </p:txBody>
      </p:sp>
      <p:sp>
        <p:nvSpPr>
          <p:cNvPr id="40" name="el-1789439832163-39"/>
          <p:cNvSpPr txBox="1"/>
          <p:nvPr/>
        </p:nvSpPr>
        <p:spPr>
          <a:xfrm>
            <a:off x="778669" y="2439925"/>
            <a:ext cx="39147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41" name="el-1789439832165-47"/>
          <p:cNvSpPr txBox="1"/>
          <p:nvPr/>
        </p:nvSpPr>
        <p:spPr>
          <a:xfrm>
            <a:off x="1078706" y="2439925"/>
            <a:ext cx="3373993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平时两路电源</a:t>
            </a:r>
            <a:endParaRPr/>
          </a:p>
        </p:txBody>
      </p:sp>
      <p:sp>
        <p:nvSpPr>
          <p:cNvPr id="42" name="el-1789439832165-43"/>
          <p:cNvSpPr txBox="1"/>
          <p:nvPr/>
        </p:nvSpPr>
        <p:spPr>
          <a:xfrm>
            <a:off x="1078706" y="2658480"/>
            <a:ext cx="3278981" cy="3984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平时引接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二路不同时停电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电力系统电源时，按满足平时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一级负荷中特别重要负荷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确定</a:t>
            </a:r>
            <a:endParaRPr/>
          </a:p>
        </p:txBody>
      </p:sp>
      <p:sp>
        <p:nvSpPr>
          <p:cNvPr id="43" name="el-1789439832163-40"/>
          <p:cNvSpPr txBox="1"/>
          <p:nvPr/>
        </p:nvSpPr>
        <p:spPr>
          <a:xfrm>
            <a:off x="4814888" y="2439925"/>
            <a:ext cx="39147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44" name="el-1789439832166-48"/>
          <p:cNvSpPr txBox="1"/>
          <p:nvPr/>
        </p:nvSpPr>
        <p:spPr>
          <a:xfrm>
            <a:off x="5114925" y="2439925"/>
            <a:ext cx="3373993" cy="1899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平时一路电源</a:t>
            </a:r>
            <a:endParaRPr/>
          </a:p>
        </p:txBody>
      </p:sp>
      <p:sp>
        <p:nvSpPr>
          <p:cNvPr id="45" name="el-1789439832165-44"/>
          <p:cNvSpPr txBox="1"/>
          <p:nvPr/>
        </p:nvSpPr>
        <p:spPr>
          <a:xfrm>
            <a:off x="5114925" y="2658480"/>
            <a:ext cx="3278981" cy="3984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平时引接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一路电力系统电源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时，按满足平时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一级及部分二级负荷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之和确定</a:t>
            </a:r>
            <a:endParaRPr/>
          </a:p>
        </p:txBody>
      </p:sp>
      <p:sp>
        <p:nvSpPr>
          <p:cNvPr id="46" name="el-1789439832162-35"/>
          <p:cNvSpPr txBox="1"/>
          <p:nvPr/>
        </p:nvSpPr>
        <p:spPr>
          <a:xfrm>
            <a:off x="978694" y="3678473"/>
            <a:ext cx="341899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应急照明保障</a:t>
            </a:r>
            <a:endParaRPr/>
          </a:p>
        </p:txBody>
      </p:sp>
      <p:sp>
        <p:nvSpPr>
          <p:cNvPr id="47" name="el-1789439832162-33"/>
          <p:cNvSpPr txBox="1"/>
          <p:nvPr/>
        </p:nvSpPr>
        <p:spPr>
          <a:xfrm>
            <a:off x="978694" y="3892786"/>
            <a:ext cx="3328988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应急照明属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一级负荷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，须由内部电源或EPS（UPS）蓄电池组保证</a:t>
            </a:r>
            <a:endParaRPr/>
          </a:p>
        </p:txBody>
      </p:sp>
      <p:sp>
        <p:nvSpPr>
          <p:cNvPr id="48" name="el-1789439832162-36"/>
          <p:cNvSpPr txBox="1"/>
          <p:nvPr/>
        </p:nvSpPr>
        <p:spPr>
          <a:xfrm>
            <a:off x="5236369" y="3678473"/>
            <a:ext cx="341899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区域电站作用</a:t>
            </a:r>
            <a:endParaRPr/>
          </a:p>
        </p:txBody>
      </p:sp>
      <p:sp>
        <p:nvSpPr>
          <p:cNvPr id="49" name="el-1789439832162-34"/>
          <p:cNvSpPr txBox="1"/>
          <p:nvPr/>
        </p:nvSpPr>
        <p:spPr>
          <a:xfrm>
            <a:off x="5236369" y="3892786"/>
            <a:ext cx="3328988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兼作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区域电站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时可向邻近人防工程供电，提高整体供电可靠性</a:t>
            </a:r>
            <a:endParaRPr/>
          </a:p>
        </p:txBody>
      </p:sp>
      <p:sp>
        <p:nvSpPr>
          <p:cNvPr id="50" name="el-1789439832152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1" name="el-1789439832151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2" name="el-1789439832152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9439832152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26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216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2168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2169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2170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2173-17"/>
          <p:cNvSpPr/>
          <p:nvPr/>
        </p:nvSpPr>
        <p:spPr>
          <a:xfrm>
            <a:off x="400050" y="908372"/>
            <a:ext cx="4093369" cy="1350169"/>
          </a:xfrm>
          <a:prstGeom prst="roundRect">
            <a:avLst>
              <a:gd name="adj" fmla="val 282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7" name="el-1789439832179-28"/>
          <p:cNvCxnSpPr/>
          <p:nvPr/>
        </p:nvCxnSpPr>
        <p:spPr>
          <a:xfrm>
            <a:off x="592931" y="1394147"/>
            <a:ext cx="3707606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439832183-40"/>
          <p:cNvSpPr/>
          <p:nvPr/>
        </p:nvSpPr>
        <p:spPr>
          <a:xfrm>
            <a:off x="592931" y="1058391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2221-56"/>
          <p:cNvSpPr/>
          <p:nvPr/>
        </p:nvSpPr>
        <p:spPr>
          <a:xfrm>
            <a:off x="675977" y="1126257"/>
            <a:ext cx="9108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000" y="0"/>
                </a:moveTo>
                <a:lnTo>
                  <a:pt x="12000" y="0"/>
                </a:lnTo>
                <a:cubicBezTo>
                  <a:pt x="8667" y="103"/>
                  <a:pt x="5833" y="1000"/>
                  <a:pt x="3500" y="2692"/>
                </a:cubicBezTo>
                <a:lnTo>
                  <a:pt x="3500" y="2692"/>
                </a:lnTo>
                <a:lnTo>
                  <a:pt x="3500" y="2692"/>
                </a:lnTo>
                <a:cubicBezTo>
                  <a:pt x="1300" y="4487"/>
                  <a:pt x="133" y="6667"/>
                  <a:pt x="0" y="9231"/>
                </a:cubicBezTo>
                <a:lnTo>
                  <a:pt x="0" y="9231"/>
                </a:lnTo>
                <a:lnTo>
                  <a:pt x="0" y="88846"/>
                </a:lnTo>
                <a:cubicBezTo>
                  <a:pt x="133" y="91410"/>
                  <a:pt x="1300" y="93590"/>
                  <a:pt x="3500" y="95385"/>
                </a:cubicBezTo>
                <a:lnTo>
                  <a:pt x="3500" y="95385"/>
                </a:lnTo>
                <a:cubicBezTo>
                  <a:pt x="5833" y="97077"/>
                  <a:pt x="8667" y="97974"/>
                  <a:pt x="12000" y="98077"/>
                </a:cubicBezTo>
                <a:lnTo>
                  <a:pt x="12000" y="98077"/>
                </a:lnTo>
                <a:lnTo>
                  <a:pt x="35900" y="98077"/>
                </a:lnTo>
                <a:lnTo>
                  <a:pt x="35900" y="82769"/>
                </a:lnTo>
                <a:cubicBezTo>
                  <a:pt x="36033" y="80205"/>
                  <a:pt x="37167" y="78026"/>
                  <a:pt x="39300" y="76231"/>
                </a:cubicBezTo>
                <a:lnTo>
                  <a:pt x="39300" y="76231"/>
                </a:lnTo>
                <a:cubicBezTo>
                  <a:pt x="41633" y="74590"/>
                  <a:pt x="44467" y="73692"/>
                  <a:pt x="47800" y="73538"/>
                </a:cubicBezTo>
                <a:lnTo>
                  <a:pt x="47800" y="73538"/>
                </a:lnTo>
                <a:cubicBezTo>
                  <a:pt x="51133" y="73692"/>
                  <a:pt x="53967" y="74590"/>
                  <a:pt x="56300" y="76231"/>
                </a:cubicBezTo>
                <a:lnTo>
                  <a:pt x="56300" y="76231"/>
                </a:lnTo>
                <a:cubicBezTo>
                  <a:pt x="58433" y="78026"/>
                  <a:pt x="59600" y="80205"/>
                  <a:pt x="59800" y="82769"/>
                </a:cubicBezTo>
                <a:lnTo>
                  <a:pt x="59800" y="82769"/>
                </a:lnTo>
                <a:lnTo>
                  <a:pt x="59800" y="98077"/>
                </a:lnTo>
                <a:lnTo>
                  <a:pt x="83700" y="98077"/>
                </a:lnTo>
                <a:cubicBezTo>
                  <a:pt x="87033" y="97974"/>
                  <a:pt x="89833" y="97077"/>
                  <a:pt x="92100" y="95385"/>
                </a:cubicBezTo>
                <a:lnTo>
                  <a:pt x="92100" y="95385"/>
                </a:lnTo>
                <a:cubicBezTo>
                  <a:pt x="94300" y="93590"/>
                  <a:pt x="95467" y="91410"/>
                  <a:pt x="95600" y="88846"/>
                </a:cubicBezTo>
                <a:lnTo>
                  <a:pt x="95600" y="88846"/>
                </a:lnTo>
                <a:lnTo>
                  <a:pt x="95600" y="9231"/>
                </a:lnTo>
                <a:cubicBezTo>
                  <a:pt x="95467" y="6667"/>
                  <a:pt x="94300" y="4487"/>
                  <a:pt x="92100" y="2692"/>
                </a:cubicBezTo>
                <a:lnTo>
                  <a:pt x="92100" y="2692"/>
                </a:lnTo>
                <a:cubicBezTo>
                  <a:pt x="89833" y="1000"/>
                  <a:pt x="87033" y="103"/>
                  <a:pt x="83700" y="0"/>
                </a:cubicBezTo>
                <a:lnTo>
                  <a:pt x="83700" y="0"/>
                </a:lnTo>
                <a:lnTo>
                  <a:pt x="12000" y="0"/>
                </a:lnTo>
                <a:moveTo>
                  <a:pt x="15900" y="46000"/>
                </a:moveTo>
                <a:lnTo>
                  <a:pt x="15900" y="46000"/>
                </a:lnTo>
                <a:cubicBezTo>
                  <a:pt x="16100" y="44051"/>
                  <a:pt x="17433" y="43026"/>
                  <a:pt x="19900" y="42923"/>
                </a:cubicBezTo>
                <a:lnTo>
                  <a:pt x="19900" y="42923"/>
                </a:lnTo>
                <a:lnTo>
                  <a:pt x="27900" y="42923"/>
                </a:lnTo>
                <a:cubicBezTo>
                  <a:pt x="30367" y="43026"/>
                  <a:pt x="31700" y="44051"/>
                  <a:pt x="31900" y="46000"/>
                </a:cubicBezTo>
                <a:lnTo>
                  <a:pt x="31900" y="46000"/>
                </a:lnTo>
                <a:lnTo>
                  <a:pt x="31900" y="52077"/>
                </a:lnTo>
                <a:cubicBezTo>
                  <a:pt x="31700" y="54026"/>
                  <a:pt x="30367" y="55051"/>
                  <a:pt x="27900" y="55154"/>
                </a:cubicBezTo>
                <a:lnTo>
                  <a:pt x="27900" y="55154"/>
                </a:lnTo>
                <a:lnTo>
                  <a:pt x="19900" y="55154"/>
                </a:lnTo>
                <a:cubicBezTo>
                  <a:pt x="17433" y="55051"/>
                  <a:pt x="16100" y="54026"/>
                  <a:pt x="15900" y="52077"/>
                </a:cubicBezTo>
                <a:lnTo>
                  <a:pt x="15900" y="52077"/>
                </a:lnTo>
                <a:lnTo>
                  <a:pt x="15900" y="46000"/>
                </a:lnTo>
                <a:moveTo>
                  <a:pt x="43800" y="42923"/>
                </a:moveTo>
                <a:lnTo>
                  <a:pt x="43800" y="42923"/>
                </a:lnTo>
                <a:lnTo>
                  <a:pt x="51800" y="42923"/>
                </a:lnTo>
                <a:cubicBezTo>
                  <a:pt x="54267" y="43026"/>
                  <a:pt x="55600" y="44051"/>
                  <a:pt x="55800" y="46000"/>
                </a:cubicBezTo>
                <a:lnTo>
                  <a:pt x="55800" y="46000"/>
                </a:lnTo>
                <a:lnTo>
                  <a:pt x="55800" y="52077"/>
                </a:lnTo>
                <a:cubicBezTo>
                  <a:pt x="55600" y="54026"/>
                  <a:pt x="54267" y="55051"/>
                  <a:pt x="51800" y="55154"/>
                </a:cubicBezTo>
                <a:lnTo>
                  <a:pt x="51800" y="55154"/>
                </a:lnTo>
                <a:lnTo>
                  <a:pt x="43800" y="55154"/>
                </a:lnTo>
                <a:cubicBezTo>
                  <a:pt x="41333" y="55051"/>
                  <a:pt x="40000" y="54026"/>
                  <a:pt x="39800" y="52077"/>
                </a:cubicBezTo>
                <a:lnTo>
                  <a:pt x="39800" y="52077"/>
                </a:lnTo>
                <a:lnTo>
                  <a:pt x="39800" y="46000"/>
                </a:lnTo>
                <a:cubicBezTo>
                  <a:pt x="40000" y="44051"/>
                  <a:pt x="41333" y="43026"/>
                  <a:pt x="43800" y="42923"/>
                </a:cubicBezTo>
                <a:lnTo>
                  <a:pt x="43800" y="42923"/>
                </a:lnTo>
                <a:moveTo>
                  <a:pt x="63800" y="46000"/>
                </a:moveTo>
                <a:lnTo>
                  <a:pt x="63800" y="46000"/>
                </a:lnTo>
                <a:cubicBezTo>
                  <a:pt x="63933" y="44051"/>
                  <a:pt x="65233" y="43026"/>
                  <a:pt x="67700" y="42923"/>
                </a:cubicBezTo>
                <a:lnTo>
                  <a:pt x="67700" y="42923"/>
                </a:lnTo>
                <a:lnTo>
                  <a:pt x="75700" y="42923"/>
                </a:lnTo>
                <a:cubicBezTo>
                  <a:pt x="78167" y="43026"/>
                  <a:pt x="79500" y="44051"/>
                  <a:pt x="79700" y="46000"/>
                </a:cubicBezTo>
                <a:lnTo>
                  <a:pt x="79700" y="46000"/>
                </a:lnTo>
                <a:lnTo>
                  <a:pt x="79700" y="52077"/>
                </a:lnTo>
                <a:cubicBezTo>
                  <a:pt x="79500" y="54026"/>
                  <a:pt x="78167" y="55051"/>
                  <a:pt x="75700" y="55154"/>
                </a:cubicBezTo>
                <a:lnTo>
                  <a:pt x="75700" y="55154"/>
                </a:lnTo>
                <a:lnTo>
                  <a:pt x="67700" y="55154"/>
                </a:lnTo>
                <a:cubicBezTo>
                  <a:pt x="65233" y="55051"/>
                  <a:pt x="63933" y="54026"/>
                  <a:pt x="63800" y="52077"/>
                </a:cubicBezTo>
                <a:lnTo>
                  <a:pt x="63800" y="52077"/>
                </a:lnTo>
                <a:lnTo>
                  <a:pt x="63800" y="46000"/>
                </a:lnTo>
                <a:moveTo>
                  <a:pt x="19900" y="18385"/>
                </a:moveTo>
                <a:lnTo>
                  <a:pt x="19900" y="18385"/>
                </a:lnTo>
                <a:lnTo>
                  <a:pt x="27900" y="18385"/>
                </a:lnTo>
                <a:cubicBezTo>
                  <a:pt x="30367" y="18538"/>
                  <a:pt x="31700" y="19564"/>
                  <a:pt x="31900" y="21462"/>
                </a:cubicBezTo>
                <a:lnTo>
                  <a:pt x="31900" y="21462"/>
                </a:lnTo>
                <a:lnTo>
                  <a:pt x="31900" y="27615"/>
                </a:lnTo>
                <a:cubicBezTo>
                  <a:pt x="31700" y="29513"/>
                  <a:pt x="30367" y="30513"/>
                  <a:pt x="27900" y="30615"/>
                </a:cubicBezTo>
                <a:lnTo>
                  <a:pt x="27900" y="30615"/>
                </a:lnTo>
                <a:lnTo>
                  <a:pt x="19900" y="30615"/>
                </a:lnTo>
                <a:cubicBezTo>
                  <a:pt x="17433" y="30513"/>
                  <a:pt x="16100" y="29513"/>
                  <a:pt x="15900" y="27615"/>
                </a:cubicBezTo>
                <a:lnTo>
                  <a:pt x="15900" y="27615"/>
                </a:lnTo>
                <a:lnTo>
                  <a:pt x="15900" y="21462"/>
                </a:lnTo>
                <a:cubicBezTo>
                  <a:pt x="16100" y="19564"/>
                  <a:pt x="17433" y="18538"/>
                  <a:pt x="19900" y="18385"/>
                </a:cubicBezTo>
                <a:lnTo>
                  <a:pt x="19900" y="18385"/>
                </a:lnTo>
                <a:moveTo>
                  <a:pt x="39800" y="21462"/>
                </a:moveTo>
                <a:lnTo>
                  <a:pt x="39800" y="21462"/>
                </a:lnTo>
                <a:cubicBezTo>
                  <a:pt x="40000" y="19564"/>
                  <a:pt x="41333" y="18538"/>
                  <a:pt x="43800" y="18385"/>
                </a:cubicBezTo>
                <a:lnTo>
                  <a:pt x="43800" y="18385"/>
                </a:lnTo>
                <a:lnTo>
                  <a:pt x="51800" y="18385"/>
                </a:lnTo>
                <a:cubicBezTo>
                  <a:pt x="54267" y="18538"/>
                  <a:pt x="55600" y="19564"/>
                  <a:pt x="55800" y="21462"/>
                </a:cubicBezTo>
                <a:lnTo>
                  <a:pt x="55800" y="21462"/>
                </a:lnTo>
                <a:lnTo>
                  <a:pt x="55800" y="27615"/>
                </a:lnTo>
                <a:cubicBezTo>
                  <a:pt x="55600" y="29513"/>
                  <a:pt x="54267" y="30513"/>
                  <a:pt x="51800" y="30615"/>
                </a:cubicBezTo>
                <a:lnTo>
                  <a:pt x="51800" y="30615"/>
                </a:lnTo>
                <a:lnTo>
                  <a:pt x="43800" y="30615"/>
                </a:lnTo>
                <a:cubicBezTo>
                  <a:pt x="41333" y="30513"/>
                  <a:pt x="40000" y="29513"/>
                  <a:pt x="39800" y="27615"/>
                </a:cubicBezTo>
                <a:lnTo>
                  <a:pt x="39800" y="27615"/>
                </a:lnTo>
                <a:lnTo>
                  <a:pt x="39800" y="21462"/>
                </a:lnTo>
                <a:moveTo>
                  <a:pt x="67700" y="18385"/>
                </a:moveTo>
                <a:lnTo>
                  <a:pt x="67700" y="18385"/>
                </a:lnTo>
                <a:lnTo>
                  <a:pt x="75700" y="18385"/>
                </a:lnTo>
                <a:cubicBezTo>
                  <a:pt x="78167" y="18538"/>
                  <a:pt x="79500" y="19564"/>
                  <a:pt x="79700" y="21462"/>
                </a:cubicBezTo>
                <a:lnTo>
                  <a:pt x="79700" y="21462"/>
                </a:lnTo>
                <a:lnTo>
                  <a:pt x="79700" y="27615"/>
                </a:lnTo>
                <a:cubicBezTo>
                  <a:pt x="79500" y="29513"/>
                  <a:pt x="78167" y="30513"/>
                  <a:pt x="75700" y="30615"/>
                </a:cubicBezTo>
                <a:lnTo>
                  <a:pt x="75700" y="30615"/>
                </a:lnTo>
                <a:lnTo>
                  <a:pt x="67700" y="30615"/>
                </a:lnTo>
                <a:cubicBezTo>
                  <a:pt x="65233" y="30513"/>
                  <a:pt x="63933" y="29513"/>
                  <a:pt x="63800" y="27615"/>
                </a:cubicBezTo>
                <a:lnTo>
                  <a:pt x="63800" y="27615"/>
                </a:lnTo>
                <a:lnTo>
                  <a:pt x="63800" y="21462"/>
                </a:lnTo>
                <a:cubicBezTo>
                  <a:pt x="63933" y="19564"/>
                  <a:pt x="65233" y="18538"/>
                  <a:pt x="67700" y="18385"/>
                </a:cubicBezTo>
                <a:lnTo>
                  <a:pt x="67700" y="1838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2227-63"/>
          <p:cNvSpPr/>
          <p:nvPr/>
        </p:nvSpPr>
        <p:spPr>
          <a:xfrm>
            <a:off x="592931" y="150130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2227-64"/>
          <p:cNvSpPr/>
          <p:nvPr/>
        </p:nvSpPr>
        <p:spPr>
          <a:xfrm>
            <a:off x="592931" y="1737047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2219-52"/>
          <p:cNvSpPr/>
          <p:nvPr/>
        </p:nvSpPr>
        <p:spPr>
          <a:xfrm>
            <a:off x="592931" y="197279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2174-18"/>
          <p:cNvSpPr/>
          <p:nvPr/>
        </p:nvSpPr>
        <p:spPr>
          <a:xfrm>
            <a:off x="4650581" y="908372"/>
            <a:ext cx="4093369" cy="1350169"/>
          </a:xfrm>
          <a:prstGeom prst="roundRect">
            <a:avLst>
              <a:gd name="adj" fmla="val 282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4" name="el-1789439832179-29"/>
          <p:cNvCxnSpPr/>
          <p:nvPr/>
        </p:nvCxnSpPr>
        <p:spPr>
          <a:xfrm>
            <a:off x="4843463" y="1394147"/>
            <a:ext cx="3707606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9439832184-41"/>
          <p:cNvSpPr/>
          <p:nvPr/>
        </p:nvSpPr>
        <p:spPr>
          <a:xfrm>
            <a:off x="4843463" y="1058391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2221-57"/>
          <p:cNvSpPr/>
          <p:nvPr/>
        </p:nvSpPr>
        <p:spPr>
          <a:xfrm>
            <a:off x="4915111" y="1126613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2220-53"/>
          <p:cNvSpPr/>
          <p:nvPr/>
        </p:nvSpPr>
        <p:spPr>
          <a:xfrm>
            <a:off x="4843463" y="150130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2220-54"/>
          <p:cNvSpPr/>
          <p:nvPr/>
        </p:nvSpPr>
        <p:spPr>
          <a:xfrm>
            <a:off x="4843463" y="1737047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2220-55"/>
          <p:cNvSpPr/>
          <p:nvPr/>
        </p:nvSpPr>
        <p:spPr>
          <a:xfrm>
            <a:off x="4843463" y="197279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2171-13"/>
          <p:cNvSpPr/>
          <p:nvPr/>
        </p:nvSpPr>
        <p:spPr>
          <a:xfrm>
            <a:off x="400050" y="2415704"/>
            <a:ext cx="8343900" cy="1290675"/>
          </a:xfrm>
          <a:prstGeom prst="roundRect">
            <a:avLst>
              <a:gd name="adj" fmla="val 295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9439832177-23"/>
          <p:cNvSpPr/>
          <p:nvPr/>
        </p:nvSpPr>
        <p:spPr>
          <a:xfrm>
            <a:off x="592931" y="2551435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2227-62"/>
          <p:cNvSpPr/>
          <p:nvPr/>
        </p:nvSpPr>
        <p:spPr>
          <a:xfrm>
            <a:off x="660350" y="2632249"/>
            <a:ext cx="93762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100" y="12571"/>
                </a:moveTo>
                <a:lnTo>
                  <a:pt x="28100" y="12571"/>
                </a:lnTo>
                <a:cubicBezTo>
                  <a:pt x="28100" y="9048"/>
                  <a:pt x="27233" y="6095"/>
                  <a:pt x="25500" y="3714"/>
                </a:cubicBezTo>
                <a:lnTo>
                  <a:pt x="25500" y="3714"/>
                </a:lnTo>
                <a:lnTo>
                  <a:pt x="25500" y="3714"/>
                </a:lnTo>
                <a:cubicBezTo>
                  <a:pt x="23900" y="1238"/>
                  <a:pt x="21833" y="0"/>
                  <a:pt x="19300" y="0"/>
                </a:cubicBezTo>
                <a:lnTo>
                  <a:pt x="19300" y="0"/>
                </a:lnTo>
                <a:lnTo>
                  <a:pt x="8800" y="0"/>
                </a:lnTo>
                <a:cubicBezTo>
                  <a:pt x="6333" y="0"/>
                  <a:pt x="4267" y="1238"/>
                  <a:pt x="2600" y="3714"/>
                </a:cubicBezTo>
                <a:lnTo>
                  <a:pt x="2600" y="3714"/>
                </a:lnTo>
                <a:cubicBezTo>
                  <a:pt x="867" y="6095"/>
                  <a:pt x="0" y="9048"/>
                  <a:pt x="0" y="12571"/>
                </a:cubicBezTo>
                <a:lnTo>
                  <a:pt x="0" y="12571"/>
                </a:lnTo>
                <a:lnTo>
                  <a:pt x="0" y="27571"/>
                </a:lnTo>
                <a:cubicBezTo>
                  <a:pt x="0" y="31190"/>
                  <a:pt x="867" y="34143"/>
                  <a:pt x="2600" y="36429"/>
                </a:cubicBezTo>
                <a:lnTo>
                  <a:pt x="2600" y="36429"/>
                </a:lnTo>
                <a:cubicBezTo>
                  <a:pt x="4267" y="38905"/>
                  <a:pt x="6333" y="40143"/>
                  <a:pt x="8800" y="40143"/>
                </a:cubicBezTo>
                <a:lnTo>
                  <a:pt x="8800" y="40143"/>
                </a:lnTo>
                <a:lnTo>
                  <a:pt x="19300" y="40143"/>
                </a:lnTo>
                <a:cubicBezTo>
                  <a:pt x="21833" y="40143"/>
                  <a:pt x="23900" y="38905"/>
                  <a:pt x="25500" y="36429"/>
                </a:cubicBezTo>
                <a:lnTo>
                  <a:pt x="25500" y="36429"/>
                </a:lnTo>
                <a:cubicBezTo>
                  <a:pt x="27233" y="34143"/>
                  <a:pt x="28100" y="31190"/>
                  <a:pt x="28100" y="27571"/>
                </a:cubicBezTo>
                <a:lnTo>
                  <a:pt x="28100" y="27571"/>
                </a:lnTo>
                <a:lnTo>
                  <a:pt x="28100" y="12571"/>
                </a:lnTo>
                <a:moveTo>
                  <a:pt x="28100" y="72857"/>
                </a:moveTo>
                <a:lnTo>
                  <a:pt x="28100" y="72857"/>
                </a:lnTo>
                <a:cubicBezTo>
                  <a:pt x="28100" y="69238"/>
                  <a:pt x="27233" y="66286"/>
                  <a:pt x="25500" y="64000"/>
                </a:cubicBezTo>
                <a:lnTo>
                  <a:pt x="25500" y="64000"/>
                </a:lnTo>
                <a:lnTo>
                  <a:pt x="25500" y="64000"/>
                </a:lnTo>
                <a:cubicBezTo>
                  <a:pt x="23900" y="61524"/>
                  <a:pt x="21833" y="60286"/>
                  <a:pt x="19300" y="60286"/>
                </a:cubicBezTo>
                <a:lnTo>
                  <a:pt x="19300" y="60286"/>
                </a:lnTo>
                <a:lnTo>
                  <a:pt x="8800" y="60286"/>
                </a:lnTo>
                <a:cubicBezTo>
                  <a:pt x="6333" y="60286"/>
                  <a:pt x="4267" y="61524"/>
                  <a:pt x="2600" y="64000"/>
                </a:cubicBezTo>
                <a:lnTo>
                  <a:pt x="2600" y="64000"/>
                </a:lnTo>
                <a:cubicBezTo>
                  <a:pt x="867" y="66286"/>
                  <a:pt x="0" y="69238"/>
                  <a:pt x="0" y="72857"/>
                </a:cubicBezTo>
                <a:lnTo>
                  <a:pt x="0" y="72857"/>
                </a:lnTo>
                <a:lnTo>
                  <a:pt x="0" y="87857"/>
                </a:lnTo>
                <a:cubicBezTo>
                  <a:pt x="0" y="91476"/>
                  <a:pt x="867" y="94429"/>
                  <a:pt x="2600" y="96714"/>
                </a:cubicBezTo>
                <a:lnTo>
                  <a:pt x="2600" y="96714"/>
                </a:lnTo>
                <a:cubicBezTo>
                  <a:pt x="4267" y="99190"/>
                  <a:pt x="6333" y="100429"/>
                  <a:pt x="8800" y="100429"/>
                </a:cubicBezTo>
                <a:lnTo>
                  <a:pt x="8800" y="100429"/>
                </a:lnTo>
                <a:lnTo>
                  <a:pt x="19300" y="100429"/>
                </a:lnTo>
                <a:cubicBezTo>
                  <a:pt x="21833" y="100429"/>
                  <a:pt x="23900" y="99190"/>
                  <a:pt x="25500" y="96714"/>
                </a:cubicBezTo>
                <a:lnTo>
                  <a:pt x="25500" y="96714"/>
                </a:lnTo>
                <a:cubicBezTo>
                  <a:pt x="27233" y="94429"/>
                  <a:pt x="28100" y="91476"/>
                  <a:pt x="28100" y="87857"/>
                </a:cubicBezTo>
                <a:lnTo>
                  <a:pt x="28100" y="87857"/>
                </a:lnTo>
                <a:lnTo>
                  <a:pt x="28100" y="72857"/>
                </a:lnTo>
                <a:moveTo>
                  <a:pt x="35200" y="12571"/>
                </a:moveTo>
                <a:lnTo>
                  <a:pt x="35200" y="12571"/>
                </a:lnTo>
                <a:lnTo>
                  <a:pt x="35200" y="27571"/>
                </a:lnTo>
                <a:cubicBezTo>
                  <a:pt x="35200" y="31190"/>
                  <a:pt x="36067" y="34143"/>
                  <a:pt x="37800" y="36429"/>
                </a:cubicBezTo>
                <a:lnTo>
                  <a:pt x="37800" y="36429"/>
                </a:lnTo>
                <a:cubicBezTo>
                  <a:pt x="39400" y="38905"/>
                  <a:pt x="41433" y="40143"/>
                  <a:pt x="43900" y="40143"/>
                </a:cubicBezTo>
                <a:lnTo>
                  <a:pt x="43900" y="40143"/>
                </a:lnTo>
                <a:lnTo>
                  <a:pt x="54500" y="40143"/>
                </a:lnTo>
                <a:cubicBezTo>
                  <a:pt x="56967" y="40143"/>
                  <a:pt x="59000" y="38905"/>
                  <a:pt x="60600" y="36429"/>
                </a:cubicBezTo>
                <a:lnTo>
                  <a:pt x="60600" y="36429"/>
                </a:lnTo>
                <a:cubicBezTo>
                  <a:pt x="62400" y="34143"/>
                  <a:pt x="63300" y="31190"/>
                  <a:pt x="63300" y="27571"/>
                </a:cubicBezTo>
                <a:lnTo>
                  <a:pt x="63300" y="27571"/>
                </a:lnTo>
                <a:lnTo>
                  <a:pt x="63300" y="12571"/>
                </a:lnTo>
                <a:cubicBezTo>
                  <a:pt x="63300" y="9048"/>
                  <a:pt x="62400" y="6095"/>
                  <a:pt x="60600" y="3714"/>
                </a:cubicBezTo>
                <a:lnTo>
                  <a:pt x="60600" y="3714"/>
                </a:lnTo>
                <a:cubicBezTo>
                  <a:pt x="59000" y="1238"/>
                  <a:pt x="56967" y="0"/>
                  <a:pt x="54500" y="0"/>
                </a:cubicBezTo>
                <a:lnTo>
                  <a:pt x="54500" y="0"/>
                </a:lnTo>
                <a:lnTo>
                  <a:pt x="43900" y="0"/>
                </a:lnTo>
                <a:cubicBezTo>
                  <a:pt x="41433" y="0"/>
                  <a:pt x="39400" y="1238"/>
                  <a:pt x="37800" y="3714"/>
                </a:cubicBezTo>
                <a:lnTo>
                  <a:pt x="37800" y="3714"/>
                </a:lnTo>
                <a:cubicBezTo>
                  <a:pt x="36067" y="6095"/>
                  <a:pt x="35200" y="9048"/>
                  <a:pt x="35200" y="12571"/>
                </a:cubicBezTo>
                <a:lnTo>
                  <a:pt x="35200" y="12571"/>
                </a:lnTo>
                <a:moveTo>
                  <a:pt x="63300" y="72857"/>
                </a:moveTo>
                <a:lnTo>
                  <a:pt x="63300" y="72857"/>
                </a:lnTo>
                <a:cubicBezTo>
                  <a:pt x="63300" y="69238"/>
                  <a:pt x="62400" y="66286"/>
                  <a:pt x="60600" y="64000"/>
                </a:cubicBezTo>
                <a:lnTo>
                  <a:pt x="60600" y="64000"/>
                </a:lnTo>
                <a:lnTo>
                  <a:pt x="60600" y="64000"/>
                </a:lnTo>
                <a:cubicBezTo>
                  <a:pt x="59000" y="61524"/>
                  <a:pt x="56967" y="60286"/>
                  <a:pt x="54500" y="60286"/>
                </a:cubicBezTo>
                <a:lnTo>
                  <a:pt x="54500" y="60286"/>
                </a:lnTo>
                <a:lnTo>
                  <a:pt x="43900" y="60286"/>
                </a:lnTo>
                <a:cubicBezTo>
                  <a:pt x="41433" y="60286"/>
                  <a:pt x="39400" y="61524"/>
                  <a:pt x="37800" y="64000"/>
                </a:cubicBezTo>
                <a:lnTo>
                  <a:pt x="37800" y="64000"/>
                </a:lnTo>
                <a:cubicBezTo>
                  <a:pt x="36067" y="66286"/>
                  <a:pt x="35200" y="69238"/>
                  <a:pt x="35200" y="72857"/>
                </a:cubicBezTo>
                <a:lnTo>
                  <a:pt x="35200" y="72857"/>
                </a:lnTo>
                <a:lnTo>
                  <a:pt x="35200" y="87857"/>
                </a:lnTo>
                <a:cubicBezTo>
                  <a:pt x="35200" y="91476"/>
                  <a:pt x="36067" y="94429"/>
                  <a:pt x="37800" y="96714"/>
                </a:cubicBezTo>
                <a:lnTo>
                  <a:pt x="37800" y="96714"/>
                </a:lnTo>
                <a:cubicBezTo>
                  <a:pt x="39400" y="99190"/>
                  <a:pt x="41433" y="100429"/>
                  <a:pt x="43900" y="100429"/>
                </a:cubicBezTo>
                <a:lnTo>
                  <a:pt x="43900" y="100429"/>
                </a:lnTo>
                <a:lnTo>
                  <a:pt x="54500" y="100429"/>
                </a:lnTo>
                <a:cubicBezTo>
                  <a:pt x="56967" y="100429"/>
                  <a:pt x="59000" y="99190"/>
                  <a:pt x="60600" y="96714"/>
                </a:cubicBezTo>
                <a:lnTo>
                  <a:pt x="60600" y="96714"/>
                </a:lnTo>
                <a:cubicBezTo>
                  <a:pt x="62400" y="94429"/>
                  <a:pt x="63300" y="91476"/>
                  <a:pt x="63300" y="87857"/>
                </a:cubicBezTo>
                <a:lnTo>
                  <a:pt x="63300" y="87857"/>
                </a:lnTo>
                <a:lnTo>
                  <a:pt x="63300" y="72857"/>
                </a:lnTo>
                <a:moveTo>
                  <a:pt x="70300" y="12571"/>
                </a:moveTo>
                <a:lnTo>
                  <a:pt x="70300" y="12571"/>
                </a:lnTo>
                <a:lnTo>
                  <a:pt x="70300" y="27571"/>
                </a:lnTo>
                <a:cubicBezTo>
                  <a:pt x="70300" y="31190"/>
                  <a:pt x="71167" y="34143"/>
                  <a:pt x="72900" y="36429"/>
                </a:cubicBezTo>
                <a:lnTo>
                  <a:pt x="72900" y="36429"/>
                </a:lnTo>
                <a:cubicBezTo>
                  <a:pt x="74567" y="38905"/>
                  <a:pt x="76633" y="40143"/>
                  <a:pt x="79100" y="40143"/>
                </a:cubicBezTo>
                <a:lnTo>
                  <a:pt x="79100" y="40143"/>
                </a:lnTo>
                <a:lnTo>
                  <a:pt x="89600" y="40143"/>
                </a:lnTo>
                <a:cubicBezTo>
                  <a:pt x="92133" y="40143"/>
                  <a:pt x="94200" y="38905"/>
                  <a:pt x="95800" y="36429"/>
                </a:cubicBezTo>
                <a:lnTo>
                  <a:pt x="95800" y="36429"/>
                </a:lnTo>
                <a:cubicBezTo>
                  <a:pt x="97533" y="34143"/>
                  <a:pt x="98400" y="31190"/>
                  <a:pt x="98400" y="27571"/>
                </a:cubicBezTo>
                <a:lnTo>
                  <a:pt x="98400" y="27571"/>
                </a:lnTo>
                <a:lnTo>
                  <a:pt x="98400" y="12571"/>
                </a:lnTo>
                <a:cubicBezTo>
                  <a:pt x="98400" y="9048"/>
                  <a:pt x="97533" y="6095"/>
                  <a:pt x="95800" y="3714"/>
                </a:cubicBezTo>
                <a:lnTo>
                  <a:pt x="95800" y="3714"/>
                </a:lnTo>
                <a:cubicBezTo>
                  <a:pt x="94200" y="1238"/>
                  <a:pt x="92133" y="0"/>
                  <a:pt x="89600" y="0"/>
                </a:cubicBezTo>
                <a:lnTo>
                  <a:pt x="89600" y="0"/>
                </a:lnTo>
                <a:lnTo>
                  <a:pt x="79100" y="0"/>
                </a:lnTo>
                <a:cubicBezTo>
                  <a:pt x="76633" y="0"/>
                  <a:pt x="74567" y="1238"/>
                  <a:pt x="72900" y="3714"/>
                </a:cubicBezTo>
                <a:lnTo>
                  <a:pt x="72900" y="3714"/>
                </a:lnTo>
                <a:cubicBezTo>
                  <a:pt x="71167" y="6095"/>
                  <a:pt x="70300" y="9048"/>
                  <a:pt x="70300" y="12571"/>
                </a:cubicBezTo>
                <a:lnTo>
                  <a:pt x="70300" y="12571"/>
                </a:lnTo>
                <a:moveTo>
                  <a:pt x="98400" y="72857"/>
                </a:moveTo>
                <a:lnTo>
                  <a:pt x="98400" y="72857"/>
                </a:lnTo>
                <a:cubicBezTo>
                  <a:pt x="98400" y="69238"/>
                  <a:pt x="97533" y="66286"/>
                  <a:pt x="95800" y="64000"/>
                </a:cubicBezTo>
                <a:lnTo>
                  <a:pt x="95800" y="64000"/>
                </a:lnTo>
                <a:lnTo>
                  <a:pt x="95800" y="64000"/>
                </a:lnTo>
                <a:cubicBezTo>
                  <a:pt x="94200" y="61524"/>
                  <a:pt x="92133" y="60286"/>
                  <a:pt x="89600" y="60286"/>
                </a:cubicBezTo>
                <a:lnTo>
                  <a:pt x="89600" y="60286"/>
                </a:lnTo>
                <a:lnTo>
                  <a:pt x="79100" y="60286"/>
                </a:lnTo>
                <a:cubicBezTo>
                  <a:pt x="76633" y="60286"/>
                  <a:pt x="74567" y="61524"/>
                  <a:pt x="72900" y="64000"/>
                </a:cubicBezTo>
                <a:lnTo>
                  <a:pt x="72900" y="64000"/>
                </a:lnTo>
                <a:cubicBezTo>
                  <a:pt x="71167" y="66286"/>
                  <a:pt x="70300" y="69238"/>
                  <a:pt x="70300" y="72857"/>
                </a:cubicBezTo>
                <a:lnTo>
                  <a:pt x="70300" y="72857"/>
                </a:lnTo>
                <a:lnTo>
                  <a:pt x="70300" y="87857"/>
                </a:lnTo>
                <a:cubicBezTo>
                  <a:pt x="70300" y="91476"/>
                  <a:pt x="71167" y="94429"/>
                  <a:pt x="72900" y="96714"/>
                </a:cubicBezTo>
                <a:lnTo>
                  <a:pt x="72900" y="96714"/>
                </a:lnTo>
                <a:cubicBezTo>
                  <a:pt x="74567" y="99190"/>
                  <a:pt x="76633" y="100429"/>
                  <a:pt x="79100" y="100429"/>
                </a:cubicBezTo>
                <a:lnTo>
                  <a:pt x="79100" y="100429"/>
                </a:lnTo>
                <a:lnTo>
                  <a:pt x="89600" y="100429"/>
                </a:lnTo>
                <a:cubicBezTo>
                  <a:pt x="92133" y="100429"/>
                  <a:pt x="94200" y="99190"/>
                  <a:pt x="95800" y="96714"/>
                </a:cubicBezTo>
                <a:lnTo>
                  <a:pt x="95800" y="96714"/>
                </a:lnTo>
                <a:cubicBezTo>
                  <a:pt x="97533" y="94429"/>
                  <a:pt x="98400" y="91476"/>
                  <a:pt x="98400" y="87857"/>
                </a:cubicBezTo>
                <a:lnTo>
                  <a:pt x="98400" y="87857"/>
                </a:lnTo>
                <a:lnTo>
                  <a:pt x="98400" y="728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2176-21"/>
          <p:cNvSpPr/>
          <p:nvPr/>
        </p:nvSpPr>
        <p:spPr>
          <a:xfrm>
            <a:off x="7620149" y="2572866"/>
            <a:ext cx="930920" cy="185738"/>
          </a:xfrm>
          <a:prstGeom prst="roundRect">
            <a:avLst>
              <a:gd name="adj" fmla="val 50000"/>
            </a:avLst>
          </a:pr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2226-61"/>
          <p:cNvSpPr/>
          <p:nvPr/>
        </p:nvSpPr>
        <p:spPr>
          <a:xfrm>
            <a:off x="7705874" y="2622371"/>
            <a:ext cx="93762" cy="93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9800" y="0"/>
                </a:moveTo>
                <a:lnTo>
                  <a:pt x="39800" y="0"/>
                </a:lnTo>
                <a:cubicBezTo>
                  <a:pt x="41800" y="467"/>
                  <a:pt x="43333" y="1433"/>
                  <a:pt x="44400" y="2900"/>
                </a:cubicBezTo>
                <a:lnTo>
                  <a:pt x="44400" y="2900"/>
                </a:lnTo>
                <a:lnTo>
                  <a:pt x="44400" y="2900"/>
                </a:lnTo>
                <a:cubicBezTo>
                  <a:pt x="45400" y="4500"/>
                  <a:pt x="45833" y="6267"/>
                  <a:pt x="45700" y="8200"/>
                </a:cubicBezTo>
                <a:lnTo>
                  <a:pt x="45700" y="8200"/>
                </a:lnTo>
                <a:lnTo>
                  <a:pt x="43500" y="21100"/>
                </a:lnTo>
                <a:lnTo>
                  <a:pt x="64400" y="21100"/>
                </a:lnTo>
                <a:lnTo>
                  <a:pt x="66800" y="6000"/>
                </a:lnTo>
                <a:cubicBezTo>
                  <a:pt x="67267" y="3933"/>
                  <a:pt x="68233" y="2367"/>
                  <a:pt x="69700" y="1300"/>
                </a:cubicBezTo>
                <a:lnTo>
                  <a:pt x="69700" y="1300"/>
                </a:lnTo>
                <a:cubicBezTo>
                  <a:pt x="71300" y="300"/>
                  <a:pt x="73033" y="-133"/>
                  <a:pt x="74900" y="0"/>
                </a:cubicBezTo>
                <a:lnTo>
                  <a:pt x="74900" y="0"/>
                </a:lnTo>
                <a:cubicBezTo>
                  <a:pt x="76967" y="467"/>
                  <a:pt x="78500" y="1433"/>
                  <a:pt x="79500" y="2900"/>
                </a:cubicBezTo>
                <a:lnTo>
                  <a:pt x="79500" y="2900"/>
                </a:lnTo>
                <a:cubicBezTo>
                  <a:pt x="80567" y="4500"/>
                  <a:pt x="80933" y="6267"/>
                  <a:pt x="80600" y="8200"/>
                </a:cubicBezTo>
                <a:lnTo>
                  <a:pt x="80600" y="8200"/>
                </a:lnTo>
                <a:lnTo>
                  <a:pt x="78700" y="21100"/>
                </a:lnTo>
                <a:lnTo>
                  <a:pt x="91400" y="21100"/>
                </a:lnTo>
                <a:cubicBezTo>
                  <a:pt x="93467" y="21100"/>
                  <a:pt x="95167" y="21767"/>
                  <a:pt x="96500" y="23100"/>
                </a:cubicBezTo>
                <a:lnTo>
                  <a:pt x="96500" y="23100"/>
                </a:lnTo>
                <a:cubicBezTo>
                  <a:pt x="97767" y="24433"/>
                  <a:pt x="98400" y="26133"/>
                  <a:pt x="98400" y="28200"/>
                </a:cubicBezTo>
                <a:lnTo>
                  <a:pt x="98400" y="28200"/>
                </a:lnTo>
                <a:cubicBezTo>
                  <a:pt x="98400" y="30200"/>
                  <a:pt x="97767" y="31867"/>
                  <a:pt x="96500" y="33200"/>
                </a:cubicBezTo>
                <a:lnTo>
                  <a:pt x="96500" y="33200"/>
                </a:lnTo>
                <a:cubicBezTo>
                  <a:pt x="95167" y="34533"/>
                  <a:pt x="93467" y="35200"/>
                  <a:pt x="91400" y="35200"/>
                </a:cubicBezTo>
                <a:lnTo>
                  <a:pt x="91400" y="35200"/>
                </a:lnTo>
                <a:lnTo>
                  <a:pt x="76200" y="35200"/>
                </a:lnTo>
                <a:lnTo>
                  <a:pt x="71600" y="63300"/>
                </a:lnTo>
                <a:lnTo>
                  <a:pt x="84400" y="63300"/>
                </a:lnTo>
                <a:cubicBezTo>
                  <a:pt x="86467" y="63300"/>
                  <a:pt x="88133" y="63967"/>
                  <a:pt x="89400" y="65300"/>
                </a:cubicBezTo>
                <a:lnTo>
                  <a:pt x="89400" y="65300"/>
                </a:lnTo>
                <a:cubicBezTo>
                  <a:pt x="90733" y="66633"/>
                  <a:pt x="91400" y="68300"/>
                  <a:pt x="91400" y="70300"/>
                </a:cubicBezTo>
                <a:lnTo>
                  <a:pt x="91400" y="70300"/>
                </a:lnTo>
                <a:cubicBezTo>
                  <a:pt x="91400" y="72367"/>
                  <a:pt x="90733" y="74067"/>
                  <a:pt x="89400" y="75400"/>
                </a:cubicBezTo>
                <a:lnTo>
                  <a:pt x="89400" y="75400"/>
                </a:lnTo>
                <a:cubicBezTo>
                  <a:pt x="88133" y="76733"/>
                  <a:pt x="86467" y="77400"/>
                  <a:pt x="84400" y="77400"/>
                </a:cubicBezTo>
                <a:lnTo>
                  <a:pt x="84400" y="77400"/>
                </a:lnTo>
                <a:lnTo>
                  <a:pt x="69200" y="77400"/>
                </a:lnTo>
                <a:lnTo>
                  <a:pt x="66800" y="92500"/>
                </a:lnTo>
                <a:cubicBezTo>
                  <a:pt x="66333" y="94567"/>
                  <a:pt x="65367" y="96100"/>
                  <a:pt x="63900" y="97100"/>
                </a:cubicBezTo>
                <a:lnTo>
                  <a:pt x="63900" y="97100"/>
                </a:lnTo>
                <a:cubicBezTo>
                  <a:pt x="62300" y="98167"/>
                  <a:pt x="60567" y="98633"/>
                  <a:pt x="58700" y="98500"/>
                </a:cubicBezTo>
                <a:lnTo>
                  <a:pt x="58700" y="98500"/>
                </a:lnTo>
                <a:cubicBezTo>
                  <a:pt x="56633" y="98033"/>
                  <a:pt x="55100" y="97067"/>
                  <a:pt x="54100" y="95600"/>
                </a:cubicBezTo>
                <a:lnTo>
                  <a:pt x="54100" y="95600"/>
                </a:lnTo>
                <a:cubicBezTo>
                  <a:pt x="53033" y="94000"/>
                  <a:pt x="52667" y="92233"/>
                  <a:pt x="53000" y="90300"/>
                </a:cubicBezTo>
                <a:lnTo>
                  <a:pt x="53000" y="90300"/>
                </a:lnTo>
                <a:lnTo>
                  <a:pt x="54900" y="77400"/>
                </a:lnTo>
                <a:lnTo>
                  <a:pt x="34100" y="77400"/>
                </a:lnTo>
                <a:lnTo>
                  <a:pt x="31600" y="92500"/>
                </a:lnTo>
                <a:cubicBezTo>
                  <a:pt x="31200" y="94567"/>
                  <a:pt x="30267" y="96100"/>
                  <a:pt x="28800" y="97100"/>
                </a:cubicBezTo>
                <a:lnTo>
                  <a:pt x="28800" y="97100"/>
                </a:lnTo>
                <a:cubicBezTo>
                  <a:pt x="27200" y="98300"/>
                  <a:pt x="25433" y="98767"/>
                  <a:pt x="23500" y="98500"/>
                </a:cubicBezTo>
                <a:lnTo>
                  <a:pt x="23500" y="98500"/>
                </a:lnTo>
                <a:cubicBezTo>
                  <a:pt x="21433" y="98033"/>
                  <a:pt x="19900" y="97067"/>
                  <a:pt x="18900" y="95600"/>
                </a:cubicBezTo>
                <a:lnTo>
                  <a:pt x="18900" y="95600"/>
                </a:lnTo>
                <a:cubicBezTo>
                  <a:pt x="17900" y="94000"/>
                  <a:pt x="17533" y="92233"/>
                  <a:pt x="17800" y="90300"/>
                </a:cubicBezTo>
                <a:lnTo>
                  <a:pt x="17800" y="90300"/>
                </a:lnTo>
                <a:lnTo>
                  <a:pt x="19800" y="77400"/>
                </a:lnTo>
                <a:lnTo>
                  <a:pt x="7000" y="77400"/>
                </a:lnTo>
                <a:cubicBezTo>
                  <a:pt x="5000" y="77400"/>
                  <a:pt x="3333" y="76733"/>
                  <a:pt x="2000" y="75400"/>
                </a:cubicBezTo>
                <a:lnTo>
                  <a:pt x="2000" y="75400"/>
                </a:lnTo>
                <a:cubicBezTo>
                  <a:pt x="667" y="74067"/>
                  <a:pt x="0" y="72367"/>
                  <a:pt x="0" y="70300"/>
                </a:cubicBezTo>
                <a:lnTo>
                  <a:pt x="0" y="70300"/>
                </a:lnTo>
                <a:cubicBezTo>
                  <a:pt x="0" y="68300"/>
                  <a:pt x="667" y="66633"/>
                  <a:pt x="2000" y="65300"/>
                </a:cubicBezTo>
                <a:lnTo>
                  <a:pt x="2000" y="65300"/>
                </a:lnTo>
                <a:cubicBezTo>
                  <a:pt x="3333" y="63967"/>
                  <a:pt x="5000" y="63300"/>
                  <a:pt x="7000" y="63300"/>
                </a:cubicBezTo>
                <a:lnTo>
                  <a:pt x="7000" y="63300"/>
                </a:lnTo>
                <a:lnTo>
                  <a:pt x="22200" y="63300"/>
                </a:lnTo>
                <a:lnTo>
                  <a:pt x="26800" y="35200"/>
                </a:lnTo>
                <a:lnTo>
                  <a:pt x="14100" y="35200"/>
                </a:lnTo>
                <a:cubicBezTo>
                  <a:pt x="12033" y="35200"/>
                  <a:pt x="10333" y="34533"/>
                  <a:pt x="9000" y="33200"/>
                </a:cubicBezTo>
                <a:lnTo>
                  <a:pt x="9000" y="33200"/>
                </a:lnTo>
                <a:cubicBezTo>
                  <a:pt x="7667" y="31867"/>
                  <a:pt x="7000" y="30200"/>
                  <a:pt x="7000" y="28200"/>
                </a:cubicBezTo>
                <a:lnTo>
                  <a:pt x="7000" y="28200"/>
                </a:lnTo>
                <a:cubicBezTo>
                  <a:pt x="7000" y="26133"/>
                  <a:pt x="7667" y="24433"/>
                  <a:pt x="9000" y="23100"/>
                </a:cubicBezTo>
                <a:lnTo>
                  <a:pt x="9000" y="23100"/>
                </a:lnTo>
                <a:cubicBezTo>
                  <a:pt x="10333" y="21767"/>
                  <a:pt x="12033" y="21100"/>
                  <a:pt x="14100" y="21100"/>
                </a:cubicBezTo>
                <a:lnTo>
                  <a:pt x="14100" y="21100"/>
                </a:lnTo>
                <a:lnTo>
                  <a:pt x="29200" y="21100"/>
                </a:lnTo>
                <a:lnTo>
                  <a:pt x="31600" y="6000"/>
                </a:lnTo>
                <a:cubicBezTo>
                  <a:pt x="32067" y="3933"/>
                  <a:pt x="33033" y="2367"/>
                  <a:pt x="34500" y="1300"/>
                </a:cubicBezTo>
                <a:lnTo>
                  <a:pt x="34500" y="1300"/>
                </a:lnTo>
                <a:cubicBezTo>
                  <a:pt x="36100" y="300"/>
                  <a:pt x="37867" y="-133"/>
                  <a:pt x="39800" y="0"/>
                </a:cubicBezTo>
                <a:lnTo>
                  <a:pt x="39800" y="0"/>
                </a:lnTo>
                <a:moveTo>
                  <a:pt x="41100" y="35200"/>
                </a:moveTo>
                <a:lnTo>
                  <a:pt x="41100" y="35200"/>
                </a:lnTo>
                <a:lnTo>
                  <a:pt x="36500" y="63300"/>
                </a:lnTo>
                <a:lnTo>
                  <a:pt x="57300" y="63300"/>
                </a:lnTo>
                <a:lnTo>
                  <a:pt x="62000" y="35200"/>
                </a:lnTo>
                <a:lnTo>
                  <a:pt x="41100" y="35200"/>
                </a:lnTo>
              </a:path>
            </a:pathLst>
          </a:custGeom>
          <a:solidFill>
            <a:srgbClr val="7A8B9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2178-24"/>
          <p:cNvSpPr/>
          <p:nvPr/>
        </p:nvSpPr>
        <p:spPr>
          <a:xfrm>
            <a:off x="592931" y="2865760"/>
            <a:ext cx="1935956" cy="719175"/>
          </a:xfrm>
          <a:prstGeom prst="roundRect">
            <a:avLst>
              <a:gd name="adj" fmla="val 5298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9439832178-25"/>
          <p:cNvSpPr/>
          <p:nvPr/>
        </p:nvSpPr>
        <p:spPr>
          <a:xfrm>
            <a:off x="2600325" y="2865760"/>
            <a:ext cx="1935956" cy="719175"/>
          </a:xfrm>
          <a:prstGeom prst="roundRect">
            <a:avLst>
              <a:gd name="adj" fmla="val 5298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9439832179-26"/>
          <p:cNvSpPr/>
          <p:nvPr/>
        </p:nvSpPr>
        <p:spPr>
          <a:xfrm>
            <a:off x="4607719" y="2865760"/>
            <a:ext cx="1935956" cy="719175"/>
          </a:xfrm>
          <a:prstGeom prst="roundRect">
            <a:avLst>
              <a:gd name="adj" fmla="val 5298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el-1789439832179-27"/>
          <p:cNvSpPr/>
          <p:nvPr/>
        </p:nvSpPr>
        <p:spPr>
          <a:xfrm>
            <a:off x="6615113" y="2865760"/>
            <a:ext cx="1935956" cy="719175"/>
          </a:xfrm>
          <a:prstGeom prst="roundRect">
            <a:avLst>
              <a:gd name="adj" fmla="val 5298"/>
            </a:avLst>
          </a:prstGeom>
          <a:solidFill>
            <a:srgbClr val="F8FAFC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9439832172-14"/>
          <p:cNvSpPr/>
          <p:nvPr/>
        </p:nvSpPr>
        <p:spPr>
          <a:xfrm>
            <a:off x="400050" y="3863541"/>
            <a:ext cx="8343900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8"/>
                </a:lnTo>
                <a:lnTo>
                  <a:pt x="99725" y="105"/>
                </a:lnTo>
                <a:lnTo>
                  <a:pt x="99757" y="228"/>
                </a:lnTo>
                <a:lnTo>
                  <a:pt x="99789" y="404"/>
                </a:lnTo>
                <a:lnTo>
                  <a:pt x="99818" y="614"/>
                </a:lnTo>
                <a:lnTo>
                  <a:pt x="99848" y="895"/>
                </a:lnTo>
                <a:lnTo>
                  <a:pt x="99874" y="1193"/>
                </a:lnTo>
                <a:lnTo>
                  <a:pt x="99900" y="1544"/>
                </a:lnTo>
                <a:lnTo>
                  <a:pt x="99922" y="1930"/>
                </a:lnTo>
                <a:lnTo>
                  <a:pt x="99942" y="2333"/>
                </a:lnTo>
                <a:lnTo>
                  <a:pt x="99960" y="2789"/>
                </a:lnTo>
                <a:lnTo>
                  <a:pt x="99974" y="3246"/>
                </a:lnTo>
                <a:lnTo>
                  <a:pt x="99985" y="3737"/>
                </a:lnTo>
                <a:lnTo>
                  <a:pt x="99993" y="4228"/>
                </a:lnTo>
                <a:lnTo>
                  <a:pt x="99999" y="4754"/>
                </a:lnTo>
                <a:lnTo>
                  <a:pt x="100000" y="5263"/>
                </a:lnTo>
                <a:lnTo>
                  <a:pt x="100000" y="94737"/>
                </a:lnTo>
                <a:lnTo>
                  <a:pt x="99999" y="95246"/>
                </a:lnTo>
                <a:lnTo>
                  <a:pt x="99993" y="95772"/>
                </a:lnTo>
                <a:lnTo>
                  <a:pt x="99985" y="96263"/>
                </a:lnTo>
                <a:lnTo>
                  <a:pt x="99974" y="96754"/>
                </a:lnTo>
                <a:lnTo>
                  <a:pt x="99960" y="97211"/>
                </a:lnTo>
                <a:lnTo>
                  <a:pt x="99942" y="97667"/>
                </a:lnTo>
                <a:lnTo>
                  <a:pt x="99922" y="98070"/>
                </a:lnTo>
                <a:lnTo>
                  <a:pt x="99900" y="98456"/>
                </a:lnTo>
                <a:lnTo>
                  <a:pt x="99874" y="98807"/>
                </a:lnTo>
                <a:lnTo>
                  <a:pt x="99848" y="99105"/>
                </a:lnTo>
                <a:lnTo>
                  <a:pt x="99818" y="99386"/>
                </a:lnTo>
                <a:lnTo>
                  <a:pt x="99789" y="99596"/>
                </a:lnTo>
                <a:lnTo>
                  <a:pt x="99757" y="99772"/>
                </a:lnTo>
                <a:lnTo>
                  <a:pt x="99725" y="99895"/>
                </a:lnTo>
                <a:lnTo>
                  <a:pt x="99691" y="99982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2"/>
                </a:lnTo>
                <a:lnTo>
                  <a:pt x="275" y="99895"/>
                </a:lnTo>
                <a:lnTo>
                  <a:pt x="243" y="99772"/>
                </a:lnTo>
                <a:lnTo>
                  <a:pt x="211" y="99596"/>
                </a:lnTo>
                <a:lnTo>
                  <a:pt x="182" y="99386"/>
                </a:lnTo>
                <a:lnTo>
                  <a:pt x="152" y="99105"/>
                </a:lnTo>
                <a:lnTo>
                  <a:pt x="126" y="98807"/>
                </a:lnTo>
                <a:lnTo>
                  <a:pt x="100" y="98456"/>
                </a:lnTo>
                <a:lnTo>
                  <a:pt x="78" y="98070"/>
                </a:lnTo>
                <a:lnTo>
                  <a:pt x="58" y="97667"/>
                </a:lnTo>
                <a:lnTo>
                  <a:pt x="40" y="97211"/>
                </a:lnTo>
                <a:lnTo>
                  <a:pt x="26" y="96754"/>
                </a:lnTo>
                <a:lnTo>
                  <a:pt x="15" y="96263"/>
                </a:lnTo>
                <a:lnTo>
                  <a:pt x="7" y="95772"/>
                </a:lnTo>
                <a:lnTo>
                  <a:pt x="1" y="95246"/>
                </a:lnTo>
                <a:lnTo>
                  <a:pt x="0" y="94737"/>
                </a:lnTo>
                <a:lnTo>
                  <a:pt x="0" y="5263"/>
                </a:lnTo>
                <a:lnTo>
                  <a:pt x="1" y="4754"/>
                </a:lnTo>
                <a:lnTo>
                  <a:pt x="7" y="4228"/>
                </a:lnTo>
                <a:lnTo>
                  <a:pt x="15" y="3737"/>
                </a:lnTo>
                <a:lnTo>
                  <a:pt x="26" y="3246"/>
                </a:lnTo>
                <a:lnTo>
                  <a:pt x="40" y="2789"/>
                </a:lnTo>
                <a:lnTo>
                  <a:pt x="58" y="2333"/>
                </a:lnTo>
                <a:lnTo>
                  <a:pt x="78" y="1930"/>
                </a:lnTo>
                <a:lnTo>
                  <a:pt x="100" y="1544"/>
                </a:lnTo>
                <a:lnTo>
                  <a:pt x="126" y="1193"/>
                </a:lnTo>
                <a:lnTo>
                  <a:pt x="152" y="895"/>
                </a:lnTo>
                <a:lnTo>
                  <a:pt x="182" y="614"/>
                </a:lnTo>
                <a:lnTo>
                  <a:pt x="211" y="404"/>
                </a:lnTo>
                <a:lnTo>
                  <a:pt x="243" y="228"/>
                </a:lnTo>
                <a:lnTo>
                  <a:pt x="275" y="105"/>
                </a:lnTo>
                <a:lnTo>
                  <a:pt x="309" y="18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2172-15"/>
          <p:cNvSpPr/>
          <p:nvPr/>
        </p:nvSpPr>
        <p:spPr>
          <a:xfrm>
            <a:off x="400050" y="3863541"/>
            <a:ext cx="42863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5"/>
                </a:lnTo>
                <a:lnTo>
                  <a:pt x="53661" y="101"/>
                </a:lnTo>
                <a:lnTo>
                  <a:pt x="47314" y="227"/>
                </a:lnTo>
                <a:lnTo>
                  <a:pt x="41154" y="401"/>
                </a:lnTo>
                <a:lnTo>
                  <a:pt x="35240" y="621"/>
                </a:lnTo>
                <a:lnTo>
                  <a:pt x="29629" y="887"/>
                </a:lnTo>
                <a:lnTo>
                  <a:pt x="24374" y="1195"/>
                </a:lnTo>
                <a:lnTo>
                  <a:pt x="19526" y="1542"/>
                </a:lnTo>
                <a:lnTo>
                  <a:pt x="15133" y="1924"/>
                </a:lnTo>
                <a:lnTo>
                  <a:pt x="11235" y="2339"/>
                </a:lnTo>
                <a:lnTo>
                  <a:pt x="7872" y="2782"/>
                </a:lnTo>
                <a:lnTo>
                  <a:pt x="5075" y="3249"/>
                </a:lnTo>
                <a:lnTo>
                  <a:pt x="2871" y="3735"/>
                </a:lnTo>
                <a:lnTo>
                  <a:pt x="1281" y="4236"/>
                </a:lnTo>
                <a:lnTo>
                  <a:pt x="321" y="4747"/>
                </a:lnTo>
                <a:lnTo>
                  <a:pt x="0" y="5263"/>
                </a:lnTo>
                <a:lnTo>
                  <a:pt x="0" y="94737"/>
                </a:lnTo>
                <a:lnTo>
                  <a:pt x="321" y="95253"/>
                </a:lnTo>
                <a:lnTo>
                  <a:pt x="1281" y="95764"/>
                </a:lnTo>
                <a:lnTo>
                  <a:pt x="2871" y="96265"/>
                </a:lnTo>
                <a:lnTo>
                  <a:pt x="5075" y="96751"/>
                </a:lnTo>
                <a:lnTo>
                  <a:pt x="7872" y="97218"/>
                </a:lnTo>
                <a:lnTo>
                  <a:pt x="11235" y="97661"/>
                </a:lnTo>
                <a:lnTo>
                  <a:pt x="15133" y="98076"/>
                </a:lnTo>
                <a:lnTo>
                  <a:pt x="19526" y="98458"/>
                </a:lnTo>
                <a:lnTo>
                  <a:pt x="24374" y="98805"/>
                </a:lnTo>
                <a:lnTo>
                  <a:pt x="29629" y="99113"/>
                </a:lnTo>
                <a:lnTo>
                  <a:pt x="35240" y="99379"/>
                </a:lnTo>
                <a:lnTo>
                  <a:pt x="41154" y="99599"/>
                </a:lnTo>
                <a:lnTo>
                  <a:pt x="47314" y="99773"/>
                </a:lnTo>
                <a:lnTo>
                  <a:pt x="53661" y="99899"/>
                </a:lnTo>
                <a:lnTo>
                  <a:pt x="60132" y="9997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737"/>
                </a:lnTo>
                <a:lnTo>
                  <a:pt x="100000" y="5263"/>
                </a:lnTo>
                <a:lnTo>
                  <a:pt x="100000" y="5263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2174-19"/>
          <p:cNvSpPr/>
          <p:nvPr/>
        </p:nvSpPr>
        <p:spPr>
          <a:xfrm>
            <a:off x="642938" y="3977841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2225-60"/>
          <p:cNvSpPr/>
          <p:nvPr/>
        </p:nvSpPr>
        <p:spPr>
          <a:xfrm>
            <a:off x="746485" y="4063556"/>
            <a:ext cx="107229" cy="1428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455" y="8800"/>
                </a:moveTo>
                <a:lnTo>
                  <a:pt x="84455" y="8800"/>
                </a:lnTo>
                <a:cubicBezTo>
                  <a:pt x="86030" y="5822"/>
                  <a:pt x="85152" y="3289"/>
                  <a:pt x="81818" y="1200"/>
                </a:cubicBezTo>
                <a:lnTo>
                  <a:pt x="81818" y="1200"/>
                </a:lnTo>
                <a:cubicBezTo>
                  <a:pt x="78061" y="-489"/>
                  <a:pt x="74515" y="-356"/>
                  <a:pt x="71182" y="1600"/>
                </a:cubicBezTo>
                <a:lnTo>
                  <a:pt x="71182" y="1600"/>
                </a:lnTo>
                <a:lnTo>
                  <a:pt x="3000" y="45333"/>
                </a:lnTo>
                <a:cubicBezTo>
                  <a:pt x="152" y="47289"/>
                  <a:pt x="-667" y="49556"/>
                  <a:pt x="545" y="52133"/>
                </a:cubicBezTo>
                <a:lnTo>
                  <a:pt x="545" y="52133"/>
                </a:lnTo>
                <a:cubicBezTo>
                  <a:pt x="2182" y="54756"/>
                  <a:pt x="4848" y="56133"/>
                  <a:pt x="8545" y="56267"/>
                </a:cubicBezTo>
                <a:lnTo>
                  <a:pt x="8545" y="56267"/>
                </a:lnTo>
                <a:lnTo>
                  <a:pt x="38364" y="56267"/>
                </a:lnTo>
                <a:lnTo>
                  <a:pt x="17909" y="91200"/>
                </a:lnTo>
                <a:cubicBezTo>
                  <a:pt x="16273" y="94222"/>
                  <a:pt x="17152" y="96778"/>
                  <a:pt x="20545" y="98867"/>
                </a:cubicBezTo>
                <a:lnTo>
                  <a:pt x="20545" y="98867"/>
                </a:lnTo>
                <a:cubicBezTo>
                  <a:pt x="24242" y="100556"/>
                  <a:pt x="27788" y="100422"/>
                  <a:pt x="31182" y="98467"/>
                </a:cubicBezTo>
                <a:lnTo>
                  <a:pt x="31182" y="98467"/>
                </a:lnTo>
                <a:lnTo>
                  <a:pt x="99364" y="54667"/>
                </a:lnTo>
                <a:cubicBezTo>
                  <a:pt x="102212" y="52711"/>
                  <a:pt x="103030" y="50444"/>
                  <a:pt x="101818" y="47867"/>
                </a:cubicBezTo>
                <a:lnTo>
                  <a:pt x="101818" y="47867"/>
                </a:lnTo>
                <a:cubicBezTo>
                  <a:pt x="100364" y="45244"/>
                  <a:pt x="97697" y="43867"/>
                  <a:pt x="93818" y="43733"/>
                </a:cubicBezTo>
                <a:lnTo>
                  <a:pt x="93818" y="43733"/>
                </a:lnTo>
                <a:lnTo>
                  <a:pt x="64182" y="43733"/>
                </a:lnTo>
                <a:lnTo>
                  <a:pt x="84455" y="88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2167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9439832168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9439832169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6" name="el-1789439832169-8"/>
          <p:cNvSpPr txBox="1"/>
          <p:nvPr/>
        </p:nvSpPr>
        <p:spPr>
          <a:xfrm>
            <a:off x="4048274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固定电站设置示例</a:t>
            </a:r>
            <a:endParaRPr/>
          </a:p>
        </p:txBody>
      </p:sp>
      <p:sp>
        <p:nvSpPr>
          <p:cNvPr id="37" name="el-1789439832169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38" name="el-1789439832181-30"/>
          <p:cNvSpPr txBox="1"/>
          <p:nvPr/>
        </p:nvSpPr>
        <p:spPr>
          <a:xfrm>
            <a:off x="921544" y="1094110"/>
            <a:ext cx="6858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工程概况</a:t>
            </a:r>
            <a:endParaRPr/>
          </a:p>
        </p:txBody>
      </p:sp>
      <p:sp>
        <p:nvSpPr>
          <p:cNvPr id="39" name="el-1789439832187-42"/>
          <p:cNvSpPr txBox="1"/>
          <p:nvPr/>
        </p:nvSpPr>
        <p:spPr>
          <a:xfrm>
            <a:off x="750094" y="1472729"/>
            <a:ext cx="124729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某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单建式人防汽车库</a:t>
            </a:r>
            <a:endParaRPr/>
          </a:p>
        </p:txBody>
      </p:sp>
      <p:sp>
        <p:nvSpPr>
          <p:cNvPr id="40" name="el-1789439832188-43"/>
          <p:cNvSpPr txBox="1"/>
          <p:nvPr/>
        </p:nvSpPr>
        <p:spPr>
          <a:xfrm>
            <a:off x="750094" y="1708472"/>
            <a:ext cx="213686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人防总建筑面积 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21340 平方米</a:t>
            </a:r>
            <a:endParaRPr/>
          </a:p>
        </p:txBody>
      </p:sp>
      <p:sp>
        <p:nvSpPr>
          <p:cNvPr id="41" name="el-1789439832188-44"/>
          <p:cNvSpPr txBox="1"/>
          <p:nvPr/>
        </p:nvSpPr>
        <p:spPr>
          <a:xfrm>
            <a:off x="750094" y="1944216"/>
            <a:ext cx="126927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分成 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9 个防护单元</a:t>
            </a:r>
            <a:endParaRPr/>
          </a:p>
        </p:txBody>
      </p:sp>
      <p:sp>
        <p:nvSpPr>
          <p:cNvPr id="42" name="el-1789439832181-31"/>
          <p:cNvSpPr txBox="1"/>
          <p:nvPr/>
        </p:nvSpPr>
        <p:spPr>
          <a:xfrm>
            <a:off x="5172075" y="1094110"/>
            <a:ext cx="97869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电站设置要点</a:t>
            </a:r>
            <a:endParaRPr/>
          </a:p>
        </p:txBody>
      </p:sp>
      <p:sp>
        <p:nvSpPr>
          <p:cNvPr id="43" name="el-1789439832188-45"/>
          <p:cNvSpPr txBox="1"/>
          <p:nvPr/>
        </p:nvSpPr>
        <p:spPr>
          <a:xfrm>
            <a:off x="5000625" y="1472729"/>
            <a:ext cx="178340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 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核5级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固定式柴油发电站</a:t>
            </a:r>
            <a:endParaRPr/>
          </a:p>
        </p:txBody>
      </p:sp>
      <p:sp>
        <p:nvSpPr>
          <p:cNvPr id="44" name="el-1789439832188-46"/>
          <p:cNvSpPr txBox="1"/>
          <p:nvPr/>
        </p:nvSpPr>
        <p:spPr>
          <a:xfrm>
            <a:off x="5000625" y="1708472"/>
            <a:ext cx="137588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隔室操作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，独立控制室</a:t>
            </a:r>
            <a:endParaRPr/>
          </a:p>
        </p:txBody>
      </p:sp>
      <p:sp>
        <p:nvSpPr>
          <p:cNvPr id="45" name="el-1789439832189-47"/>
          <p:cNvSpPr txBox="1"/>
          <p:nvPr/>
        </p:nvSpPr>
        <p:spPr>
          <a:xfrm>
            <a:off x="5000625" y="1944216"/>
            <a:ext cx="2272440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内设 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二台 200kW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柴油发电机组</a:t>
            </a:r>
            <a:endParaRPr/>
          </a:p>
        </p:txBody>
      </p:sp>
      <p:sp>
        <p:nvSpPr>
          <p:cNvPr id="46" name="el-1789439832176-22"/>
          <p:cNvSpPr txBox="1"/>
          <p:nvPr/>
        </p:nvSpPr>
        <p:spPr>
          <a:xfrm>
            <a:off x="892969" y="2576438"/>
            <a:ext cx="930831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防护单元分布</a:t>
            </a:r>
            <a:endParaRPr/>
          </a:p>
        </p:txBody>
      </p:sp>
      <p:sp>
        <p:nvSpPr>
          <p:cNvPr id="47" name="el-1789439832176-20"/>
          <p:cNvSpPr txBox="1"/>
          <p:nvPr/>
        </p:nvSpPr>
        <p:spPr>
          <a:xfrm>
            <a:off x="7705874" y="2594297"/>
            <a:ext cx="98878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3762">
              <a:lnSpc>
                <a:spcPct val="100000"/>
              </a:lnSpc>
            </a:pPr>
            <a:r>
              <a:rPr b="1" sz="84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9 个防护单元</a:t>
            </a:r>
            <a:endParaRPr/>
          </a:p>
        </p:txBody>
      </p:sp>
      <p:sp>
        <p:nvSpPr>
          <p:cNvPr id="48" name="el-1789439832182-32"/>
          <p:cNvSpPr txBox="1"/>
          <p:nvPr/>
        </p:nvSpPr>
        <p:spPr>
          <a:xfrm>
            <a:off x="511492" y="2944341"/>
            <a:ext cx="209883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2个</a:t>
            </a:r>
            <a:endParaRPr/>
          </a:p>
        </p:txBody>
      </p:sp>
      <p:sp>
        <p:nvSpPr>
          <p:cNvPr id="49" name="el-1789439832182-33"/>
          <p:cNvSpPr txBox="1"/>
          <p:nvPr/>
        </p:nvSpPr>
        <p:spPr>
          <a:xfrm>
            <a:off x="629364" y="3144366"/>
            <a:ext cx="1863090" cy="361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949"/>
              </a:lnSpc>
            </a:pPr>
            <a:r>
              <a:rPr sz="73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核5级</a:t>
            </a:r>
            <a:endParaRPr/>
          </a:p>
          <a:p>
            <a:pPr algn="ctr">
              <a:lnSpc>
                <a:spcPts val="949"/>
              </a:lnSpc>
            </a:pPr>
            <a:r>
              <a:rPr sz="73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防空专业队</a:t>
            </a:r>
            <a:endParaRPr/>
          </a:p>
          <a:p>
            <a:pPr algn="ctr">
              <a:lnSpc>
                <a:spcPts val="949"/>
              </a:lnSpc>
            </a:pPr>
            <a:r>
              <a:rPr sz="73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人员掩蔽所</a:t>
            </a:r>
            <a:endParaRPr/>
          </a:p>
        </p:txBody>
      </p:sp>
      <p:sp>
        <p:nvSpPr>
          <p:cNvPr id="50" name="el-1789439832182-34"/>
          <p:cNvSpPr txBox="1"/>
          <p:nvPr/>
        </p:nvSpPr>
        <p:spPr>
          <a:xfrm>
            <a:off x="2518886" y="2944341"/>
            <a:ext cx="209883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1个</a:t>
            </a:r>
            <a:endParaRPr/>
          </a:p>
        </p:txBody>
      </p:sp>
      <p:sp>
        <p:nvSpPr>
          <p:cNvPr id="51" name="el-1789439832182-35"/>
          <p:cNvSpPr txBox="1"/>
          <p:nvPr/>
        </p:nvSpPr>
        <p:spPr>
          <a:xfrm>
            <a:off x="2636758" y="3144366"/>
            <a:ext cx="1863090" cy="241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949"/>
              </a:lnSpc>
            </a:pPr>
            <a:r>
              <a:rPr sz="73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核5级</a:t>
            </a:r>
            <a:endParaRPr/>
          </a:p>
          <a:p>
            <a:pPr algn="ctr">
              <a:lnSpc>
                <a:spcPts val="949"/>
              </a:lnSpc>
            </a:pPr>
            <a:r>
              <a:rPr sz="73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车辆掩蔽所</a:t>
            </a:r>
            <a:endParaRPr/>
          </a:p>
        </p:txBody>
      </p:sp>
      <p:sp>
        <p:nvSpPr>
          <p:cNvPr id="52" name="el-1789439832182-36"/>
          <p:cNvSpPr txBox="1"/>
          <p:nvPr/>
        </p:nvSpPr>
        <p:spPr>
          <a:xfrm>
            <a:off x="4526280" y="2944341"/>
            <a:ext cx="209883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5个</a:t>
            </a:r>
            <a:endParaRPr/>
          </a:p>
        </p:txBody>
      </p:sp>
      <p:sp>
        <p:nvSpPr>
          <p:cNvPr id="53" name="el-1789439832182-37"/>
          <p:cNvSpPr txBox="1"/>
          <p:nvPr/>
        </p:nvSpPr>
        <p:spPr>
          <a:xfrm>
            <a:off x="4644152" y="3144366"/>
            <a:ext cx="1863090" cy="361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949"/>
              </a:lnSpc>
            </a:pPr>
            <a:r>
              <a:rPr sz="73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核6级</a:t>
            </a:r>
            <a:endParaRPr/>
          </a:p>
          <a:p>
            <a:pPr algn="ctr">
              <a:lnSpc>
                <a:spcPts val="949"/>
              </a:lnSpc>
            </a:pPr>
            <a:r>
              <a:rPr sz="73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二等人员</a:t>
            </a:r>
            <a:endParaRPr/>
          </a:p>
          <a:p>
            <a:pPr algn="ctr">
              <a:lnSpc>
                <a:spcPts val="949"/>
              </a:lnSpc>
            </a:pPr>
            <a:r>
              <a:rPr sz="73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掩蔽所</a:t>
            </a:r>
            <a:endParaRPr/>
          </a:p>
        </p:txBody>
      </p:sp>
      <p:sp>
        <p:nvSpPr>
          <p:cNvPr id="54" name="el-1789439832182-38"/>
          <p:cNvSpPr txBox="1"/>
          <p:nvPr/>
        </p:nvSpPr>
        <p:spPr>
          <a:xfrm>
            <a:off x="6533674" y="2944341"/>
            <a:ext cx="209883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1个</a:t>
            </a:r>
            <a:endParaRPr/>
          </a:p>
        </p:txBody>
      </p:sp>
      <p:sp>
        <p:nvSpPr>
          <p:cNvPr id="55" name="el-1789439832182-39"/>
          <p:cNvSpPr txBox="1"/>
          <p:nvPr/>
        </p:nvSpPr>
        <p:spPr>
          <a:xfrm>
            <a:off x="6651546" y="3144366"/>
            <a:ext cx="1863090" cy="241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949"/>
              </a:lnSpc>
            </a:pPr>
            <a:r>
              <a:rPr sz="73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核6级</a:t>
            </a:r>
            <a:endParaRPr/>
          </a:p>
          <a:p>
            <a:pPr algn="ctr">
              <a:lnSpc>
                <a:spcPts val="949"/>
              </a:lnSpc>
            </a:pPr>
            <a:r>
              <a:rPr sz="73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物资库</a:t>
            </a:r>
            <a:endParaRPr/>
          </a:p>
        </p:txBody>
      </p:sp>
      <p:sp>
        <p:nvSpPr>
          <p:cNvPr id="56" name="el-1789439832173-16"/>
          <p:cNvSpPr txBox="1"/>
          <p:nvPr/>
        </p:nvSpPr>
        <p:spPr>
          <a:xfrm>
            <a:off x="1085850" y="4026396"/>
            <a:ext cx="7728649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固定电站采用</a:t>
            </a:r>
            <a:r>
              <a:rPr b="1" sz="106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隔室操作</a:t>
            </a:r>
            <a:r>
              <a:rPr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方式，二台 </a:t>
            </a:r>
            <a:r>
              <a:rPr b="1" sz="106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200kW</a:t>
            </a:r>
            <a:r>
              <a:rPr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机组满足战时一、二级负荷供电要求，并作为区域电站向邻近人防工程供电。</a:t>
            </a:r>
            <a:endParaRPr/>
          </a:p>
        </p:txBody>
      </p:sp>
      <p:sp>
        <p:nvSpPr>
          <p:cNvPr id="57" name="el-1789439832169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8" name="el-1789439832168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9" name="el-1789439832170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9439832170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27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2190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2191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2194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2194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2195-13"/>
          <p:cNvSpPr/>
          <p:nvPr/>
        </p:nvSpPr>
        <p:spPr>
          <a:xfrm>
            <a:off x="400050" y="1024793"/>
            <a:ext cx="8343900" cy="1602991"/>
          </a:xfrm>
          <a:prstGeom prst="roundRect">
            <a:avLst>
              <a:gd name="adj" fmla="val 237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2195-14"/>
          <p:cNvSpPr/>
          <p:nvPr/>
        </p:nvSpPr>
        <p:spPr>
          <a:xfrm>
            <a:off x="400050" y="1024793"/>
            <a:ext cx="83439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2" y="90198"/>
                </a:lnTo>
                <a:lnTo>
                  <a:pt x="7" y="80491"/>
                </a:lnTo>
                <a:lnTo>
                  <a:pt x="15" y="70972"/>
                </a:lnTo>
                <a:lnTo>
                  <a:pt x="26" y="61732"/>
                </a:lnTo>
                <a:lnTo>
                  <a:pt x="40" y="52860"/>
                </a:lnTo>
                <a:lnTo>
                  <a:pt x="58" y="44443"/>
                </a:lnTo>
                <a:lnTo>
                  <a:pt x="78" y="36561"/>
                </a:lnTo>
                <a:lnTo>
                  <a:pt x="100" y="29289"/>
                </a:lnTo>
                <a:lnTo>
                  <a:pt x="125" y="22699"/>
                </a:lnTo>
                <a:lnTo>
                  <a:pt x="152" y="16853"/>
                </a:lnTo>
                <a:lnTo>
                  <a:pt x="181" y="11808"/>
                </a:lnTo>
                <a:lnTo>
                  <a:pt x="211" y="7612"/>
                </a:lnTo>
                <a:lnTo>
                  <a:pt x="243" y="4306"/>
                </a:lnTo>
                <a:lnTo>
                  <a:pt x="276" y="1921"/>
                </a:lnTo>
                <a:lnTo>
                  <a:pt x="309" y="482"/>
                </a:lnTo>
                <a:lnTo>
                  <a:pt x="342" y="0"/>
                </a:lnTo>
                <a:lnTo>
                  <a:pt x="99658" y="0"/>
                </a:lnTo>
                <a:lnTo>
                  <a:pt x="99691" y="482"/>
                </a:lnTo>
                <a:lnTo>
                  <a:pt x="99724" y="1921"/>
                </a:lnTo>
                <a:lnTo>
                  <a:pt x="99757" y="4306"/>
                </a:lnTo>
                <a:lnTo>
                  <a:pt x="99789" y="7612"/>
                </a:lnTo>
                <a:lnTo>
                  <a:pt x="99819" y="11808"/>
                </a:lnTo>
                <a:lnTo>
                  <a:pt x="99848" y="16853"/>
                </a:lnTo>
                <a:lnTo>
                  <a:pt x="99875" y="22699"/>
                </a:lnTo>
                <a:lnTo>
                  <a:pt x="99900" y="29289"/>
                </a:lnTo>
                <a:lnTo>
                  <a:pt x="99922" y="36561"/>
                </a:lnTo>
                <a:lnTo>
                  <a:pt x="99942" y="44443"/>
                </a:lnTo>
                <a:lnTo>
                  <a:pt x="99960" y="52860"/>
                </a:lnTo>
                <a:lnTo>
                  <a:pt x="99974" y="61732"/>
                </a:lnTo>
                <a:lnTo>
                  <a:pt x="99985" y="70972"/>
                </a:lnTo>
                <a:lnTo>
                  <a:pt x="99993" y="80491"/>
                </a:lnTo>
                <a:lnTo>
                  <a:pt x="99998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658" y="100000"/>
                </a:lnTo>
                <a:lnTo>
                  <a:pt x="342" y="100000"/>
                </a:lnTo>
                <a:lnTo>
                  <a:pt x="34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2198-19"/>
          <p:cNvCxnSpPr/>
          <p:nvPr/>
        </p:nvCxnSpPr>
        <p:spPr>
          <a:xfrm>
            <a:off x="607219" y="1589150"/>
            <a:ext cx="7929563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2200-23"/>
          <p:cNvSpPr/>
          <p:nvPr/>
        </p:nvSpPr>
        <p:spPr>
          <a:xfrm>
            <a:off x="607219" y="1210531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2231-66"/>
          <p:cNvSpPr/>
          <p:nvPr/>
        </p:nvSpPr>
        <p:spPr>
          <a:xfrm>
            <a:off x="701873" y="1289112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700" y="0"/>
                </a:moveTo>
                <a:lnTo>
                  <a:pt x="12700" y="0"/>
                </a:lnTo>
                <a:cubicBezTo>
                  <a:pt x="9167" y="143"/>
                  <a:pt x="6167" y="1024"/>
                  <a:pt x="3700" y="2643"/>
                </a:cubicBezTo>
                <a:lnTo>
                  <a:pt x="3700" y="2643"/>
                </a:lnTo>
                <a:lnTo>
                  <a:pt x="3700" y="2643"/>
                </a:lnTo>
                <a:cubicBezTo>
                  <a:pt x="1433" y="4405"/>
                  <a:pt x="200" y="6548"/>
                  <a:pt x="0" y="9071"/>
                </a:cubicBezTo>
                <a:lnTo>
                  <a:pt x="0" y="9071"/>
                </a:lnTo>
                <a:lnTo>
                  <a:pt x="0" y="87357"/>
                </a:lnTo>
                <a:cubicBezTo>
                  <a:pt x="200" y="89881"/>
                  <a:pt x="1433" y="92024"/>
                  <a:pt x="3700" y="93786"/>
                </a:cubicBezTo>
                <a:lnTo>
                  <a:pt x="3700" y="93786"/>
                </a:lnTo>
                <a:cubicBezTo>
                  <a:pt x="6167" y="95405"/>
                  <a:pt x="9167" y="96286"/>
                  <a:pt x="12700" y="96429"/>
                </a:cubicBezTo>
                <a:lnTo>
                  <a:pt x="12700" y="96429"/>
                </a:lnTo>
                <a:lnTo>
                  <a:pt x="38000" y="96429"/>
                </a:lnTo>
                <a:lnTo>
                  <a:pt x="38000" y="81357"/>
                </a:lnTo>
                <a:cubicBezTo>
                  <a:pt x="38133" y="78833"/>
                  <a:pt x="39367" y="76690"/>
                  <a:pt x="41700" y="74929"/>
                </a:cubicBezTo>
                <a:lnTo>
                  <a:pt x="41700" y="74929"/>
                </a:lnTo>
                <a:cubicBezTo>
                  <a:pt x="44167" y="73310"/>
                  <a:pt x="47133" y="72452"/>
                  <a:pt x="50600" y="72357"/>
                </a:cubicBezTo>
                <a:lnTo>
                  <a:pt x="50600" y="72357"/>
                </a:lnTo>
                <a:cubicBezTo>
                  <a:pt x="54133" y="72452"/>
                  <a:pt x="57133" y="73310"/>
                  <a:pt x="59600" y="74929"/>
                </a:cubicBezTo>
                <a:lnTo>
                  <a:pt x="59600" y="74929"/>
                </a:lnTo>
                <a:cubicBezTo>
                  <a:pt x="61867" y="76690"/>
                  <a:pt x="63100" y="78833"/>
                  <a:pt x="63300" y="81357"/>
                </a:cubicBezTo>
                <a:lnTo>
                  <a:pt x="63300" y="81357"/>
                </a:lnTo>
                <a:lnTo>
                  <a:pt x="63300" y="96429"/>
                </a:lnTo>
                <a:lnTo>
                  <a:pt x="88600" y="96429"/>
                </a:lnTo>
                <a:cubicBezTo>
                  <a:pt x="92133" y="96286"/>
                  <a:pt x="95133" y="95405"/>
                  <a:pt x="97600" y="93786"/>
                </a:cubicBezTo>
                <a:lnTo>
                  <a:pt x="97600" y="93786"/>
                </a:lnTo>
                <a:cubicBezTo>
                  <a:pt x="99867" y="92024"/>
                  <a:pt x="101100" y="89881"/>
                  <a:pt x="101300" y="87357"/>
                </a:cubicBezTo>
                <a:lnTo>
                  <a:pt x="101300" y="87357"/>
                </a:lnTo>
                <a:lnTo>
                  <a:pt x="101300" y="9071"/>
                </a:lnTo>
                <a:cubicBezTo>
                  <a:pt x="101100" y="6548"/>
                  <a:pt x="99867" y="4405"/>
                  <a:pt x="97600" y="2643"/>
                </a:cubicBezTo>
                <a:lnTo>
                  <a:pt x="97600" y="2643"/>
                </a:lnTo>
                <a:cubicBezTo>
                  <a:pt x="95133" y="1024"/>
                  <a:pt x="92133" y="143"/>
                  <a:pt x="88600" y="0"/>
                </a:cubicBezTo>
                <a:lnTo>
                  <a:pt x="88600" y="0"/>
                </a:lnTo>
                <a:lnTo>
                  <a:pt x="12700" y="0"/>
                </a:lnTo>
                <a:moveTo>
                  <a:pt x="16900" y="45214"/>
                </a:moveTo>
                <a:lnTo>
                  <a:pt x="16900" y="45214"/>
                </a:lnTo>
                <a:cubicBezTo>
                  <a:pt x="17033" y="43310"/>
                  <a:pt x="18433" y="42310"/>
                  <a:pt x="21100" y="42214"/>
                </a:cubicBezTo>
                <a:lnTo>
                  <a:pt x="21100" y="42214"/>
                </a:lnTo>
                <a:lnTo>
                  <a:pt x="29500" y="42214"/>
                </a:lnTo>
                <a:cubicBezTo>
                  <a:pt x="32167" y="42310"/>
                  <a:pt x="33600" y="43310"/>
                  <a:pt x="33800" y="45214"/>
                </a:cubicBezTo>
                <a:lnTo>
                  <a:pt x="33800" y="45214"/>
                </a:lnTo>
                <a:lnTo>
                  <a:pt x="33800" y="51214"/>
                </a:lnTo>
                <a:cubicBezTo>
                  <a:pt x="33600" y="53119"/>
                  <a:pt x="32167" y="54119"/>
                  <a:pt x="29500" y="54214"/>
                </a:cubicBezTo>
                <a:lnTo>
                  <a:pt x="29500" y="54214"/>
                </a:lnTo>
                <a:lnTo>
                  <a:pt x="21100" y="54214"/>
                </a:lnTo>
                <a:cubicBezTo>
                  <a:pt x="18433" y="54119"/>
                  <a:pt x="17033" y="53119"/>
                  <a:pt x="16900" y="51214"/>
                </a:cubicBezTo>
                <a:lnTo>
                  <a:pt x="16900" y="51214"/>
                </a:lnTo>
                <a:lnTo>
                  <a:pt x="16900" y="45214"/>
                </a:lnTo>
                <a:moveTo>
                  <a:pt x="46400" y="42214"/>
                </a:moveTo>
                <a:lnTo>
                  <a:pt x="46400" y="42214"/>
                </a:lnTo>
                <a:lnTo>
                  <a:pt x="54800" y="42214"/>
                </a:lnTo>
                <a:cubicBezTo>
                  <a:pt x="57467" y="42310"/>
                  <a:pt x="58900" y="43310"/>
                  <a:pt x="59100" y="45214"/>
                </a:cubicBezTo>
                <a:lnTo>
                  <a:pt x="59100" y="45214"/>
                </a:lnTo>
                <a:lnTo>
                  <a:pt x="59100" y="51214"/>
                </a:lnTo>
                <a:cubicBezTo>
                  <a:pt x="58900" y="53119"/>
                  <a:pt x="57467" y="54119"/>
                  <a:pt x="54800" y="54214"/>
                </a:cubicBezTo>
                <a:lnTo>
                  <a:pt x="54800" y="54214"/>
                </a:lnTo>
                <a:lnTo>
                  <a:pt x="46400" y="54214"/>
                </a:lnTo>
                <a:cubicBezTo>
                  <a:pt x="43800" y="54119"/>
                  <a:pt x="42400" y="53119"/>
                  <a:pt x="42200" y="51214"/>
                </a:cubicBezTo>
                <a:lnTo>
                  <a:pt x="42200" y="51214"/>
                </a:lnTo>
                <a:lnTo>
                  <a:pt x="42200" y="45214"/>
                </a:lnTo>
                <a:cubicBezTo>
                  <a:pt x="42400" y="43310"/>
                  <a:pt x="43800" y="42310"/>
                  <a:pt x="46400" y="42214"/>
                </a:cubicBezTo>
                <a:lnTo>
                  <a:pt x="46400" y="42214"/>
                </a:lnTo>
                <a:moveTo>
                  <a:pt x="67500" y="45214"/>
                </a:moveTo>
                <a:lnTo>
                  <a:pt x="67500" y="45214"/>
                </a:lnTo>
                <a:cubicBezTo>
                  <a:pt x="67700" y="43310"/>
                  <a:pt x="69100" y="42310"/>
                  <a:pt x="71700" y="42214"/>
                </a:cubicBezTo>
                <a:lnTo>
                  <a:pt x="71700" y="42214"/>
                </a:lnTo>
                <a:lnTo>
                  <a:pt x="80200" y="42214"/>
                </a:lnTo>
                <a:cubicBezTo>
                  <a:pt x="82800" y="42310"/>
                  <a:pt x="84200" y="43310"/>
                  <a:pt x="84400" y="45214"/>
                </a:cubicBezTo>
                <a:lnTo>
                  <a:pt x="84400" y="45214"/>
                </a:lnTo>
                <a:lnTo>
                  <a:pt x="84400" y="51214"/>
                </a:lnTo>
                <a:cubicBezTo>
                  <a:pt x="84200" y="53119"/>
                  <a:pt x="82800" y="54119"/>
                  <a:pt x="80200" y="54214"/>
                </a:cubicBezTo>
                <a:lnTo>
                  <a:pt x="80200" y="54214"/>
                </a:lnTo>
                <a:lnTo>
                  <a:pt x="71700" y="54214"/>
                </a:lnTo>
                <a:cubicBezTo>
                  <a:pt x="69100" y="54119"/>
                  <a:pt x="67700" y="53119"/>
                  <a:pt x="67500" y="51214"/>
                </a:cubicBezTo>
                <a:lnTo>
                  <a:pt x="67500" y="51214"/>
                </a:lnTo>
                <a:lnTo>
                  <a:pt x="67500" y="45214"/>
                </a:lnTo>
                <a:moveTo>
                  <a:pt x="21100" y="18071"/>
                </a:moveTo>
                <a:lnTo>
                  <a:pt x="21100" y="18071"/>
                </a:lnTo>
                <a:lnTo>
                  <a:pt x="29500" y="18071"/>
                </a:lnTo>
                <a:cubicBezTo>
                  <a:pt x="32167" y="18214"/>
                  <a:pt x="33600" y="19214"/>
                  <a:pt x="33800" y="21071"/>
                </a:cubicBezTo>
                <a:lnTo>
                  <a:pt x="33800" y="21071"/>
                </a:lnTo>
                <a:lnTo>
                  <a:pt x="33800" y="27143"/>
                </a:lnTo>
                <a:cubicBezTo>
                  <a:pt x="33600" y="29000"/>
                  <a:pt x="32167" y="30000"/>
                  <a:pt x="29500" y="30143"/>
                </a:cubicBezTo>
                <a:lnTo>
                  <a:pt x="29500" y="30143"/>
                </a:lnTo>
                <a:lnTo>
                  <a:pt x="21100" y="30143"/>
                </a:lnTo>
                <a:cubicBezTo>
                  <a:pt x="18433" y="30000"/>
                  <a:pt x="17033" y="29000"/>
                  <a:pt x="16900" y="27143"/>
                </a:cubicBezTo>
                <a:lnTo>
                  <a:pt x="16900" y="27143"/>
                </a:lnTo>
                <a:lnTo>
                  <a:pt x="16900" y="21071"/>
                </a:lnTo>
                <a:cubicBezTo>
                  <a:pt x="17033" y="19214"/>
                  <a:pt x="18433" y="18214"/>
                  <a:pt x="21100" y="18071"/>
                </a:cubicBezTo>
                <a:lnTo>
                  <a:pt x="21100" y="18071"/>
                </a:lnTo>
                <a:moveTo>
                  <a:pt x="42200" y="21071"/>
                </a:moveTo>
                <a:lnTo>
                  <a:pt x="42200" y="21071"/>
                </a:lnTo>
                <a:cubicBezTo>
                  <a:pt x="42400" y="19214"/>
                  <a:pt x="43800" y="18214"/>
                  <a:pt x="46400" y="18071"/>
                </a:cubicBezTo>
                <a:lnTo>
                  <a:pt x="46400" y="18071"/>
                </a:lnTo>
                <a:lnTo>
                  <a:pt x="54800" y="18071"/>
                </a:lnTo>
                <a:cubicBezTo>
                  <a:pt x="57467" y="18214"/>
                  <a:pt x="58900" y="19214"/>
                  <a:pt x="59100" y="21071"/>
                </a:cubicBezTo>
                <a:lnTo>
                  <a:pt x="59100" y="21071"/>
                </a:lnTo>
                <a:lnTo>
                  <a:pt x="59100" y="27143"/>
                </a:lnTo>
                <a:cubicBezTo>
                  <a:pt x="58900" y="29000"/>
                  <a:pt x="57467" y="30000"/>
                  <a:pt x="54800" y="30143"/>
                </a:cubicBezTo>
                <a:lnTo>
                  <a:pt x="54800" y="30143"/>
                </a:lnTo>
                <a:lnTo>
                  <a:pt x="46400" y="30143"/>
                </a:lnTo>
                <a:cubicBezTo>
                  <a:pt x="43800" y="30000"/>
                  <a:pt x="42400" y="29000"/>
                  <a:pt x="42200" y="27143"/>
                </a:cubicBezTo>
                <a:lnTo>
                  <a:pt x="42200" y="27143"/>
                </a:lnTo>
                <a:lnTo>
                  <a:pt x="42200" y="21071"/>
                </a:lnTo>
                <a:moveTo>
                  <a:pt x="71700" y="18071"/>
                </a:moveTo>
                <a:lnTo>
                  <a:pt x="71700" y="18071"/>
                </a:lnTo>
                <a:lnTo>
                  <a:pt x="80200" y="18071"/>
                </a:lnTo>
                <a:cubicBezTo>
                  <a:pt x="82800" y="18214"/>
                  <a:pt x="84200" y="19214"/>
                  <a:pt x="84400" y="21071"/>
                </a:cubicBezTo>
                <a:lnTo>
                  <a:pt x="84400" y="21071"/>
                </a:lnTo>
                <a:lnTo>
                  <a:pt x="84400" y="27143"/>
                </a:lnTo>
                <a:cubicBezTo>
                  <a:pt x="84200" y="29000"/>
                  <a:pt x="82800" y="30000"/>
                  <a:pt x="80200" y="30143"/>
                </a:cubicBezTo>
                <a:lnTo>
                  <a:pt x="80200" y="30143"/>
                </a:lnTo>
                <a:lnTo>
                  <a:pt x="71700" y="30143"/>
                </a:lnTo>
                <a:cubicBezTo>
                  <a:pt x="69100" y="30000"/>
                  <a:pt x="67700" y="29000"/>
                  <a:pt x="67500" y="27143"/>
                </a:cubicBezTo>
                <a:lnTo>
                  <a:pt x="67500" y="27143"/>
                </a:lnTo>
                <a:lnTo>
                  <a:pt x="67500" y="21071"/>
                </a:lnTo>
                <a:cubicBezTo>
                  <a:pt x="67700" y="19214"/>
                  <a:pt x="69100" y="18214"/>
                  <a:pt x="71700" y="18071"/>
                </a:cubicBezTo>
                <a:lnTo>
                  <a:pt x="71700" y="18071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2199-22"/>
          <p:cNvSpPr/>
          <p:nvPr/>
        </p:nvSpPr>
        <p:spPr>
          <a:xfrm>
            <a:off x="7993856" y="1271253"/>
            <a:ext cx="542925" cy="164306"/>
          </a:xfrm>
          <a:prstGeom prst="roundRect">
            <a:avLst>
              <a:gd name="adj" fmla="val 11594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2201-24"/>
          <p:cNvSpPr/>
          <p:nvPr/>
        </p:nvSpPr>
        <p:spPr>
          <a:xfrm>
            <a:off x="607219" y="1710593"/>
            <a:ext cx="2566950" cy="7671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5" y="0"/>
                </a:moveTo>
                <a:lnTo>
                  <a:pt x="98885" y="0"/>
                </a:lnTo>
                <a:lnTo>
                  <a:pt x="98993" y="12"/>
                </a:lnTo>
                <a:lnTo>
                  <a:pt x="99104" y="74"/>
                </a:lnTo>
                <a:lnTo>
                  <a:pt x="99208" y="160"/>
                </a:lnTo>
                <a:lnTo>
                  <a:pt x="99312" y="284"/>
                </a:lnTo>
                <a:lnTo>
                  <a:pt x="99409" y="432"/>
                </a:lnTo>
                <a:lnTo>
                  <a:pt x="99506" y="630"/>
                </a:lnTo>
                <a:lnTo>
                  <a:pt x="99591" y="840"/>
                </a:lnTo>
                <a:lnTo>
                  <a:pt x="99673" y="1086"/>
                </a:lnTo>
                <a:lnTo>
                  <a:pt x="99747" y="1358"/>
                </a:lnTo>
                <a:lnTo>
                  <a:pt x="99810" y="1642"/>
                </a:lnTo>
                <a:lnTo>
                  <a:pt x="99870" y="1963"/>
                </a:lnTo>
                <a:lnTo>
                  <a:pt x="99914" y="2284"/>
                </a:lnTo>
                <a:lnTo>
                  <a:pt x="99952" y="2630"/>
                </a:lnTo>
                <a:lnTo>
                  <a:pt x="99978" y="2975"/>
                </a:lnTo>
                <a:lnTo>
                  <a:pt x="99996" y="3346"/>
                </a:lnTo>
                <a:lnTo>
                  <a:pt x="100000" y="3704"/>
                </a:lnTo>
                <a:lnTo>
                  <a:pt x="100000" y="96296"/>
                </a:lnTo>
                <a:lnTo>
                  <a:pt x="99996" y="96654"/>
                </a:lnTo>
                <a:lnTo>
                  <a:pt x="99978" y="97025"/>
                </a:lnTo>
                <a:lnTo>
                  <a:pt x="99952" y="97370"/>
                </a:lnTo>
                <a:lnTo>
                  <a:pt x="99914" y="97716"/>
                </a:lnTo>
                <a:lnTo>
                  <a:pt x="99870" y="98037"/>
                </a:lnTo>
                <a:lnTo>
                  <a:pt x="99810" y="98358"/>
                </a:lnTo>
                <a:lnTo>
                  <a:pt x="99747" y="98642"/>
                </a:lnTo>
                <a:lnTo>
                  <a:pt x="99673" y="98914"/>
                </a:lnTo>
                <a:lnTo>
                  <a:pt x="99591" y="99160"/>
                </a:lnTo>
                <a:lnTo>
                  <a:pt x="99506" y="99370"/>
                </a:lnTo>
                <a:lnTo>
                  <a:pt x="99409" y="99568"/>
                </a:lnTo>
                <a:lnTo>
                  <a:pt x="99312" y="99716"/>
                </a:lnTo>
                <a:lnTo>
                  <a:pt x="99208" y="99840"/>
                </a:lnTo>
                <a:lnTo>
                  <a:pt x="99104" y="99926"/>
                </a:lnTo>
                <a:lnTo>
                  <a:pt x="98993" y="99988"/>
                </a:lnTo>
                <a:lnTo>
                  <a:pt x="98885" y="100000"/>
                </a:lnTo>
                <a:lnTo>
                  <a:pt x="1115" y="100000"/>
                </a:lnTo>
                <a:lnTo>
                  <a:pt x="1007" y="99988"/>
                </a:lnTo>
                <a:lnTo>
                  <a:pt x="896" y="99926"/>
                </a:lnTo>
                <a:lnTo>
                  <a:pt x="792" y="99840"/>
                </a:lnTo>
                <a:lnTo>
                  <a:pt x="688" y="99716"/>
                </a:lnTo>
                <a:lnTo>
                  <a:pt x="591" y="99568"/>
                </a:lnTo>
                <a:lnTo>
                  <a:pt x="494" y="99370"/>
                </a:lnTo>
                <a:lnTo>
                  <a:pt x="409" y="99160"/>
                </a:lnTo>
                <a:lnTo>
                  <a:pt x="327" y="98914"/>
                </a:lnTo>
                <a:lnTo>
                  <a:pt x="253" y="98642"/>
                </a:lnTo>
                <a:lnTo>
                  <a:pt x="190" y="98358"/>
                </a:lnTo>
                <a:lnTo>
                  <a:pt x="130" y="98037"/>
                </a:lnTo>
                <a:lnTo>
                  <a:pt x="86" y="97716"/>
                </a:lnTo>
                <a:lnTo>
                  <a:pt x="48" y="97370"/>
                </a:lnTo>
                <a:lnTo>
                  <a:pt x="22" y="97025"/>
                </a:lnTo>
                <a:lnTo>
                  <a:pt x="4" y="96654"/>
                </a:lnTo>
                <a:lnTo>
                  <a:pt x="0" y="96296"/>
                </a:lnTo>
                <a:lnTo>
                  <a:pt x="0" y="3704"/>
                </a:lnTo>
                <a:lnTo>
                  <a:pt x="4" y="3346"/>
                </a:lnTo>
                <a:lnTo>
                  <a:pt x="22" y="2975"/>
                </a:lnTo>
                <a:lnTo>
                  <a:pt x="48" y="2630"/>
                </a:lnTo>
                <a:lnTo>
                  <a:pt x="86" y="2284"/>
                </a:lnTo>
                <a:lnTo>
                  <a:pt x="130" y="1963"/>
                </a:lnTo>
                <a:lnTo>
                  <a:pt x="190" y="1642"/>
                </a:lnTo>
                <a:lnTo>
                  <a:pt x="253" y="1358"/>
                </a:lnTo>
                <a:lnTo>
                  <a:pt x="327" y="1086"/>
                </a:lnTo>
                <a:lnTo>
                  <a:pt x="409" y="840"/>
                </a:lnTo>
                <a:lnTo>
                  <a:pt x="494" y="630"/>
                </a:lnTo>
                <a:lnTo>
                  <a:pt x="591" y="432"/>
                </a:lnTo>
                <a:lnTo>
                  <a:pt x="688" y="284"/>
                </a:lnTo>
                <a:lnTo>
                  <a:pt x="792" y="160"/>
                </a:lnTo>
                <a:lnTo>
                  <a:pt x="896" y="74"/>
                </a:lnTo>
                <a:lnTo>
                  <a:pt x="1007" y="12"/>
                </a:lnTo>
                <a:lnTo>
                  <a:pt x="1115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2203-31"/>
          <p:cNvSpPr/>
          <p:nvPr/>
        </p:nvSpPr>
        <p:spPr>
          <a:xfrm>
            <a:off x="607219" y="1710593"/>
            <a:ext cx="28575" cy="7671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8"/>
                </a:lnTo>
                <a:lnTo>
                  <a:pt x="80491" y="72"/>
                </a:lnTo>
                <a:lnTo>
                  <a:pt x="70972" y="160"/>
                </a:lnTo>
                <a:lnTo>
                  <a:pt x="61732" y="284"/>
                </a:lnTo>
                <a:lnTo>
                  <a:pt x="52860" y="440"/>
                </a:lnTo>
                <a:lnTo>
                  <a:pt x="44443" y="628"/>
                </a:lnTo>
                <a:lnTo>
                  <a:pt x="36561" y="845"/>
                </a:lnTo>
                <a:lnTo>
                  <a:pt x="29289" y="1091"/>
                </a:lnTo>
                <a:lnTo>
                  <a:pt x="22699" y="1362"/>
                </a:lnTo>
                <a:lnTo>
                  <a:pt x="16853" y="1655"/>
                </a:lnTo>
                <a:lnTo>
                  <a:pt x="11808" y="1969"/>
                </a:lnTo>
                <a:lnTo>
                  <a:pt x="7612" y="2299"/>
                </a:lnTo>
                <a:lnTo>
                  <a:pt x="4306" y="2643"/>
                </a:lnTo>
                <a:lnTo>
                  <a:pt x="1921" y="2998"/>
                </a:lnTo>
                <a:lnTo>
                  <a:pt x="482" y="3360"/>
                </a:lnTo>
                <a:lnTo>
                  <a:pt x="0" y="3725"/>
                </a:lnTo>
                <a:lnTo>
                  <a:pt x="0" y="96275"/>
                </a:lnTo>
                <a:lnTo>
                  <a:pt x="482" y="96640"/>
                </a:lnTo>
                <a:lnTo>
                  <a:pt x="1921" y="97002"/>
                </a:lnTo>
                <a:lnTo>
                  <a:pt x="4306" y="97357"/>
                </a:lnTo>
                <a:lnTo>
                  <a:pt x="7612" y="97701"/>
                </a:lnTo>
                <a:lnTo>
                  <a:pt x="11808" y="98031"/>
                </a:lnTo>
                <a:lnTo>
                  <a:pt x="16853" y="98345"/>
                </a:lnTo>
                <a:lnTo>
                  <a:pt x="22699" y="98638"/>
                </a:lnTo>
                <a:lnTo>
                  <a:pt x="29289" y="98909"/>
                </a:lnTo>
                <a:lnTo>
                  <a:pt x="36561" y="99155"/>
                </a:lnTo>
                <a:lnTo>
                  <a:pt x="44443" y="99372"/>
                </a:lnTo>
                <a:lnTo>
                  <a:pt x="52860" y="99560"/>
                </a:lnTo>
                <a:lnTo>
                  <a:pt x="61732" y="99716"/>
                </a:lnTo>
                <a:lnTo>
                  <a:pt x="70972" y="99840"/>
                </a:lnTo>
                <a:lnTo>
                  <a:pt x="80491" y="99928"/>
                </a:lnTo>
                <a:lnTo>
                  <a:pt x="90198" y="99982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6275"/>
                </a:lnTo>
                <a:lnTo>
                  <a:pt x="100000" y="3725"/>
                </a:lnTo>
                <a:lnTo>
                  <a:pt x="100000" y="3725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2231-65"/>
          <p:cNvSpPr/>
          <p:nvPr/>
        </p:nvSpPr>
        <p:spPr>
          <a:xfrm>
            <a:off x="764381" y="1832128"/>
            <a:ext cx="69652" cy="9268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714" y="95000"/>
                </a:moveTo>
                <a:lnTo>
                  <a:pt x="58714" y="95000"/>
                </a:lnTo>
                <a:cubicBezTo>
                  <a:pt x="63667" y="90800"/>
                  <a:pt x="69667" y="85167"/>
                  <a:pt x="76714" y="78100"/>
                </a:cubicBezTo>
                <a:lnTo>
                  <a:pt x="76714" y="78100"/>
                </a:lnTo>
                <a:lnTo>
                  <a:pt x="76714" y="78100"/>
                </a:lnTo>
                <a:cubicBezTo>
                  <a:pt x="83762" y="71100"/>
                  <a:pt x="90095" y="63867"/>
                  <a:pt x="95714" y="56400"/>
                </a:cubicBezTo>
                <a:lnTo>
                  <a:pt x="95714" y="56400"/>
                </a:lnTo>
                <a:lnTo>
                  <a:pt x="95714" y="56400"/>
                </a:lnTo>
                <a:cubicBezTo>
                  <a:pt x="101143" y="48867"/>
                  <a:pt x="104048" y="42267"/>
                  <a:pt x="104429" y="36600"/>
                </a:cubicBezTo>
                <a:lnTo>
                  <a:pt x="104429" y="36600"/>
                </a:lnTo>
                <a:cubicBezTo>
                  <a:pt x="104048" y="26133"/>
                  <a:pt x="99000" y="17500"/>
                  <a:pt x="89286" y="10700"/>
                </a:cubicBezTo>
                <a:lnTo>
                  <a:pt x="89286" y="10700"/>
                </a:lnTo>
                <a:cubicBezTo>
                  <a:pt x="79476" y="3833"/>
                  <a:pt x="67143" y="267"/>
                  <a:pt x="52286" y="0"/>
                </a:cubicBezTo>
                <a:lnTo>
                  <a:pt x="52286" y="0"/>
                </a:lnTo>
                <a:cubicBezTo>
                  <a:pt x="37333" y="267"/>
                  <a:pt x="25000" y="3833"/>
                  <a:pt x="15286" y="10700"/>
                </a:cubicBezTo>
                <a:lnTo>
                  <a:pt x="15286" y="10700"/>
                </a:lnTo>
                <a:cubicBezTo>
                  <a:pt x="5476" y="17500"/>
                  <a:pt x="381" y="26133"/>
                  <a:pt x="0" y="36600"/>
                </a:cubicBezTo>
                <a:lnTo>
                  <a:pt x="0" y="36600"/>
                </a:lnTo>
                <a:cubicBezTo>
                  <a:pt x="381" y="42267"/>
                  <a:pt x="3286" y="48867"/>
                  <a:pt x="8714" y="56400"/>
                </a:cubicBezTo>
                <a:lnTo>
                  <a:pt x="8714" y="56400"/>
                </a:lnTo>
                <a:cubicBezTo>
                  <a:pt x="14333" y="63867"/>
                  <a:pt x="20667" y="71100"/>
                  <a:pt x="27714" y="78100"/>
                </a:cubicBezTo>
                <a:lnTo>
                  <a:pt x="27714" y="78100"/>
                </a:lnTo>
                <a:cubicBezTo>
                  <a:pt x="34857" y="85167"/>
                  <a:pt x="40857" y="90800"/>
                  <a:pt x="45714" y="95000"/>
                </a:cubicBezTo>
                <a:lnTo>
                  <a:pt x="45714" y="95000"/>
                </a:lnTo>
                <a:cubicBezTo>
                  <a:pt x="47524" y="96533"/>
                  <a:pt x="49714" y="97300"/>
                  <a:pt x="52286" y="97300"/>
                </a:cubicBezTo>
                <a:lnTo>
                  <a:pt x="52286" y="97300"/>
                </a:lnTo>
                <a:cubicBezTo>
                  <a:pt x="54762" y="97300"/>
                  <a:pt x="56905" y="96533"/>
                  <a:pt x="58714" y="95000"/>
                </a:cubicBezTo>
                <a:lnTo>
                  <a:pt x="58714" y="95000"/>
                </a:lnTo>
                <a:moveTo>
                  <a:pt x="52286" y="24400"/>
                </a:moveTo>
                <a:lnTo>
                  <a:pt x="52286" y="24400"/>
                </a:lnTo>
                <a:cubicBezTo>
                  <a:pt x="58762" y="24533"/>
                  <a:pt x="63714" y="26567"/>
                  <a:pt x="67143" y="30500"/>
                </a:cubicBezTo>
                <a:lnTo>
                  <a:pt x="67143" y="30500"/>
                </a:lnTo>
                <a:cubicBezTo>
                  <a:pt x="70476" y="34567"/>
                  <a:pt x="70476" y="38633"/>
                  <a:pt x="67143" y="42700"/>
                </a:cubicBezTo>
                <a:lnTo>
                  <a:pt x="67143" y="42700"/>
                </a:lnTo>
                <a:cubicBezTo>
                  <a:pt x="63714" y="46633"/>
                  <a:pt x="58762" y="48667"/>
                  <a:pt x="52286" y="48800"/>
                </a:cubicBezTo>
                <a:lnTo>
                  <a:pt x="52286" y="48800"/>
                </a:lnTo>
                <a:cubicBezTo>
                  <a:pt x="45714" y="48667"/>
                  <a:pt x="40714" y="46633"/>
                  <a:pt x="37286" y="42700"/>
                </a:cubicBezTo>
                <a:lnTo>
                  <a:pt x="37286" y="42700"/>
                </a:lnTo>
                <a:cubicBezTo>
                  <a:pt x="34048" y="38633"/>
                  <a:pt x="34048" y="34567"/>
                  <a:pt x="37286" y="30500"/>
                </a:cubicBezTo>
                <a:lnTo>
                  <a:pt x="37286" y="30500"/>
                </a:lnTo>
                <a:cubicBezTo>
                  <a:pt x="40714" y="26567"/>
                  <a:pt x="45714" y="24533"/>
                  <a:pt x="52286" y="24400"/>
                </a:cubicBezTo>
                <a:lnTo>
                  <a:pt x="52286" y="244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2201-25"/>
          <p:cNvSpPr/>
          <p:nvPr/>
        </p:nvSpPr>
        <p:spPr>
          <a:xfrm>
            <a:off x="3288469" y="1710593"/>
            <a:ext cx="2566950" cy="7671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5" y="0"/>
                </a:moveTo>
                <a:lnTo>
                  <a:pt x="98885" y="0"/>
                </a:lnTo>
                <a:lnTo>
                  <a:pt x="98993" y="12"/>
                </a:lnTo>
                <a:lnTo>
                  <a:pt x="99104" y="74"/>
                </a:lnTo>
                <a:lnTo>
                  <a:pt x="99208" y="160"/>
                </a:lnTo>
                <a:lnTo>
                  <a:pt x="99312" y="284"/>
                </a:lnTo>
                <a:lnTo>
                  <a:pt x="99409" y="432"/>
                </a:lnTo>
                <a:lnTo>
                  <a:pt x="99506" y="630"/>
                </a:lnTo>
                <a:lnTo>
                  <a:pt x="99591" y="840"/>
                </a:lnTo>
                <a:lnTo>
                  <a:pt x="99673" y="1086"/>
                </a:lnTo>
                <a:lnTo>
                  <a:pt x="99747" y="1358"/>
                </a:lnTo>
                <a:lnTo>
                  <a:pt x="99810" y="1642"/>
                </a:lnTo>
                <a:lnTo>
                  <a:pt x="99870" y="1963"/>
                </a:lnTo>
                <a:lnTo>
                  <a:pt x="99914" y="2284"/>
                </a:lnTo>
                <a:lnTo>
                  <a:pt x="99952" y="2630"/>
                </a:lnTo>
                <a:lnTo>
                  <a:pt x="99978" y="2975"/>
                </a:lnTo>
                <a:lnTo>
                  <a:pt x="99996" y="3346"/>
                </a:lnTo>
                <a:lnTo>
                  <a:pt x="100000" y="3704"/>
                </a:lnTo>
                <a:lnTo>
                  <a:pt x="100000" y="96296"/>
                </a:lnTo>
                <a:lnTo>
                  <a:pt x="99996" y="96654"/>
                </a:lnTo>
                <a:lnTo>
                  <a:pt x="99978" y="97025"/>
                </a:lnTo>
                <a:lnTo>
                  <a:pt x="99952" y="97370"/>
                </a:lnTo>
                <a:lnTo>
                  <a:pt x="99914" y="97716"/>
                </a:lnTo>
                <a:lnTo>
                  <a:pt x="99870" y="98037"/>
                </a:lnTo>
                <a:lnTo>
                  <a:pt x="99810" y="98358"/>
                </a:lnTo>
                <a:lnTo>
                  <a:pt x="99747" y="98642"/>
                </a:lnTo>
                <a:lnTo>
                  <a:pt x="99673" y="98914"/>
                </a:lnTo>
                <a:lnTo>
                  <a:pt x="99591" y="99160"/>
                </a:lnTo>
                <a:lnTo>
                  <a:pt x="99506" y="99370"/>
                </a:lnTo>
                <a:lnTo>
                  <a:pt x="99409" y="99568"/>
                </a:lnTo>
                <a:lnTo>
                  <a:pt x="99312" y="99716"/>
                </a:lnTo>
                <a:lnTo>
                  <a:pt x="99208" y="99840"/>
                </a:lnTo>
                <a:lnTo>
                  <a:pt x="99104" y="99926"/>
                </a:lnTo>
                <a:lnTo>
                  <a:pt x="98993" y="99988"/>
                </a:lnTo>
                <a:lnTo>
                  <a:pt x="98885" y="100000"/>
                </a:lnTo>
                <a:lnTo>
                  <a:pt x="1115" y="100000"/>
                </a:lnTo>
                <a:lnTo>
                  <a:pt x="1007" y="99988"/>
                </a:lnTo>
                <a:lnTo>
                  <a:pt x="896" y="99926"/>
                </a:lnTo>
                <a:lnTo>
                  <a:pt x="792" y="99840"/>
                </a:lnTo>
                <a:lnTo>
                  <a:pt x="688" y="99716"/>
                </a:lnTo>
                <a:lnTo>
                  <a:pt x="591" y="99568"/>
                </a:lnTo>
                <a:lnTo>
                  <a:pt x="494" y="99370"/>
                </a:lnTo>
                <a:lnTo>
                  <a:pt x="409" y="99160"/>
                </a:lnTo>
                <a:lnTo>
                  <a:pt x="327" y="98914"/>
                </a:lnTo>
                <a:lnTo>
                  <a:pt x="253" y="98642"/>
                </a:lnTo>
                <a:lnTo>
                  <a:pt x="190" y="98358"/>
                </a:lnTo>
                <a:lnTo>
                  <a:pt x="130" y="98037"/>
                </a:lnTo>
                <a:lnTo>
                  <a:pt x="86" y="97716"/>
                </a:lnTo>
                <a:lnTo>
                  <a:pt x="48" y="97370"/>
                </a:lnTo>
                <a:lnTo>
                  <a:pt x="22" y="97025"/>
                </a:lnTo>
                <a:lnTo>
                  <a:pt x="4" y="96654"/>
                </a:lnTo>
                <a:lnTo>
                  <a:pt x="0" y="96296"/>
                </a:lnTo>
                <a:lnTo>
                  <a:pt x="0" y="3704"/>
                </a:lnTo>
                <a:lnTo>
                  <a:pt x="4" y="3346"/>
                </a:lnTo>
                <a:lnTo>
                  <a:pt x="22" y="2975"/>
                </a:lnTo>
                <a:lnTo>
                  <a:pt x="48" y="2630"/>
                </a:lnTo>
                <a:lnTo>
                  <a:pt x="86" y="2284"/>
                </a:lnTo>
                <a:lnTo>
                  <a:pt x="130" y="1963"/>
                </a:lnTo>
                <a:lnTo>
                  <a:pt x="190" y="1642"/>
                </a:lnTo>
                <a:lnTo>
                  <a:pt x="253" y="1358"/>
                </a:lnTo>
                <a:lnTo>
                  <a:pt x="327" y="1086"/>
                </a:lnTo>
                <a:lnTo>
                  <a:pt x="409" y="840"/>
                </a:lnTo>
                <a:lnTo>
                  <a:pt x="494" y="630"/>
                </a:lnTo>
                <a:lnTo>
                  <a:pt x="591" y="432"/>
                </a:lnTo>
                <a:lnTo>
                  <a:pt x="688" y="284"/>
                </a:lnTo>
                <a:lnTo>
                  <a:pt x="792" y="160"/>
                </a:lnTo>
                <a:lnTo>
                  <a:pt x="896" y="74"/>
                </a:lnTo>
                <a:lnTo>
                  <a:pt x="1007" y="12"/>
                </a:lnTo>
                <a:lnTo>
                  <a:pt x="1115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2203-32"/>
          <p:cNvSpPr/>
          <p:nvPr/>
        </p:nvSpPr>
        <p:spPr>
          <a:xfrm>
            <a:off x="3288469" y="1710593"/>
            <a:ext cx="28575" cy="7671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8"/>
                </a:lnTo>
                <a:lnTo>
                  <a:pt x="80491" y="72"/>
                </a:lnTo>
                <a:lnTo>
                  <a:pt x="70972" y="160"/>
                </a:lnTo>
                <a:lnTo>
                  <a:pt x="61732" y="284"/>
                </a:lnTo>
                <a:lnTo>
                  <a:pt x="52860" y="440"/>
                </a:lnTo>
                <a:lnTo>
                  <a:pt x="44443" y="628"/>
                </a:lnTo>
                <a:lnTo>
                  <a:pt x="36561" y="845"/>
                </a:lnTo>
                <a:lnTo>
                  <a:pt x="29289" y="1091"/>
                </a:lnTo>
                <a:lnTo>
                  <a:pt x="22699" y="1362"/>
                </a:lnTo>
                <a:lnTo>
                  <a:pt x="16853" y="1655"/>
                </a:lnTo>
                <a:lnTo>
                  <a:pt x="11808" y="1969"/>
                </a:lnTo>
                <a:lnTo>
                  <a:pt x="7612" y="2299"/>
                </a:lnTo>
                <a:lnTo>
                  <a:pt x="4306" y="2643"/>
                </a:lnTo>
                <a:lnTo>
                  <a:pt x="1921" y="2998"/>
                </a:lnTo>
                <a:lnTo>
                  <a:pt x="482" y="3360"/>
                </a:lnTo>
                <a:lnTo>
                  <a:pt x="0" y="3725"/>
                </a:lnTo>
                <a:lnTo>
                  <a:pt x="0" y="96275"/>
                </a:lnTo>
                <a:lnTo>
                  <a:pt x="482" y="96640"/>
                </a:lnTo>
                <a:lnTo>
                  <a:pt x="1921" y="97002"/>
                </a:lnTo>
                <a:lnTo>
                  <a:pt x="4306" y="97357"/>
                </a:lnTo>
                <a:lnTo>
                  <a:pt x="7612" y="97701"/>
                </a:lnTo>
                <a:lnTo>
                  <a:pt x="11808" y="98031"/>
                </a:lnTo>
                <a:lnTo>
                  <a:pt x="16853" y="98345"/>
                </a:lnTo>
                <a:lnTo>
                  <a:pt x="22699" y="98638"/>
                </a:lnTo>
                <a:lnTo>
                  <a:pt x="29289" y="98909"/>
                </a:lnTo>
                <a:lnTo>
                  <a:pt x="36561" y="99155"/>
                </a:lnTo>
                <a:lnTo>
                  <a:pt x="44443" y="99372"/>
                </a:lnTo>
                <a:lnTo>
                  <a:pt x="52860" y="99560"/>
                </a:lnTo>
                <a:lnTo>
                  <a:pt x="61732" y="99716"/>
                </a:lnTo>
                <a:lnTo>
                  <a:pt x="70972" y="99840"/>
                </a:lnTo>
                <a:lnTo>
                  <a:pt x="80491" y="99928"/>
                </a:lnTo>
                <a:lnTo>
                  <a:pt x="90198" y="99982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6275"/>
                </a:lnTo>
                <a:lnTo>
                  <a:pt x="100000" y="3725"/>
                </a:lnTo>
                <a:lnTo>
                  <a:pt x="100000" y="3725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2235-70"/>
          <p:cNvSpPr/>
          <p:nvPr/>
        </p:nvSpPr>
        <p:spPr>
          <a:xfrm>
            <a:off x="3448524" y="1832309"/>
            <a:ext cx="87084" cy="92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778" y="0"/>
                </a:moveTo>
                <a:lnTo>
                  <a:pt x="50778" y="0"/>
                </a:lnTo>
                <a:cubicBezTo>
                  <a:pt x="51741" y="0"/>
                  <a:pt x="52667" y="200"/>
                  <a:pt x="53556" y="600"/>
                </a:cubicBezTo>
                <a:lnTo>
                  <a:pt x="53556" y="600"/>
                </a:lnTo>
                <a:lnTo>
                  <a:pt x="93556" y="15800"/>
                </a:lnTo>
                <a:cubicBezTo>
                  <a:pt x="95926" y="16667"/>
                  <a:pt x="97815" y="18067"/>
                  <a:pt x="99222" y="20000"/>
                </a:cubicBezTo>
                <a:lnTo>
                  <a:pt x="99222" y="20000"/>
                </a:lnTo>
                <a:cubicBezTo>
                  <a:pt x="100778" y="21933"/>
                  <a:pt x="101556" y="24167"/>
                  <a:pt x="101556" y="26700"/>
                </a:cubicBezTo>
                <a:lnTo>
                  <a:pt x="101556" y="26700"/>
                </a:lnTo>
                <a:cubicBezTo>
                  <a:pt x="101704" y="33167"/>
                  <a:pt x="100519" y="40767"/>
                  <a:pt x="98000" y="49500"/>
                </a:cubicBezTo>
                <a:lnTo>
                  <a:pt x="98000" y="49500"/>
                </a:lnTo>
                <a:cubicBezTo>
                  <a:pt x="95481" y="58300"/>
                  <a:pt x="90889" y="66800"/>
                  <a:pt x="84222" y="75000"/>
                </a:cubicBezTo>
                <a:lnTo>
                  <a:pt x="84222" y="75000"/>
                </a:lnTo>
                <a:cubicBezTo>
                  <a:pt x="77704" y="83400"/>
                  <a:pt x="68407" y="90333"/>
                  <a:pt x="56333" y="95800"/>
                </a:cubicBezTo>
                <a:lnTo>
                  <a:pt x="56333" y="95800"/>
                </a:lnTo>
                <a:cubicBezTo>
                  <a:pt x="52630" y="97333"/>
                  <a:pt x="48963" y="97333"/>
                  <a:pt x="45333" y="95800"/>
                </a:cubicBezTo>
                <a:lnTo>
                  <a:pt x="45333" y="95800"/>
                </a:lnTo>
                <a:cubicBezTo>
                  <a:pt x="33185" y="90333"/>
                  <a:pt x="23852" y="83400"/>
                  <a:pt x="17333" y="75000"/>
                </a:cubicBezTo>
                <a:lnTo>
                  <a:pt x="17333" y="75000"/>
                </a:lnTo>
                <a:cubicBezTo>
                  <a:pt x="10741" y="66800"/>
                  <a:pt x="6148" y="58300"/>
                  <a:pt x="3556" y="49500"/>
                </a:cubicBezTo>
                <a:lnTo>
                  <a:pt x="3556" y="49500"/>
                </a:lnTo>
                <a:cubicBezTo>
                  <a:pt x="1037" y="40767"/>
                  <a:pt x="-148" y="33167"/>
                  <a:pt x="0" y="26700"/>
                </a:cubicBezTo>
                <a:lnTo>
                  <a:pt x="0" y="26700"/>
                </a:lnTo>
                <a:cubicBezTo>
                  <a:pt x="0" y="24167"/>
                  <a:pt x="778" y="21933"/>
                  <a:pt x="2333" y="20000"/>
                </a:cubicBezTo>
                <a:lnTo>
                  <a:pt x="2333" y="20000"/>
                </a:lnTo>
                <a:cubicBezTo>
                  <a:pt x="3741" y="18067"/>
                  <a:pt x="5630" y="16667"/>
                  <a:pt x="8000" y="15800"/>
                </a:cubicBezTo>
                <a:lnTo>
                  <a:pt x="8000" y="15800"/>
                </a:lnTo>
                <a:lnTo>
                  <a:pt x="48000" y="600"/>
                </a:lnTo>
                <a:cubicBezTo>
                  <a:pt x="48889" y="200"/>
                  <a:pt x="49815" y="0"/>
                  <a:pt x="50778" y="0"/>
                </a:cubicBezTo>
                <a:lnTo>
                  <a:pt x="50778" y="0"/>
                </a:lnTo>
                <a:moveTo>
                  <a:pt x="50778" y="12800"/>
                </a:moveTo>
                <a:lnTo>
                  <a:pt x="50778" y="12800"/>
                </a:lnTo>
                <a:lnTo>
                  <a:pt x="50778" y="84700"/>
                </a:lnTo>
                <a:cubicBezTo>
                  <a:pt x="60407" y="80300"/>
                  <a:pt x="67963" y="74667"/>
                  <a:pt x="73444" y="67800"/>
                </a:cubicBezTo>
                <a:lnTo>
                  <a:pt x="73444" y="67800"/>
                </a:lnTo>
                <a:cubicBezTo>
                  <a:pt x="78778" y="60933"/>
                  <a:pt x="82593" y="53900"/>
                  <a:pt x="84889" y="46700"/>
                </a:cubicBezTo>
                <a:lnTo>
                  <a:pt x="84889" y="46700"/>
                </a:lnTo>
                <a:cubicBezTo>
                  <a:pt x="86963" y="39300"/>
                  <a:pt x="88000" y="32700"/>
                  <a:pt x="88000" y="26900"/>
                </a:cubicBezTo>
                <a:lnTo>
                  <a:pt x="88000" y="26900"/>
                </a:lnTo>
                <a:lnTo>
                  <a:pt x="50778" y="12800"/>
                </a:lnTo>
                <a:lnTo>
                  <a:pt x="50778" y="128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2202-26"/>
          <p:cNvSpPr/>
          <p:nvPr/>
        </p:nvSpPr>
        <p:spPr>
          <a:xfrm>
            <a:off x="5969719" y="1710593"/>
            <a:ext cx="2567062" cy="7671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1" y="0"/>
                </a:moveTo>
                <a:lnTo>
                  <a:pt x="98889" y="0"/>
                </a:lnTo>
                <a:lnTo>
                  <a:pt x="98996" y="12"/>
                </a:lnTo>
                <a:lnTo>
                  <a:pt x="99107" y="74"/>
                </a:lnTo>
                <a:lnTo>
                  <a:pt x="99211" y="160"/>
                </a:lnTo>
                <a:lnTo>
                  <a:pt x="99315" y="284"/>
                </a:lnTo>
                <a:lnTo>
                  <a:pt x="99411" y="432"/>
                </a:lnTo>
                <a:lnTo>
                  <a:pt x="99507" y="630"/>
                </a:lnTo>
                <a:lnTo>
                  <a:pt x="99593" y="840"/>
                </a:lnTo>
                <a:lnTo>
                  <a:pt x="99674" y="1086"/>
                </a:lnTo>
                <a:lnTo>
                  <a:pt x="99748" y="1358"/>
                </a:lnTo>
                <a:lnTo>
                  <a:pt x="99811" y="1642"/>
                </a:lnTo>
                <a:lnTo>
                  <a:pt x="99870" y="1963"/>
                </a:lnTo>
                <a:lnTo>
                  <a:pt x="99915" y="2284"/>
                </a:lnTo>
                <a:lnTo>
                  <a:pt x="99952" y="2630"/>
                </a:lnTo>
                <a:lnTo>
                  <a:pt x="99978" y="2975"/>
                </a:lnTo>
                <a:lnTo>
                  <a:pt x="99996" y="3346"/>
                </a:lnTo>
                <a:lnTo>
                  <a:pt x="100000" y="3704"/>
                </a:lnTo>
                <a:lnTo>
                  <a:pt x="100000" y="96296"/>
                </a:lnTo>
                <a:lnTo>
                  <a:pt x="99996" y="96654"/>
                </a:lnTo>
                <a:lnTo>
                  <a:pt x="99978" y="97025"/>
                </a:lnTo>
                <a:lnTo>
                  <a:pt x="99952" y="97370"/>
                </a:lnTo>
                <a:lnTo>
                  <a:pt x="99915" y="97716"/>
                </a:lnTo>
                <a:lnTo>
                  <a:pt x="99870" y="98037"/>
                </a:lnTo>
                <a:lnTo>
                  <a:pt x="99811" y="98358"/>
                </a:lnTo>
                <a:lnTo>
                  <a:pt x="99748" y="98642"/>
                </a:lnTo>
                <a:lnTo>
                  <a:pt x="99674" y="98914"/>
                </a:lnTo>
                <a:lnTo>
                  <a:pt x="99593" y="99160"/>
                </a:lnTo>
                <a:lnTo>
                  <a:pt x="99507" y="99370"/>
                </a:lnTo>
                <a:lnTo>
                  <a:pt x="99411" y="99568"/>
                </a:lnTo>
                <a:lnTo>
                  <a:pt x="99315" y="99716"/>
                </a:lnTo>
                <a:lnTo>
                  <a:pt x="99211" y="99840"/>
                </a:lnTo>
                <a:lnTo>
                  <a:pt x="99107" y="99926"/>
                </a:lnTo>
                <a:lnTo>
                  <a:pt x="98996" y="99988"/>
                </a:lnTo>
                <a:lnTo>
                  <a:pt x="98889" y="100000"/>
                </a:lnTo>
                <a:lnTo>
                  <a:pt x="1111" y="100000"/>
                </a:lnTo>
                <a:lnTo>
                  <a:pt x="1004" y="99988"/>
                </a:lnTo>
                <a:lnTo>
                  <a:pt x="893" y="99926"/>
                </a:lnTo>
                <a:lnTo>
                  <a:pt x="789" y="99840"/>
                </a:lnTo>
                <a:lnTo>
                  <a:pt x="685" y="99716"/>
                </a:lnTo>
                <a:lnTo>
                  <a:pt x="589" y="99568"/>
                </a:lnTo>
                <a:lnTo>
                  <a:pt x="493" y="99370"/>
                </a:lnTo>
                <a:lnTo>
                  <a:pt x="407" y="99160"/>
                </a:lnTo>
                <a:lnTo>
                  <a:pt x="326" y="98914"/>
                </a:lnTo>
                <a:lnTo>
                  <a:pt x="252" y="98642"/>
                </a:lnTo>
                <a:lnTo>
                  <a:pt x="189" y="98358"/>
                </a:lnTo>
                <a:lnTo>
                  <a:pt x="130" y="98037"/>
                </a:lnTo>
                <a:lnTo>
                  <a:pt x="85" y="97716"/>
                </a:lnTo>
                <a:lnTo>
                  <a:pt x="48" y="97370"/>
                </a:lnTo>
                <a:lnTo>
                  <a:pt x="22" y="97025"/>
                </a:lnTo>
                <a:lnTo>
                  <a:pt x="4" y="96654"/>
                </a:lnTo>
                <a:lnTo>
                  <a:pt x="0" y="96296"/>
                </a:lnTo>
                <a:lnTo>
                  <a:pt x="0" y="3704"/>
                </a:lnTo>
                <a:lnTo>
                  <a:pt x="4" y="3346"/>
                </a:lnTo>
                <a:lnTo>
                  <a:pt x="22" y="2975"/>
                </a:lnTo>
                <a:lnTo>
                  <a:pt x="48" y="2630"/>
                </a:lnTo>
                <a:lnTo>
                  <a:pt x="85" y="2284"/>
                </a:lnTo>
                <a:lnTo>
                  <a:pt x="130" y="1963"/>
                </a:lnTo>
                <a:lnTo>
                  <a:pt x="189" y="1642"/>
                </a:lnTo>
                <a:lnTo>
                  <a:pt x="252" y="1358"/>
                </a:lnTo>
                <a:lnTo>
                  <a:pt x="326" y="1086"/>
                </a:lnTo>
                <a:lnTo>
                  <a:pt x="407" y="840"/>
                </a:lnTo>
                <a:lnTo>
                  <a:pt x="493" y="630"/>
                </a:lnTo>
                <a:lnTo>
                  <a:pt x="589" y="432"/>
                </a:lnTo>
                <a:lnTo>
                  <a:pt x="685" y="284"/>
                </a:lnTo>
                <a:lnTo>
                  <a:pt x="789" y="160"/>
                </a:lnTo>
                <a:lnTo>
                  <a:pt x="893" y="74"/>
                </a:lnTo>
                <a:lnTo>
                  <a:pt x="1004" y="12"/>
                </a:lnTo>
                <a:lnTo>
                  <a:pt x="1111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2204-33"/>
          <p:cNvSpPr/>
          <p:nvPr/>
        </p:nvSpPr>
        <p:spPr>
          <a:xfrm>
            <a:off x="5969719" y="1710593"/>
            <a:ext cx="28575" cy="7671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8"/>
                </a:lnTo>
                <a:lnTo>
                  <a:pt x="80491" y="72"/>
                </a:lnTo>
                <a:lnTo>
                  <a:pt x="70972" y="160"/>
                </a:lnTo>
                <a:lnTo>
                  <a:pt x="61732" y="284"/>
                </a:lnTo>
                <a:lnTo>
                  <a:pt x="52860" y="440"/>
                </a:lnTo>
                <a:lnTo>
                  <a:pt x="44443" y="628"/>
                </a:lnTo>
                <a:lnTo>
                  <a:pt x="36561" y="845"/>
                </a:lnTo>
                <a:lnTo>
                  <a:pt x="29289" y="1091"/>
                </a:lnTo>
                <a:lnTo>
                  <a:pt x="22699" y="1362"/>
                </a:lnTo>
                <a:lnTo>
                  <a:pt x="16853" y="1655"/>
                </a:lnTo>
                <a:lnTo>
                  <a:pt x="11808" y="1969"/>
                </a:lnTo>
                <a:lnTo>
                  <a:pt x="7612" y="2299"/>
                </a:lnTo>
                <a:lnTo>
                  <a:pt x="4306" y="2643"/>
                </a:lnTo>
                <a:lnTo>
                  <a:pt x="1921" y="2998"/>
                </a:lnTo>
                <a:lnTo>
                  <a:pt x="482" y="3360"/>
                </a:lnTo>
                <a:lnTo>
                  <a:pt x="0" y="3725"/>
                </a:lnTo>
                <a:lnTo>
                  <a:pt x="0" y="96275"/>
                </a:lnTo>
                <a:lnTo>
                  <a:pt x="482" y="96640"/>
                </a:lnTo>
                <a:lnTo>
                  <a:pt x="1921" y="97002"/>
                </a:lnTo>
                <a:lnTo>
                  <a:pt x="4306" y="97357"/>
                </a:lnTo>
                <a:lnTo>
                  <a:pt x="7612" y="97701"/>
                </a:lnTo>
                <a:lnTo>
                  <a:pt x="11808" y="98031"/>
                </a:lnTo>
                <a:lnTo>
                  <a:pt x="16853" y="98345"/>
                </a:lnTo>
                <a:lnTo>
                  <a:pt x="22699" y="98638"/>
                </a:lnTo>
                <a:lnTo>
                  <a:pt x="29289" y="98909"/>
                </a:lnTo>
                <a:lnTo>
                  <a:pt x="36561" y="99155"/>
                </a:lnTo>
                <a:lnTo>
                  <a:pt x="44443" y="99372"/>
                </a:lnTo>
                <a:lnTo>
                  <a:pt x="52860" y="99560"/>
                </a:lnTo>
                <a:lnTo>
                  <a:pt x="61732" y="99716"/>
                </a:lnTo>
                <a:lnTo>
                  <a:pt x="70972" y="99840"/>
                </a:lnTo>
                <a:lnTo>
                  <a:pt x="80491" y="99928"/>
                </a:lnTo>
                <a:lnTo>
                  <a:pt x="90198" y="99982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6275"/>
                </a:lnTo>
                <a:lnTo>
                  <a:pt x="100000" y="3725"/>
                </a:lnTo>
                <a:lnTo>
                  <a:pt x="100000" y="3725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2236-71"/>
          <p:cNvSpPr/>
          <p:nvPr/>
        </p:nvSpPr>
        <p:spPr>
          <a:xfrm>
            <a:off x="6126882" y="1832037"/>
            <a:ext cx="92869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9300"/>
                </a:moveTo>
                <a:lnTo>
                  <a:pt x="0" y="89300"/>
                </a:lnTo>
                <a:cubicBezTo>
                  <a:pt x="267" y="91567"/>
                  <a:pt x="1267" y="93533"/>
                  <a:pt x="3000" y="95200"/>
                </a:cubicBezTo>
                <a:lnTo>
                  <a:pt x="3000" y="95200"/>
                </a:lnTo>
                <a:lnTo>
                  <a:pt x="3000" y="95200"/>
                </a:lnTo>
                <a:cubicBezTo>
                  <a:pt x="4667" y="96733"/>
                  <a:pt x="6700" y="97500"/>
                  <a:pt x="9100" y="97500"/>
                </a:cubicBezTo>
                <a:lnTo>
                  <a:pt x="9100" y="97500"/>
                </a:lnTo>
                <a:lnTo>
                  <a:pt x="27400" y="97500"/>
                </a:lnTo>
                <a:lnTo>
                  <a:pt x="88400" y="97500"/>
                </a:lnTo>
                <a:cubicBezTo>
                  <a:pt x="90933" y="97367"/>
                  <a:pt x="93067" y="96467"/>
                  <a:pt x="94800" y="94800"/>
                </a:cubicBezTo>
                <a:lnTo>
                  <a:pt x="94800" y="94800"/>
                </a:lnTo>
                <a:cubicBezTo>
                  <a:pt x="96467" y="93067"/>
                  <a:pt x="97367" y="90933"/>
                  <a:pt x="97500" y="88400"/>
                </a:cubicBezTo>
                <a:lnTo>
                  <a:pt x="97500" y="88400"/>
                </a:lnTo>
                <a:lnTo>
                  <a:pt x="97500" y="70100"/>
                </a:lnTo>
                <a:cubicBezTo>
                  <a:pt x="97367" y="67567"/>
                  <a:pt x="96467" y="65400"/>
                  <a:pt x="94800" y="63600"/>
                </a:cubicBezTo>
                <a:lnTo>
                  <a:pt x="94800" y="63600"/>
                </a:lnTo>
                <a:cubicBezTo>
                  <a:pt x="93067" y="61933"/>
                  <a:pt x="90933" y="61033"/>
                  <a:pt x="88400" y="60900"/>
                </a:cubicBezTo>
                <a:lnTo>
                  <a:pt x="88400" y="60900"/>
                </a:lnTo>
                <a:lnTo>
                  <a:pt x="79200" y="60900"/>
                </a:lnTo>
                <a:lnTo>
                  <a:pt x="79200" y="76200"/>
                </a:lnTo>
                <a:cubicBezTo>
                  <a:pt x="79067" y="78067"/>
                  <a:pt x="78067" y="79067"/>
                  <a:pt x="76200" y="79200"/>
                </a:cubicBezTo>
                <a:lnTo>
                  <a:pt x="76200" y="79200"/>
                </a:lnTo>
                <a:cubicBezTo>
                  <a:pt x="74267" y="79067"/>
                  <a:pt x="73233" y="78067"/>
                  <a:pt x="73100" y="76200"/>
                </a:cubicBezTo>
                <a:lnTo>
                  <a:pt x="73100" y="76200"/>
                </a:lnTo>
                <a:lnTo>
                  <a:pt x="73100" y="60900"/>
                </a:lnTo>
                <a:lnTo>
                  <a:pt x="60900" y="60900"/>
                </a:lnTo>
                <a:lnTo>
                  <a:pt x="60900" y="76200"/>
                </a:lnTo>
                <a:cubicBezTo>
                  <a:pt x="60767" y="78067"/>
                  <a:pt x="59767" y="79067"/>
                  <a:pt x="57900" y="79200"/>
                </a:cubicBezTo>
                <a:lnTo>
                  <a:pt x="57900" y="79200"/>
                </a:lnTo>
                <a:cubicBezTo>
                  <a:pt x="55967" y="79067"/>
                  <a:pt x="54933" y="78067"/>
                  <a:pt x="54800" y="76200"/>
                </a:cubicBezTo>
                <a:lnTo>
                  <a:pt x="54800" y="76200"/>
                </a:lnTo>
                <a:lnTo>
                  <a:pt x="54800" y="60900"/>
                </a:lnTo>
                <a:lnTo>
                  <a:pt x="42700" y="60900"/>
                </a:lnTo>
                <a:lnTo>
                  <a:pt x="42700" y="76200"/>
                </a:lnTo>
                <a:cubicBezTo>
                  <a:pt x="42567" y="78067"/>
                  <a:pt x="41533" y="79067"/>
                  <a:pt x="39600" y="79200"/>
                </a:cubicBezTo>
                <a:lnTo>
                  <a:pt x="39600" y="79200"/>
                </a:lnTo>
                <a:cubicBezTo>
                  <a:pt x="37733" y="79067"/>
                  <a:pt x="36733" y="78067"/>
                  <a:pt x="36600" y="76200"/>
                </a:cubicBezTo>
                <a:lnTo>
                  <a:pt x="36600" y="76200"/>
                </a:lnTo>
                <a:lnTo>
                  <a:pt x="36600" y="60900"/>
                </a:lnTo>
                <a:lnTo>
                  <a:pt x="21300" y="60900"/>
                </a:lnTo>
                <a:cubicBezTo>
                  <a:pt x="19433" y="60767"/>
                  <a:pt x="18433" y="59767"/>
                  <a:pt x="18300" y="57900"/>
                </a:cubicBezTo>
                <a:lnTo>
                  <a:pt x="18300" y="57900"/>
                </a:lnTo>
                <a:cubicBezTo>
                  <a:pt x="18433" y="55967"/>
                  <a:pt x="19433" y="54933"/>
                  <a:pt x="21300" y="54800"/>
                </a:cubicBezTo>
                <a:lnTo>
                  <a:pt x="21300" y="54800"/>
                </a:lnTo>
                <a:lnTo>
                  <a:pt x="36600" y="54800"/>
                </a:lnTo>
                <a:lnTo>
                  <a:pt x="36600" y="42700"/>
                </a:lnTo>
                <a:lnTo>
                  <a:pt x="21300" y="42700"/>
                </a:lnTo>
                <a:cubicBezTo>
                  <a:pt x="19433" y="42567"/>
                  <a:pt x="18433" y="41533"/>
                  <a:pt x="18300" y="39600"/>
                </a:cubicBezTo>
                <a:lnTo>
                  <a:pt x="18300" y="39600"/>
                </a:lnTo>
                <a:cubicBezTo>
                  <a:pt x="18433" y="37733"/>
                  <a:pt x="19433" y="36733"/>
                  <a:pt x="21300" y="36600"/>
                </a:cubicBezTo>
                <a:lnTo>
                  <a:pt x="21300" y="36600"/>
                </a:lnTo>
                <a:lnTo>
                  <a:pt x="36600" y="36600"/>
                </a:lnTo>
                <a:lnTo>
                  <a:pt x="36600" y="24400"/>
                </a:lnTo>
                <a:lnTo>
                  <a:pt x="21300" y="24400"/>
                </a:lnTo>
                <a:cubicBezTo>
                  <a:pt x="19433" y="24267"/>
                  <a:pt x="18433" y="23233"/>
                  <a:pt x="18300" y="21300"/>
                </a:cubicBezTo>
                <a:lnTo>
                  <a:pt x="18300" y="21300"/>
                </a:lnTo>
                <a:cubicBezTo>
                  <a:pt x="18433" y="19433"/>
                  <a:pt x="19433" y="18433"/>
                  <a:pt x="21300" y="18300"/>
                </a:cubicBezTo>
                <a:lnTo>
                  <a:pt x="21300" y="18300"/>
                </a:lnTo>
                <a:lnTo>
                  <a:pt x="36600" y="18300"/>
                </a:lnTo>
                <a:lnTo>
                  <a:pt x="36600" y="9100"/>
                </a:lnTo>
                <a:cubicBezTo>
                  <a:pt x="36467" y="6567"/>
                  <a:pt x="35567" y="4433"/>
                  <a:pt x="33900" y="2700"/>
                </a:cubicBezTo>
                <a:lnTo>
                  <a:pt x="33900" y="2700"/>
                </a:lnTo>
                <a:cubicBezTo>
                  <a:pt x="32100" y="1033"/>
                  <a:pt x="29933" y="133"/>
                  <a:pt x="27400" y="0"/>
                </a:cubicBezTo>
                <a:lnTo>
                  <a:pt x="27400" y="0"/>
                </a:lnTo>
                <a:lnTo>
                  <a:pt x="9100" y="0"/>
                </a:lnTo>
                <a:cubicBezTo>
                  <a:pt x="6567" y="133"/>
                  <a:pt x="4433" y="1033"/>
                  <a:pt x="2700" y="2700"/>
                </a:cubicBezTo>
                <a:lnTo>
                  <a:pt x="2700" y="2700"/>
                </a:lnTo>
                <a:cubicBezTo>
                  <a:pt x="1033" y="4433"/>
                  <a:pt x="133" y="6567"/>
                  <a:pt x="0" y="9100"/>
                </a:cubicBezTo>
                <a:lnTo>
                  <a:pt x="0" y="9100"/>
                </a:lnTo>
                <a:lnTo>
                  <a:pt x="0" y="70100"/>
                </a:lnTo>
                <a:lnTo>
                  <a:pt x="0" y="88400"/>
                </a:lnTo>
                <a:cubicBezTo>
                  <a:pt x="0" y="88733"/>
                  <a:pt x="0" y="89033"/>
                  <a:pt x="0" y="89300"/>
                </a:cubicBezTo>
                <a:lnTo>
                  <a:pt x="0" y="89300"/>
                </a:lnTo>
                <a:cubicBezTo>
                  <a:pt x="0" y="89300"/>
                  <a:pt x="0" y="89300"/>
                  <a:pt x="0" y="89300"/>
                </a:cubicBezTo>
                <a:lnTo>
                  <a:pt x="0" y="893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2196-15"/>
          <p:cNvSpPr/>
          <p:nvPr/>
        </p:nvSpPr>
        <p:spPr>
          <a:xfrm>
            <a:off x="400050" y="2799234"/>
            <a:ext cx="4086225" cy="659681"/>
          </a:xfrm>
          <a:prstGeom prst="roundRect">
            <a:avLst>
              <a:gd name="adj" fmla="val 577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el-1789439832202-27"/>
          <p:cNvSpPr/>
          <p:nvPr/>
        </p:nvSpPr>
        <p:spPr>
          <a:xfrm>
            <a:off x="578644" y="293496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2197-16"/>
          <p:cNvSpPr/>
          <p:nvPr/>
        </p:nvSpPr>
        <p:spPr>
          <a:xfrm>
            <a:off x="4657725" y="2799234"/>
            <a:ext cx="4086225" cy="659681"/>
          </a:xfrm>
          <a:prstGeom prst="roundRect">
            <a:avLst>
              <a:gd name="adj" fmla="val 577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el-1789439832202-28"/>
          <p:cNvSpPr/>
          <p:nvPr/>
        </p:nvSpPr>
        <p:spPr>
          <a:xfrm>
            <a:off x="4836319" y="293496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2232-67"/>
          <p:cNvSpPr/>
          <p:nvPr/>
        </p:nvSpPr>
        <p:spPr>
          <a:xfrm>
            <a:off x="4914900" y="301354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857" y="929"/>
                </a:moveTo>
                <a:lnTo>
                  <a:pt x="43857" y="929"/>
                </a:lnTo>
                <a:cubicBezTo>
                  <a:pt x="46762" y="-310"/>
                  <a:pt x="49714" y="-310"/>
                  <a:pt x="52714" y="929"/>
                </a:cubicBezTo>
                <a:lnTo>
                  <a:pt x="52714" y="929"/>
                </a:lnTo>
                <a:lnTo>
                  <a:pt x="93786" y="19929"/>
                </a:lnTo>
                <a:cubicBezTo>
                  <a:pt x="95405" y="20833"/>
                  <a:pt x="96286" y="22238"/>
                  <a:pt x="96429" y="24143"/>
                </a:cubicBezTo>
                <a:lnTo>
                  <a:pt x="96429" y="24143"/>
                </a:lnTo>
                <a:cubicBezTo>
                  <a:pt x="96286" y="26000"/>
                  <a:pt x="95405" y="27381"/>
                  <a:pt x="93786" y="28286"/>
                </a:cubicBezTo>
                <a:lnTo>
                  <a:pt x="93786" y="28286"/>
                </a:lnTo>
                <a:lnTo>
                  <a:pt x="52571" y="47286"/>
                </a:lnTo>
                <a:cubicBezTo>
                  <a:pt x="49667" y="48524"/>
                  <a:pt x="46714" y="48524"/>
                  <a:pt x="43714" y="47286"/>
                </a:cubicBezTo>
                <a:lnTo>
                  <a:pt x="43714" y="47286"/>
                </a:lnTo>
                <a:lnTo>
                  <a:pt x="2643" y="28286"/>
                </a:lnTo>
                <a:cubicBezTo>
                  <a:pt x="1024" y="27381"/>
                  <a:pt x="143" y="26000"/>
                  <a:pt x="0" y="24143"/>
                </a:cubicBezTo>
                <a:lnTo>
                  <a:pt x="0" y="24143"/>
                </a:lnTo>
                <a:cubicBezTo>
                  <a:pt x="143" y="22238"/>
                  <a:pt x="1024" y="20833"/>
                  <a:pt x="2643" y="19929"/>
                </a:cubicBezTo>
                <a:lnTo>
                  <a:pt x="2643" y="19929"/>
                </a:lnTo>
                <a:lnTo>
                  <a:pt x="43857" y="929"/>
                </a:lnTo>
                <a:moveTo>
                  <a:pt x="83786" y="39571"/>
                </a:moveTo>
                <a:lnTo>
                  <a:pt x="83786" y="39571"/>
                </a:lnTo>
                <a:lnTo>
                  <a:pt x="93786" y="44071"/>
                </a:lnTo>
                <a:cubicBezTo>
                  <a:pt x="95405" y="44929"/>
                  <a:pt x="96286" y="46310"/>
                  <a:pt x="96429" y="48214"/>
                </a:cubicBezTo>
                <a:lnTo>
                  <a:pt x="96429" y="48214"/>
                </a:lnTo>
                <a:cubicBezTo>
                  <a:pt x="96286" y="50119"/>
                  <a:pt x="95405" y="51500"/>
                  <a:pt x="93786" y="52357"/>
                </a:cubicBezTo>
                <a:lnTo>
                  <a:pt x="93786" y="52357"/>
                </a:lnTo>
                <a:lnTo>
                  <a:pt x="52571" y="71357"/>
                </a:lnTo>
                <a:cubicBezTo>
                  <a:pt x="49667" y="72643"/>
                  <a:pt x="46714" y="72643"/>
                  <a:pt x="43714" y="71357"/>
                </a:cubicBezTo>
                <a:lnTo>
                  <a:pt x="43714" y="71357"/>
                </a:lnTo>
                <a:lnTo>
                  <a:pt x="2643" y="52357"/>
                </a:lnTo>
                <a:cubicBezTo>
                  <a:pt x="1024" y="51500"/>
                  <a:pt x="143" y="50119"/>
                  <a:pt x="0" y="48214"/>
                </a:cubicBezTo>
                <a:lnTo>
                  <a:pt x="0" y="48214"/>
                </a:lnTo>
                <a:cubicBezTo>
                  <a:pt x="143" y="46310"/>
                  <a:pt x="1024" y="44929"/>
                  <a:pt x="2643" y="44071"/>
                </a:cubicBezTo>
                <a:lnTo>
                  <a:pt x="2643" y="44071"/>
                </a:lnTo>
                <a:lnTo>
                  <a:pt x="12643" y="39571"/>
                </a:lnTo>
                <a:lnTo>
                  <a:pt x="41214" y="52714"/>
                </a:lnTo>
                <a:cubicBezTo>
                  <a:pt x="45881" y="54714"/>
                  <a:pt x="50548" y="54714"/>
                  <a:pt x="55214" y="52714"/>
                </a:cubicBezTo>
                <a:lnTo>
                  <a:pt x="55214" y="52714"/>
                </a:lnTo>
                <a:lnTo>
                  <a:pt x="83786" y="39571"/>
                </a:lnTo>
                <a:moveTo>
                  <a:pt x="55214" y="76857"/>
                </a:moveTo>
                <a:lnTo>
                  <a:pt x="55214" y="76857"/>
                </a:lnTo>
                <a:lnTo>
                  <a:pt x="83786" y="63643"/>
                </a:lnTo>
                <a:lnTo>
                  <a:pt x="93786" y="68143"/>
                </a:lnTo>
                <a:cubicBezTo>
                  <a:pt x="95405" y="69048"/>
                  <a:pt x="96286" y="70452"/>
                  <a:pt x="96429" y="72357"/>
                </a:cubicBezTo>
                <a:lnTo>
                  <a:pt x="96429" y="72357"/>
                </a:lnTo>
                <a:cubicBezTo>
                  <a:pt x="96286" y="74214"/>
                  <a:pt x="95405" y="75595"/>
                  <a:pt x="93786" y="76500"/>
                </a:cubicBezTo>
                <a:lnTo>
                  <a:pt x="93786" y="76500"/>
                </a:lnTo>
                <a:lnTo>
                  <a:pt x="52571" y="95500"/>
                </a:lnTo>
                <a:cubicBezTo>
                  <a:pt x="49667" y="96738"/>
                  <a:pt x="46714" y="96738"/>
                  <a:pt x="43714" y="95500"/>
                </a:cubicBezTo>
                <a:lnTo>
                  <a:pt x="43714" y="95500"/>
                </a:lnTo>
                <a:lnTo>
                  <a:pt x="2643" y="76500"/>
                </a:lnTo>
                <a:cubicBezTo>
                  <a:pt x="1024" y="75595"/>
                  <a:pt x="143" y="74214"/>
                  <a:pt x="0" y="72357"/>
                </a:cubicBezTo>
                <a:lnTo>
                  <a:pt x="0" y="72357"/>
                </a:lnTo>
                <a:cubicBezTo>
                  <a:pt x="143" y="70452"/>
                  <a:pt x="1024" y="69048"/>
                  <a:pt x="2643" y="68143"/>
                </a:cubicBezTo>
                <a:lnTo>
                  <a:pt x="2643" y="68143"/>
                </a:lnTo>
                <a:lnTo>
                  <a:pt x="12643" y="63643"/>
                </a:lnTo>
                <a:lnTo>
                  <a:pt x="41214" y="76857"/>
                </a:lnTo>
                <a:cubicBezTo>
                  <a:pt x="45881" y="78857"/>
                  <a:pt x="50548" y="78857"/>
                  <a:pt x="55214" y="76857"/>
                </a:cubicBezTo>
                <a:lnTo>
                  <a:pt x="55214" y="7685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2197-17"/>
          <p:cNvSpPr/>
          <p:nvPr/>
        </p:nvSpPr>
        <p:spPr>
          <a:xfrm>
            <a:off x="400050" y="3630364"/>
            <a:ext cx="4086225" cy="659681"/>
          </a:xfrm>
          <a:prstGeom prst="roundRect">
            <a:avLst>
              <a:gd name="adj" fmla="val 577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9439832203-29"/>
          <p:cNvSpPr/>
          <p:nvPr/>
        </p:nvSpPr>
        <p:spPr>
          <a:xfrm>
            <a:off x="578644" y="3766096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2232-68"/>
          <p:cNvSpPr/>
          <p:nvPr/>
        </p:nvSpPr>
        <p:spPr>
          <a:xfrm>
            <a:off x="649188" y="3844677"/>
            <a:ext cx="14466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867" y="0"/>
                </a:moveTo>
                <a:lnTo>
                  <a:pt x="16867" y="0"/>
                </a:lnTo>
                <a:cubicBezTo>
                  <a:pt x="15222" y="0"/>
                  <a:pt x="13867" y="571"/>
                  <a:pt x="12800" y="1714"/>
                </a:cubicBezTo>
                <a:lnTo>
                  <a:pt x="12800" y="1714"/>
                </a:lnTo>
                <a:lnTo>
                  <a:pt x="12800" y="1714"/>
                </a:lnTo>
                <a:cubicBezTo>
                  <a:pt x="11778" y="2810"/>
                  <a:pt x="11267" y="4238"/>
                  <a:pt x="11267" y="6000"/>
                </a:cubicBezTo>
                <a:lnTo>
                  <a:pt x="11267" y="6000"/>
                </a:lnTo>
                <a:lnTo>
                  <a:pt x="11267" y="24143"/>
                </a:lnTo>
                <a:lnTo>
                  <a:pt x="22533" y="24143"/>
                </a:lnTo>
                <a:lnTo>
                  <a:pt x="22533" y="6000"/>
                </a:lnTo>
                <a:cubicBezTo>
                  <a:pt x="22533" y="4238"/>
                  <a:pt x="22000" y="2810"/>
                  <a:pt x="20933" y="1714"/>
                </a:cubicBezTo>
                <a:lnTo>
                  <a:pt x="20933" y="1714"/>
                </a:lnTo>
                <a:cubicBezTo>
                  <a:pt x="19867" y="571"/>
                  <a:pt x="18511" y="0"/>
                  <a:pt x="16867" y="0"/>
                </a:cubicBezTo>
                <a:lnTo>
                  <a:pt x="16867" y="0"/>
                </a:lnTo>
                <a:moveTo>
                  <a:pt x="50600" y="0"/>
                </a:moveTo>
                <a:lnTo>
                  <a:pt x="50600" y="0"/>
                </a:lnTo>
                <a:cubicBezTo>
                  <a:pt x="48956" y="0"/>
                  <a:pt x="47622" y="571"/>
                  <a:pt x="46600" y="1714"/>
                </a:cubicBezTo>
                <a:lnTo>
                  <a:pt x="46600" y="1714"/>
                </a:lnTo>
                <a:lnTo>
                  <a:pt x="46600" y="1714"/>
                </a:lnTo>
                <a:cubicBezTo>
                  <a:pt x="45533" y="2810"/>
                  <a:pt x="45000" y="4238"/>
                  <a:pt x="45000" y="6000"/>
                </a:cubicBezTo>
                <a:lnTo>
                  <a:pt x="45000" y="6000"/>
                </a:lnTo>
                <a:lnTo>
                  <a:pt x="45000" y="24143"/>
                </a:lnTo>
                <a:lnTo>
                  <a:pt x="56267" y="24143"/>
                </a:lnTo>
                <a:lnTo>
                  <a:pt x="56267" y="6000"/>
                </a:lnTo>
                <a:cubicBezTo>
                  <a:pt x="56267" y="4238"/>
                  <a:pt x="55733" y="2810"/>
                  <a:pt x="54667" y="1714"/>
                </a:cubicBezTo>
                <a:lnTo>
                  <a:pt x="54667" y="1714"/>
                </a:lnTo>
                <a:cubicBezTo>
                  <a:pt x="53600" y="571"/>
                  <a:pt x="52244" y="0"/>
                  <a:pt x="50600" y="0"/>
                </a:cubicBezTo>
                <a:lnTo>
                  <a:pt x="50600" y="0"/>
                </a:lnTo>
                <a:moveTo>
                  <a:pt x="5600" y="30143"/>
                </a:moveTo>
                <a:lnTo>
                  <a:pt x="5600" y="30143"/>
                </a:lnTo>
                <a:cubicBezTo>
                  <a:pt x="3956" y="30143"/>
                  <a:pt x="2622" y="30714"/>
                  <a:pt x="1600" y="31857"/>
                </a:cubicBezTo>
                <a:lnTo>
                  <a:pt x="1600" y="31857"/>
                </a:lnTo>
                <a:lnTo>
                  <a:pt x="1600" y="31857"/>
                </a:lnTo>
                <a:cubicBezTo>
                  <a:pt x="533" y="32952"/>
                  <a:pt x="0" y="34381"/>
                  <a:pt x="0" y="36143"/>
                </a:cubicBezTo>
                <a:lnTo>
                  <a:pt x="0" y="36143"/>
                </a:lnTo>
                <a:cubicBezTo>
                  <a:pt x="0" y="37905"/>
                  <a:pt x="533" y="39357"/>
                  <a:pt x="1600" y="40500"/>
                </a:cubicBezTo>
                <a:lnTo>
                  <a:pt x="1600" y="40500"/>
                </a:lnTo>
                <a:cubicBezTo>
                  <a:pt x="2622" y="41643"/>
                  <a:pt x="3956" y="42214"/>
                  <a:pt x="5600" y="42214"/>
                </a:cubicBezTo>
                <a:lnTo>
                  <a:pt x="5600" y="42214"/>
                </a:lnTo>
                <a:lnTo>
                  <a:pt x="5600" y="48214"/>
                </a:lnTo>
                <a:cubicBezTo>
                  <a:pt x="5733" y="55643"/>
                  <a:pt x="7911" y="62048"/>
                  <a:pt x="12133" y="67429"/>
                </a:cubicBezTo>
                <a:lnTo>
                  <a:pt x="12133" y="67429"/>
                </a:lnTo>
                <a:cubicBezTo>
                  <a:pt x="16222" y="72810"/>
                  <a:pt x="21556" y="76262"/>
                  <a:pt x="28133" y="77786"/>
                </a:cubicBezTo>
                <a:lnTo>
                  <a:pt x="28133" y="77786"/>
                </a:lnTo>
                <a:lnTo>
                  <a:pt x="28133" y="90429"/>
                </a:lnTo>
                <a:cubicBezTo>
                  <a:pt x="28133" y="92190"/>
                  <a:pt x="28667" y="93619"/>
                  <a:pt x="29733" y="94714"/>
                </a:cubicBezTo>
                <a:lnTo>
                  <a:pt x="29733" y="94714"/>
                </a:lnTo>
                <a:cubicBezTo>
                  <a:pt x="30756" y="95857"/>
                  <a:pt x="32089" y="96429"/>
                  <a:pt x="33733" y="96429"/>
                </a:cubicBezTo>
                <a:lnTo>
                  <a:pt x="33733" y="96429"/>
                </a:lnTo>
                <a:cubicBezTo>
                  <a:pt x="35378" y="96429"/>
                  <a:pt x="36733" y="95857"/>
                  <a:pt x="37800" y="94714"/>
                </a:cubicBezTo>
                <a:lnTo>
                  <a:pt x="37800" y="94714"/>
                </a:lnTo>
                <a:cubicBezTo>
                  <a:pt x="38867" y="93619"/>
                  <a:pt x="39400" y="92190"/>
                  <a:pt x="39400" y="90429"/>
                </a:cubicBezTo>
                <a:lnTo>
                  <a:pt x="39400" y="90429"/>
                </a:lnTo>
                <a:lnTo>
                  <a:pt x="39400" y="77786"/>
                </a:lnTo>
                <a:cubicBezTo>
                  <a:pt x="41622" y="77262"/>
                  <a:pt x="43667" y="76500"/>
                  <a:pt x="45533" y="75500"/>
                </a:cubicBezTo>
                <a:lnTo>
                  <a:pt x="45533" y="75500"/>
                </a:lnTo>
                <a:cubicBezTo>
                  <a:pt x="45178" y="73500"/>
                  <a:pt x="45000" y="71429"/>
                  <a:pt x="45000" y="69286"/>
                </a:cubicBezTo>
                <a:lnTo>
                  <a:pt x="45000" y="69286"/>
                </a:lnTo>
                <a:cubicBezTo>
                  <a:pt x="45133" y="61619"/>
                  <a:pt x="47244" y="54905"/>
                  <a:pt x="51333" y="49143"/>
                </a:cubicBezTo>
                <a:lnTo>
                  <a:pt x="51333" y="49143"/>
                </a:lnTo>
                <a:cubicBezTo>
                  <a:pt x="55422" y="43524"/>
                  <a:pt x="60756" y="39643"/>
                  <a:pt x="67333" y="37500"/>
                </a:cubicBezTo>
                <a:lnTo>
                  <a:pt x="67333" y="37500"/>
                </a:lnTo>
                <a:cubicBezTo>
                  <a:pt x="67467" y="36976"/>
                  <a:pt x="67533" y="36524"/>
                  <a:pt x="67533" y="36143"/>
                </a:cubicBezTo>
                <a:lnTo>
                  <a:pt x="67533" y="36143"/>
                </a:lnTo>
                <a:cubicBezTo>
                  <a:pt x="67533" y="34381"/>
                  <a:pt x="67000" y="32952"/>
                  <a:pt x="65933" y="31857"/>
                </a:cubicBezTo>
                <a:lnTo>
                  <a:pt x="65933" y="31857"/>
                </a:lnTo>
                <a:cubicBezTo>
                  <a:pt x="64867" y="30714"/>
                  <a:pt x="63511" y="30143"/>
                  <a:pt x="61867" y="30143"/>
                </a:cubicBezTo>
                <a:lnTo>
                  <a:pt x="61867" y="30143"/>
                </a:lnTo>
                <a:lnTo>
                  <a:pt x="5600" y="30143"/>
                </a:lnTo>
                <a:moveTo>
                  <a:pt x="75933" y="96429"/>
                </a:moveTo>
                <a:lnTo>
                  <a:pt x="75933" y="96429"/>
                </a:lnTo>
                <a:cubicBezTo>
                  <a:pt x="80511" y="96429"/>
                  <a:pt x="84733" y="95238"/>
                  <a:pt x="88600" y="92857"/>
                </a:cubicBezTo>
                <a:lnTo>
                  <a:pt x="88600" y="92857"/>
                </a:lnTo>
                <a:lnTo>
                  <a:pt x="88600" y="92857"/>
                </a:lnTo>
                <a:cubicBezTo>
                  <a:pt x="92467" y="90476"/>
                  <a:pt x="95578" y="87143"/>
                  <a:pt x="97933" y="82857"/>
                </a:cubicBezTo>
                <a:lnTo>
                  <a:pt x="97933" y="82857"/>
                </a:lnTo>
                <a:cubicBezTo>
                  <a:pt x="100156" y="78619"/>
                  <a:pt x="101267" y="74095"/>
                  <a:pt x="101267" y="69286"/>
                </a:cubicBezTo>
                <a:lnTo>
                  <a:pt x="101267" y="69286"/>
                </a:lnTo>
                <a:cubicBezTo>
                  <a:pt x="101267" y="64524"/>
                  <a:pt x="100156" y="60000"/>
                  <a:pt x="97933" y="55714"/>
                </a:cubicBezTo>
                <a:lnTo>
                  <a:pt x="97933" y="55714"/>
                </a:lnTo>
                <a:cubicBezTo>
                  <a:pt x="95578" y="51476"/>
                  <a:pt x="92467" y="48167"/>
                  <a:pt x="88600" y="45786"/>
                </a:cubicBezTo>
                <a:lnTo>
                  <a:pt x="88600" y="45786"/>
                </a:lnTo>
                <a:cubicBezTo>
                  <a:pt x="84733" y="43405"/>
                  <a:pt x="80511" y="42214"/>
                  <a:pt x="75933" y="42214"/>
                </a:cubicBezTo>
                <a:lnTo>
                  <a:pt x="75933" y="42214"/>
                </a:lnTo>
                <a:cubicBezTo>
                  <a:pt x="71356" y="42214"/>
                  <a:pt x="67133" y="43405"/>
                  <a:pt x="63267" y="45786"/>
                </a:cubicBezTo>
                <a:lnTo>
                  <a:pt x="63267" y="45786"/>
                </a:lnTo>
                <a:cubicBezTo>
                  <a:pt x="59400" y="48167"/>
                  <a:pt x="56289" y="51476"/>
                  <a:pt x="53933" y="55714"/>
                </a:cubicBezTo>
                <a:lnTo>
                  <a:pt x="53933" y="55714"/>
                </a:lnTo>
                <a:cubicBezTo>
                  <a:pt x="51711" y="60000"/>
                  <a:pt x="50600" y="64524"/>
                  <a:pt x="50600" y="69286"/>
                </a:cubicBezTo>
                <a:lnTo>
                  <a:pt x="50600" y="69286"/>
                </a:lnTo>
                <a:cubicBezTo>
                  <a:pt x="50600" y="74095"/>
                  <a:pt x="51711" y="78619"/>
                  <a:pt x="53933" y="82857"/>
                </a:cubicBezTo>
                <a:lnTo>
                  <a:pt x="53933" y="82857"/>
                </a:lnTo>
                <a:cubicBezTo>
                  <a:pt x="56289" y="87143"/>
                  <a:pt x="59400" y="90476"/>
                  <a:pt x="63267" y="92857"/>
                </a:cubicBezTo>
                <a:lnTo>
                  <a:pt x="63267" y="92857"/>
                </a:lnTo>
                <a:cubicBezTo>
                  <a:pt x="67133" y="95238"/>
                  <a:pt x="71356" y="96429"/>
                  <a:pt x="75933" y="96429"/>
                </a:cubicBezTo>
                <a:lnTo>
                  <a:pt x="75933" y="96429"/>
                </a:lnTo>
                <a:moveTo>
                  <a:pt x="84400" y="54071"/>
                </a:moveTo>
                <a:lnTo>
                  <a:pt x="84400" y="54071"/>
                </a:lnTo>
                <a:cubicBezTo>
                  <a:pt x="85200" y="54833"/>
                  <a:pt x="85378" y="55762"/>
                  <a:pt x="84933" y="56857"/>
                </a:cubicBezTo>
                <a:lnTo>
                  <a:pt x="84933" y="56857"/>
                </a:lnTo>
                <a:lnTo>
                  <a:pt x="79467" y="67071"/>
                </a:lnTo>
                <a:lnTo>
                  <a:pt x="85800" y="67071"/>
                </a:lnTo>
                <a:cubicBezTo>
                  <a:pt x="86733" y="67071"/>
                  <a:pt x="87378" y="67571"/>
                  <a:pt x="87733" y="68571"/>
                </a:cubicBezTo>
                <a:lnTo>
                  <a:pt x="87733" y="68571"/>
                </a:lnTo>
                <a:cubicBezTo>
                  <a:pt x="88089" y="69571"/>
                  <a:pt x="87844" y="70452"/>
                  <a:pt x="87000" y="71214"/>
                </a:cubicBezTo>
                <a:lnTo>
                  <a:pt x="87000" y="71214"/>
                </a:lnTo>
                <a:lnTo>
                  <a:pt x="70133" y="84786"/>
                </a:lnTo>
                <a:cubicBezTo>
                  <a:pt x="69333" y="85405"/>
                  <a:pt x="68467" y="85333"/>
                  <a:pt x="67533" y="84571"/>
                </a:cubicBezTo>
                <a:lnTo>
                  <a:pt x="67533" y="84571"/>
                </a:lnTo>
                <a:cubicBezTo>
                  <a:pt x="66689" y="83667"/>
                  <a:pt x="66511" y="82714"/>
                  <a:pt x="67000" y="81714"/>
                </a:cubicBezTo>
                <a:lnTo>
                  <a:pt x="67000" y="81714"/>
                </a:lnTo>
                <a:lnTo>
                  <a:pt x="72400" y="71571"/>
                </a:lnTo>
                <a:lnTo>
                  <a:pt x="66067" y="71571"/>
                </a:lnTo>
                <a:cubicBezTo>
                  <a:pt x="65133" y="71571"/>
                  <a:pt x="64489" y="71071"/>
                  <a:pt x="64133" y="70071"/>
                </a:cubicBezTo>
                <a:lnTo>
                  <a:pt x="64133" y="70071"/>
                </a:lnTo>
                <a:cubicBezTo>
                  <a:pt x="63778" y="69071"/>
                  <a:pt x="64022" y="68190"/>
                  <a:pt x="64867" y="67429"/>
                </a:cubicBezTo>
                <a:lnTo>
                  <a:pt x="64867" y="67429"/>
                </a:lnTo>
                <a:lnTo>
                  <a:pt x="81733" y="53857"/>
                </a:lnTo>
                <a:cubicBezTo>
                  <a:pt x="82578" y="53238"/>
                  <a:pt x="83467" y="53310"/>
                  <a:pt x="84400" y="54071"/>
                </a:cubicBezTo>
                <a:lnTo>
                  <a:pt x="84400" y="54071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2198-18"/>
          <p:cNvSpPr/>
          <p:nvPr/>
        </p:nvSpPr>
        <p:spPr>
          <a:xfrm>
            <a:off x="4657725" y="3630364"/>
            <a:ext cx="4086225" cy="659681"/>
          </a:xfrm>
          <a:prstGeom prst="roundRect">
            <a:avLst>
              <a:gd name="adj" fmla="val 577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el-1789439832203-30"/>
          <p:cNvSpPr/>
          <p:nvPr/>
        </p:nvSpPr>
        <p:spPr>
          <a:xfrm>
            <a:off x="4836319" y="3766096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2233-69"/>
          <p:cNvSpPr/>
          <p:nvPr/>
        </p:nvSpPr>
        <p:spPr>
          <a:xfrm>
            <a:off x="4914957" y="3844677"/>
            <a:ext cx="12847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462" y="0"/>
                </a:moveTo>
                <a:lnTo>
                  <a:pt x="58462" y="0"/>
                </a:lnTo>
                <a:cubicBezTo>
                  <a:pt x="60359" y="0"/>
                  <a:pt x="61897" y="571"/>
                  <a:pt x="63077" y="1714"/>
                </a:cubicBezTo>
                <a:lnTo>
                  <a:pt x="63077" y="1714"/>
                </a:lnTo>
                <a:lnTo>
                  <a:pt x="63077" y="1714"/>
                </a:lnTo>
                <a:cubicBezTo>
                  <a:pt x="64308" y="2810"/>
                  <a:pt x="64923" y="4238"/>
                  <a:pt x="64923" y="6000"/>
                </a:cubicBezTo>
                <a:lnTo>
                  <a:pt x="64923" y="6000"/>
                </a:lnTo>
                <a:cubicBezTo>
                  <a:pt x="64923" y="7762"/>
                  <a:pt x="64308" y="9214"/>
                  <a:pt x="63077" y="10357"/>
                </a:cubicBezTo>
                <a:lnTo>
                  <a:pt x="63077" y="10357"/>
                </a:lnTo>
                <a:cubicBezTo>
                  <a:pt x="61897" y="11500"/>
                  <a:pt x="60359" y="12071"/>
                  <a:pt x="58462" y="12071"/>
                </a:cubicBezTo>
                <a:lnTo>
                  <a:pt x="58462" y="12071"/>
                </a:lnTo>
                <a:cubicBezTo>
                  <a:pt x="56564" y="12071"/>
                  <a:pt x="55000" y="11500"/>
                  <a:pt x="53769" y="10357"/>
                </a:cubicBezTo>
                <a:lnTo>
                  <a:pt x="53769" y="10357"/>
                </a:lnTo>
                <a:cubicBezTo>
                  <a:pt x="52538" y="9214"/>
                  <a:pt x="51923" y="7762"/>
                  <a:pt x="51923" y="6000"/>
                </a:cubicBezTo>
                <a:lnTo>
                  <a:pt x="51923" y="6000"/>
                </a:lnTo>
                <a:cubicBezTo>
                  <a:pt x="51923" y="4238"/>
                  <a:pt x="52538" y="2810"/>
                  <a:pt x="53769" y="1714"/>
                </a:cubicBezTo>
                <a:lnTo>
                  <a:pt x="53769" y="1714"/>
                </a:lnTo>
                <a:cubicBezTo>
                  <a:pt x="55000" y="571"/>
                  <a:pt x="56564" y="0"/>
                  <a:pt x="58462" y="0"/>
                </a:cubicBezTo>
                <a:lnTo>
                  <a:pt x="58462" y="0"/>
                </a:lnTo>
                <a:moveTo>
                  <a:pt x="32462" y="10571"/>
                </a:moveTo>
                <a:lnTo>
                  <a:pt x="32462" y="10571"/>
                </a:lnTo>
                <a:cubicBezTo>
                  <a:pt x="32462" y="8810"/>
                  <a:pt x="33077" y="7357"/>
                  <a:pt x="34308" y="6214"/>
                </a:cubicBezTo>
                <a:lnTo>
                  <a:pt x="34308" y="6214"/>
                </a:lnTo>
                <a:lnTo>
                  <a:pt x="34308" y="6214"/>
                </a:lnTo>
                <a:cubicBezTo>
                  <a:pt x="35538" y="5071"/>
                  <a:pt x="37103" y="4500"/>
                  <a:pt x="39000" y="4500"/>
                </a:cubicBezTo>
                <a:lnTo>
                  <a:pt x="39000" y="4500"/>
                </a:lnTo>
                <a:cubicBezTo>
                  <a:pt x="40897" y="4500"/>
                  <a:pt x="42436" y="5071"/>
                  <a:pt x="43615" y="6214"/>
                </a:cubicBezTo>
                <a:lnTo>
                  <a:pt x="43615" y="6214"/>
                </a:lnTo>
                <a:cubicBezTo>
                  <a:pt x="44846" y="7357"/>
                  <a:pt x="45462" y="8810"/>
                  <a:pt x="45462" y="10571"/>
                </a:cubicBezTo>
                <a:lnTo>
                  <a:pt x="45462" y="10571"/>
                </a:lnTo>
                <a:cubicBezTo>
                  <a:pt x="45462" y="12333"/>
                  <a:pt x="44846" y="13762"/>
                  <a:pt x="43615" y="14857"/>
                </a:cubicBezTo>
                <a:lnTo>
                  <a:pt x="43615" y="14857"/>
                </a:lnTo>
                <a:cubicBezTo>
                  <a:pt x="42436" y="16000"/>
                  <a:pt x="40897" y="16571"/>
                  <a:pt x="39000" y="16571"/>
                </a:cubicBezTo>
                <a:lnTo>
                  <a:pt x="39000" y="16571"/>
                </a:lnTo>
                <a:cubicBezTo>
                  <a:pt x="37103" y="16571"/>
                  <a:pt x="35538" y="16000"/>
                  <a:pt x="34308" y="14857"/>
                </a:cubicBezTo>
                <a:lnTo>
                  <a:pt x="34308" y="14857"/>
                </a:lnTo>
                <a:cubicBezTo>
                  <a:pt x="33077" y="13762"/>
                  <a:pt x="32462" y="12333"/>
                  <a:pt x="32462" y="10571"/>
                </a:cubicBezTo>
                <a:lnTo>
                  <a:pt x="32462" y="10571"/>
                </a:lnTo>
                <a:moveTo>
                  <a:pt x="6538" y="54214"/>
                </a:moveTo>
                <a:lnTo>
                  <a:pt x="6538" y="54214"/>
                </a:lnTo>
                <a:cubicBezTo>
                  <a:pt x="6641" y="50833"/>
                  <a:pt x="7923" y="48024"/>
                  <a:pt x="10385" y="45786"/>
                </a:cubicBezTo>
                <a:lnTo>
                  <a:pt x="10385" y="45786"/>
                </a:lnTo>
                <a:lnTo>
                  <a:pt x="10385" y="45786"/>
                </a:lnTo>
                <a:cubicBezTo>
                  <a:pt x="12795" y="43500"/>
                  <a:pt x="15846" y="42310"/>
                  <a:pt x="19538" y="42214"/>
                </a:cubicBezTo>
                <a:lnTo>
                  <a:pt x="19538" y="42214"/>
                </a:lnTo>
                <a:lnTo>
                  <a:pt x="47077" y="42214"/>
                </a:lnTo>
                <a:lnTo>
                  <a:pt x="47077" y="29786"/>
                </a:lnTo>
                <a:lnTo>
                  <a:pt x="5923" y="37643"/>
                </a:lnTo>
                <a:cubicBezTo>
                  <a:pt x="2949" y="37929"/>
                  <a:pt x="974" y="36738"/>
                  <a:pt x="0" y="34071"/>
                </a:cubicBezTo>
                <a:lnTo>
                  <a:pt x="0" y="34071"/>
                </a:lnTo>
                <a:cubicBezTo>
                  <a:pt x="-256" y="31310"/>
                  <a:pt x="1051" y="29548"/>
                  <a:pt x="3923" y="28786"/>
                </a:cubicBezTo>
                <a:lnTo>
                  <a:pt x="3923" y="28786"/>
                </a:lnTo>
                <a:lnTo>
                  <a:pt x="50923" y="19786"/>
                </a:lnTo>
                <a:lnTo>
                  <a:pt x="98000" y="10714"/>
                </a:lnTo>
                <a:cubicBezTo>
                  <a:pt x="100974" y="10333"/>
                  <a:pt x="102872" y="11476"/>
                  <a:pt x="103692" y="14143"/>
                </a:cubicBezTo>
                <a:lnTo>
                  <a:pt x="103692" y="14143"/>
                </a:lnTo>
                <a:cubicBezTo>
                  <a:pt x="104103" y="16905"/>
                  <a:pt x="102872" y="18714"/>
                  <a:pt x="100000" y="19571"/>
                </a:cubicBezTo>
                <a:lnTo>
                  <a:pt x="100000" y="19571"/>
                </a:lnTo>
                <a:lnTo>
                  <a:pt x="56846" y="27857"/>
                </a:lnTo>
                <a:lnTo>
                  <a:pt x="56846" y="42214"/>
                </a:lnTo>
                <a:lnTo>
                  <a:pt x="84385" y="42214"/>
                </a:lnTo>
                <a:cubicBezTo>
                  <a:pt x="88077" y="42310"/>
                  <a:pt x="91128" y="43500"/>
                  <a:pt x="93538" y="45786"/>
                </a:cubicBezTo>
                <a:lnTo>
                  <a:pt x="93538" y="45786"/>
                </a:lnTo>
                <a:cubicBezTo>
                  <a:pt x="95949" y="48024"/>
                  <a:pt x="97231" y="50833"/>
                  <a:pt x="97385" y="54214"/>
                </a:cubicBezTo>
                <a:lnTo>
                  <a:pt x="97385" y="54214"/>
                </a:lnTo>
                <a:lnTo>
                  <a:pt x="97385" y="84357"/>
                </a:lnTo>
                <a:cubicBezTo>
                  <a:pt x="97231" y="87738"/>
                  <a:pt x="95949" y="90571"/>
                  <a:pt x="93538" y="92857"/>
                </a:cubicBezTo>
                <a:lnTo>
                  <a:pt x="93538" y="92857"/>
                </a:lnTo>
                <a:cubicBezTo>
                  <a:pt x="91128" y="95095"/>
                  <a:pt x="88077" y="96286"/>
                  <a:pt x="84385" y="96429"/>
                </a:cubicBezTo>
                <a:lnTo>
                  <a:pt x="84385" y="96429"/>
                </a:lnTo>
                <a:lnTo>
                  <a:pt x="19538" y="96429"/>
                </a:lnTo>
                <a:cubicBezTo>
                  <a:pt x="15846" y="96286"/>
                  <a:pt x="12795" y="95095"/>
                  <a:pt x="10385" y="92857"/>
                </a:cubicBezTo>
                <a:lnTo>
                  <a:pt x="10385" y="92857"/>
                </a:lnTo>
                <a:cubicBezTo>
                  <a:pt x="7923" y="90571"/>
                  <a:pt x="6641" y="87738"/>
                  <a:pt x="6538" y="84357"/>
                </a:cubicBezTo>
                <a:lnTo>
                  <a:pt x="6538" y="84357"/>
                </a:lnTo>
                <a:lnTo>
                  <a:pt x="6538" y="54214"/>
                </a:lnTo>
                <a:moveTo>
                  <a:pt x="19538" y="54214"/>
                </a:moveTo>
                <a:lnTo>
                  <a:pt x="19538" y="54214"/>
                </a:lnTo>
                <a:cubicBezTo>
                  <a:pt x="17487" y="54357"/>
                  <a:pt x="16385" y="55381"/>
                  <a:pt x="16231" y="57286"/>
                </a:cubicBezTo>
                <a:lnTo>
                  <a:pt x="16231" y="57286"/>
                </a:lnTo>
                <a:lnTo>
                  <a:pt x="16231" y="69286"/>
                </a:lnTo>
                <a:cubicBezTo>
                  <a:pt x="16385" y="71190"/>
                  <a:pt x="17487" y="72214"/>
                  <a:pt x="19538" y="72357"/>
                </a:cubicBezTo>
                <a:lnTo>
                  <a:pt x="19538" y="72357"/>
                </a:lnTo>
                <a:lnTo>
                  <a:pt x="32462" y="72357"/>
                </a:lnTo>
                <a:cubicBezTo>
                  <a:pt x="34513" y="72214"/>
                  <a:pt x="35615" y="71190"/>
                  <a:pt x="35769" y="69286"/>
                </a:cubicBezTo>
                <a:lnTo>
                  <a:pt x="35769" y="69286"/>
                </a:lnTo>
                <a:lnTo>
                  <a:pt x="35769" y="57286"/>
                </a:lnTo>
                <a:cubicBezTo>
                  <a:pt x="35615" y="55381"/>
                  <a:pt x="34513" y="54357"/>
                  <a:pt x="32462" y="54214"/>
                </a:cubicBezTo>
                <a:lnTo>
                  <a:pt x="32462" y="54214"/>
                </a:lnTo>
                <a:lnTo>
                  <a:pt x="19538" y="54214"/>
                </a:lnTo>
                <a:moveTo>
                  <a:pt x="42231" y="57286"/>
                </a:moveTo>
                <a:lnTo>
                  <a:pt x="42231" y="57286"/>
                </a:lnTo>
                <a:lnTo>
                  <a:pt x="42231" y="69286"/>
                </a:lnTo>
                <a:cubicBezTo>
                  <a:pt x="42385" y="71190"/>
                  <a:pt x="43462" y="72214"/>
                  <a:pt x="45462" y="72357"/>
                </a:cubicBezTo>
                <a:lnTo>
                  <a:pt x="45462" y="72357"/>
                </a:lnTo>
                <a:lnTo>
                  <a:pt x="58462" y="72357"/>
                </a:lnTo>
                <a:cubicBezTo>
                  <a:pt x="60462" y="72214"/>
                  <a:pt x="61538" y="71190"/>
                  <a:pt x="61692" y="69286"/>
                </a:cubicBezTo>
                <a:lnTo>
                  <a:pt x="61692" y="69286"/>
                </a:lnTo>
                <a:lnTo>
                  <a:pt x="61692" y="57286"/>
                </a:lnTo>
                <a:cubicBezTo>
                  <a:pt x="61538" y="55381"/>
                  <a:pt x="60462" y="54357"/>
                  <a:pt x="58462" y="54214"/>
                </a:cubicBezTo>
                <a:lnTo>
                  <a:pt x="58462" y="54214"/>
                </a:lnTo>
                <a:lnTo>
                  <a:pt x="45462" y="54214"/>
                </a:lnTo>
                <a:cubicBezTo>
                  <a:pt x="43462" y="54357"/>
                  <a:pt x="42385" y="55381"/>
                  <a:pt x="42231" y="57286"/>
                </a:cubicBezTo>
                <a:lnTo>
                  <a:pt x="42231" y="57286"/>
                </a:lnTo>
                <a:moveTo>
                  <a:pt x="71462" y="54214"/>
                </a:moveTo>
                <a:lnTo>
                  <a:pt x="71462" y="54214"/>
                </a:lnTo>
                <a:cubicBezTo>
                  <a:pt x="69410" y="54357"/>
                  <a:pt x="68308" y="55381"/>
                  <a:pt x="68154" y="57286"/>
                </a:cubicBezTo>
                <a:lnTo>
                  <a:pt x="68154" y="57286"/>
                </a:lnTo>
                <a:lnTo>
                  <a:pt x="68154" y="69286"/>
                </a:lnTo>
                <a:cubicBezTo>
                  <a:pt x="68308" y="71190"/>
                  <a:pt x="69410" y="72214"/>
                  <a:pt x="71462" y="72357"/>
                </a:cubicBezTo>
                <a:lnTo>
                  <a:pt x="71462" y="72357"/>
                </a:lnTo>
                <a:lnTo>
                  <a:pt x="84385" y="72357"/>
                </a:lnTo>
                <a:cubicBezTo>
                  <a:pt x="86436" y="72214"/>
                  <a:pt x="87538" y="71190"/>
                  <a:pt x="87692" y="69286"/>
                </a:cubicBezTo>
                <a:lnTo>
                  <a:pt x="87692" y="69286"/>
                </a:lnTo>
                <a:lnTo>
                  <a:pt x="87692" y="57286"/>
                </a:lnTo>
                <a:cubicBezTo>
                  <a:pt x="87538" y="55381"/>
                  <a:pt x="86436" y="54357"/>
                  <a:pt x="84385" y="54214"/>
                </a:cubicBezTo>
                <a:lnTo>
                  <a:pt x="84385" y="54214"/>
                </a:lnTo>
                <a:lnTo>
                  <a:pt x="71462" y="5421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2190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9439832191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9439832193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5" name="el-1789439832194-8"/>
          <p:cNvSpPr txBox="1"/>
          <p:nvPr/>
        </p:nvSpPr>
        <p:spPr>
          <a:xfrm>
            <a:off x="3823246" y="157163"/>
            <a:ext cx="17502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移动电站设置示例（一）</a:t>
            </a:r>
            <a:endParaRPr/>
          </a:p>
        </p:txBody>
      </p:sp>
      <p:sp>
        <p:nvSpPr>
          <p:cNvPr id="36" name="el-1789439832194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37" name="el-1789439832199-20"/>
          <p:cNvSpPr txBox="1"/>
          <p:nvPr/>
        </p:nvSpPr>
        <p:spPr>
          <a:xfrm>
            <a:off x="978694" y="1249821"/>
            <a:ext cx="107442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工程实例概况</a:t>
            </a:r>
            <a:endParaRPr/>
          </a:p>
        </p:txBody>
      </p:sp>
      <p:sp>
        <p:nvSpPr>
          <p:cNvPr id="38" name="el-1789439832199-21"/>
          <p:cNvSpPr txBox="1"/>
          <p:nvPr/>
        </p:nvSpPr>
        <p:spPr>
          <a:xfrm>
            <a:off x="8065294" y="1292684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住宅小区</a:t>
            </a:r>
            <a:endParaRPr/>
          </a:p>
        </p:txBody>
      </p:sp>
      <p:sp>
        <p:nvSpPr>
          <p:cNvPr id="39" name="el-1789439832210-48"/>
          <p:cNvSpPr txBox="1"/>
          <p:nvPr/>
        </p:nvSpPr>
        <p:spPr>
          <a:xfrm>
            <a:off x="880467" y="1810606"/>
            <a:ext cx="48434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工程位置</a:t>
            </a:r>
            <a:endParaRPr/>
          </a:p>
        </p:txBody>
      </p:sp>
      <p:sp>
        <p:nvSpPr>
          <p:cNvPr id="40" name="el-1789439832208-43"/>
          <p:cNvSpPr txBox="1"/>
          <p:nvPr/>
        </p:nvSpPr>
        <p:spPr>
          <a:xfrm>
            <a:off x="764381" y="1989200"/>
            <a:ext cx="238121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某住宅小区</a:t>
            </a:r>
            <a:endParaRPr/>
          </a:p>
        </p:txBody>
      </p:sp>
      <p:sp>
        <p:nvSpPr>
          <p:cNvPr id="41" name="el-1789439832208-44"/>
          <p:cNvSpPr txBox="1"/>
          <p:nvPr/>
        </p:nvSpPr>
        <p:spPr>
          <a:xfrm>
            <a:off x="764381" y="2217800"/>
            <a:ext cx="2361210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地下二层汽车库</a:t>
            </a:r>
            <a:endParaRPr/>
          </a:p>
        </p:txBody>
      </p:sp>
      <p:sp>
        <p:nvSpPr>
          <p:cNvPr id="42" name="el-1789439832211-49"/>
          <p:cNvSpPr txBox="1"/>
          <p:nvPr/>
        </p:nvSpPr>
        <p:spPr>
          <a:xfrm>
            <a:off x="3584935" y="1810606"/>
            <a:ext cx="48434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防护等级</a:t>
            </a:r>
            <a:endParaRPr/>
          </a:p>
        </p:txBody>
      </p:sp>
      <p:sp>
        <p:nvSpPr>
          <p:cNvPr id="43" name="el-1789439832208-45"/>
          <p:cNvSpPr txBox="1"/>
          <p:nvPr/>
        </p:nvSpPr>
        <p:spPr>
          <a:xfrm>
            <a:off x="3445632" y="1989200"/>
            <a:ext cx="242693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核6级</a:t>
            </a:r>
            <a:endParaRPr/>
          </a:p>
        </p:txBody>
      </p:sp>
      <p:sp>
        <p:nvSpPr>
          <p:cNvPr id="44" name="el-1789439832208-46"/>
          <p:cNvSpPr txBox="1"/>
          <p:nvPr/>
        </p:nvSpPr>
        <p:spPr>
          <a:xfrm>
            <a:off x="3445632" y="2217800"/>
            <a:ext cx="2361210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防护等级</a:t>
            </a:r>
            <a:endParaRPr/>
          </a:p>
        </p:txBody>
      </p:sp>
      <p:sp>
        <p:nvSpPr>
          <p:cNvPr id="45" name="el-1789439832211-50"/>
          <p:cNvSpPr txBox="1"/>
          <p:nvPr/>
        </p:nvSpPr>
        <p:spPr>
          <a:xfrm>
            <a:off x="6266185" y="1810606"/>
            <a:ext cx="380762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总面积</a:t>
            </a:r>
            <a:endParaRPr/>
          </a:p>
        </p:txBody>
      </p:sp>
      <p:sp>
        <p:nvSpPr>
          <p:cNvPr id="46" name="el-1789439832207-38"/>
          <p:cNvSpPr txBox="1"/>
          <p:nvPr/>
        </p:nvSpPr>
        <p:spPr>
          <a:xfrm>
            <a:off x="6126882" y="1989200"/>
            <a:ext cx="2655644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25392</a:t>
            </a: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 平方米</a:t>
            </a:r>
            <a:endParaRPr/>
          </a:p>
        </p:txBody>
      </p:sp>
      <p:sp>
        <p:nvSpPr>
          <p:cNvPr id="47" name="el-1789439832208-47"/>
          <p:cNvSpPr txBox="1"/>
          <p:nvPr/>
        </p:nvSpPr>
        <p:spPr>
          <a:xfrm>
            <a:off x="6126882" y="2217800"/>
            <a:ext cx="2361322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分十二个防护单元</a:t>
            </a:r>
            <a:endParaRPr/>
          </a:p>
        </p:txBody>
      </p:sp>
      <p:sp>
        <p:nvSpPr>
          <p:cNvPr id="48" name="el-1789439832207-39"/>
          <p:cNvSpPr txBox="1"/>
          <p:nvPr/>
        </p:nvSpPr>
        <p:spPr>
          <a:xfrm>
            <a:off x="964406" y="2934965"/>
            <a:ext cx="288321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移动电站布置</a:t>
            </a:r>
            <a:endParaRPr/>
          </a:p>
        </p:txBody>
      </p:sp>
      <p:sp>
        <p:nvSpPr>
          <p:cNvPr id="49" name="el-1789439832206-34"/>
          <p:cNvSpPr txBox="1"/>
          <p:nvPr/>
        </p:nvSpPr>
        <p:spPr>
          <a:xfrm>
            <a:off x="964406" y="3149278"/>
            <a:ext cx="2878217" cy="188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地下一层设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二个移动电站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，地下二层设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一个移动电站</a:t>
            </a:r>
            <a:endParaRPr/>
          </a:p>
        </p:txBody>
      </p:sp>
      <p:sp>
        <p:nvSpPr>
          <p:cNvPr id="50" name="el-1789439832207-40"/>
          <p:cNvSpPr txBox="1"/>
          <p:nvPr/>
        </p:nvSpPr>
        <p:spPr>
          <a:xfrm>
            <a:off x="5222081" y="2934965"/>
            <a:ext cx="30046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组合设置方案</a:t>
            </a:r>
            <a:endParaRPr/>
          </a:p>
        </p:txBody>
      </p:sp>
      <p:sp>
        <p:nvSpPr>
          <p:cNvPr id="51" name="el-1789439832206-35"/>
          <p:cNvSpPr txBox="1"/>
          <p:nvPr/>
        </p:nvSpPr>
        <p:spPr>
          <a:xfrm>
            <a:off x="5222081" y="3149278"/>
            <a:ext cx="2999661" cy="188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条件受限制时，可按</a:t>
            </a: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防护单元组合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设置若干个移动电站</a:t>
            </a:r>
            <a:endParaRPr/>
          </a:p>
        </p:txBody>
      </p:sp>
      <p:sp>
        <p:nvSpPr>
          <p:cNvPr id="52" name="el-1789439832207-41"/>
          <p:cNvSpPr txBox="1"/>
          <p:nvPr/>
        </p:nvSpPr>
        <p:spPr>
          <a:xfrm>
            <a:off x="964406" y="3766096"/>
            <a:ext cx="215455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灵活供电</a:t>
            </a:r>
            <a:endParaRPr/>
          </a:p>
        </p:txBody>
      </p:sp>
      <p:sp>
        <p:nvSpPr>
          <p:cNvPr id="53" name="el-1789439832207-36"/>
          <p:cNvSpPr txBox="1"/>
          <p:nvPr/>
        </p:nvSpPr>
        <p:spPr>
          <a:xfrm>
            <a:off x="964406" y="3980408"/>
            <a:ext cx="2149554" cy="188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各移动电站分别</a:t>
            </a: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供给若干防护单元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用电</a:t>
            </a:r>
            <a:endParaRPr/>
          </a:p>
        </p:txBody>
      </p:sp>
      <p:sp>
        <p:nvSpPr>
          <p:cNvPr id="54" name="el-1789439832208-42"/>
          <p:cNvSpPr txBox="1"/>
          <p:nvPr/>
        </p:nvSpPr>
        <p:spPr>
          <a:xfrm>
            <a:off x="5222081" y="3766096"/>
            <a:ext cx="227599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联络电缆</a:t>
            </a:r>
            <a:endParaRPr/>
          </a:p>
        </p:txBody>
      </p:sp>
      <p:sp>
        <p:nvSpPr>
          <p:cNvPr id="55" name="el-1789439832207-37"/>
          <p:cNvSpPr txBox="1"/>
          <p:nvPr/>
        </p:nvSpPr>
        <p:spPr>
          <a:xfrm>
            <a:off x="5222081" y="3980408"/>
            <a:ext cx="2270998" cy="188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各电站机组间可设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联络电缆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，系统更灵活</a:t>
            </a:r>
            <a:endParaRPr/>
          </a:p>
        </p:txBody>
      </p:sp>
      <p:sp>
        <p:nvSpPr>
          <p:cNvPr id="56" name="el-1789439832194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7" name="el-1789439832193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8" name="el-1789439832194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9439832194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28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2379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2380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2381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2382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2385-17"/>
          <p:cNvSpPr/>
          <p:nvPr/>
        </p:nvSpPr>
        <p:spPr>
          <a:xfrm>
            <a:off x="400050" y="1475854"/>
            <a:ext cx="4086225" cy="720068"/>
          </a:xfrm>
          <a:prstGeom prst="roundRect">
            <a:avLst>
              <a:gd name="adj" fmla="val 529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2386-21"/>
          <p:cNvSpPr/>
          <p:nvPr/>
        </p:nvSpPr>
        <p:spPr>
          <a:xfrm>
            <a:off x="400050" y="1475854"/>
            <a:ext cx="35719" cy="72006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19"/>
                </a:lnTo>
                <a:lnTo>
                  <a:pt x="64393" y="76"/>
                </a:lnTo>
                <a:lnTo>
                  <a:pt x="56777" y="171"/>
                </a:lnTo>
                <a:lnTo>
                  <a:pt x="49385" y="302"/>
                </a:lnTo>
                <a:lnTo>
                  <a:pt x="42288" y="469"/>
                </a:lnTo>
                <a:lnTo>
                  <a:pt x="35554" y="669"/>
                </a:lnTo>
                <a:lnTo>
                  <a:pt x="29249" y="901"/>
                </a:lnTo>
                <a:lnTo>
                  <a:pt x="23431" y="1162"/>
                </a:lnTo>
                <a:lnTo>
                  <a:pt x="18159" y="1451"/>
                </a:lnTo>
                <a:lnTo>
                  <a:pt x="13482" y="1764"/>
                </a:lnTo>
                <a:lnTo>
                  <a:pt x="9446" y="2098"/>
                </a:lnTo>
                <a:lnTo>
                  <a:pt x="6090" y="2450"/>
                </a:lnTo>
                <a:lnTo>
                  <a:pt x="3445" y="2816"/>
                </a:lnTo>
                <a:lnTo>
                  <a:pt x="1537" y="3194"/>
                </a:lnTo>
                <a:lnTo>
                  <a:pt x="385" y="3579"/>
                </a:lnTo>
                <a:lnTo>
                  <a:pt x="0" y="3968"/>
                </a:lnTo>
                <a:lnTo>
                  <a:pt x="0" y="96032"/>
                </a:lnTo>
                <a:lnTo>
                  <a:pt x="385" y="96421"/>
                </a:lnTo>
                <a:lnTo>
                  <a:pt x="1537" y="96806"/>
                </a:lnTo>
                <a:lnTo>
                  <a:pt x="3445" y="97184"/>
                </a:lnTo>
                <a:lnTo>
                  <a:pt x="6090" y="97550"/>
                </a:lnTo>
                <a:lnTo>
                  <a:pt x="9446" y="97902"/>
                </a:lnTo>
                <a:lnTo>
                  <a:pt x="13482" y="98236"/>
                </a:lnTo>
                <a:lnTo>
                  <a:pt x="18159" y="98549"/>
                </a:lnTo>
                <a:lnTo>
                  <a:pt x="23431" y="98838"/>
                </a:lnTo>
                <a:lnTo>
                  <a:pt x="29249" y="99099"/>
                </a:lnTo>
                <a:lnTo>
                  <a:pt x="35554" y="99331"/>
                </a:lnTo>
                <a:lnTo>
                  <a:pt x="42288" y="99531"/>
                </a:lnTo>
                <a:lnTo>
                  <a:pt x="49385" y="99698"/>
                </a:lnTo>
                <a:lnTo>
                  <a:pt x="56777" y="99829"/>
                </a:lnTo>
                <a:lnTo>
                  <a:pt x="64393" y="99924"/>
                </a:lnTo>
                <a:lnTo>
                  <a:pt x="72159" y="99981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6032"/>
                </a:lnTo>
                <a:lnTo>
                  <a:pt x="100000" y="3968"/>
                </a:lnTo>
                <a:lnTo>
                  <a:pt x="100000" y="3968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2388-25"/>
          <p:cNvSpPr/>
          <p:nvPr/>
        </p:nvSpPr>
        <p:spPr>
          <a:xfrm>
            <a:off x="621506" y="1625873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2432-52"/>
          <p:cNvSpPr/>
          <p:nvPr/>
        </p:nvSpPr>
        <p:spPr>
          <a:xfrm>
            <a:off x="698302" y="1720528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118" y="0"/>
                </a:moveTo>
                <a:lnTo>
                  <a:pt x="44118" y="0"/>
                </a:lnTo>
                <a:lnTo>
                  <a:pt x="31176" y="0"/>
                </a:lnTo>
                <a:cubicBezTo>
                  <a:pt x="28784" y="0"/>
                  <a:pt x="26667" y="897"/>
                  <a:pt x="24824" y="2692"/>
                </a:cubicBezTo>
                <a:lnTo>
                  <a:pt x="24824" y="2692"/>
                </a:lnTo>
                <a:cubicBezTo>
                  <a:pt x="22980" y="4333"/>
                  <a:pt x="21647" y="6667"/>
                  <a:pt x="20824" y="9692"/>
                </a:cubicBezTo>
                <a:lnTo>
                  <a:pt x="20824" y="9692"/>
                </a:lnTo>
                <a:lnTo>
                  <a:pt x="529" y="84538"/>
                </a:lnTo>
                <a:cubicBezTo>
                  <a:pt x="176" y="85872"/>
                  <a:pt x="0" y="87205"/>
                  <a:pt x="0" y="88538"/>
                </a:cubicBezTo>
                <a:lnTo>
                  <a:pt x="0" y="88538"/>
                </a:lnTo>
                <a:cubicBezTo>
                  <a:pt x="118" y="92179"/>
                  <a:pt x="1039" y="95128"/>
                  <a:pt x="2765" y="97385"/>
                </a:cubicBezTo>
                <a:lnTo>
                  <a:pt x="2765" y="97385"/>
                </a:lnTo>
                <a:cubicBezTo>
                  <a:pt x="4490" y="99641"/>
                  <a:pt x="6725" y="100846"/>
                  <a:pt x="9471" y="101000"/>
                </a:cubicBezTo>
                <a:lnTo>
                  <a:pt x="9471" y="101000"/>
                </a:lnTo>
                <a:lnTo>
                  <a:pt x="44118" y="101000"/>
                </a:lnTo>
                <a:lnTo>
                  <a:pt x="44118" y="86538"/>
                </a:lnTo>
                <a:cubicBezTo>
                  <a:pt x="44118" y="84436"/>
                  <a:pt x="44627" y="82718"/>
                  <a:pt x="45647" y="81385"/>
                </a:cubicBezTo>
                <a:lnTo>
                  <a:pt x="45647" y="81385"/>
                </a:lnTo>
                <a:cubicBezTo>
                  <a:pt x="46706" y="80000"/>
                  <a:pt x="48039" y="79308"/>
                  <a:pt x="49647" y="79308"/>
                </a:cubicBezTo>
                <a:lnTo>
                  <a:pt x="49647" y="79308"/>
                </a:lnTo>
                <a:cubicBezTo>
                  <a:pt x="51255" y="79308"/>
                  <a:pt x="52569" y="80000"/>
                  <a:pt x="53588" y="81385"/>
                </a:cubicBezTo>
                <a:lnTo>
                  <a:pt x="53588" y="81385"/>
                </a:lnTo>
                <a:cubicBezTo>
                  <a:pt x="54647" y="82718"/>
                  <a:pt x="55176" y="84436"/>
                  <a:pt x="55176" y="86538"/>
                </a:cubicBezTo>
                <a:lnTo>
                  <a:pt x="55176" y="86538"/>
                </a:lnTo>
                <a:lnTo>
                  <a:pt x="55176" y="101000"/>
                </a:lnTo>
                <a:lnTo>
                  <a:pt x="89765" y="101000"/>
                </a:lnTo>
                <a:cubicBezTo>
                  <a:pt x="92549" y="100846"/>
                  <a:pt x="94804" y="99641"/>
                  <a:pt x="96529" y="97385"/>
                </a:cubicBezTo>
                <a:lnTo>
                  <a:pt x="96529" y="97385"/>
                </a:lnTo>
                <a:cubicBezTo>
                  <a:pt x="98255" y="95128"/>
                  <a:pt x="99176" y="92179"/>
                  <a:pt x="99294" y="88538"/>
                </a:cubicBezTo>
                <a:lnTo>
                  <a:pt x="99294" y="88538"/>
                </a:lnTo>
                <a:cubicBezTo>
                  <a:pt x="99294" y="87205"/>
                  <a:pt x="99118" y="85872"/>
                  <a:pt x="98765" y="84538"/>
                </a:cubicBezTo>
                <a:lnTo>
                  <a:pt x="98765" y="84538"/>
                </a:lnTo>
                <a:lnTo>
                  <a:pt x="78412" y="9692"/>
                </a:lnTo>
                <a:cubicBezTo>
                  <a:pt x="77627" y="6667"/>
                  <a:pt x="76314" y="4333"/>
                  <a:pt x="74471" y="2692"/>
                </a:cubicBezTo>
                <a:lnTo>
                  <a:pt x="74471" y="2692"/>
                </a:lnTo>
                <a:cubicBezTo>
                  <a:pt x="72627" y="897"/>
                  <a:pt x="70490" y="0"/>
                  <a:pt x="68059" y="0"/>
                </a:cubicBezTo>
                <a:lnTo>
                  <a:pt x="68059" y="0"/>
                </a:lnTo>
                <a:lnTo>
                  <a:pt x="55176" y="0"/>
                </a:lnTo>
                <a:lnTo>
                  <a:pt x="55176" y="14462"/>
                </a:lnTo>
                <a:cubicBezTo>
                  <a:pt x="55176" y="16564"/>
                  <a:pt x="54647" y="18282"/>
                  <a:pt x="53588" y="19615"/>
                </a:cubicBezTo>
                <a:lnTo>
                  <a:pt x="53588" y="19615"/>
                </a:lnTo>
                <a:cubicBezTo>
                  <a:pt x="52569" y="20949"/>
                  <a:pt x="51255" y="21615"/>
                  <a:pt x="49647" y="21615"/>
                </a:cubicBezTo>
                <a:lnTo>
                  <a:pt x="49647" y="21615"/>
                </a:lnTo>
                <a:cubicBezTo>
                  <a:pt x="48039" y="21615"/>
                  <a:pt x="46706" y="20949"/>
                  <a:pt x="45647" y="19615"/>
                </a:cubicBezTo>
                <a:lnTo>
                  <a:pt x="45647" y="19615"/>
                </a:lnTo>
                <a:cubicBezTo>
                  <a:pt x="44627" y="18282"/>
                  <a:pt x="44118" y="16564"/>
                  <a:pt x="44118" y="14462"/>
                </a:cubicBezTo>
                <a:lnTo>
                  <a:pt x="44118" y="14462"/>
                </a:lnTo>
                <a:lnTo>
                  <a:pt x="44118" y="0"/>
                </a:lnTo>
                <a:moveTo>
                  <a:pt x="55176" y="43308"/>
                </a:moveTo>
                <a:lnTo>
                  <a:pt x="55176" y="43308"/>
                </a:lnTo>
                <a:lnTo>
                  <a:pt x="55176" y="57692"/>
                </a:lnTo>
                <a:cubicBezTo>
                  <a:pt x="55176" y="59795"/>
                  <a:pt x="54647" y="61513"/>
                  <a:pt x="53588" y="62846"/>
                </a:cubicBezTo>
                <a:lnTo>
                  <a:pt x="53588" y="62846"/>
                </a:lnTo>
                <a:cubicBezTo>
                  <a:pt x="52569" y="64231"/>
                  <a:pt x="51255" y="64923"/>
                  <a:pt x="49647" y="64923"/>
                </a:cubicBezTo>
                <a:lnTo>
                  <a:pt x="49647" y="64923"/>
                </a:lnTo>
                <a:cubicBezTo>
                  <a:pt x="48039" y="64923"/>
                  <a:pt x="46706" y="64231"/>
                  <a:pt x="45647" y="62846"/>
                </a:cubicBezTo>
                <a:lnTo>
                  <a:pt x="45647" y="62846"/>
                </a:lnTo>
                <a:cubicBezTo>
                  <a:pt x="44627" y="61513"/>
                  <a:pt x="44118" y="59795"/>
                  <a:pt x="44118" y="57692"/>
                </a:cubicBezTo>
                <a:lnTo>
                  <a:pt x="44118" y="57692"/>
                </a:lnTo>
                <a:lnTo>
                  <a:pt x="44118" y="43308"/>
                </a:lnTo>
                <a:cubicBezTo>
                  <a:pt x="44118" y="41154"/>
                  <a:pt x="44627" y="39410"/>
                  <a:pt x="45647" y="38077"/>
                </a:cubicBezTo>
                <a:lnTo>
                  <a:pt x="45647" y="38077"/>
                </a:lnTo>
                <a:cubicBezTo>
                  <a:pt x="46706" y="36744"/>
                  <a:pt x="48039" y="36077"/>
                  <a:pt x="49647" y="36077"/>
                </a:cubicBezTo>
                <a:lnTo>
                  <a:pt x="49647" y="36077"/>
                </a:lnTo>
                <a:cubicBezTo>
                  <a:pt x="51255" y="36077"/>
                  <a:pt x="52569" y="36744"/>
                  <a:pt x="53588" y="38077"/>
                </a:cubicBezTo>
                <a:lnTo>
                  <a:pt x="53588" y="38077"/>
                </a:lnTo>
                <a:cubicBezTo>
                  <a:pt x="54647" y="39410"/>
                  <a:pt x="55176" y="41154"/>
                  <a:pt x="55176" y="43308"/>
                </a:cubicBezTo>
                <a:lnTo>
                  <a:pt x="55176" y="4330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2385-18"/>
          <p:cNvSpPr/>
          <p:nvPr/>
        </p:nvSpPr>
        <p:spPr>
          <a:xfrm>
            <a:off x="4657725" y="1475854"/>
            <a:ext cx="4086225" cy="720068"/>
          </a:xfrm>
          <a:prstGeom prst="roundRect">
            <a:avLst>
              <a:gd name="adj" fmla="val 529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2386-22"/>
          <p:cNvSpPr/>
          <p:nvPr/>
        </p:nvSpPr>
        <p:spPr>
          <a:xfrm>
            <a:off x="4657725" y="1475854"/>
            <a:ext cx="35719" cy="72006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19"/>
                </a:lnTo>
                <a:lnTo>
                  <a:pt x="64393" y="76"/>
                </a:lnTo>
                <a:lnTo>
                  <a:pt x="56777" y="171"/>
                </a:lnTo>
                <a:lnTo>
                  <a:pt x="49385" y="302"/>
                </a:lnTo>
                <a:lnTo>
                  <a:pt x="42288" y="469"/>
                </a:lnTo>
                <a:lnTo>
                  <a:pt x="35554" y="669"/>
                </a:lnTo>
                <a:lnTo>
                  <a:pt x="29249" y="901"/>
                </a:lnTo>
                <a:lnTo>
                  <a:pt x="23431" y="1162"/>
                </a:lnTo>
                <a:lnTo>
                  <a:pt x="18159" y="1451"/>
                </a:lnTo>
                <a:lnTo>
                  <a:pt x="13482" y="1764"/>
                </a:lnTo>
                <a:lnTo>
                  <a:pt x="9446" y="2098"/>
                </a:lnTo>
                <a:lnTo>
                  <a:pt x="6090" y="2450"/>
                </a:lnTo>
                <a:lnTo>
                  <a:pt x="3445" y="2816"/>
                </a:lnTo>
                <a:lnTo>
                  <a:pt x="1537" y="3194"/>
                </a:lnTo>
                <a:lnTo>
                  <a:pt x="385" y="3579"/>
                </a:lnTo>
                <a:lnTo>
                  <a:pt x="0" y="3968"/>
                </a:lnTo>
                <a:lnTo>
                  <a:pt x="0" y="96032"/>
                </a:lnTo>
                <a:lnTo>
                  <a:pt x="385" y="96421"/>
                </a:lnTo>
                <a:lnTo>
                  <a:pt x="1537" y="96806"/>
                </a:lnTo>
                <a:lnTo>
                  <a:pt x="3445" y="97184"/>
                </a:lnTo>
                <a:lnTo>
                  <a:pt x="6090" y="97550"/>
                </a:lnTo>
                <a:lnTo>
                  <a:pt x="9446" y="97902"/>
                </a:lnTo>
                <a:lnTo>
                  <a:pt x="13482" y="98236"/>
                </a:lnTo>
                <a:lnTo>
                  <a:pt x="18159" y="98549"/>
                </a:lnTo>
                <a:lnTo>
                  <a:pt x="23431" y="98838"/>
                </a:lnTo>
                <a:lnTo>
                  <a:pt x="29249" y="99099"/>
                </a:lnTo>
                <a:lnTo>
                  <a:pt x="35554" y="99331"/>
                </a:lnTo>
                <a:lnTo>
                  <a:pt x="42288" y="99531"/>
                </a:lnTo>
                <a:lnTo>
                  <a:pt x="49385" y="99698"/>
                </a:lnTo>
                <a:lnTo>
                  <a:pt x="56777" y="99829"/>
                </a:lnTo>
                <a:lnTo>
                  <a:pt x="64393" y="99924"/>
                </a:lnTo>
                <a:lnTo>
                  <a:pt x="72159" y="99981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6032"/>
                </a:lnTo>
                <a:lnTo>
                  <a:pt x="100000" y="3968"/>
                </a:lnTo>
                <a:lnTo>
                  <a:pt x="100000" y="3968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2388-26"/>
          <p:cNvSpPr/>
          <p:nvPr/>
        </p:nvSpPr>
        <p:spPr>
          <a:xfrm>
            <a:off x="4879181" y="1625873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2433-53"/>
          <p:cNvSpPr/>
          <p:nvPr/>
        </p:nvSpPr>
        <p:spPr>
          <a:xfrm>
            <a:off x="4982729" y="1711588"/>
            <a:ext cx="107229" cy="1428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455" y="8800"/>
                </a:moveTo>
                <a:lnTo>
                  <a:pt x="84455" y="8800"/>
                </a:lnTo>
                <a:cubicBezTo>
                  <a:pt x="86030" y="5822"/>
                  <a:pt x="85152" y="3289"/>
                  <a:pt x="81818" y="1200"/>
                </a:cubicBezTo>
                <a:lnTo>
                  <a:pt x="81818" y="1200"/>
                </a:lnTo>
                <a:cubicBezTo>
                  <a:pt x="78061" y="-489"/>
                  <a:pt x="74515" y="-356"/>
                  <a:pt x="71182" y="1600"/>
                </a:cubicBezTo>
                <a:lnTo>
                  <a:pt x="71182" y="1600"/>
                </a:lnTo>
                <a:lnTo>
                  <a:pt x="3000" y="45333"/>
                </a:lnTo>
                <a:cubicBezTo>
                  <a:pt x="152" y="47289"/>
                  <a:pt x="-667" y="49556"/>
                  <a:pt x="545" y="52133"/>
                </a:cubicBezTo>
                <a:lnTo>
                  <a:pt x="545" y="52133"/>
                </a:lnTo>
                <a:cubicBezTo>
                  <a:pt x="2182" y="54756"/>
                  <a:pt x="4848" y="56133"/>
                  <a:pt x="8545" y="56267"/>
                </a:cubicBezTo>
                <a:lnTo>
                  <a:pt x="8545" y="56267"/>
                </a:lnTo>
                <a:lnTo>
                  <a:pt x="38364" y="56267"/>
                </a:lnTo>
                <a:lnTo>
                  <a:pt x="17909" y="91200"/>
                </a:lnTo>
                <a:cubicBezTo>
                  <a:pt x="16273" y="94222"/>
                  <a:pt x="17152" y="96778"/>
                  <a:pt x="20545" y="98867"/>
                </a:cubicBezTo>
                <a:lnTo>
                  <a:pt x="20545" y="98867"/>
                </a:lnTo>
                <a:cubicBezTo>
                  <a:pt x="24242" y="100556"/>
                  <a:pt x="27788" y="100422"/>
                  <a:pt x="31182" y="98467"/>
                </a:cubicBezTo>
                <a:lnTo>
                  <a:pt x="31182" y="98467"/>
                </a:lnTo>
                <a:lnTo>
                  <a:pt x="99364" y="54667"/>
                </a:lnTo>
                <a:cubicBezTo>
                  <a:pt x="102212" y="52711"/>
                  <a:pt x="103030" y="50444"/>
                  <a:pt x="101818" y="47867"/>
                </a:cubicBezTo>
                <a:lnTo>
                  <a:pt x="101818" y="47867"/>
                </a:lnTo>
                <a:cubicBezTo>
                  <a:pt x="100364" y="45244"/>
                  <a:pt x="97697" y="43867"/>
                  <a:pt x="93818" y="43733"/>
                </a:cubicBezTo>
                <a:lnTo>
                  <a:pt x="93818" y="43733"/>
                </a:lnTo>
                <a:lnTo>
                  <a:pt x="64182" y="43733"/>
                </a:lnTo>
                <a:lnTo>
                  <a:pt x="84455" y="88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2383-13"/>
          <p:cNvSpPr/>
          <p:nvPr/>
        </p:nvSpPr>
        <p:spPr>
          <a:xfrm>
            <a:off x="400050" y="2381659"/>
            <a:ext cx="8343900" cy="771525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9439832386-19"/>
          <p:cNvSpPr/>
          <p:nvPr/>
        </p:nvSpPr>
        <p:spPr>
          <a:xfrm>
            <a:off x="607219" y="2567397"/>
            <a:ext cx="400050" cy="400050"/>
          </a:xfrm>
          <a:prstGeom prst="roundRect">
            <a:avLst>
              <a:gd name="adj" fmla="val 9524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2383-14"/>
          <p:cNvSpPr/>
          <p:nvPr/>
        </p:nvSpPr>
        <p:spPr>
          <a:xfrm>
            <a:off x="400050" y="3338922"/>
            <a:ext cx="8343900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9"/>
                </a:lnTo>
                <a:lnTo>
                  <a:pt x="99725" y="113"/>
                </a:lnTo>
                <a:lnTo>
                  <a:pt x="99757" y="245"/>
                </a:lnTo>
                <a:lnTo>
                  <a:pt x="99789" y="434"/>
                </a:lnTo>
                <a:lnTo>
                  <a:pt x="99818" y="660"/>
                </a:lnTo>
                <a:lnTo>
                  <a:pt x="99848" y="962"/>
                </a:lnTo>
                <a:lnTo>
                  <a:pt x="99874" y="1283"/>
                </a:lnTo>
                <a:lnTo>
                  <a:pt x="99900" y="1660"/>
                </a:lnTo>
                <a:lnTo>
                  <a:pt x="99922" y="2075"/>
                </a:lnTo>
                <a:lnTo>
                  <a:pt x="99942" y="2509"/>
                </a:lnTo>
                <a:lnTo>
                  <a:pt x="99960" y="3000"/>
                </a:lnTo>
                <a:lnTo>
                  <a:pt x="99974" y="3491"/>
                </a:lnTo>
                <a:lnTo>
                  <a:pt x="99985" y="4019"/>
                </a:lnTo>
                <a:lnTo>
                  <a:pt x="99993" y="4547"/>
                </a:lnTo>
                <a:lnTo>
                  <a:pt x="99999" y="5113"/>
                </a:lnTo>
                <a:lnTo>
                  <a:pt x="100000" y="5660"/>
                </a:lnTo>
                <a:lnTo>
                  <a:pt x="100000" y="94340"/>
                </a:lnTo>
                <a:lnTo>
                  <a:pt x="99999" y="94887"/>
                </a:lnTo>
                <a:lnTo>
                  <a:pt x="99993" y="95453"/>
                </a:lnTo>
                <a:lnTo>
                  <a:pt x="99985" y="95981"/>
                </a:lnTo>
                <a:lnTo>
                  <a:pt x="99974" y="96509"/>
                </a:lnTo>
                <a:lnTo>
                  <a:pt x="99960" y="97000"/>
                </a:lnTo>
                <a:lnTo>
                  <a:pt x="99942" y="97491"/>
                </a:lnTo>
                <a:lnTo>
                  <a:pt x="99922" y="97925"/>
                </a:lnTo>
                <a:lnTo>
                  <a:pt x="99900" y="98340"/>
                </a:lnTo>
                <a:lnTo>
                  <a:pt x="99874" y="98717"/>
                </a:lnTo>
                <a:lnTo>
                  <a:pt x="99848" y="99038"/>
                </a:lnTo>
                <a:lnTo>
                  <a:pt x="99818" y="99340"/>
                </a:lnTo>
                <a:lnTo>
                  <a:pt x="99789" y="99566"/>
                </a:lnTo>
                <a:lnTo>
                  <a:pt x="99757" y="99755"/>
                </a:lnTo>
                <a:lnTo>
                  <a:pt x="99725" y="99887"/>
                </a:lnTo>
                <a:lnTo>
                  <a:pt x="99691" y="99981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1"/>
                </a:lnTo>
                <a:lnTo>
                  <a:pt x="275" y="99887"/>
                </a:lnTo>
                <a:lnTo>
                  <a:pt x="243" y="99755"/>
                </a:lnTo>
                <a:lnTo>
                  <a:pt x="211" y="99566"/>
                </a:lnTo>
                <a:lnTo>
                  <a:pt x="182" y="99340"/>
                </a:lnTo>
                <a:lnTo>
                  <a:pt x="152" y="99038"/>
                </a:lnTo>
                <a:lnTo>
                  <a:pt x="126" y="98717"/>
                </a:lnTo>
                <a:lnTo>
                  <a:pt x="100" y="98340"/>
                </a:lnTo>
                <a:lnTo>
                  <a:pt x="78" y="97925"/>
                </a:lnTo>
                <a:lnTo>
                  <a:pt x="58" y="97491"/>
                </a:lnTo>
                <a:lnTo>
                  <a:pt x="40" y="97000"/>
                </a:lnTo>
                <a:lnTo>
                  <a:pt x="26" y="96509"/>
                </a:lnTo>
                <a:lnTo>
                  <a:pt x="15" y="95981"/>
                </a:lnTo>
                <a:lnTo>
                  <a:pt x="7" y="95453"/>
                </a:lnTo>
                <a:lnTo>
                  <a:pt x="1" y="94887"/>
                </a:lnTo>
                <a:lnTo>
                  <a:pt x="0" y="94340"/>
                </a:lnTo>
                <a:lnTo>
                  <a:pt x="0" y="5660"/>
                </a:lnTo>
                <a:lnTo>
                  <a:pt x="1" y="5113"/>
                </a:lnTo>
                <a:lnTo>
                  <a:pt x="7" y="4547"/>
                </a:lnTo>
                <a:lnTo>
                  <a:pt x="15" y="4019"/>
                </a:lnTo>
                <a:lnTo>
                  <a:pt x="26" y="3491"/>
                </a:lnTo>
                <a:lnTo>
                  <a:pt x="40" y="3000"/>
                </a:lnTo>
                <a:lnTo>
                  <a:pt x="58" y="2509"/>
                </a:lnTo>
                <a:lnTo>
                  <a:pt x="78" y="2075"/>
                </a:lnTo>
                <a:lnTo>
                  <a:pt x="100" y="1660"/>
                </a:lnTo>
                <a:lnTo>
                  <a:pt x="126" y="1283"/>
                </a:lnTo>
                <a:lnTo>
                  <a:pt x="152" y="962"/>
                </a:lnTo>
                <a:lnTo>
                  <a:pt x="182" y="660"/>
                </a:lnTo>
                <a:lnTo>
                  <a:pt x="211" y="434"/>
                </a:lnTo>
                <a:lnTo>
                  <a:pt x="243" y="245"/>
                </a:lnTo>
                <a:lnTo>
                  <a:pt x="275" y="113"/>
                </a:lnTo>
                <a:lnTo>
                  <a:pt x="309" y="19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2383-15"/>
          <p:cNvSpPr/>
          <p:nvPr/>
        </p:nvSpPr>
        <p:spPr>
          <a:xfrm>
            <a:off x="400050" y="3338922"/>
            <a:ext cx="42863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0"/>
                </a:lnTo>
                <a:lnTo>
                  <a:pt x="47314" y="246"/>
                </a:lnTo>
                <a:lnTo>
                  <a:pt x="41154" y="435"/>
                </a:lnTo>
                <a:lnTo>
                  <a:pt x="35240" y="675"/>
                </a:lnTo>
                <a:lnTo>
                  <a:pt x="29629" y="963"/>
                </a:lnTo>
                <a:lnTo>
                  <a:pt x="24374" y="1297"/>
                </a:lnTo>
                <a:lnTo>
                  <a:pt x="19526" y="1674"/>
                </a:lnTo>
                <a:lnTo>
                  <a:pt x="15133" y="2089"/>
                </a:lnTo>
                <a:lnTo>
                  <a:pt x="11235" y="2540"/>
                </a:lnTo>
                <a:lnTo>
                  <a:pt x="7872" y="3021"/>
                </a:lnTo>
                <a:lnTo>
                  <a:pt x="5075" y="3528"/>
                </a:lnTo>
                <a:lnTo>
                  <a:pt x="2871" y="4056"/>
                </a:lnTo>
                <a:lnTo>
                  <a:pt x="1281" y="4599"/>
                </a:lnTo>
                <a:lnTo>
                  <a:pt x="321" y="5154"/>
                </a:lnTo>
                <a:lnTo>
                  <a:pt x="0" y="5714"/>
                </a:lnTo>
                <a:lnTo>
                  <a:pt x="0" y="94286"/>
                </a:lnTo>
                <a:lnTo>
                  <a:pt x="321" y="94846"/>
                </a:lnTo>
                <a:lnTo>
                  <a:pt x="1281" y="95401"/>
                </a:lnTo>
                <a:lnTo>
                  <a:pt x="2871" y="95944"/>
                </a:lnTo>
                <a:lnTo>
                  <a:pt x="5075" y="96472"/>
                </a:lnTo>
                <a:lnTo>
                  <a:pt x="7872" y="96979"/>
                </a:lnTo>
                <a:lnTo>
                  <a:pt x="11235" y="97460"/>
                </a:lnTo>
                <a:lnTo>
                  <a:pt x="15133" y="97911"/>
                </a:lnTo>
                <a:lnTo>
                  <a:pt x="19526" y="98326"/>
                </a:lnTo>
                <a:lnTo>
                  <a:pt x="24374" y="98703"/>
                </a:lnTo>
                <a:lnTo>
                  <a:pt x="29629" y="99037"/>
                </a:lnTo>
                <a:lnTo>
                  <a:pt x="35240" y="99325"/>
                </a:lnTo>
                <a:lnTo>
                  <a:pt x="41154" y="99565"/>
                </a:lnTo>
                <a:lnTo>
                  <a:pt x="47314" y="99754"/>
                </a:lnTo>
                <a:lnTo>
                  <a:pt x="53661" y="99890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286"/>
                </a:lnTo>
                <a:lnTo>
                  <a:pt x="100000" y="5714"/>
                </a:lnTo>
                <a:lnTo>
                  <a:pt x="100000" y="571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2386-20"/>
          <p:cNvSpPr/>
          <p:nvPr/>
        </p:nvSpPr>
        <p:spPr>
          <a:xfrm>
            <a:off x="642938" y="3453222"/>
            <a:ext cx="271463" cy="271463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2379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439832380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439832381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2" name="el-1789439832381-8"/>
          <p:cNvSpPr txBox="1"/>
          <p:nvPr/>
        </p:nvSpPr>
        <p:spPr>
          <a:xfrm>
            <a:off x="3823246" y="157163"/>
            <a:ext cx="17502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移动电站设置示例（二）</a:t>
            </a:r>
            <a:endParaRPr/>
          </a:p>
        </p:txBody>
      </p:sp>
      <p:sp>
        <p:nvSpPr>
          <p:cNvPr id="23" name="el-1789439832381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24" name="el-1789439832390-29"/>
          <p:cNvSpPr txBox="1"/>
          <p:nvPr/>
        </p:nvSpPr>
        <p:spPr>
          <a:xfrm>
            <a:off x="1050131" y="1625873"/>
            <a:ext cx="24145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运输就位方便</a:t>
            </a:r>
            <a:endParaRPr/>
          </a:p>
        </p:txBody>
      </p:sp>
      <p:sp>
        <p:nvSpPr>
          <p:cNvPr id="25" name="el-1789439832390-27"/>
          <p:cNvSpPr txBox="1"/>
          <p:nvPr/>
        </p:nvSpPr>
        <p:spPr>
          <a:xfrm>
            <a:off x="1050131" y="1854473"/>
            <a:ext cx="240458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有汽车坡道，战时运输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柴油发电机组方便</a:t>
            </a:r>
            <a:endParaRPr/>
          </a:p>
        </p:txBody>
      </p:sp>
      <p:sp>
        <p:nvSpPr>
          <p:cNvPr id="26" name="el-1789439832390-30"/>
          <p:cNvSpPr txBox="1"/>
          <p:nvPr/>
        </p:nvSpPr>
        <p:spPr>
          <a:xfrm>
            <a:off x="5307806" y="1625873"/>
            <a:ext cx="24145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无需专用机房</a:t>
            </a:r>
            <a:endParaRPr/>
          </a:p>
        </p:txBody>
      </p:sp>
      <p:sp>
        <p:nvSpPr>
          <p:cNvPr id="27" name="el-1789439832390-28"/>
          <p:cNvSpPr txBox="1"/>
          <p:nvPr/>
        </p:nvSpPr>
        <p:spPr>
          <a:xfrm>
            <a:off x="5307806" y="1854473"/>
            <a:ext cx="240458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柴油机组平时不安装，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不需专设发电机房</a:t>
            </a:r>
            <a:endParaRPr/>
          </a:p>
        </p:txBody>
      </p:sp>
      <p:sp>
        <p:nvSpPr>
          <p:cNvPr id="28" name="el-1789439832387-24"/>
          <p:cNvSpPr txBox="1"/>
          <p:nvPr/>
        </p:nvSpPr>
        <p:spPr>
          <a:xfrm>
            <a:off x="1150144" y="2560253"/>
            <a:ext cx="764867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设置位置 · 车辆掩蔽所 / 人防汽车库</a:t>
            </a:r>
            <a:endParaRPr/>
          </a:p>
        </p:txBody>
      </p:sp>
      <p:sp>
        <p:nvSpPr>
          <p:cNvPr id="29" name="el-1789439832387-23"/>
          <p:cNvSpPr txBox="1"/>
          <p:nvPr/>
        </p:nvSpPr>
        <p:spPr>
          <a:xfrm>
            <a:off x="1150144" y="2738847"/>
            <a:ext cx="7486650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移动电站设置在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专业队车辆掩蔽所</a:t>
            </a: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人防汽车库</a:t>
            </a:r>
            <a:r>
              <a:rPr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内</a:t>
            </a:r>
            <a:endParaRPr/>
          </a:p>
        </p:txBody>
      </p:sp>
      <p:sp>
        <p:nvSpPr>
          <p:cNvPr id="30" name="el-1789439832384-16"/>
          <p:cNvSpPr txBox="1"/>
          <p:nvPr/>
        </p:nvSpPr>
        <p:spPr>
          <a:xfrm>
            <a:off x="1028700" y="3480346"/>
            <a:ext cx="5659993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人员利用汽车库通往掩蔽部的</a:t>
            </a:r>
            <a:r>
              <a:rPr b="1" sz="106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防毒通道</a:t>
            </a: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，不需专设防毒通道；但需设</a:t>
            </a:r>
            <a:r>
              <a:rPr b="1" sz="106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独立进排风、排烟系统</a:t>
            </a: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31" name="el-1789439832381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32" name="el-1789439832380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33" name="el-1789439832382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2382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29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2392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2392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2394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2394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2398-18"/>
          <p:cNvSpPr/>
          <p:nvPr/>
        </p:nvSpPr>
        <p:spPr>
          <a:xfrm>
            <a:off x="400050" y="1147800"/>
            <a:ext cx="4071938" cy="1341462"/>
          </a:xfrm>
          <a:prstGeom prst="roundRect">
            <a:avLst>
              <a:gd name="adj" fmla="val 284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2399-21"/>
          <p:cNvSpPr/>
          <p:nvPr/>
        </p:nvSpPr>
        <p:spPr>
          <a:xfrm>
            <a:off x="400050" y="1147800"/>
            <a:ext cx="42863" cy="13414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0"/>
                </a:lnTo>
                <a:lnTo>
                  <a:pt x="53661" y="41"/>
                </a:lnTo>
                <a:lnTo>
                  <a:pt x="47314" y="92"/>
                </a:lnTo>
                <a:lnTo>
                  <a:pt x="41154" y="162"/>
                </a:lnTo>
                <a:lnTo>
                  <a:pt x="35240" y="252"/>
                </a:lnTo>
                <a:lnTo>
                  <a:pt x="29629" y="359"/>
                </a:lnTo>
                <a:lnTo>
                  <a:pt x="24374" y="484"/>
                </a:lnTo>
                <a:lnTo>
                  <a:pt x="19526" y="624"/>
                </a:lnTo>
                <a:lnTo>
                  <a:pt x="15133" y="779"/>
                </a:lnTo>
                <a:lnTo>
                  <a:pt x="11235" y="947"/>
                </a:lnTo>
                <a:lnTo>
                  <a:pt x="7872" y="1126"/>
                </a:lnTo>
                <a:lnTo>
                  <a:pt x="5075" y="1315"/>
                </a:lnTo>
                <a:lnTo>
                  <a:pt x="2871" y="1512"/>
                </a:lnTo>
                <a:lnTo>
                  <a:pt x="1281" y="1715"/>
                </a:lnTo>
                <a:lnTo>
                  <a:pt x="321" y="1921"/>
                </a:lnTo>
                <a:lnTo>
                  <a:pt x="0" y="2130"/>
                </a:lnTo>
                <a:lnTo>
                  <a:pt x="0" y="97870"/>
                </a:lnTo>
                <a:lnTo>
                  <a:pt x="321" y="98079"/>
                </a:lnTo>
                <a:lnTo>
                  <a:pt x="1281" y="98285"/>
                </a:lnTo>
                <a:lnTo>
                  <a:pt x="2871" y="98488"/>
                </a:lnTo>
                <a:lnTo>
                  <a:pt x="5075" y="98685"/>
                </a:lnTo>
                <a:lnTo>
                  <a:pt x="7872" y="98874"/>
                </a:lnTo>
                <a:lnTo>
                  <a:pt x="11235" y="99053"/>
                </a:lnTo>
                <a:lnTo>
                  <a:pt x="15133" y="99221"/>
                </a:lnTo>
                <a:lnTo>
                  <a:pt x="19526" y="99376"/>
                </a:lnTo>
                <a:lnTo>
                  <a:pt x="24374" y="99516"/>
                </a:lnTo>
                <a:lnTo>
                  <a:pt x="29629" y="99641"/>
                </a:lnTo>
                <a:lnTo>
                  <a:pt x="35240" y="99748"/>
                </a:lnTo>
                <a:lnTo>
                  <a:pt x="41154" y="99838"/>
                </a:lnTo>
                <a:lnTo>
                  <a:pt x="47314" y="99908"/>
                </a:lnTo>
                <a:lnTo>
                  <a:pt x="53661" y="99959"/>
                </a:lnTo>
                <a:lnTo>
                  <a:pt x="60132" y="9999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7870"/>
                </a:lnTo>
                <a:lnTo>
                  <a:pt x="100000" y="2130"/>
                </a:lnTo>
                <a:lnTo>
                  <a:pt x="100000" y="2130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2401-25"/>
          <p:cNvCxnSpPr/>
          <p:nvPr/>
        </p:nvCxnSpPr>
        <p:spPr>
          <a:xfrm>
            <a:off x="628650" y="1715728"/>
            <a:ext cx="3650456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2402-29"/>
          <p:cNvSpPr/>
          <p:nvPr/>
        </p:nvSpPr>
        <p:spPr>
          <a:xfrm>
            <a:off x="628650" y="1312106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2444-60"/>
          <p:cNvSpPr/>
          <p:nvPr/>
        </p:nvSpPr>
        <p:spPr>
          <a:xfrm>
            <a:off x="714375" y="1406761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67" y="0"/>
                </a:moveTo>
                <a:lnTo>
                  <a:pt x="6267" y="0"/>
                </a:lnTo>
                <a:lnTo>
                  <a:pt x="93733" y="0"/>
                </a:lnTo>
                <a:cubicBezTo>
                  <a:pt x="95556" y="0"/>
                  <a:pt x="97067" y="667"/>
                  <a:pt x="98267" y="2000"/>
                </a:cubicBezTo>
                <a:lnTo>
                  <a:pt x="98267" y="2000"/>
                </a:lnTo>
                <a:cubicBezTo>
                  <a:pt x="99422" y="3385"/>
                  <a:pt x="100000" y="5128"/>
                  <a:pt x="100000" y="7231"/>
                </a:cubicBezTo>
                <a:lnTo>
                  <a:pt x="100000" y="7231"/>
                </a:lnTo>
                <a:lnTo>
                  <a:pt x="100000" y="14462"/>
                </a:lnTo>
                <a:cubicBezTo>
                  <a:pt x="100000" y="16564"/>
                  <a:pt x="99422" y="18282"/>
                  <a:pt x="98267" y="19615"/>
                </a:cubicBezTo>
                <a:lnTo>
                  <a:pt x="98267" y="19615"/>
                </a:lnTo>
                <a:cubicBezTo>
                  <a:pt x="97067" y="20949"/>
                  <a:pt x="95556" y="21615"/>
                  <a:pt x="93733" y="21615"/>
                </a:cubicBezTo>
                <a:lnTo>
                  <a:pt x="93733" y="21615"/>
                </a:lnTo>
                <a:lnTo>
                  <a:pt x="6267" y="21615"/>
                </a:lnTo>
                <a:cubicBezTo>
                  <a:pt x="4444" y="21615"/>
                  <a:pt x="2933" y="20949"/>
                  <a:pt x="1733" y="19615"/>
                </a:cubicBezTo>
                <a:lnTo>
                  <a:pt x="1733" y="19615"/>
                </a:lnTo>
                <a:cubicBezTo>
                  <a:pt x="578" y="18282"/>
                  <a:pt x="0" y="16564"/>
                  <a:pt x="0" y="14462"/>
                </a:cubicBezTo>
                <a:lnTo>
                  <a:pt x="0" y="14462"/>
                </a:lnTo>
                <a:lnTo>
                  <a:pt x="0" y="7231"/>
                </a:lnTo>
                <a:cubicBezTo>
                  <a:pt x="0" y="5128"/>
                  <a:pt x="578" y="3385"/>
                  <a:pt x="1733" y="2000"/>
                </a:cubicBezTo>
                <a:lnTo>
                  <a:pt x="1733" y="2000"/>
                </a:lnTo>
                <a:cubicBezTo>
                  <a:pt x="2933" y="667"/>
                  <a:pt x="4444" y="0"/>
                  <a:pt x="6267" y="0"/>
                </a:cubicBezTo>
                <a:lnTo>
                  <a:pt x="6267" y="0"/>
                </a:lnTo>
                <a:moveTo>
                  <a:pt x="6267" y="28846"/>
                </a:moveTo>
                <a:lnTo>
                  <a:pt x="6267" y="28846"/>
                </a:lnTo>
                <a:lnTo>
                  <a:pt x="93733" y="28846"/>
                </a:lnTo>
                <a:lnTo>
                  <a:pt x="93733" y="86538"/>
                </a:lnTo>
                <a:cubicBezTo>
                  <a:pt x="93600" y="90590"/>
                  <a:pt x="92378" y="93974"/>
                  <a:pt x="90067" y="96692"/>
                </a:cubicBezTo>
                <a:lnTo>
                  <a:pt x="90067" y="96692"/>
                </a:lnTo>
                <a:cubicBezTo>
                  <a:pt x="87711" y="99410"/>
                  <a:pt x="84778" y="100846"/>
                  <a:pt x="81267" y="101000"/>
                </a:cubicBezTo>
                <a:lnTo>
                  <a:pt x="81267" y="101000"/>
                </a:lnTo>
                <a:lnTo>
                  <a:pt x="18733" y="101000"/>
                </a:lnTo>
                <a:cubicBezTo>
                  <a:pt x="15222" y="100846"/>
                  <a:pt x="12289" y="99410"/>
                  <a:pt x="9933" y="96692"/>
                </a:cubicBezTo>
                <a:lnTo>
                  <a:pt x="9933" y="96692"/>
                </a:lnTo>
                <a:cubicBezTo>
                  <a:pt x="7622" y="93974"/>
                  <a:pt x="6400" y="90590"/>
                  <a:pt x="6267" y="86538"/>
                </a:cubicBezTo>
                <a:lnTo>
                  <a:pt x="6267" y="86538"/>
                </a:lnTo>
                <a:lnTo>
                  <a:pt x="6267" y="28846"/>
                </a:lnTo>
                <a:moveTo>
                  <a:pt x="31267" y="46846"/>
                </a:moveTo>
                <a:lnTo>
                  <a:pt x="31267" y="46846"/>
                </a:lnTo>
                <a:cubicBezTo>
                  <a:pt x="31400" y="49103"/>
                  <a:pt x="32444" y="50308"/>
                  <a:pt x="34400" y="50462"/>
                </a:cubicBezTo>
                <a:lnTo>
                  <a:pt x="34400" y="50462"/>
                </a:lnTo>
                <a:lnTo>
                  <a:pt x="65600" y="50462"/>
                </a:lnTo>
                <a:cubicBezTo>
                  <a:pt x="67556" y="50308"/>
                  <a:pt x="68600" y="49103"/>
                  <a:pt x="68733" y="46846"/>
                </a:cubicBezTo>
                <a:lnTo>
                  <a:pt x="68733" y="46846"/>
                </a:lnTo>
                <a:cubicBezTo>
                  <a:pt x="68600" y="44590"/>
                  <a:pt x="67556" y="43410"/>
                  <a:pt x="65600" y="43308"/>
                </a:cubicBezTo>
                <a:lnTo>
                  <a:pt x="65600" y="43308"/>
                </a:lnTo>
                <a:lnTo>
                  <a:pt x="34400" y="43308"/>
                </a:lnTo>
                <a:cubicBezTo>
                  <a:pt x="32444" y="43410"/>
                  <a:pt x="31400" y="44590"/>
                  <a:pt x="31267" y="46846"/>
                </a:cubicBezTo>
                <a:lnTo>
                  <a:pt x="31267" y="4684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2440-56"/>
          <p:cNvSpPr/>
          <p:nvPr/>
        </p:nvSpPr>
        <p:spPr>
          <a:xfrm>
            <a:off x="628650" y="1847887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2441-57"/>
          <p:cNvSpPr/>
          <p:nvPr/>
        </p:nvSpPr>
        <p:spPr>
          <a:xfrm>
            <a:off x="628650" y="215071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2398-19"/>
          <p:cNvSpPr/>
          <p:nvPr/>
        </p:nvSpPr>
        <p:spPr>
          <a:xfrm>
            <a:off x="4672013" y="1147800"/>
            <a:ext cx="4071938" cy="1341462"/>
          </a:xfrm>
          <a:prstGeom prst="roundRect">
            <a:avLst>
              <a:gd name="adj" fmla="val 284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9439832399-22"/>
          <p:cNvSpPr/>
          <p:nvPr/>
        </p:nvSpPr>
        <p:spPr>
          <a:xfrm>
            <a:off x="4672013" y="1147800"/>
            <a:ext cx="42863" cy="13414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0"/>
                </a:lnTo>
                <a:lnTo>
                  <a:pt x="53661" y="41"/>
                </a:lnTo>
                <a:lnTo>
                  <a:pt x="47314" y="92"/>
                </a:lnTo>
                <a:lnTo>
                  <a:pt x="41154" y="162"/>
                </a:lnTo>
                <a:lnTo>
                  <a:pt x="35240" y="252"/>
                </a:lnTo>
                <a:lnTo>
                  <a:pt x="29629" y="359"/>
                </a:lnTo>
                <a:lnTo>
                  <a:pt x="24374" y="484"/>
                </a:lnTo>
                <a:lnTo>
                  <a:pt x="19526" y="624"/>
                </a:lnTo>
                <a:lnTo>
                  <a:pt x="15133" y="779"/>
                </a:lnTo>
                <a:lnTo>
                  <a:pt x="11235" y="947"/>
                </a:lnTo>
                <a:lnTo>
                  <a:pt x="7872" y="1126"/>
                </a:lnTo>
                <a:lnTo>
                  <a:pt x="5075" y="1315"/>
                </a:lnTo>
                <a:lnTo>
                  <a:pt x="2871" y="1512"/>
                </a:lnTo>
                <a:lnTo>
                  <a:pt x="1281" y="1715"/>
                </a:lnTo>
                <a:lnTo>
                  <a:pt x="321" y="1921"/>
                </a:lnTo>
                <a:lnTo>
                  <a:pt x="0" y="2130"/>
                </a:lnTo>
                <a:lnTo>
                  <a:pt x="0" y="97870"/>
                </a:lnTo>
                <a:lnTo>
                  <a:pt x="321" y="98079"/>
                </a:lnTo>
                <a:lnTo>
                  <a:pt x="1281" y="98285"/>
                </a:lnTo>
                <a:lnTo>
                  <a:pt x="2871" y="98488"/>
                </a:lnTo>
                <a:lnTo>
                  <a:pt x="5075" y="98685"/>
                </a:lnTo>
                <a:lnTo>
                  <a:pt x="7872" y="98874"/>
                </a:lnTo>
                <a:lnTo>
                  <a:pt x="11235" y="99053"/>
                </a:lnTo>
                <a:lnTo>
                  <a:pt x="15133" y="99221"/>
                </a:lnTo>
                <a:lnTo>
                  <a:pt x="19526" y="99376"/>
                </a:lnTo>
                <a:lnTo>
                  <a:pt x="24374" y="99516"/>
                </a:lnTo>
                <a:lnTo>
                  <a:pt x="29629" y="99641"/>
                </a:lnTo>
                <a:lnTo>
                  <a:pt x="35240" y="99748"/>
                </a:lnTo>
                <a:lnTo>
                  <a:pt x="41154" y="99838"/>
                </a:lnTo>
                <a:lnTo>
                  <a:pt x="47314" y="99908"/>
                </a:lnTo>
                <a:lnTo>
                  <a:pt x="53661" y="99959"/>
                </a:lnTo>
                <a:lnTo>
                  <a:pt x="60132" y="9999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7870"/>
                </a:lnTo>
                <a:lnTo>
                  <a:pt x="100000" y="2130"/>
                </a:lnTo>
                <a:lnTo>
                  <a:pt x="100000" y="2130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9439832401-26"/>
          <p:cNvCxnSpPr/>
          <p:nvPr/>
        </p:nvCxnSpPr>
        <p:spPr>
          <a:xfrm>
            <a:off x="4900613" y="1715728"/>
            <a:ext cx="3650456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439832404-30"/>
          <p:cNvSpPr/>
          <p:nvPr/>
        </p:nvSpPr>
        <p:spPr>
          <a:xfrm>
            <a:off x="4900613" y="1312106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2444-61"/>
          <p:cNvSpPr/>
          <p:nvPr/>
        </p:nvSpPr>
        <p:spPr>
          <a:xfrm>
            <a:off x="4986338" y="1397831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0"/>
                </a:moveTo>
                <a:lnTo>
                  <a:pt x="0" y="50000"/>
                </a:lnTo>
                <a:cubicBezTo>
                  <a:pt x="133" y="40889"/>
                  <a:pt x="2356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67" y="17444"/>
                  <a:pt x="17178" y="11333"/>
                  <a:pt x="25000" y="6667"/>
                </a:cubicBezTo>
                <a:lnTo>
                  <a:pt x="25000" y="6667"/>
                </a:lnTo>
                <a:cubicBezTo>
                  <a:pt x="32956" y="2222"/>
                  <a:pt x="41289" y="0"/>
                  <a:pt x="50000" y="0"/>
                </a:cubicBezTo>
                <a:lnTo>
                  <a:pt x="50000" y="0"/>
                </a:lnTo>
                <a:cubicBezTo>
                  <a:pt x="58711" y="0"/>
                  <a:pt x="67044" y="2222"/>
                  <a:pt x="75000" y="6667"/>
                </a:cubicBezTo>
                <a:lnTo>
                  <a:pt x="75000" y="6667"/>
                </a:lnTo>
                <a:cubicBezTo>
                  <a:pt x="82822" y="11333"/>
                  <a:pt x="88933" y="17444"/>
                  <a:pt x="93333" y="25000"/>
                </a:cubicBezTo>
                <a:lnTo>
                  <a:pt x="93333" y="25000"/>
                </a:lnTo>
                <a:cubicBezTo>
                  <a:pt x="97644" y="32556"/>
                  <a:pt x="99867" y="40889"/>
                  <a:pt x="100000" y="50000"/>
                </a:cubicBezTo>
                <a:lnTo>
                  <a:pt x="100000" y="50000"/>
                </a:lnTo>
                <a:cubicBezTo>
                  <a:pt x="99867" y="59111"/>
                  <a:pt x="97644" y="67444"/>
                  <a:pt x="93333" y="75000"/>
                </a:cubicBezTo>
                <a:lnTo>
                  <a:pt x="93333" y="75000"/>
                </a:lnTo>
                <a:cubicBezTo>
                  <a:pt x="88933" y="82556"/>
                  <a:pt x="82822" y="88667"/>
                  <a:pt x="75000" y="93333"/>
                </a:cubicBezTo>
                <a:lnTo>
                  <a:pt x="75000" y="93333"/>
                </a:lnTo>
                <a:cubicBezTo>
                  <a:pt x="67044" y="97778"/>
                  <a:pt x="58711" y="100000"/>
                  <a:pt x="50000" y="100000"/>
                </a:cubicBezTo>
                <a:lnTo>
                  <a:pt x="50000" y="100000"/>
                </a:lnTo>
                <a:cubicBezTo>
                  <a:pt x="41289" y="100000"/>
                  <a:pt x="32956" y="97778"/>
                  <a:pt x="25000" y="93333"/>
                </a:cubicBezTo>
                <a:lnTo>
                  <a:pt x="25000" y="93333"/>
                </a:lnTo>
                <a:cubicBezTo>
                  <a:pt x="17178" y="88667"/>
                  <a:pt x="11067" y="82556"/>
                  <a:pt x="6667" y="75000"/>
                </a:cubicBezTo>
                <a:lnTo>
                  <a:pt x="6667" y="75000"/>
                </a:lnTo>
                <a:cubicBezTo>
                  <a:pt x="2356" y="67444"/>
                  <a:pt x="133" y="59111"/>
                  <a:pt x="0" y="50000"/>
                </a:cubicBezTo>
                <a:lnTo>
                  <a:pt x="0" y="50000"/>
                </a:lnTo>
                <a:moveTo>
                  <a:pt x="56267" y="18733"/>
                </a:moveTo>
                <a:lnTo>
                  <a:pt x="56267" y="18733"/>
                </a:lnTo>
                <a:cubicBezTo>
                  <a:pt x="56267" y="16911"/>
                  <a:pt x="55667" y="15422"/>
                  <a:pt x="54467" y="14267"/>
                </a:cubicBezTo>
                <a:lnTo>
                  <a:pt x="54467" y="14267"/>
                </a:lnTo>
                <a:lnTo>
                  <a:pt x="54467" y="14267"/>
                </a:lnTo>
                <a:cubicBezTo>
                  <a:pt x="53311" y="13111"/>
                  <a:pt x="51822" y="12533"/>
                  <a:pt x="50000" y="12533"/>
                </a:cubicBezTo>
                <a:lnTo>
                  <a:pt x="50000" y="12533"/>
                </a:lnTo>
                <a:cubicBezTo>
                  <a:pt x="48178" y="12533"/>
                  <a:pt x="46689" y="13111"/>
                  <a:pt x="45533" y="14267"/>
                </a:cubicBezTo>
                <a:lnTo>
                  <a:pt x="45533" y="14267"/>
                </a:lnTo>
                <a:cubicBezTo>
                  <a:pt x="44333" y="15422"/>
                  <a:pt x="43733" y="16911"/>
                  <a:pt x="43733" y="18733"/>
                </a:cubicBezTo>
                <a:lnTo>
                  <a:pt x="43733" y="18733"/>
                </a:lnTo>
                <a:cubicBezTo>
                  <a:pt x="43733" y="20556"/>
                  <a:pt x="44333" y="22067"/>
                  <a:pt x="45533" y="23267"/>
                </a:cubicBezTo>
                <a:lnTo>
                  <a:pt x="45533" y="23267"/>
                </a:lnTo>
                <a:cubicBezTo>
                  <a:pt x="46689" y="24422"/>
                  <a:pt x="48178" y="25000"/>
                  <a:pt x="50000" y="25000"/>
                </a:cubicBezTo>
                <a:lnTo>
                  <a:pt x="50000" y="25000"/>
                </a:lnTo>
                <a:cubicBezTo>
                  <a:pt x="51822" y="25000"/>
                  <a:pt x="53311" y="24422"/>
                  <a:pt x="54467" y="23267"/>
                </a:cubicBezTo>
                <a:lnTo>
                  <a:pt x="54467" y="23267"/>
                </a:lnTo>
                <a:cubicBezTo>
                  <a:pt x="55667" y="22067"/>
                  <a:pt x="56267" y="20556"/>
                  <a:pt x="56267" y="18733"/>
                </a:cubicBezTo>
                <a:lnTo>
                  <a:pt x="56267" y="18733"/>
                </a:lnTo>
                <a:moveTo>
                  <a:pt x="50000" y="81267"/>
                </a:moveTo>
                <a:lnTo>
                  <a:pt x="50000" y="81267"/>
                </a:lnTo>
                <a:cubicBezTo>
                  <a:pt x="53511" y="81133"/>
                  <a:pt x="56444" y="79889"/>
                  <a:pt x="58800" y="77533"/>
                </a:cubicBezTo>
                <a:lnTo>
                  <a:pt x="58800" y="77533"/>
                </a:lnTo>
                <a:lnTo>
                  <a:pt x="58800" y="77533"/>
                </a:lnTo>
                <a:cubicBezTo>
                  <a:pt x="61156" y="75178"/>
                  <a:pt x="62400" y="72244"/>
                  <a:pt x="62533" y="68733"/>
                </a:cubicBezTo>
                <a:lnTo>
                  <a:pt x="62533" y="68733"/>
                </a:lnTo>
                <a:cubicBezTo>
                  <a:pt x="62400" y="65222"/>
                  <a:pt x="61222" y="62289"/>
                  <a:pt x="59000" y="59933"/>
                </a:cubicBezTo>
                <a:lnTo>
                  <a:pt x="59000" y="59933"/>
                </a:lnTo>
                <a:lnTo>
                  <a:pt x="71467" y="31667"/>
                </a:lnTo>
                <a:cubicBezTo>
                  <a:pt x="72400" y="28911"/>
                  <a:pt x="71622" y="26822"/>
                  <a:pt x="69133" y="25400"/>
                </a:cubicBezTo>
                <a:lnTo>
                  <a:pt x="69133" y="25400"/>
                </a:lnTo>
                <a:cubicBezTo>
                  <a:pt x="66422" y="24467"/>
                  <a:pt x="64333" y="25244"/>
                  <a:pt x="62867" y="27733"/>
                </a:cubicBezTo>
                <a:lnTo>
                  <a:pt x="62867" y="27733"/>
                </a:lnTo>
                <a:lnTo>
                  <a:pt x="50400" y="56267"/>
                </a:lnTo>
                <a:cubicBezTo>
                  <a:pt x="50267" y="56267"/>
                  <a:pt x="50200" y="56267"/>
                  <a:pt x="50200" y="56267"/>
                </a:cubicBezTo>
                <a:lnTo>
                  <a:pt x="50200" y="56267"/>
                </a:lnTo>
                <a:cubicBezTo>
                  <a:pt x="50067" y="56267"/>
                  <a:pt x="50000" y="56267"/>
                  <a:pt x="50000" y="56267"/>
                </a:cubicBezTo>
                <a:lnTo>
                  <a:pt x="50000" y="56267"/>
                </a:lnTo>
                <a:cubicBezTo>
                  <a:pt x="46489" y="56400"/>
                  <a:pt x="43556" y="57622"/>
                  <a:pt x="41200" y="59933"/>
                </a:cubicBezTo>
                <a:lnTo>
                  <a:pt x="41200" y="59933"/>
                </a:lnTo>
                <a:cubicBezTo>
                  <a:pt x="38844" y="62289"/>
                  <a:pt x="37622" y="65222"/>
                  <a:pt x="37533" y="68733"/>
                </a:cubicBezTo>
                <a:lnTo>
                  <a:pt x="37533" y="68733"/>
                </a:lnTo>
                <a:cubicBezTo>
                  <a:pt x="37622" y="72244"/>
                  <a:pt x="38844" y="75178"/>
                  <a:pt x="41200" y="77533"/>
                </a:cubicBezTo>
                <a:lnTo>
                  <a:pt x="41200" y="77533"/>
                </a:lnTo>
                <a:cubicBezTo>
                  <a:pt x="43556" y="79889"/>
                  <a:pt x="46489" y="81133"/>
                  <a:pt x="50000" y="81267"/>
                </a:cubicBezTo>
                <a:lnTo>
                  <a:pt x="50000" y="81267"/>
                </a:lnTo>
                <a:moveTo>
                  <a:pt x="34400" y="28133"/>
                </a:moveTo>
                <a:lnTo>
                  <a:pt x="34400" y="28133"/>
                </a:lnTo>
                <a:cubicBezTo>
                  <a:pt x="34400" y="26311"/>
                  <a:pt x="33800" y="24800"/>
                  <a:pt x="32600" y="23600"/>
                </a:cubicBezTo>
                <a:lnTo>
                  <a:pt x="32600" y="23600"/>
                </a:lnTo>
                <a:lnTo>
                  <a:pt x="32600" y="23600"/>
                </a:lnTo>
                <a:cubicBezTo>
                  <a:pt x="31444" y="22444"/>
                  <a:pt x="29956" y="21867"/>
                  <a:pt x="28133" y="21867"/>
                </a:cubicBezTo>
                <a:lnTo>
                  <a:pt x="28133" y="21867"/>
                </a:lnTo>
                <a:cubicBezTo>
                  <a:pt x="26311" y="21867"/>
                  <a:pt x="24800" y="22444"/>
                  <a:pt x="23600" y="23600"/>
                </a:cubicBezTo>
                <a:lnTo>
                  <a:pt x="23600" y="23600"/>
                </a:lnTo>
                <a:cubicBezTo>
                  <a:pt x="22444" y="24800"/>
                  <a:pt x="21867" y="26311"/>
                  <a:pt x="21867" y="28133"/>
                </a:cubicBezTo>
                <a:lnTo>
                  <a:pt x="21867" y="28133"/>
                </a:lnTo>
                <a:cubicBezTo>
                  <a:pt x="21867" y="29956"/>
                  <a:pt x="22444" y="31444"/>
                  <a:pt x="23600" y="32600"/>
                </a:cubicBezTo>
                <a:lnTo>
                  <a:pt x="23600" y="32600"/>
                </a:lnTo>
                <a:cubicBezTo>
                  <a:pt x="24800" y="33800"/>
                  <a:pt x="26311" y="34400"/>
                  <a:pt x="28133" y="34400"/>
                </a:cubicBezTo>
                <a:lnTo>
                  <a:pt x="28133" y="34400"/>
                </a:lnTo>
                <a:cubicBezTo>
                  <a:pt x="29956" y="34400"/>
                  <a:pt x="31444" y="33800"/>
                  <a:pt x="32600" y="32600"/>
                </a:cubicBezTo>
                <a:lnTo>
                  <a:pt x="32600" y="32600"/>
                </a:lnTo>
                <a:cubicBezTo>
                  <a:pt x="33800" y="31444"/>
                  <a:pt x="34400" y="29956"/>
                  <a:pt x="34400" y="28133"/>
                </a:cubicBezTo>
                <a:lnTo>
                  <a:pt x="34400" y="28133"/>
                </a:lnTo>
                <a:moveTo>
                  <a:pt x="18733" y="56267"/>
                </a:moveTo>
                <a:lnTo>
                  <a:pt x="18733" y="56267"/>
                </a:lnTo>
                <a:cubicBezTo>
                  <a:pt x="20556" y="56267"/>
                  <a:pt x="22067" y="55667"/>
                  <a:pt x="23267" y="54467"/>
                </a:cubicBezTo>
                <a:lnTo>
                  <a:pt x="23267" y="54467"/>
                </a:lnTo>
                <a:lnTo>
                  <a:pt x="23267" y="54467"/>
                </a:lnTo>
                <a:cubicBezTo>
                  <a:pt x="24422" y="53311"/>
                  <a:pt x="25000" y="51822"/>
                  <a:pt x="25000" y="50000"/>
                </a:cubicBezTo>
                <a:lnTo>
                  <a:pt x="25000" y="50000"/>
                </a:lnTo>
                <a:cubicBezTo>
                  <a:pt x="25000" y="48178"/>
                  <a:pt x="24422" y="46689"/>
                  <a:pt x="23267" y="45533"/>
                </a:cubicBezTo>
                <a:lnTo>
                  <a:pt x="23267" y="45533"/>
                </a:lnTo>
                <a:cubicBezTo>
                  <a:pt x="22067" y="44333"/>
                  <a:pt x="20556" y="43733"/>
                  <a:pt x="18733" y="43733"/>
                </a:cubicBezTo>
                <a:lnTo>
                  <a:pt x="18733" y="43733"/>
                </a:lnTo>
                <a:cubicBezTo>
                  <a:pt x="16911" y="43733"/>
                  <a:pt x="15422" y="44333"/>
                  <a:pt x="14267" y="45533"/>
                </a:cubicBezTo>
                <a:lnTo>
                  <a:pt x="14267" y="45533"/>
                </a:lnTo>
                <a:cubicBezTo>
                  <a:pt x="13111" y="46689"/>
                  <a:pt x="12533" y="48178"/>
                  <a:pt x="12533" y="50000"/>
                </a:cubicBezTo>
                <a:lnTo>
                  <a:pt x="12533" y="50000"/>
                </a:lnTo>
                <a:cubicBezTo>
                  <a:pt x="12533" y="51822"/>
                  <a:pt x="13111" y="53311"/>
                  <a:pt x="14267" y="54467"/>
                </a:cubicBezTo>
                <a:lnTo>
                  <a:pt x="14267" y="54467"/>
                </a:lnTo>
                <a:cubicBezTo>
                  <a:pt x="15422" y="55667"/>
                  <a:pt x="16911" y="56267"/>
                  <a:pt x="18733" y="56267"/>
                </a:cubicBezTo>
                <a:lnTo>
                  <a:pt x="18733" y="56267"/>
                </a:lnTo>
                <a:moveTo>
                  <a:pt x="87533" y="50000"/>
                </a:moveTo>
                <a:lnTo>
                  <a:pt x="87533" y="50000"/>
                </a:lnTo>
                <a:cubicBezTo>
                  <a:pt x="87533" y="48178"/>
                  <a:pt x="86933" y="46689"/>
                  <a:pt x="85733" y="45533"/>
                </a:cubicBezTo>
                <a:lnTo>
                  <a:pt x="85733" y="45533"/>
                </a:lnTo>
                <a:lnTo>
                  <a:pt x="85733" y="45533"/>
                </a:lnTo>
                <a:cubicBezTo>
                  <a:pt x="84578" y="44333"/>
                  <a:pt x="83089" y="43733"/>
                  <a:pt x="81267" y="43733"/>
                </a:cubicBezTo>
                <a:lnTo>
                  <a:pt x="81267" y="43733"/>
                </a:lnTo>
                <a:cubicBezTo>
                  <a:pt x="79444" y="43733"/>
                  <a:pt x="77933" y="44333"/>
                  <a:pt x="76733" y="45533"/>
                </a:cubicBezTo>
                <a:lnTo>
                  <a:pt x="76733" y="45533"/>
                </a:lnTo>
                <a:cubicBezTo>
                  <a:pt x="75578" y="46689"/>
                  <a:pt x="75000" y="48178"/>
                  <a:pt x="75000" y="50000"/>
                </a:cubicBezTo>
                <a:lnTo>
                  <a:pt x="75000" y="50000"/>
                </a:lnTo>
                <a:cubicBezTo>
                  <a:pt x="75000" y="51822"/>
                  <a:pt x="75578" y="53311"/>
                  <a:pt x="76733" y="54467"/>
                </a:cubicBezTo>
                <a:lnTo>
                  <a:pt x="76733" y="54467"/>
                </a:lnTo>
                <a:cubicBezTo>
                  <a:pt x="77933" y="55667"/>
                  <a:pt x="79444" y="56267"/>
                  <a:pt x="81267" y="56267"/>
                </a:cubicBezTo>
                <a:lnTo>
                  <a:pt x="81267" y="56267"/>
                </a:lnTo>
                <a:cubicBezTo>
                  <a:pt x="83089" y="56267"/>
                  <a:pt x="84578" y="55667"/>
                  <a:pt x="85733" y="54467"/>
                </a:cubicBezTo>
                <a:lnTo>
                  <a:pt x="85733" y="54467"/>
                </a:lnTo>
                <a:cubicBezTo>
                  <a:pt x="86933" y="53311"/>
                  <a:pt x="87533" y="51822"/>
                  <a:pt x="87533" y="50000"/>
                </a:cubicBezTo>
                <a:lnTo>
                  <a:pt x="87533" y="50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2443-58"/>
          <p:cNvSpPr/>
          <p:nvPr/>
        </p:nvSpPr>
        <p:spPr>
          <a:xfrm>
            <a:off x="4900613" y="1847887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2444-59"/>
          <p:cNvSpPr/>
          <p:nvPr/>
        </p:nvSpPr>
        <p:spPr>
          <a:xfrm>
            <a:off x="4900613" y="215071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2395-13"/>
          <p:cNvSpPr/>
          <p:nvPr/>
        </p:nvSpPr>
        <p:spPr>
          <a:xfrm>
            <a:off x="400050" y="2689287"/>
            <a:ext cx="8343900" cy="8849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1"/>
                </a:lnTo>
                <a:lnTo>
                  <a:pt x="99725" y="65"/>
                </a:lnTo>
                <a:lnTo>
                  <a:pt x="99757" y="140"/>
                </a:lnTo>
                <a:lnTo>
                  <a:pt x="99789" y="247"/>
                </a:lnTo>
                <a:lnTo>
                  <a:pt x="99818" y="376"/>
                </a:lnTo>
                <a:lnTo>
                  <a:pt x="99848" y="548"/>
                </a:lnTo>
                <a:lnTo>
                  <a:pt x="99874" y="731"/>
                </a:lnTo>
                <a:lnTo>
                  <a:pt x="99900" y="946"/>
                </a:lnTo>
                <a:lnTo>
                  <a:pt x="99922" y="1183"/>
                </a:lnTo>
                <a:lnTo>
                  <a:pt x="99942" y="1430"/>
                </a:lnTo>
                <a:lnTo>
                  <a:pt x="99960" y="1710"/>
                </a:lnTo>
                <a:lnTo>
                  <a:pt x="99974" y="1989"/>
                </a:lnTo>
                <a:lnTo>
                  <a:pt x="99985" y="2290"/>
                </a:lnTo>
                <a:lnTo>
                  <a:pt x="99993" y="2591"/>
                </a:lnTo>
                <a:lnTo>
                  <a:pt x="99999" y="2914"/>
                </a:lnTo>
                <a:lnTo>
                  <a:pt x="100000" y="3226"/>
                </a:lnTo>
                <a:lnTo>
                  <a:pt x="100000" y="96774"/>
                </a:lnTo>
                <a:lnTo>
                  <a:pt x="99999" y="97086"/>
                </a:lnTo>
                <a:lnTo>
                  <a:pt x="99993" y="97409"/>
                </a:lnTo>
                <a:lnTo>
                  <a:pt x="99985" y="97710"/>
                </a:lnTo>
                <a:lnTo>
                  <a:pt x="99974" y="98011"/>
                </a:lnTo>
                <a:lnTo>
                  <a:pt x="99960" y="98290"/>
                </a:lnTo>
                <a:lnTo>
                  <a:pt x="99942" y="98570"/>
                </a:lnTo>
                <a:lnTo>
                  <a:pt x="99922" y="98817"/>
                </a:lnTo>
                <a:lnTo>
                  <a:pt x="99900" y="99054"/>
                </a:lnTo>
                <a:lnTo>
                  <a:pt x="99874" y="99269"/>
                </a:lnTo>
                <a:lnTo>
                  <a:pt x="99848" y="99452"/>
                </a:lnTo>
                <a:lnTo>
                  <a:pt x="99818" y="99624"/>
                </a:lnTo>
                <a:lnTo>
                  <a:pt x="99789" y="99753"/>
                </a:lnTo>
                <a:lnTo>
                  <a:pt x="99757" y="99860"/>
                </a:lnTo>
                <a:lnTo>
                  <a:pt x="99725" y="99935"/>
                </a:lnTo>
                <a:lnTo>
                  <a:pt x="99691" y="99989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9"/>
                </a:lnTo>
                <a:lnTo>
                  <a:pt x="275" y="99935"/>
                </a:lnTo>
                <a:lnTo>
                  <a:pt x="243" y="99860"/>
                </a:lnTo>
                <a:lnTo>
                  <a:pt x="211" y="99753"/>
                </a:lnTo>
                <a:lnTo>
                  <a:pt x="182" y="99624"/>
                </a:lnTo>
                <a:lnTo>
                  <a:pt x="152" y="99452"/>
                </a:lnTo>
                <a:lnTo>
                  <a:pt x="126" y="99269"/>
                </a:lnTo>
                <a:lnTo>
                  <a:pt x="100" y="99054"/>
                </a:lnTo>
                <a:lnTo>
                  <a:pt x="78" y="98817"/>
                </a:lnTo>
                <a:lnTo>
                  <a:pt x="58" y="98570"/>
                </a:lnTo>
                <a:lnTo>
                  <a:pt x="40" y="98290"/>
                </a:lnTo>
                <a:lnTo>
                  <a:pt x="26" y="98011"/>
                </a:lnTo>
                <a:lnTo>
                  <a:pt x="15" y="97710"/>
                </a:lnTo>
                <a:lnTo>
                  <a:pt x="7" y="97409"/>
                </a:lnTo>
                <a:lnTo>
                  <a:pt x="1" y="97086"/>
                </a:lnTo>
                <a:lnTo>
                  <a:pt x="0" y="96774"/>
                </a:lnTo>
                <a:lnTo>
                  <a:pt x="0" y="3226"/>
                </a:lnTo>
                <a:lnTo>
                  <a:pt x="1" y="2914"/>
                </a:lnTo>
                <a:lnTo>
                  <a:pt x="7" y="2591"/>
                </a:lnTo>
                <a:lnTo>
                  <a:pt x="15" y="2290"/>
                </a:lnTo>
                <a:lnTo>
                  <a:pt x="26" y="1989"/>
                </a:lnTo>
                <a:lnTo>
                  <a:pt x="40" y="1710"/>
                </a:lnTo>
                <a:lnTo>
                  <a:pt x="58" y="1430"/>
                </a:lnTo>
                <a:lnTo>
                  <a:pt x="78" y="1183"/>
                </a:lnTo>
                <a:lnTo>
                  <a:pt x="100" y="946"/>
                </a:lnTo>
                <a:lnTo>
                  <a:pt x="126" y="731"/>
                </a:lnTo>
                <a:lnTo>
                  <a:pt x="152" y="548"/>
                </a:lnTo>
                <a:lnTo>
                  <a:pt x="182" y="376"/>
                </a:lnTo>
                <a:lnTo>
                  <a:pt x="211" y="247"/>
                </a:lnTo>
                <a:lnTo>
                  <a:pt x="243" y="140"/>
                </a:lnTo>
                <a:lnTo>
                  <a:pt x="275" y="65"/>
                </a:lnTo>
                <a:lnTo>
                  <a:pt x="309" y="11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2396-15"/>
          <p:cNvSpPr/>
          <p:nvPr/>
        </p:nvSpPr>
        <p:spPr>
          <a:xfrm>
            <a:off x="400050" y="2689287"/>
            <a:ext cx="42863" cy="8849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6"/>
                </a:lnTo>
                <a:lnTo>
                  <a:pt x="53661" y="62"/>
                </a:lnTo>
                <a:lnTo>
                  <a:pt x="47314" y="139"/>
                </a:lnTo>
                <a:lnTo>
                  <a:pt x="41154" y="246"/>
                </a:lnTo>
                <a:lnTo>
                  <a:pt x="35240" y="381"/>
                </a:lnTo>
                <a:lnTo>
                  <a:pt x="29629" y="544"/>
                </a:lnTo>
                <a:lnTo>
                  <a:pt x="24374" y="733"/>
                </a:lnTo>
                <a:lnTo>
                  <a:pt x="19526" y="946"/>
                </a:lnTo>
                <a:lnTo>
                  <a:pt x="15133" y="1181"/>
                </a:lnTo>
                <a:lnTo>
                  <a:pt x="11235" y="1435"/>
                </a:lnTo>
                <a:lnTo>
                  <a:pt x="7872" y="1707"/>
                </a:lnTo>
                <a:lnTo>
                  <a:pt x="5075" y="1993"/>
                </a:lnTo>
                <a:lnTo>
                  <a:pt x="2871" y="2292"/>
                </a:lnTo>
                <a:lnTo>
                  <a:pt x="1281" y="2599"/>
                </a:lnTo>
                <a:lnTo>
                  <a:pt x="321" y="2913"/>
                </a:lnTo>
                <a:lnTo>
                  <a:pt x="0" y="3229"/>
                </a:lnTo>
                <a:lnTo>
                  <a:pt x="0" y="96771"/>
                </a:lnTo>
                <a:lnTo>
                  <a:pt x="321" y="97087"/>
                </a:lnTo>
                <a:lnTo>
                  <a:pt x="1281" y="97401"/>
                </a:lnTo>
                <a:lnTo>
                  <a:pt x="2871" y="97708"/>
                </a:lnTo>
                <a:lnTo>
                  <a:pt x="5075" y="98007"/>
                </a:lnTo>
                <a:lnTo>
                  <a:pt x="7872" y="98293"/>
                </a:lnTo>
                <a:lnTo>
                  <a:pt x="11235" y="98565"/>
                </a:lnTo>
                <a:lnTo>
                  <a:pt x="15133" y="98819"/>
                </a:lnTo>
                <a:lnTo>
                  <a:pt x="19526" y="99054"/>
                </a:lnTo>
                <a:lnTo>
                  <a:pt x="24374" y="99267"/>
                </a:lnTo>
                <a:lnTo>
                  <a:pt x="29629" y="99456"/>
                </a:lnTo>
                <a:lnTo>
                  <a:pt x="35240" y="99619"/>
                </a:lnTo>
                <a:lnTo>
                  <a:pt x="41154" y="99754"/>
                </a:lnTo>
                <a:lnTo>
                  <a:pt x="47314" y="99861"/>
                </a:lnTo>
                <a:lnTo>
                  <a:pt x="53661" y="99938"/>
                </a:lnTo>
                <a:lnTo>
                  <a:pt x="60132" y="9998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771"/>
                </a:lnTo>
                <a:lnTo>
                  <a:pt x="100000" y="3229"/>
                </a:lnTo>
                <a:lnTo>
                  <a:pt x="100000" y="3229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2398-20"/>
          <p:cNvSpPr/>
          <p:nvPr/>
        </p:nvSpPr>
        <p:spPr>
          <a:xfrm>
            <a:off x="642938" y="2938872"/>
            <a:ext cx="385763" cy="385763"/>
          </a:xfrm>
          <a:prstGeom prst="roundRect">
            <a:avLst>
              <a:gd name="adj" fmla="val 9877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2439-55"/>
          <p:cNvSpPr/>
          <p:nvPr/>
        </p:nvSpPr>
        <p:spPr>
          <a:xfrm>
            <a:off x="728663" y="3046447"/>
            <a:ext cx="214313" cy="170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4833"/>
                </a:moveTo>
                <a:lnTo>
                  <a:pt x="0" y="94833"/>
                </a:lnTo>
                <a:lnTo>
                  <a:pt x="0" y="32889"/>
                </a:lnTo>
                <a:cubicBezTo>
                  <a:pt x="0" y="30296"/>
                  <a:pt x="565" y="27963"/>
                  <a:pt x="1696" y="25889"/>
                </a:cubicBezTo>
                <a:lnTo>
                  <a:pt x="1696" y="25889"/>
                </a:lnTo>
                <a:cubicBezTo>
                  <a:pt x="2797" y="23926"/>
                  <a:pt x="4275" y="22426"/>
                  <a:pt x="6130" y="21389"/>
                </a:cubicBezTo>
                <a:lnTo>
                  <a:pt x="6130" y="21389"/>
                </a:lnTo>
                <a:lnTo>
                  <a:pt x="47087" y="500"/>
                </a:lnTo>
                <a:cubicBezTo>
                  <a:pt x="48304" y="-167"/>
                  <a:pt x="49522" y="-167"/>
                  <a:pt x="50739" y="500"/>
                </a:cubicBezTo>
                <a:lnTo>
                  <a:pt x="50739" y="500"/>
                </a:lnTo>
                <a:lnTo>
                  <a:pt x="91696" y="21389"/>
                </a:lnTo>
                <a:cubicBezTo>
                  <a:pt x="93551" y="22426"/>
                  <a:pt x="95029" y="23926"/>
                  <a:pt x="96130" y="25889"/>
                </a:cubicBezTo>
                <a:lnTo>
                  <a:pt x="96130" y="25889"/>
                </a:lnTo>
                <a:cubicBezTo>
                  <a:pt x="97261" y="27963"/>
                  <a:pt x="97826" y="30296"/>
                  <a:pt x="97826" y="32889"/>
                </a:cubicBezTo>
                <a:lnTo>
                  <a:pt x="97826" y="32889"/>
                </a:lnTo>
                <a:lnTo>
                  <a:pt x="97826" y="94833"/>
                </a:lnTo>
                <a:cubicBezTo>
                  <a:pt x="97623" y="97685"/>
                  <a:pt x="96406" y="99241"/>
                  <a:pt x="94174" y="99500"/>
                </a:cubicBezTo>
                <a:lnTo>
                  <a:pt x="94174" y="99500"/>
                </a:lnTo>
                <a:lnTo>
                  <a:pt x="86826" y="99500"/>
                </a:lnTo>
                <a:cubicBezTo>
                  <a:pt x="84594" y="99241"/>
                  <a:pt x="83377" y="97685"/>
                  <a:pt x="83174" y="94833"/>
                </a:cubicBezTo>
                <a:lnTo>
                  <a:pt x="83174" y="94833"/>
                </a:lnTo>
                <a:lnTo>
                  <a:pt x="83174" y="43278"/>
                </a:lnTo>
                <a:cubicBezTo>
                  <a:pt x="83174" y="41426"/>
                  <a:pt x="82710" y="39926"/>
                  <a:pt x="81783" y="38778"/>
                </a:cubicBezTo>
                <a:lnTo>
                  <a:pt x="81783" y="38778"/>
                </a:lnTo>
                <a:cubicBezTo>
                  <a:pt x="80855" y="37593"/>
                  <a:pt x="79681" y="37000"/>
                  <a:pt x="78261" y="37000"/>
                </a:cubicBezTo>
                <a:lnTo>
                  <a:pt x="78261" y="37000"/>
                </a:lnTo>
                <a:lnTo>
                  <a:pt x="19565" y="37000"/>
                </a:lnTo>
                <a:cubicBezTo>
                  <a:pt x="18145" y="37000"/>
                  <a:pt x="16971" y="37593"/>
                  <a:pt x="16043" y="38778"/>
                </a:cubicBezTo>
                <a:lnTo>
                  <a:pt x="16043" y="38778"/>
                </a:lnTo>
                <a:cubicBezTo>
                  <a:pt x="15145" y="39926"/>
                  <a:pt x="14696" y="41426"/>
                  <a:pt x="14696" y="43278"/>
                </a:cubicBezTo>
                <a:lnTo>
                  <a:pt x="14696" y="43278"/>
                </a:lnTo>
                <a:lnTo>
                  <a:pt x="14696" y="94833"/>
                </a:lnTo>
                <a:cubicBezTo>
                  <a:pt x="14464" y="97685"/>
                  <a:pt x="13232" y="99241"/>
                  <a:pt x="11000" y="99500"/>
                </a:cubicBezTo>
                <a:lnTo>
                  <a:pt x="11000" y="99500"/>
                </a:lnTo>
                <a:lnTo>
                  <a:pt x="3652" y="99500"/>
                </a:lnTo>
                <a:cubicBezTo>
                  <a:pt x="1420" y="99241"/>
                  <a:pt x="203" y="97685"/>
                  <a:pt x="0" y="94833"/>
                </a:cubicBezTo>
                <a:lnTo>
                  <a:pt x="0" y="94833"/>
                </a:lnTo>
                <a:moveTo>
                  <a:pt x="74609" y="99500"/>
                </a:moveTo>
                <a:lnTo>
                  <a:pt x="74609" y="99500"/>
                </a:lnTo>
                <a:lnTo>
                  <a:pt x="23217" y="99500"/>
                </a:lnTo>
                <a:cubicBezTo>
                  <a:pt x="20986" y="99241"/>
                  <a:pt x="19768" y="97685"/>
                  <a:pt x="19565" y="94833"/>
                </a:cubicBezTo>
                <a:lnTo>
                  <a:pt x="19565" y="94833"/>
                </a:lnTo>
                <a:lnTo>
                  <a:pt x="19565" y="83889"/>
                </a:lnTo>
                <a:lnTo>
                  <a:pt x="78261" y="83889"/>
                </a:lnTo>
                <a:lnTo>
                  <a:pt x="78261" y="94833"/>
                </a:lnTo>
                <a:cubicBezTo>
                  <a:pt x="78058" y="97685"/>
                  <a:pt x="76841" y="99241"/>
                  <a:pt x="74609" y="99500"/>
                </a:cubicBezTo>
                <a:lnTo>
                  <a:pt x="74609" y="99500"/>
                </a:lnTo>
                <a:moveTo>
                  <a:pt x="19565" y="77611"/>
                </a:moveTo>
                <a:lnTo>
                  <a:pt x="19565" y="77611"/>
                </a:lnTo>
                <a:lnTo>
                  <a:pt x="19565" y="65111"/>
                </a:lnTo>
                <a:lnTo>
                  <a:pt x="78261" y="65111"/>
                </a:lnTo>
                <a:lnTo>
                  <a:pt x="78261" y="77611"/>
                </a:lnTo>
                <a:lnTo>
                  <a:pt x="19565" y="77611"/>
                </a:lnTo>
                <a:moveTo>
                  <a:pt x="19565" y="58889"/>
                </a:moveTo>
                <a:lnTo>
                  <a:pt x="19565" y="58889"/>
                </a:lnTo>
                <a:lnTo>
                  <a:pt x="19565" y="43278"/>
                </a:lnTo>
                <a:lnTo>
                  <a:pt x="78261" y="43278"/>
                </a:lnTo>
                <a:lnTo>
                  <a:pt x="78261" y="58889"/>
                </a:lnTo>
                <a:lnTo>
                  <a:pt x="19565" y="5888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2396-14"/>
          <p:cNvSpPr/>
          <p:nvPr/>
        </p:nvSpPr>
        <p:spPr>
          <a:xfrm>
            <a:off x="400050" y="3774244"/>
            <a:ext cx="8343900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4"/>
                </a:lnTo>
                <a:lnTo>
                  <a:pt x="99725" y="146"/>
                </a:lnTo>
                <a:lnTo>
                  <a:pt x="99757" y="317"/>
                </a:lnTo>
                <a:lnTo>
                  <a:pt x="99789" y="561"/>
                </a:lnTo>
                <a:lnTo>
                  <a:pt x="99818" y="854"/>
                </a:lnTo>
                <a:lnTo>
                  <a:pt x="99848" y="1244"/>
                </a:lnTo>
                <a:lnTo>
                  <a:pt x="99874" y="1659"/>
                </a:lnTo>
                <a:lnTo>
                  <a:pt x="99900" y="2146"/>
                </a:lnTo>
                <a:lnTo>
                  <a:pt x="99922" y="2683"/>
                </a:lnTo>
                <a:lnTo>
                  <a:pt x="99942" y="3244"/>
                </a:lnTo>
                <a:lnTo>
                  <a:pt x="99960" y="3878"/>
                </a:lnTo>
                <a:lnTo>
                  <a:pt x="99974" y="4512"/>
                </a:lnTo>
                <a:lnTo>
                  <a:pt x="99985" y="5195"/>
                </a:lnTo>
                <a:lnTo>
                  <a:pt x="99993" y="5878"/>
                </a:lnTo>
                <a:lnTo>
                  <a:pt x="99999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9" y="93390"/>
                </a:lnTo>
                <a:lnTo>
                  <a:pt x="99993" y="94122"/>
                </a:lnTo>
                <a:lnTo>
                  <a:pt x="99985" y="94805"/>
                </a:lnTo>
                <a:lnTo>
                  <a:pt x="99974" y="95488"/>
                </a:lnTo>
                <a:lnTo>
                  <a:pt x="99960" y="96122"/>
                </a:lnTo>
                <a:lnTo>
                  <a:pt x="99942" y="96756"/>
                </a:lnTo>
                <a:lnTo>
                  <a:pt x="99922" y="97317"/>
                </a:lnTo>
                <a:lnTo>
                  <a:pt x="99900" y="97854"/>
                </a:lnTo>
                <a:lnTo>
                  <a:pt x="99874" y="98341"/>
                </a:lnTo>
                <a:lnTo>
                  <a:pt x="99848" y="98756"/>
                </a:lnTo>
                <a:lnTo>
                  <a:pt x="99818" y="99146"/>
                </a:lnTo>
                <a:lnTo>
                  <a:pt x="99789" y="99439"/>
                </a:lnTo>
                <a:lnTo>
                  <a:pt x="99757" y="99683"/>
                </a:lnTo>
                <a:lnTo>
                  <a:pt x="99725" y="99854"/>
                </a:lnTo>
                <a:lnTo>
                  <a:pt x="99691" y="9997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6"/>
                </a:lnTo>
                <a:lnTo>
                  <a:pt x="275" y="99854"/>
                </a:lnTo>
                <a:lnTo>
                  <a:pt x="243" y="99683"/>
                </a:lnTo>
                <a:lnTo>
                  <a:pt x="211" y="99439"/>
                </a:lnTo>
                <a:lnTo>
                  <a:pt x="182" y="99146"/>
                </a:lnTo>
                <a:lnTo>
                  <a:pt x="152" y="98756"/>
                </a:lnTo>
                <a:lnTo>
                  <a:pt x="126" y="98341"/>
                </a:lnTo>
                <a:lnTo>
                  <a:pt x="100" y="97854"/>
                </a:lnTo>
                <a:lnTo>
                  <a:pt x="78" y="97317"/>
                </a:lnTo>
                <a:lnTo>
                  <a:pt x="58" y="96756"/>
                </a:lnTo>
                <a:lnTo>
                  <a:pt x="40" y="96122"/>
                </a:lnTo>
                <a:lnTo>
                  <a:pt x="26" y="95488"/>
                </a:lnTo>
                <a:lnTo>
                  <a:pt x="15" y="94805"/>
                </a:lnTo>
                <a:lnTo>
                  <a:pt x="7" y="94122"/>
                </a:lnTo>
                <a:lnTo>
                  <a:pt x="1" y="93390"/>
                </a:lnTo>
                <a:lnTo>
                  <a:pt x="0" y="92683"/>
                </a:lnTo>
                <a:lnTo>
                  <a:pt x="0" y="7317"/>
                </a:lnTo>
                <a:lnTo>
                  <a:pt x="1" y="6610"/>
                </a:lnTo>
                <a:lnTo>
                  <a:pt x="7" y="5878"/>
                </a:lnTo>
                <a:lnTo>
                  <a:pt x="15" y="5195"/>
                </a:lnTo>
                <a:lnTo>
                  <a:pt x="26" y="4512"/>
                </a:lnTo>
                <a:lnTo>
                  <a:pt x="40" y="3878"/>
                </a:lnTo>
                <a:lnTo>
                  <a:pt x="58" y="3244"/>
                </a:lnTo>
                <a:lnTo>
                  <a:pt x="78" y="2683"/>
                </a:lnTo>
                <a:lnTo>
                  <a:pt x="100" y="2146"/>
                </a:lnTo>
                <a:lnTo>
                  <a:pt x="126" y="1659"/>
                </a:lnTo>
                <a:lnTo>
                  <a:pt x="152" y="1244"/>
                </a:lnTo>
                <a:lnTo>
                  <a:pt x="182" y="854"/>
                </a:lnTo>
                <a:lnTo>
                  <a:pt x="211" y="561"/>
                </a:lnTo>
                <a:lnTo>
                  <a:pt x="243" y="317"/>
                </a:lnTo>
                <a:lnTo>
                  <a:pt x="275" y="146"/>
                </a:lnTo>
                <a:lnTo>
                  <a:pt x="309" y="24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2396-16"/>
          <p:cNvSpPr/>
          <p:nvPr/>
        </p:nvSpPr>
        <p:spPr>
          <a:xfrm>
            <a:off x="400050" y="3774244"/>
            <a:ext cx="35719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5"/>
                </a:lnTo>
                <a:lnTo>
                  <a:pt x="64393" y="140"/>
                </a:lnTo>
                <a:lnTo>
                  <a:pt x="56777" y="313"/>
                </a:lnTo>
                <a:lnTo>
                  <a:pt x="49385" y="554"/>
                </a:lnTo>
                <a:lnTo>
                  <a:pt x="42288" y="859"/>
                </a:lnTo>
                <a:lnTo>
                  <a:pt x="35554" y="1226"/>
                </a:lnTo>
                <a:lnTo>
                  <a:pt x="29249" y="1651"/>
                </a:lnTo>
                <a:lnTo>
                  <a:pt x="23431" y="2130"/>
                </a:lnTo>
                <a:lnTo>
                  <a:pt x="18159" y="2659"/>
                </a:lnTo>
                <a:lnTo>
                  <a:pt x="13482" y="3232"/>
                </a:lnTo>
                <a:lnTo>
                  <a:pt x="9446" y="3844"/>
                </a:lnTo>
                <a:lnTo>
                  <a:pt x="6090" y="4490"/>
                </a:lnTo>
                <a:lnTo>
                  <a:pt x="3445" y="5162"/>
                </a:lnTo>
                <a:lnTo>
                  <a:pt x="1537" y="5854"/>
                </a:lnTo>
                <a:lnTo>
                  <a:pt x="385" y="6560"/>
                </a:lnTo>
                <a:lnTo>
                  <a:pt x="0" y="7273"/>
                </a:lnTo>
                <a:lnTo>
                  <a:pt x="0" y="92727"/>
                </a:lnTo>
                <a:lnTo>
                  <a:pt x="385" y="93440"/>
                </a:lnTo>
                <a:lnTo>
                  <a:pt x="1537" y="94146"/>
                </a:lnTo>
                <a:lnTo>
                  <a:pt x="3445" y="94838"/>
                </a:lnTo>
                <a:lnTo>
                  <a:pt x="6090" y="95510"/>
                </a:lnTo>
                <a:lnTo>
                  <a:pt x="9446" y="96156"/>
                </a:lnTo>
                <a:lnTo>
                  <a:pt x="13482" y="96768"/>
                </a:lnTo>
                <a:lnTo>
                  <a:pt x="18159" y="97341"/>
                </a:lnTo>
                <a:lnTo>
                  <a:pt x="23431" y="97870"/>
                </a:lnTo>
                <a:lnTo>
                  <a:pt x="29249" y="98349"/>
                </a:lnTo>
                <a:lnTo>
                  <a:pt x="35554" y="98774"/>
                </a:lnTo>
                <a:lnTo>
                  <a:pt x="42288" y="99141"/>
                </a:lnTo>
                <a:lnTo>
                  <a:pt x="49385" y="99446"/>
                </a:lnTo>
                <a:lnTo>
                  <a:pt x="56777" y="99687"/>
                </a:lnTo>
                <a:lnTo>
                  <a:pt x="64393" y="99860"/>
                </a:lnTo>
                <a:lnTo>
                  <a:pt x="72159" y="99965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727"/>
                </a:lnTo>
                <a:lnTo>
                  <a:pt x="100000" y="7273"/>
                </a:lnTo>
                <a:lnTo>
                  <a:pt x="100000" y="7273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2439-54"/>
          <p:cNvSpPr/>
          <p:nvPr/>
        </p:nvSpPr>
        <p:spPr>
          <a:xfrm>
            <a:off x="611237" y="3906403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2392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943983239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9439832393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0" name="el-1789439832394-8"/>
          <p:cNvSpPr txBox="1"/>
          <p:nvPr/>
        </p:nvSpPr>
        <p:spPr>
          <a:xfrm>
            <a:off x="3823246" y="157163"/>
            <a:ext cx="17502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移动电站设置示例（三）</a:t>
            </a:r>
            <a:endParaRPr/>
          </a:p>
        </p:txBody>
      </p:sp>
      <p:sp>
        <p:nvSpPr>
          <p:cNvPr id="31" name="el-1789439832394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32" name="el-1789439832402-27"/>
          <p:cNvSpPr txBox="1"/>
          <p:nvPr/>
        </p:nvSpPr>
        <p:spPr>
          <a:xfrm>
            <a:off x="1028700" y="1372828"/>
            <a:ext cx="71368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设置位置</a:t>
            </a:r>
            <a:endParaRPr/>
          </a:p>
        </p:txBody>
      </p:sp>
      <p:sp>
        <p:nvSpPr>
          <p:cNvPr id="33" name="el-1789439832407-31"/>
          <p:cNvSpPr txBox="1"/>
          <p:nvPr/>
        </p:nvSpPr>
        <p:spPr>
          <a:xfrm>
            <a:off x="814388" y="1819312"/>
            <a:ext cx="2809637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移动电站设置在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人员掩蔽工程、物资库工程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</a:t>
            </a:r>
            <a:endParaRPr/>
          </a:p>
        </p:txBody>
      </p:sp>
      <p:sp>
        <p:nvSpPr>
          <p:cNvPr id="34" name="el-1789439832407-32"/>
          <p:cNvSpPr txBox="1"/>
          <p:nvPr/>
        </p:nvSpPr>
        <p:spPr>
          <a:xfrm>
            <a:off x="814388" y="2122140"/>
            <a:ext cx="2402443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利用工程口部空间，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不占主体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使用面积</a:t>
            </a:r>
            <a:endParaRPr/>
          </a:p>
        </p:txBody>
      </p:sp>
      <p:sp>
        <p:nvSpPr>
          <p:cNvPr id="35" name="el-1789439832402-28"/>
          <p:cNvSpPr txBox="1"/>
          <p:nvPr/>
        </p:nvSpPr>
        <p:spPr>
          <a:xfrm>
            <a:off x="5300663" y="1372828"/>
            <a:ext cx="71368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容量限制</a:t>
            </a:r>
            <a:endParaRPr/>
          </a:p>
        </p:txBody>
      </p:sp>
      <p:sp>
        <p:nvSpPr>
          <p:cNvPr id="36" name="el-1789439832407-33"/>
          <p:cNvSpPr txBox="1"/>
          <p:nvPr/>
        </p:nvSpPr>
        <p:spPr>
          <a:xfrm>
            <a:off x="5086350" y="1819312"/>
            <a:ext cx="2690604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柴油发电机组容量限制在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120kW及以下</a:t>
            </a:r>
            <a:endParaRPr/>
          </a:p>
        </p:txBody>
      </p:sp>
      <p:sp>
        <p:nvSpPr>
          <p:cNvPr id="37" name="el-1789439832408-34"/>
          <p:cNvSpPr txBox="1"/>
          <p:nvPr/>
        </p:nvSpPr>
        <p:spPr>
          <a:xfrm>
            <a:off x="5086350" y="2122140"/>
            <a:ext cx="2525575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一般情况下设置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一台机组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，不宜超过2台</a:t>
            </a:r>
            <a:endParaRPr/>
          </a:p>
        </p:txBody>
      </p:sp>
      <p:sp>
        <p:nvSpPr>
          <p:cNvPr id="38" name="el-1789439832400-24"/>
          <p:cNvSpPr txBox="1"/>
          <p:nvPr/>
        </p:nvSpPr>
        <p:spPr>
          <a:xfrm>
            <a:off x="1171575" y="2832162"/>
            <a:ext cx="744235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84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工程实例</a:t>
            </a:r>
            <a:endParaRPr/>
          </a:p>
        </p:txBody>
      </p:sp>
      <p:sp>
        <p:nvSpPr>
          <p:cNvPr id="39" name="el-1789439832400-23"/>
          <p:cNvSpPr txBox="1"/>
          <p:nvPr/>
        </p:nvSpPr>
        <p:spPr>
          <a:xfrm>
            <a:off x="1171575" y="3010756"/>
            <a:ext cx="7372350" cy="420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43"/>
              </a:lnSpc>
            </a:pPr>
            <a:r>
              <a:rPr sz="1060">
                <a:solidFill>
                  <a:srgbClr val="E2E8F0"/>
                </a:solidFill>
                <a:latin typeface="Microsoft YaHei"/>
                <a:ea typeface="Microsoft YaHei"/>
                <a:cs typeface="Microsoft YaHei"/>
              </a:rPr>
              <a:t>某附建式人防工程，平时为地下汽车库，人防建筑面积 </a:t>
            </a:r>
            <a:r>
              <a:rPr b="1"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6150㎡</a:t>
            </a:r>
            <a:r>
              <a:rPr sz="1060">
                <a:solidFill>
                  <a:srgbClr val="E2E8F0"/>
                </a:solidFill>
                <a:latin typeface="Microsoft YaHei"/>
                <a:ea typeface="Microsoft YaHei"/>
                <a:cs typeface="Microsoft YaHei"/>
              </a:rPr>
              <a:t>，分</a:t>
            </a:r>
            <a:r>
              <a:rPr b="1"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四个防护单元</a:t>
            </a:r>
            <a:r>
              <a:rPr sz="1060">
                <a:solidFill>
                  <a:srgbClr val="E2E8F0"/>
                </a:solidFill>
                <a:latin typeface="Microsoft YaHei"/>
                <a:ea typeface="Microsoft YaHei"/>
                <a:cs typeface="Microsoft YaHei"/>
              </a:rPr>
              <a:t>， 近汽车坡道口部设一个</a:t>
            </a:r>
            <a:r>
              <a:rPr b="1" sz="1060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移动电站</a:t>
            </a:r>
            <a:r>
              <a:rPr sz="1060">
                <a:solidFill>
                  <a:srgbClr val="E2E8F0"/>
                </a:solidFill>
                <a:latin typeface="Microsoft YaHei"/>
                <a:ea typeface="Microsoft YaHei"/>
                <a:cs typeface="Microsoft YaHei"/>
              </a:rPr>
              <a:t>，内设一台</a:t>
            </a:r>
            <a:r>
              <a:rPr b="1" sz="1060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120kW</a:t>
            </a:r>
            <a:r>
              <a:rPr sz="1060">
                <a:solidFill>
                  <a:srgbClr val="E2E8F0"/>
                </a:solidFill>
                <a:latin typeface="Microsoft YaHei"/>
                <a:ea typeface="Microsoft YaHei"/>
                <a:cs typeface="Microsoft YaHei"/>
              </a:rPr>
              <a:t>柴油发电机组。</a:t>
            </a:r>
            <a:endParaRPr/>
          </a:p>
        </p:txBody>
      </p:sp>
      <p:sp>
        <p:nvSpPr>
          <p:cNvPr id="40" name="el-1789439832397-17"/>
          <p:cNvSpPr txBox="1"/>
          <p:nvPr/>
        </p:nvSpPr>
        <p:spPr>
          <a:xfrm>
            <a:off x="803672" y="3874257"/>
            <a:ext cx="651938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设计要点：移动电站设于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坡道口部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，利用汽车坡道检修通道，无需专设防毒通道，节省空间且满足战时供电需求。</a:t>
            </a:r>
            <a:endParaRPr/>
          </a:p>
        </p:txBody>
      </p:sp>
      <p:sp>
        <p:nvSpPr>
          <p:cNvPr id="41" name="el-1789439832394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2" name="el-1789439832393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3" name="el-1789439832394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2394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2409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2409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2411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2412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2413-13"/>
          <p:cNvSpPr/>
          <p:nvPr/>
        </p:nvSpPr>
        <p:spPr>
          <a:xfrm>
            <a:off x="400050" y="322250"/>
            <a:ext cx="8343900" cy="1905819"/>
          </a:xfrm>
          <a:prstGeom prst="roundRect">
            <a:avLst>
              <a:gd name="adj" fmla="val 199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2414-15"/>
          <p:cNvSpPr/>
          <p:nvPr/>
        </p:nvSpPr>
        <p:spPr>
          <a:xfrm>
            <a:off x="400050" y="322250"/>
            <a:ext cx="42863" cy="1905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7"/>
                </a:lnTo>
                <a:lnTo>
                  <a:pt x="53661" y="29"/>
                </a:lnTo>
                <a:lnTo>
                  <a:pt x="47314" y="65"/>
                </a:lnTo>
                <a:lnTo>
                  <a:pt x="41154" y="114"/>
                </a:lnTo>
                <a:lnTo>
                  <a:pt x="35240" y="177"/>
                </a:lnTo>
                <a:lnTo>
                  <a:pt x="29629" y="253"/>
                </a:lnTo>
                <a:lnTo>
                  <a:pt x="24374" y="340"/>
                </a:lnTo>
                <a:lnTo>
                  <a:pt x="19526" y="439"/>
                </a:lnTo>
                <a:lnTo>
                  <a:pt x="15133" y="548"/>
                </a:lnTo>
                <a:lnTo>
                  <a:pt x="11235" y="666"/>
                </a:lnTo>
                <a:lnTo>
                  <a:pt x="7872" y="793"/>
                </a:lnTo>
                <a:lnTo>
                  <a:pt x="5075" y="926"/>
                </a:lnTo>
                <a:lnTo>
                  <a:pt x="2871" y="1064"/>
                </a:lnTo>
                <a:lnTo>
                  <a:pt x="1281" y="1207"/>
                </a:lnTo>
                <a:lnTo>
                  <a:pt x="321" y="1352"/>
                </a:lnTo>
                <a:lnTo>
                  <a:pt x="0" y="1499"/>
                </a:lnTo>
                <a:lnTo>
                  <a:pt x="0" y="98501"/>
                </a:lnTo>
                <a:lnTo>
                  <a:pt x="321" y="98648"/>
                </a:lnTo>
                <a:lnTo>
                  <a:pt x="1281" y="98793"/>
                </a:lnTo>
                <a:lnTo>
                  <a:pt x="2871" y="98936"/>
                </a:lnTo>
                <a:lnTo>
                  <a:pt x="5075" y="99074"/>
                </a:lnTo>
                <a:lnTo>
                  <a:pt x="7872" y="99207"/>
                </a:lnTo>
                <a:lnTo>
                  <a:pt x="11235" y="99334"/>
                </a:lnTo>
                <a:lnTo>
                  <a:pt x="15133" y="99452"/>
                </a:lnTo>
                <a:lnTo>
                  <a:pt x="19526" y="99561"/>
                </a:lnTo>
                <a:lnTo>
                  <a:pt x="24374" y="99660"/>
                </a:lnTo>
                <a:lnTo>
                  <a:pt x="29629" y="99747"/>
                </a:lnTo>
                <a:lnTo>
                  <a:pt x="35240" y="99823"/>
                </a:lnTo>
                <a:lnTo>
                  <a:pt x="41154" y="99886"/>
                </a:lnTo>
                <a:lnTo>
                  <a:pt x="47314" y="99935"/>
                </a:lnTo>
                <a:lnTo>
                  <a:pt x="53661" y="99971"/>
                </a:lnTo>
                <a:lnTo>
                  <a:pt x="60132" y="9999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8501"/>
                </a:lnTo>
                <a:lnTo>
                  <a:pt x="100000" y="1499"/>
                </a:lnTo>
                <a:lnTo>
                  <a:pt x="100000" y="1499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2417-21"/>
          <p:cNvCxnSpPr/>
          <p:nvPr/>
        </p:nvCxnSpPr>
        <p:spPr>
          <a:xfrm>
            <a:off x="657225" y="829456"/>
            <a:ext cx="7865269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2448-62"/>
          <p:cNvSpPr/>
          <p:nvPr/>
        </p:nvSpPr>
        <p:spPr>
          <a:xfrm>
            <a:off x="657214" y="547278"/>
            <a:ext cx="1607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400"/>
                </a:moveTo>
                <a:lnTo>
                  <a:pt x="0" y="9400"/>
                </a:lnTo>
                <a:cubicBezTo>
                  <a:pt x="118" y="6778"/>
                  <a:pt x="922" y="4556"/>
                  <a:pt x="2412" y="2733"/>
                </a:cubicBezTo>
                <a:lnTo>
                  <a:pt x="2412" y="2733"/>
                </a:lnTo>
                <a:lnTo>
                  <a:pt x="2412" y="2733"/>
                </a:lnTo>
                <a:cubicBezTo>
                  <a:pt x="4020" y="1044"/>
                  <a:pt x="5980" y="133"/>
                  <a:pt x="8294" y="0"/>
                </a:cubicBezTo>
                <a:lnTo>
                  <a:pt x="8294" y="0"/>
                </a:lnTo>
                <a:lnTo>
                  <a:pt x="57882" y="0"/>
                </a:lnTo>
                <a:cubicBezTo>
                  <a:pt x="60196" y="133"/>
                  <a:pt x="62157" y="1044"/>
                  <a:pt x="63765" y="2733"/>
                </a:cubicBezTo>
                <a:lnTo>
                  <a:pt x="63765" y="2733"/>
                </a:lnTo>
                <a:cubicBezTo>
                  <a:pt x="65255" y="4556"/>
                  <a:pt x="66059" y="6778"/>
                  <a:pt x="66176" y="9400"/>
                </a:cubicBezTo>
                <a:lnTo>
                  <a:pt x="66176" y="9400"/>
                </a:lnTo>
                <a:lnTo>
                  <a:pt x="66176" y="40400"/>
                </a:lnTo>
                <a:lnTo>
                  <a:pt x="58941" y="43733"/>
                </a:lnTo>
                <a:lnTo>
                  <a:pt x="52412" y="43733"/>
                </a:lnTo>
                <a:lnTo>
                  <a:pt x="46882" y="43733"/>
                </a:lnTo>
                <a:cubicBezTo>
                  <a:pt x="45157" y="43867"/>
                  <a:pt x="44235" y="44911"/>
                  <a:pt x="44118" y="46867"/>
                </a:cubicBezTo>
                <a:lnTo>
                  <a:pt x="44118" y="46867"/>
                </a:lnTo>
                <a:lnTo>
                  <a:pt x="44118" y="53133"/>
                </a:lnTo>
                <a:lnTo>
                  <a:pt x="44118" y="57800"/>
                </a:lnTo>
                <a:lnTo>
                  <a:pt x="44118" y="59400"/>
                </a:lnTo>
                <a:cubicBezTo>
                  <a:pt x="44118" y="59533"/>
                  <a:pt x="44118" y="59644"/>
                  <a:pt x="44118" y="59733"/>
                </a:cubicBezTo>
                <a:lnTo>
                  <a:pt x="44118" y="59733"/>
                </a:lnTo>
                <a:cubicBezTo>
                  <a:pt x="44118" y="59733"/>
                  <a:pt x="44118" y="59800"/>
                  <a:pt x="44118" y="59933"/>
                </a:cubicBezTo>
                <a:lnTo>
                  <a:pt x="44118" y="59933"/>
                </a:lnTo>
                <a:cubicBezTo>
                  <a:pt x="44235" y="65800"/>
                  <a:pt x="45490" y="72378"/>
                  <a:pt x="47882" y="79667"/>
                </a:cubicBezTo>
                <a:lnTo>
                  <a:pt x="47882" y="79667"/>
                </a:lnTo>
                <a:cubicBezTo>
                  <a:pt x="50431" y="86956"/>
                  <a:pt x="54863" y="93467"/>
                  <a:pt x="61176" y="99200"/>
                </a:cubicBezTo>
                <a:lnTo>
                  <a:pt x="61176" y="99200"/>
                </a:lnTo>
                <a:cubicBezTo>
                  <a:pt x="60157" y="99733"/>
                  <a:pt x="59059" y="100000"/>
                  <a:pt x="57882" y="100000"/>
                </a:cubicBezTo>
                <a:lnTo>
                  <a:pt x="57882" y="100000"/>
                </a:lnTo>
                <a:lnTo>
                  <a:pt x="41353" y="100000"/>
                </a:lnTo>
                <a:lnTo>
                  <a:pt x="41353" y="84400"/>
                </a:lnTo>
                <a:cubicBezTo>
                  <a:pt x="41235" y="81778"/>
                  <a:pt x="40431" y="79556"/>
                  <a:pt x="38941" y="77733"/>
                </a:cubicBezTo>
                <a:lnTo>
                  <a:pt x="38941" y="77733"/>
                </a:lnTo>
                <a:cubicBezTo>
                  <a:pt x="37333" y="76044"/>
                  <a:pt x="35392" y="75133"/>
                  <a:pt x="33118" y="75000"/>
                </a:cubicBezTo>
                <a:lnTo>
                  <a:pt x="33118" y="75000"/>
                </a:lnTo>
                <a:cubicBezTo>
                  <a:pt x="30804" y="75133"/>
                  <a:pt x="28843" y="76044"/>
                  <a:pt x="27235" y="77733"/>
                </a:cubicBezTo>
                <a:lnTo>
                  <a:pt x="27235" y="77733"/>
                </a:lnTo>
                <a:cubicBezTo>
                  <a:pt x="25745" y="79556"/>
                  <a:pt x="24941" y="81778"/>
                  <a:pt x="24824" y="84400"/>
                </a:cubicBezTo>
                <a:lnTo>
                  <a:pt x="24824" y="84400"/>
                </a:lnTo>
                <a:lnTo>
                  <a:pt x="24824" y="100000"/>
                </a:lnTo>
                <a:lnTo>
                  <a:pt x="8294" y="100000"/>
                </a:lnTo>
                <a:cubicBezTo>
                  <a:pt x="5980" y="99867"/>
                  <a:pt x="4020" y="98956"/>
                  <a:pt x="2412" y="97267"/>
                </a:cubicBezTo>
                <a:lnTo>
                  <a:pt x="2412" y="97267"/>
                </a:lnTo>
                <a:cubicBezTo>
                  <a:pt x="922" y="95444"/>
                  <a:pt x="118" y="93222"/>
                  <a:pt x="0" y="90600"/>
                </a:cubicBezTo>
                <a:lnTo>
                  <a:pt x="0" y="90600"/>
                </a:lnTo>
                <a:lnTo>
                  <a:pt x="0" y="9400"/>
                </a:lnTo>
                <a:moveTo>
                  <a:pt x="13765" y="43733"/>
                </a:moveTo>
                <a:lnTo>
                  <a:pt x="13765" y="43733"/>
                </a:lnTo>
                <a:cubicBezTo>
                  <a:pt x="12039" y="43867"/>
                  <a:pt x="11137" y="44911"/>
                  <a:pt x="11059" y="46867"/>
                </a:cubicBezTo>
                <a:lnTo>
                  <a:pt x="11059" y="46867"/>
                </a:lnTo>
                <a:lnTo>
                  <a:pt x="11059" y="53133"/>
                </a:lnTo>
                <a:cubicBezTo>
                  <a:pt x="11137" y="55089"/>
                  <a:pt x="12039" y="56133"/>
                  <a:pt x="13765" y="56267"/>
                </a:cubicBezTo>
                <a:lnTo>
                  <a:pt x="13765" y="56267"/>
                </a:lnTo>
                <a:lnTo>
                  <a:pt x="19294" y="56267"/>
                </a:lnTo>
                <a:cubicBezTo>
                  <a:pt x="21020" y="56133"/>
                  <a:pt x="21941" y="55089"/>
                  <a:pt x="22059" y="53133"/>
                </a:cubicBezTo>
                <a:lnTo>
                  <a:pt x="22059" y="53133"/>
                </a:lnTo>
                <a:lnTo>
                  <a:pt x="22059" y="46867"/>
                </a:lnTo>
                <a:cubicBezTo>
                  <a:pt x="21941" y="44911"/>
                  <a:pt x="21020" y="43867"/>
                  <a:pt x="19294" y="43733"/>
                </a:cubicBezTo>
                <a:lnTo>
                  <a:pt x="19294" y="43733"/>
                </a:lnTo>
                <a:lnTo>
                  <a:pt x="13765" y="43733"/>
                </a:lnTo>
                <a:moveTo>
                  <a:pt x="27588" y="46867"/>
                </a:moveTo>
                <a:lnTo>
                  <a:pt x="27588" y="46867"/>
                </a:lnTo>
                <a:lnTo>
                  <a:pt x="27588" y="53133"/>
                </a:lnTo>
                <a:cubicBezTo>
                  <a:pt x="27706" y="55089"/>
                  <a:pt x="28627" y="56133"/>
                  <a:pt x="30353" y="56267"/>
                </a:cubicBezTo>
                <a:lnTo>
                  <a:pt x="30353" y="56267"/>
                </a:lnTo>
                <a:lnTo>
                  <a:pt x="35824" y="56267"/>
                </a:lnTo>
                <a:cubicBezTo>
                  <a:pt x="37549" y="56133"/>
                  <a:pt x="38471" y="55089"/>
                  <a:pt x="38588" y="53133"/>
                </a:cubicBezTo>
                <a:lnTo>
                  <a:pt x="38588" y="53133"/>
                </a:lnTo>
                <a:lnTo>
                  <a:pt x="38588" y="46867"/>
                </a:lnTo>
                <a:cubicBezTo>
                  <a:pt x="38471" y="44911"/>
                  <a:pt x="37549" y="43867"/>
                  <a:pt x="35824" y="43733"/>
                </a:cubicBezTo>
                <a:lnTo>
                  <a:pt x="35824" y="43733"/>
                </a:lnTo>
                <a:lnTo>
                  <a:pt x="30353" y="43733"/>
                </a:lnTo>
                <a:cubicBezTo>
                  <a:pt x="28627" y="43867"/>
                  <a:pt x="27706" y="44911"/>
                  <a:pt x="27588" y="46867"/>
                </a:cubicBezTo>
                <a:lnTo>
                  <a:pt x="27588" y="46867"/>
                </a:lnTo>
                <a:moveTo>
                  <a:pt x="11059" y="21867"/>
                </a:moveTo>
                <a:lnTo>
                  <a:pt x="11059" y="21867"/>
                </a:lnTo>
                <a:lnTo>
                  <a:pt x="11059" y="28133"/>
                </a:lnTo>
                <a:cubicBezTo>
                  <a:pt x="11137" y="30089"/>
                  <a:pt x="12039" y="31133"/>
                  <a:pt x="13765" y="31267"/>
                </a:cubicBezTo>
                <a:lnTo>
                  <a:pt x="13765" y="31267"/>
                </a:lnTo>
                <a:lnTo>
                  <a:pt x="19294" y="31267"/>
                </a:lnTo>
                <a:cubicBezTo>
                  <a:pt x="21020" y="31133"/>
                  <a:pt x="21941" y="30089"/>
                  <a:pt x="22059" y="28133"/>
                </a:cubicBezTo>
                <a:lnTo>
                  <a:pt x="22059" y="28133"/>
                </a:lnTo>
                <a:lnTo>
                  <a:pt x="22059" y="21867"/>
                </a:lnTo>
                <a:cubicBezTo>
                  <a:pt x="21941" y="19911"/>
                  <a:pt x="21020" y="18867"/>
                  <a:pt x="19294" y="18733"/>
                </a:cubicBezTo>
                <a:lnTo>
                  <a:pt x="19294" y="18733"/>
                </a:lnTo>
                <a:lnTo>
                  <a:pt x="13765" y="18733"/>
                </a:lnTo>
                <a:cubicBezTo>
                  <a:pt x="12039" y="18867"/>
                  <a:pt x="11137" y="19911"/>
                  <a:pt x="11059" y="21867"/>
                </a:cubicBezTo>
                <a:lnTo>
                  <a:pt x="11059" y="21867"/>
                </a:lnTo>
                <a:moveTo>
                  <a:pt x="30353" y="18733"/>
                </a:moveTo>
                <a:lnTo>
                  <a:pt x="30353" y="18733"/>
                </a:lnTo>
                <a:cubicBezTo>
                  <a:pt x="28627" y="18867"/>
                  <a:pt x="27706" y="19911"/>
                  <a:pt x="27588" y="21867"/>
                </a:cubicBezTo>
                <a:lnTo>
                  <a:pt x="27588" y="21867"/>
                </a:lnTo>
                <a:lnTo>
                  <a:pt x="27588" y="28133"/>
                </a:lnTo>
                <a:cubicBezTo>
                  <a:pt x="27706" y="30089"/>
                  <a:pt x="28627" y="31133"/>
                  <a:pt x="30353" y="31267"/>
                </a:cubicBezTo>
                <a:lnTo>
                  <a:pt x="30353" y="31267"/>
                </a:lnTo>
                <a:lnTo>
                  <a:pt x="35824" y="31267"/>
                </a:lnTo>
                <a:cubicBezTo>
                  <a:pt x="37549" y="31133"/>
                  <a:pt x="38471" y="30089"/>
                  <a:pt x="38588" y="28133"/>
                </a:cubicBezTo>
                <a:lnTo>
                  <a:pt x="38588" y="28133"/>
                </a:lnTo>
                <a:lnTo>
                  <a:pt x="38588" y="21867"/>
                </a:lnTo>
                <a:cubicBezTo>
                  <a:pt x="38471" y="19911"/>
                  <a:pt x="37549" y="18867"/>
                  <a:pt x="35824" y="18733"/>
                </a:cubicBezTo>
                <a:lnTo>
                  <a:pt x="35824" y="18733"/>
                </a:lnTo>
                <a:lnTo>
                  <a:pt x="30353" y="18733"/>
                </a:lnTo>
                <a:moveTo>
                  <a:pt x="44118" y="21867"/>
                </a:moveTo>
                <a:lnTo>
                  <a:pt x="44118" y="21867"/>
                </a:lnTo>
                <a:lnTo>
                  <a:pt x="44118" y="28133"/>
                </a:lnTo>
                <a:cubicBezTo>
                  <a:pt x="44235" y="30089"/>
                  <a:pt x="45157" y="31133"/>
                  <a:pt x="46882" y="31267"/>
                </a:cubicBezTo>
                <a:lnTo>
                  <a:pt x="46882" y="31267"/>
                </a:lnTo>
                <a:lnTo>
                  <a:pt x="52412" y="31267"/>
                </a:lnTo>
                <a:cubicBezTo>
                  <a:pt x="54137" y="31133"/>
                  <a:pt x="55059" y="30089"/>
                  <a:pt x="55176" y="28133"/>
                </a:cubicBezTo>
                <a:lnTo>
                  <a:pt x="55176" y="28133"/>
                </a:lnTo>
                <a:lnTo>
                  <a:pt x="55176" y="21867"/>
                </a:lnTo>
                <a:cubicBezTo>
                  <a:pt x="55059" y="19911"/>
                  <a:pt x="54137" y="18867"/>
                  <a:pt x="52412" y="18733"/>
                </a:cubicBezTo>
                <a:lnTo>
                  <a:pt x="52412" y="18733"/>
                </a:lnTo>
                <a:lnTo>
                  <a:pt x="46882" y="18733"/>
                </a:lnTo>
                <a:cubicBezTo>
                  <a:pt x="45157" y="18867"/>
                  <a:pt x="44235" y="19911"/>
                  <a:pt x="44118" y="21867"/>
                </a:cubicBezTo>
                <a:lnTo>
                  <a:pt x="44118" y="21867"/>
                </a:lnTo>
                <a:moveTo>
                  <a:pt x="72882" y="44133"/>
                </a:moveTo>
                <a:lnTo>
                  <a:pt x="72882" y="44133"/>
                </a:lnTo>
                <a:cubicBezTo>
                  <a:pt x="73941" y="43600"/>
                  <a:pt x="74980" y="43600"/>
                  <a:pt x="76000" y="44133"/>
                </a:cubicBezTo>
                <a:lnTo>
                  <a:pt x="76000" y="44133"/>
                </a:lnTo>
                <a:lnTo>
                  <a:pt x="96706" y="53533"/>
                </a:lnTo>
                <a:cubicBezTo>
                  <a:pt x="98314" y="54289"/>
                  <a:pt x="99176" y="55711"/>
                  <a:pt x="99294" y="57800"/>
                </a:cubicBezTo>
                <a:lnTo>
                  <a:pt x="99294" y="57800"/>
                </a:lnTo>
                <a:cubicBezTo>
                  <a:pt x="99373" y="62111"/>
                  <a:pt x="98725" y="66933"/>
                  <a:pt x="97353" y="72267"/>
                </a:cubicBezTo>
                <a:lnTo>
                  <a:pt x="97353" y="72267"/>
                </a:lnTo>
                <a:cubicBezTo>
                  <a:pt x="96098" y="77600"/>
                  <a:pt x="93804" y="82733"/>
                  <a:pt x="90471" y="87667"/>
                </a:cubicBezTo>
                <a:lnTo>
                  <a:pt x="90471" y="87667"/>
                </a:lnTo>
                <a:cubicBezTo>
                  <a:pt x="87020" y="92644"/>
                  <a:pt x="82196" y="96622"/>
                  <a:pt x="76000" y="99600"/>
                </a:cubicBezTo>
                <a:lnTo>
                  <a:pt x="76000" y="99600"/>
                </a:lnTo>
                <a:cubicBezTo>
                  <a:pt x="74980" y="100133"/>
                  <a:pt x="73941" y="100133"/>
                  <a:pt x="72882" y="99600"/>
                </a:cubicBezTo>
                <a:lnTo>
                  <a:pt x="72882" y="99600"/>
                </a:lnTo>
                <a:cubicBezTo>
                  <a:pt x="66686" y="96622"/>
                  <a:pt x="61863" y="92644"/>
                  <a:pt x="58412" y="87667"/>
                </a:cubicBezTo>
                <a:lnTo>
                  <a:pt x="58412" y="87667"/>
                </a:lnTo>
                <a:cubicBezTo>
                  <a:pt x="55078" y="82733"/>
                  <a:pt x="52784" y="77600"/>
                  <a:pt x="51529" y="72267"/>
                </a:cubicBezTo>
                <a:lnTo>
                  <a:pt x="51529" y="72267"/>
                </a:lnTo>
                <a:cubicBezTo>
                  <a:pt x="50157" y="66933"/>
                  <a:pt x="49529" y="62111"/>
                  <a:pt x="49647" y="57800"/>
                </a:cubicBezTo>
                <a:lnTo>
                  <a:pt x="49647" y="57800"/>
                </a:lnTo>
                <a:cubicBezTo>
                  <a:pt x="49765" y="55711"/>
                  <a:pt x="50627" y="54289"/>
                  <a:pt x="52235" y="53533"/>
                </a:cubicBezTo>
                <a:lnTo>
                  <a:pt x="52235" y="53533"/>
                </a:lnTo>
                <a:lnTo>
                  <a:pt x="72882" y="44133"/>
                </a:lnTo>
                <a:moveTo>
                  <a:pt x="90824" y="60933"/>
                </a:moveTo>
                <a:lnTo>
                  <a:pt x="90824" y="60933"/>
                </a:lnTo>
                <a:lnTo>
                  <a:pt x="74471" y="53533"/>
                </a:lnTo>
                <a:lnTo>
                  <a:pt x="74471" y="90267"/>
                </a:lnTo>
                <a:cubicBezTo>
                  <a:pt x="80196" y="86711"/>
                  <a:pt x="84333" y="82200"/>
                  <a:pt x="86882" y="76733"/>
                </a:cubicBezTo>
                <a:lnTo>
                  <a:pt x="86882" y="76733"/>
                </a:lnTo>
                <a:cubicBezTo>
                  <a:pt x="89275" y="71400"/>
                  <a:pt x="90588" y="66133"/>
                  <a:pt x="90824" y="60933"/>
                </a:cubicBezTo>
                <a:lnTo>
                  <a:pt x="90824" y="609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2419-23"/>
          <p:cNvSpPr/>
          <p:nvPr/>
        </p:nvSpPr>
        <p:spPr>
          <a:xfrm>
            <a:off x="657225" y="950900"/>
            <a:ext cx="7865269" cy="605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3" y="0"/>
                </a:moveTo>
                <a:lnTo>
                  <a:pt x="99637" y="0"/>
                </a:lnTo>
                <a:lnTo>
                  <a:pt x="99672" y="16"/>
                </a:lnTo>
                <a:lnTo>
                  <a:pt x="99708" y="94"/>
                </a:lnTo>
                <a:lnTo>
                  <a:pt x="99742" y="203"/>
                </a:lnTo>
                <a:lnTo>
                  <a:pt x="99776" y="359"/>
                </a:lnTo>
                <a:lnTo>
                  <a:pt x="99808" y="547"/>
                </a:lnTo>
                <a:lnTo>
                  <a:pt x="99839" y="797"/>
                </a:lnTo>
                <a:lnTo>
                  <a:pt x="99867" y="1063"/>
                </a:lnTo>
                <a:lnTo>
                  <a:pt x="99893" y="1375"/>
                </a:lnTo>
                <a:lnTo>
                  <a:pt x="99918" y="1719"/>
                </a:lnTo>
                <a:lnTo>
                  <a:pt x="99938" y="2078"/>
                </a:lnTo>
                <a:lnTo>
                  <a:pt x="99958" y="2484"/>
                </a:lnTo>
                <a:lnTo>
                  <a:pt x="99972" y="2891"/>
                </a:lnTo>
                <a:lnTo>
                  <a:pt x="99984" y="3328"/>
                </a:lnTo>
                <a:lnTo>
                  <a:pt x="99993" y="3766"/>
                </a:lnTo>
                <a:lnTo>
                  <a:pt x="99999" y="4234"/>
                </a:lnTo>
                <a:lnTo>
                  <a:pt x="100000" y="4688"/>
                </a:lnTo>
                <a:lnTo>
                  <a:pt x="100000" y="95313"/>
                </a:lnTo>
                <a:lnTo>
                  <a:pt x="99999" y="95766"/>
                </a:lnTo>
                <a:lnTo>
                  <a:pt x="99993" y="96234"/>
                </a:lnTo>
                <a:lnTo>
                  <a:pt x="99984" y="96672"/>
                </a:lnTo>
                <a:lnTo>
                  <a:pt x="99972" y="97109"/>
                </a:lnTo>
                <a:lnTo>
                  <a:pt x="99958" y="97516"/>
                </a:lnTo>
                <a:lnTo>
                  <a:pt x="99938" y="97922"/>
                </a:lnTo>
                <a:lnTo>
                  <a:pt x="99918" y="98281"/>
                </a:lnTo>
                <a:lnTo>
                  <a:pt x="99893" y="98625"/>
                </a:lnTo>
                <a:lnTo>
                  <a:pt x="99867" y="98938"/>
                </a:lnTo>
                <a:lnTo>
                  <a:pt x="99839" y="99203"/>
                </a:lnTo>
                <a:lnTo>
                  <a:pt x="99808" y="99453"/>
                </a:lnTo>
                <a:lnTo>
                  <a:pt x="99776" y="99641"/>
                </a:lnTo>
                <a:lnTo>
                  <a:pt x="99742" y="99797"/>
                </a:lnTo>
                <a:lnTo>
                  <a:pt x="99708" y="99906"/>
                </a:lnTo>
                <a:lnTo>
                  <a:pt x="99672" y="99984"/>
                </a:lnTo>
                <a:lnTo>
                  <a:pt x="99637" y="100000"/>
                </a:lnTo>
                <a:lnTo>
                  <a:pt x="363" y="100000"/>
                </a:lnTo>
                <a:lnTo>
                  <a:pt x="328" y="99984"/>
                </a:lnTo>
                <a:lnTo>
                  <a:pt x="292" y="99906"/>
                </a:lnTo>
                <a:lnTo>
                  <a:pt x="258" y="99797"/>
                </a:lnTo>
                <a:lnTo>
                  <a:pt x="224" y="99641"/>
                </a:lnTo>
                <a:lnTo>
                  <a:pt x="192" y="99453"/>
                </a:lnTo>
                <a:lnTo>
                  <a:pt x="161" y="99203"/>
                </a:lnTo>
                <a:lnTo>
                  <a:pt x="133" y="98938"/>
                </a:lnTo>
                <a:lnTo>
                  <a:pt x="107" y="98625"/>
                </a:lnTo>
                <a:lnTo>
                  <a:pt x="82" y="98281"/>
                </a:lnTo>
                <a:lnTo>
                  <a:pt x="62" y="97922"/>
                </a:lnTo>
                <a:lnTo>
                  <a:pt x="42" y="97516"/>
                </a:lnTo>
                <a:lnTo>
                  <a:pt x="28" y="97109"/>
                </a:lnTo>
                <a:lnTo>
                  <a:pt x="16" y="96672"/>
                </a:lnTo>
                <a:lnTo>
                  <a:pt x="7" y="96234"/>
                </a:lnTo>
                <a:lnTo>
                  <a:pt x="1" y="95766"/>
                </a:lnTo>
                <a:lnTo>
                  <a:pt x="0" y="95313"/>
                </a:lnTo>
                <a:lnTo>
                  <a:pt x="0" y="4688"/>
                </a:lnTo>
                <a:lnTo>
                  <a:pt x="1" y="4234"/>
                </a:lnTo>
                <a:lnTo>
                  <a:pt x="7" y="3766"/>
                </a:lnTo>
                <a:lnTo>
                  <a:pt x="16" y="3328"/>
                </a:lnTo>
                <a:lnTo>
                  <a:pt x="28" y="2891"/>
                </a:lnTo>
                <a:lnTo>
                  <a:pt x="42" y="2484"/>
                </a:lnTo>
                <a:lnTo>
                  <a:pt x="62" y="2078"/>
                </a:lnTo>
                <a:lnTo>
                  <a:pt x="82" y="1719"/>
                </a:lnTo>
                <a:lnTo>
                  <a:pt x="107" y="1375"/>
                </a:lnTo>
                <a:lnTo>
                  <a:pt x="133" y="1063"/>
                </a:lnTo>
                <a:lnTo>
                  <a:pt x="161" y="797"/>
                </a:lnTo>
                <a:lnTo>
                  <a:pt x="192" y="547"/>
                </a:lnTo>
                <a:lnTo>
                  <a:pt x="224" y="359"/>
                </a:lnTo>
                <a:lnTo>
                  <a:pt x="258" y="203"/>
                </a:lnTo>
                <a:lnTo>
                  <a:pt x="292" y="94"/>
                </a:lnTo>
                <a:lnTo>
                  <a:pt x="328" y="16"/>
                </a:lnTo>
                <a:lnTo>
                  <a:pt x="363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2420-27"/>
          <p:cNvSpPr/>
          <p:nvPr/>
        </p:nvSpPr>
        <p:spPr>
          <a:xfrm>
            <a:off x="657225" y="950900"/>
            <a:ext cx="28575" cy="605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3"/>
                </a:lnTo>
                <a:lnTo>
                  <a:pt x="80491" y="91"/>
                </a:lnTo>
                <a:lnTo>
                  <a:pt x="70972" y="203"/>
                </a:lnTo>
                <a:lnTo>
                  <a:pt x="61732" y="359"/>
                </a:lnTo>
                <a:lnTo>
                  <a:pt x="52860" y="557"/>
                </a:lnTo>
                <a:lnTo>
                  <a:pt x="44443" y="795"/>
                </a:lnTo>
                <a:lnTo>
                  <a:pt x="36561" y="1071"/>
                </a:lnTo>
                <a:lnTo>
                  <a:pt x="29289" y="1382"/>
                </a:lnTo>
                <a:lnTo>
                  <a:pt x="22699" y="1725"/>
                </a:lnTo>
                <a:lnTo>
                  <a:pt x="16853" y="2097"/>
                </a:lnTo>
                <a:lnTo>
                  <a:pt x="11808" y="2494"/>
                </a:lnTo>
                <a:lnTo>
                  <a:pt x="7612" y="2913"/>
                </a:lnTo>
                <a:lnTo>
                  <a:pt x="4306" y="3348"/>
                </a:lnTo>
                <a:lnTo>
                  <a:pt x="1921" y="3798"/>
                </a:lnTo>
                <a:lnTo>
                  <a:pt x="482" y="4256"/>
                </a:lnTo>
                <a:lnTo>
                  <a:pt x="0" y="4718"/>
                </a:lnTo>
                <a:lnTo>
                  <a:pt x="0" y="95282"/>
                </a:lnTo>
                <a:lnTo>
                  <a:pt x="482" y="95744"/>
                </a:lnTo>
                <a:lnTo>
                  <a:pt x="1921" y="96202"/>
                </a:lnTo>
                <a:lnTo>
                  <a:pt x="4306" y="96652"/>
                </a:lnTo>
                <a:lnTo>
                  <a:pt x="7612" y="97087"/>
                </a:lnTo>
                <a:lnTo>
                  <a:pt x="11808" y="97506"/>
                </a:lnTo>
                <a:lnTo>
                  <a:pt x="16853" y="97903"/>
                </a:lnTo>
                <a:lnTo>
                  <a:pt x="22699" y="98275"/>
                </a:lnTo>
                <a:lnTo>
                  <a:pt x="29289" y="98618"/>
                </a:lnTo>
                <a:lnTo>
                  <a:pt x="36561" y="98929"/>
                </a:lnTo>
                <a:lnTo>
                  <a:pt x="44443" y="99205"/>
                </a:lnTo>
                <a:lnTo>
                  <a:pt x="52860" y="99443"/>
                </a:lnTo>
                <a:lnTo>
                  <a:pt x="61732" y="99641"/>
                </a:lnTo>
                <a:lnTo>
                  <a:pt x="70972" y="99797"/>
                </a:lnTo>
                <a:lnTo>
                  <a:pt x="80491" y="99909"/>
                </a:lnTo>
                <a:lnTo>
                  <a:pt x="90198" y="9997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5282"/>
                </a:lnTo>
                <a:lnTo>
                  <a:pt x="100000" y="4718"/>
                </a:lnTo>
                <a:lnTo>
                  <a:pt x="100000" y="4718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2424-40"/>
          <p:cNvSpPr/>
          <p:nvPr/>
        </p:nvSpPr>
        <p:spPr>
          <a:xfrm>
            <a:off x="814388" y="1058056"/>
            <a:ext cx="200025" cy="200025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2419-24"/>
          <p:cNvSpPr/>
          <p:nvPr/>
        </p:nvSpPr>
        <p:spPr>
          <a:xfrm>
            <a:off x="657225" y="1656569"/>
            <a:ext cx="7865269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3" y="0"/>
                </a:moveTo>
                <a:lnTo>
                  <a:pt x="99637" y="0"/>
                </a:lnTo>
                <a:lnTo>
                  <a:pt x="99672" y="24"/>
                </a:lnTo>
                <a:lnTo>
                  <a:pt x="99708" y="146"/>
                </a:lnTo>
                <a:lnTo>
                  <a:pt x="99742" y="317"/>
                </a:lnTo>
                <a:lnTo>
                  <a:pt x="99776" y="561"/>
                </a:lnTo>
                <a:lnTo>
                  <a:pt x="99808" y="854"/>
                </a:lnTo>
                <a:lnTo>
                  <a:pt x="99839" y="1244"/>
                </a:lnTo>
                <a:lnTo>
                  <a:pt x="99867" y="1659"/>
                </a:lnTo>
                <a:lnTo>
                  <a:pt x="99893" y="2146"/>
                </a:lnTo>
                <a:lnTo>
                  <a:pt x="99918" y="2683"/>
                </a:lnTo>
                <a:lnTo>
                  <a:pt x="99938" y="3244"/>
                </a:lnTo>
                <a:lnTo>
                  <a:pt x="99958" y="3878"/>
                </a:lnTo>
                <a:lnTo>
                  <a:pt x="99972" y="4512"/>
                </a:lnTo>
                <a:lnTo>
                  <a:pt x="99984" y="5195"/>
                </a:lnTo>
                <a:lnTo>
                  <a:pt x="99993" y="5878"/>
                </a:lnTo>
                <a:lnTo>
                  <a:pt x="99999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9" y="93390"/>
                </a:lnTo>
                <a:lnTo>
                  <a:pt x="99993" y="94122"/>
                </a:lnTo>
                <a:lnTo>
                  <a:pt x="99984" y="94805"/>
                </a:lnTo>
                <a:lnTo>
                  <a:pt x="99972" y="95488"/>
                </a:lnTo>
                <a:lnTo>
                  <a:pt x="99958" y="96122"/>
                </a:lnTo>
                <a:lnTo>
                  <a:pt x="99938" y="96756"/>
                </a:lnTo>
                <a:lnTo>
                  <a:pt x="99918" y="97317"/>
                </a:lnTo>
                <a:lnTo>
                  <a:pt x="99893" y="97854"/>
                </a:lnTo>
                <a:lnTo>
                  <a:pt x="99867" y="98341"/>
                </a:lnTo>
                <a:lnTo>
                  <a:pt x="99839" y="98756"/>
                </a:lnTo>
                <a:lnTo>
                  <a:pt x="99808" y="99146"/>
                </a:lnTo>
                <a:lnTo>
                  <a:pt x="99776" y="99439"/>
                </a:lnTo>
                <a:lnTo>
                  <a:pt x="99742" y="99683"/>
                </a:lnTo>
                <a:lnTo>
                  <a:pt x="99708" y="99854"/>
                </a:lnTo>
                <a:lnTo>
                  <a:pt x="99672" y="99976"/>
                </a:lnTo>
                <a:lnTo>
                  <a:pt x="99637" y="100000"/>
                </a:lnTo>
                <a:lnTo>
                  <a:pt x="363" y="100000"/>
                </a:lnTo>
                <a:lnTo>
                  <a:pt x="328" y="99976"/>
                </a:lnTo>
                <a:lnTo>
                  <a:pt x="292" y="99854"/>
                </a:lnTo>
                <a:lnTo>
                  <a:pt x="258" y="99683"/>
                </a:lnTo>
                <a:lnTo>
                  <a:pt x="224" y="99439"/>
                </a:lnTo>
                <a:lnTo>
                  <a:pt x="192" y="99146"/>
                </a:lnTo>
                <a:lnTo>
                  <a:pt x="161" y="98756"/>
                </a:lnTo>
                <a:lnTo>
                  <a:pt x="133" y="98341"/>
                </a:lnTo>
                <a:lnTo>
                  <a:pt x="107" y="97854"/>
                </a:lnTo>
                <a:lnTo>
                  <a:pt x="82" y="97317"/>
                </a:lnTo>
                <a:lnTo>
                  <a:pt x="62" y="96756"/>
                </a:lnTo>
                <a:lnTo>
                  <a:pt x="42" y="96122"/>
                </a:lnTo>
                <a:lnTo>
                  <a:pt x="28" y="95488"/>
                </a:lnTo>
                <a:lnTo>
                  <a:pt x="16" y="94805"/>
                </a:lnTo>
                <a:lnTo>
                  <a:pt x="7" y="94122"/>
                </a:lnTo>
                <a:lnTo>
                  <a:pt x="1" y="93390"/>
                </a:lnTo>
                <a:lnTo>
                  <a:pt x="0" y="92683"/>
                </a:lnTo>
                <a:lnTo>
                  <a:pt x="0" y="7317"/>
                </a:lnTo>
                <a:lnTo>
                  <a:pt x="1" y="6610"/>
                </a:lnTo>
                <a:lnTo>
                  <a:pt x="7" y="5878"/>
                </a:lnTo>
                <a:lnTo>
                  <a:pt x="16" y="5195"/>
                </a:lnTo>
                <a:lnTo>
                  <a:pt x="28" y="4512"/>
                </a:lnTo>
                <a:lnTo>
                  <a:pt x="42" y="3878"/>
                </a:lnTo>
                <a:lnTo>
                  <a:pt x="62" y="3244"/>
                </a:lnTo>
                <a:lnTo>
                  <a:pt x="82" y="2683"/>
                </a:lnTo>
                <a:lnTo>
                  <a:pt x="107" y="2146"/>
                </a:lnTo>
                <a:lnTo>
                  <a:pt x="133" y="1659"/>
                </a:lnTo>
                <a:lnTo>
                  <a:pt x="161" y="1244"/>
                </a:lnTo>
                <a:lnTo>
                  <a:pt x="192" y="854"/>
                </a:lnTo>
                <a:lnTo>
                  <a:pt x="224" y="561"/>
                </a:lnTo>
                <a:lnTo>
                  <a:pt x="258" y="317"/>
                </a:lnTo>
                <a:lnTo>
                  <a:pt x="292" y="146"/>
                </a:lnTo>
                <a:lnTo>
                  <a:pt x="328" y="24"/>
                </a:lnTo>
                <a:lnTo>
                  <a:pt x="363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2420-28"/>
          <p:cNvSpPr/>
          <p:nvPr/>
        </p:nvSpPr>
        <p:spPr>
          <a:xfrm>
            <a:off x="657225" y="1656569"/>
            <a:ext cx="28575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5"/>
                </a:lnTo>
                <a:lnTo>
                  <a:pt x="80491" y="140"/>
                </a:lnTo>
                <a:lnTo>
                  <a:pt x="70972" y="313"/>
                </a:lnTo>
                <a:lnTo>
                  <a:pt x="61732" y="554"/>
                </a:lnTo>
                <a:lnTo>
                  <a:pt x="52860" y="859"/>
                </a:lnTo>
                <a:lnTo>
                  <a:pt x="44443" y="1226"/>
                </a:lnTo>
                <a:lnTo>
                  <a:pt x="36561" y="1651"/>
                </a:lnTo>
                <a:lnTo>
                  <a:pt x="29289" y="2130"/>
                </a:lnTo>
                <a:lnTo>
                  <a:pt x="22699" y="2659"/>
                </a:lnTo>
                <a:lnTo>
                  <a:pt x="16853" y="3232"/>
                </a:lnTo>
                <a:lnTo>
                  <a:pt x="11808" y="3844"/>
                </a:lnTo>
                <a:lnTo>
                  <a:pt x="7612" y="4490"/>
                </a:lnTo>
                <a:lnTo>
                  <a:pt x="4306" y="5162"/>
                </a:lnTo>
                <a:lnTo>
                  <a:pt x="1921" y="5854"/>
                </a:lnTo>
                <a:lnTo>
                  <a:pt x="482" y="6560"/>
                </a:lnTo>
                <a:lnTo>
                  <a:pt x="0" y="7273"/>
                </a:lnTo>
                <a:lnTo>
                  <a:pt x="0" y="92727"/>
                </a:lnTo>
                <a:lnTo>
                  <a:pt x="482" y="93440"/>
                </a:lnTo>
                <a:lnTo>
                  <a:pt x="1921" y="94146"/>
                </a:lnTo>
                <a:lnTo>
                  <a:pt x="4306" y="94838"/>
                </a:lnTo>
                <a:lnTo>
                  <a:pt x="7612" y="95510"/>
                </a:lnTo>
                <a:lnTo>
                  <a:pt x="11808" y="96156"/>
                </a:lnTo>
                <a:lnTo>
                  <a:pt x="16853" y="96768"/>
                </a:lnTo>
                <a:lnTo>
                  <a:pt x="22699" y="97341"/>
                </a:lnTo>
                <a:lnTo>
                  <a:pt x="29289" y="97870"/>
                </a:lnTo>
                <a:lnTo>
                  <a:pt x="36561" y="98349"/>
                </a:lnTo>
                <a:lnTo>
                  <a:pt x="44443" y="98774"/>
                </a:lnTo>
                <a:lnTo>
                  <a:pt x="52860" y="99141"/>
                </a:lnTo>
                <a:lnTo>
                  <a:pt x="61732" y="99446"/>
                </a:lnTo>
                <a:lnTo>
                  <a:pt x="70972" y="99687"/>
                </a:lnTo>
                <a:lnTo>
                  <a:pt x="80491" y="99860"/>
                </a:lnTo>
                <a:lnTo>
                  <a:pt x="90198" y="9996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727"/>
                </a:lnTo>
                <a:lnTo>
                  <a:pt x="100000" y="7273"/>
                </a:lnTo>
                <a:lnTo>
                  <a:pt x="100000" y="7273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2425-42"/>
          <p:cNvSpPr/>
          <p:nvPr/>
        </p:nvSpPr>
        <p:spPr>
          <a:xfrm>
            <a:off x="814388" y="1763725"/>
            <a:ext cx="200025" cy="200025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2416-18"/>
          <p:cNvSpPr/>
          <p:nvPr/>
        </p:nvSpPr>
        <p:spPr>
          <a:xfrm>
            <a:off x="400050" y="2413806"/>
            <a:ext cx="4086225" cy="1864519"/>
          </a:xfrm>
          <a:prstGeom prst="roundRect">
            <a:avLst>
              <a:gd name="adj" fmla="val 204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7" name="el-1789439832420-25"/>
          <p:cNvCxnSpPr/>
          <p:nvPr/>
        </p:nvCxnSpPr>
        <p:spPr>
          <a:xfrm>
            <a:off x="592931" y="2853147"/>
            <a:ext cx="3700463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9439832449-64"/>
          <p:cNvSpPr/>
          <p:nvPr/>
        </p:nvSpPr>
        <p:spPr>
          <a:xfrm>
            <a:off x="594379" y="2608124"/>
            <a:ext cx="157839" cy="12571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235" y="25769"/>
                </a:moveTo>
                <a:lnTo>
                  <a:pt x="47353" y="25769"/>
                </a:lnTo>
                <a:cubicBezTo>
                  <a:pt x="48490" y="24385"/>
                  <a:pt x="48804" y="22692"/>
                  <a:pt x="48294" y="20692"/>
                </a:cubicBezTo>
                <a:lnTo>
                  <a:pt x="48294" y="20692"/>
                </a:lnTo>
                <a:cubicBezTo>
                  <a:pt x="47902" y="19615"/>
                  <a:pt x="47490" y="18590"/>
                  <a:pt x="47059" y="17615"/>
                </a:cubicBezTo>
                <a:lnTo>
                  <a:pt x="47059" y="17615"/>
                </a:lnTo>
                <a:lnTo>
                  <a:pt x="46588" y="16462"/>
                </a:lnTo>
                <a:cubicBezTo>
                  <a:pt x="46078" y="15487"/>
                  <a:pt x="45569" y="14538"/>
                  <a:pt x="45059" y="13615"/>
                </a:cubicBezTo>
                <a:lnTo>
                  <a:pt x="45059" y="13615"/>
                </a:lnTo>
                <a:cubicBezTo>
                  <a:pt x="44039" y="11974"/>
                  <a:pt x="42804" y="11487"/>
                  <a:pt x="41353" y="12154"/>
                </a:cubicBezTo>
                <a:lnTo>
                  <a:pt x="41353" y="12154"/>
                </a:lnTo>
                <a:lnTo>
                  <a:pt x="36824" y="14000"/>
                </a:lnTo>
                <a:cubicBezTo>
                  <a:pt x="35176" y="12256"/>
                  <a:pt x="33314" y="10846"/>
                  <a:pt x="31235" y="9769"/>
                </a:cubicBezTo>
                <a:lnTo>
                  <a:pt x="31235" y="9769"/>
                </a:lnTo>
                <a:lnTo>
                  <a:pt x="30294" y="3846"/>
                </a:lnTo>
                <a:cubicBezTo>
                  <a:pt x="29902" y="1846"/>
                  <a:pt x="28980" y="641"/>
                  <a:pt x="27529" y="231"/>
                </a:cubicBezTo>
                <a:lnTo>
                  <a:pt x="27529" y="231"/>
                </a:lnTo>
                <a:cubicBezTo>
                  <a:pt x="26510" y="77"/>
                  <a:pt x="25431" y="0"/>
                  <a:pt x="24294" y="0"/>
                </a:cubicBezTo>
                <a:lnTo>
                  <a:pt x="24294" y="0"/>
                </a:lnTo>
                <a:lnTo>
                  <a:pt x="24294" y="0"/>
                </a:lnTo>
                <a:cubicBezTo>
                  <a:pt x="23235" y="0"/>
                  <a:pt x="22196" y="77"/>
                  <a:pt x="21176" y="231"/>
                </a:cubicBezTo>
                <a:lnTo>
                  <a:pt x="21176" y="231"/>
                </a:lnTo>
                <a:cubicBezTo>
                  <a:pt x="19608" y="641"/>
                  <a:pt x="18627" y="1846"/>
                  <a:pt x="18235" y="3846"/>
                </a:cubicBezTo>
                <a:lnTo>
                  <a:pt x="18235" y="3846"/>
                </a:lnTo>
                <a:lnTo>
                  <a:pt x="17294" y="9769"/>
                </a:lnTo>
                <a:cubicBezTo>
                  <a:pt x="15216" y="10846"/>
                  <a:pt x="13353" y="12256"/>
                  <a:pt x="11706" y="14000"/>
                </a:cubicBezTo>
                <a:lnTo>
                  <a:pt x="11706" y="14000"/>
                </a:lnTo>
                <a:lnTo>
                  <a:pt x="7353" y="12154"/>
                </a:lnTo>
                <a:cubicBezTo>
                  <a:pt x="5824" y="11487"/>
                  <a:pt x="4529" y="11974"/>
                  <a:pt x="3471" y="13615"/>
                </a:cubicBezTo>
                <a:lnTo>
                  <a:pt x="3471" y="13615"/>
                </a:lnTo>
                <a:cubicBezTo>
                  <a:pt x="2961" y="14538"/>
                  <a:pt x="2451" y="15538"/>
                  <a:pt x="1941" y="16615"/>
                </a:cubicBezTo>
                <a:lnTo>
                  <a:pt x="1941" y="16615"/>
                </a:lnTo>
                <a:lnTo>
                  <a:pt x="1471" y="17615"/>
                </a:lnTo>
                <a:cubicBezTo>
                  <a:pt x="1039" y="18590"/>
                  <a:pt x="627" y="19615"/>
                  <a:pt x="235" y="20692"/>
                </a:cubicBezTo>
                <a:lnTo>
                  <a:pt x="235" y="20692"/>
                </a:lnTo>
                <a:cubicBezTo>
                  <a:pt x="-275" y="22692"/>
                  <a:pt x="78" y="24385"/>
                  <a:pt x="1294" y="25769"/>
                </a:cubicBezTo>
                <a:lnTo>
                  <a:pt x="1294" y="25769"/>
                </a:lnTo>
                <a:lnTo>
                  <a:pt x="4706" y="29846"/>
                </a:lnTo>
                <a:cubicBezTo>
                  <a:pt x="4510" y="31179"/>
                  <a:pt x="4412" y="32590"/>
                  <a:pt x="4412" y="34077"/>
                </a:cubicBezTo>
                <a:lnTo>
                  <a:pt x="4412" y="34077"/>
                </a:lnTo>
                <a:cubicBezTo>
                  <a:pt x="4412" y="35564"/>
                  <a:pt x="4510" y="36974"/>
                  <a:pt x="4706" y="38308"/>
                </a:cubicBezTo>
                <a:lnTo>
                  <a:pt x="4706" y="38308"/>
                </a:lnTo>
                <a:lnTo>
                  <a:pt x="1294" y="42385"/>
                </a:lnTo>
                <a:cubicBezTo>
                  <a:pt x="78" y="43718"/>
                  <a:pt x="-275" y="45410"/>
                  <a:pt x="235" y="47462"/>
                </a:cubicBezTo>
                <a:lnTo>
                  <a:pt x="235" y="47462"/>
                </a:lnTo>
                <a:cubicBezTo>
                  <a:pt x="627" y="48538"/>
                  <a:pt x="1039" y="49564"/>
                  <a:pt x="1471" y="50538"/>
                </a:cubicBezTo>
                <a:lnTo>
                  <a:pt x="1471" y="50538"/>
                </a:lnTo>
                <a:lnTo>
                  <a:pt x="1941" y="51692"/>
                </a:lnTo>
                <a:cubicBezTo>
                  <a:pt x="2333" y="52667"/>
                  <a:pt x="2843" y="53615"/>
                  <a:pt x="3471" y="54538"/>
                </a:cubicBezTo>
                <a:lnTo>
                  <a:pt x="3471" y="54538"/>
                </a:lnTo>
                <a:cubicBezTo>
                  <a:pt x="4529" y="56179"/>
                  <a:pt x="5824" y="56667"/>
                  <a:pt x="7353" y="56000"/>
                </a:cubicBezTo>
                <a:lnTo>
                  <a:pt x="7353" y="56000"/>
                </a:lnTo>
                <a:lnTo>
                  <a:pt x="11706" y="54154"/>
                </a:lnTo>
                <a:cubicBezTo>
                  <a:pt x="13353" y="55897"/>
                  <a:pt x="15216" y="57308"/>
                  <a:pt x="17294" y="58385"/>
                </a:cubicBezTo>
                <a:lnTo>
                  <a:pt x="17294" y="58385"/>
                </a:lnTo>
                <a:lnTo>
                  <a:pt x="18235" y="64308"/>
                </a:lnTo>
                <a:cubicBezTo>
                  <a:pt x="18627" y="66308"/>
                  <a:pt x="19608" y="67513"/>
                  <a:pt x="21176" y="67923"/>
                </a:cubicBezTo>
                <a:lnTo>
                  <a:pt x="21176" y="67923"/>
                </a:lnTo>
                <a:cubicBezTo>
                  <a:pt x="22196" y="68077"/>
                  <a:pt x="23235" y="68154"/>
                  <a:pt x="24294" y="68154"/>
                </a:cubicBezTo>
                <a:lnTo>
                  <a:pt x="24294" y="68154"/>
                </a:lnTo>
                <a:cubicBezTo>
                  <a:pt x="25314" y="68154"/>
                  <a:pt x="26333" y="68077"/>
                  <a:pt x="27353" y="67923"/>
                </a:cubicBezTo>
                <a:lnTo>
                  <a:pt x="27353" y="67923"/>
                </a:lnTo>
                <a:cubicBezTo>
                  <a:pt x="28922" y="67513"/>
                  <a:pt x="29902" y="66308"/>
                  <a:pt x="30294" y="64308"/>
                </a:cubicBezTo>
                <a:lnTo>
                  <a:pt x="30294" y="64308"/>
                </a:lnTo>
                <a:lnTo>
                  <a:pt x="31235" y="58385"/>
                </a:lnTo>
                <a:cubicBezTo>
                  <a:pt x="33314" y="57308"/>
                  <a:pt x="35176" y="55897"/>
                  <a:pt x="36824" y="54154"/>
                </a:cubicBezTo>
                <a:lnTo>
                  <a:pt x="36824" y="54154"/>
                </a:lnTo>
                <a:lnTo>
                  <a:pt x="41176" y="56000"/>
                </a:lnTo>
                <a:cubicBezTo>
                  <a:pt x="42745" y="56667"/>
                  <a:pt x="44039" y="56179"/>
                  <a:pt x="45059" y="54538"/>
                </a:cubicBezTo>
                <a:lnTo>
                  <a:pt x="45059" y="54538"/>
                </a:lnTo>
                <a:cubicBezTo>
                  <a:pt x="45569" y="53615"/>
                  <a:pt x="46078" y="52667"/>
                  <a:pt x="46588" y="51692"/>
                </a:cubicBezTo>
                <a:lnTo>
                  <a:pt x="46588" y="51692"/>
                </a:lnTo>
                <a:lnTo>
                  <a:pt x="47059" y="50538"/>
                </a:lnTo>
                <a:cubicBezTo>
                  <a:pt x="47490" y="49564"/>
                  <a:pt x="47902" y="48538"/>
                  <a:pt x="48294" y="47462"/>
                </a:cubicBezTo>
                <a:lnTo>
                  <a:pt x="48294" y="47462"/>
                </a:lnTo>
                <a:cubicBezTo>
                  <a:pt x="48804" y="45410"/>
                  <a:pt x="48451" y="43718"/>
                  <a:pt x="47235" y="42385"/>
                </a:cubicBezTo>
                <a:lnTo>
                  <a:pt x="47235" y="42385"/>
                </a:lnTo>
                <a:lnTo>
                  <a:pt x="43824" y="38308"/>
                </a:lnTo>
                <a:cubicBezTo>
                  <a:pt x="44020" y="36974"/>
                  <a:pt x="44118" y="35564"/>
                  <a:pt x="44118" y="34077"/>
                </a:cubicBezTo>
                <a:lnTo>
                  <a:pt x="44118" y="34077"/>
                </a:lnTo>
                <a:cubicBezTo>
                  <a:pt x="44118" y="32590"/>
                  <a:pt x="44020" y="31179"/>
                  <a:pt x="43824" y="29846"/>
                </a:cubicBezTo>
                <a:lnTo>
                  <a:pt x="43824" y="29846"/>
                </a:lnTo>
                <a:lnTo>
                  <a:pt x="47235" y="25769"/>
                </a:lnTo>
                <a:moveTo>
                  <a:pt x="16824" y="34077"/>
                </a:moveTo>
                <a:lnTo>
                  <a:pt x="16824" y="34077"/>
                </a:lnTo>
                <a:cubicBezTo>
                  <a:pt x="16941" y="30436"/>
                  <a:pt x="18176" y="27590"/>
                  <a:pt x="20529" y="25538"/>
                </a:cubicBezTo>
                <a:lnTo>
                  <a:pt x="20529" y="25538"/>
                </a:lnTo>
                <a:cubicBezTo>
                  <a:pt x="23039" y="23949"/>
                  <a:pt x="25529" y="23949"/>
                  <a:pt x="28000" y="25538"/>
                </a:cubicBezTo>
                <a:lnTo>
                  <a:pt x="28000" y="25538"/>
                </a:lnTo>
                <a:cubicBezTo>
                  <a:pt x="30353" y="27590"/>
                  <a:pt x="31588" y="30436"/>
                  <a:pt x="31706" y="34077"/>
                </a:cubicBezTo>
                <a:lnTo>
                  <a:pt x="31706" y="34077"/>
                </a:lnTo>
                <a:cubicBezTo>
                  <a:pt x="31588" y="37718"/>
                  <a:pt x="30353" y="40564"/>
                  <a:pt x="28000" y="42615"/>
                </a:cubicBezTo>
                <a:lnTo>
                  <a:pt x="28000" y="42615"/>
                </a:lnTo>
                <a:cubicBezTo>
                  <a:pt x="25529" y="44205"/>
                  <a:pt x="23039" y="44205"/>
                  <a:pt x="20529" y="42615"/>
                </a:cubicBezTo>
                <a:lnTo>
                  <a:pt x="20529" y="42615"/>
                </a:lnTo>
                <a:cubicBezTo>
                  <a:pt x="18176" y="40564"/>
                  <a:pt x="16941" y="37718"/>
                  <a:pt x="16824" y="34077"/>
                </a:cubicBezTo>
                <a:lnTo>
                  <a:pt x="16824" y="34077"/>
                </a:lnTo>
                <a:moveTo>
                  <a:pt x="77765" y="99769"/>
                </a:moveTo>
                <a:lnTo>
                  <a:pt x="77765" y="100000"/>
                </a:lnTo>
                <a:cubicBezTo>
                  <a:pt x="78824" y="101487"/>
                  <a:pt x="80118" y="101897"/>
                  <a:pt x="81647" y="101231"/>
                </a:cubicBezTo>
                <a:lnTo>
                  <a:pt x="81647" y="101231"/>
                </a:lnTo>
                <a:cubicBezTo>
                  <a:pt x="82471" y="100667"/>
                  <a:pt x="83255" y="100128"/>
                  <a:pt x="84000" y="99615"/>
                </a:cubicBezTo>
                <a:lnTo>
                  <a:pt x="84000" y="99615"/>
                </a:lnTo>
                <a:lnTo>
                  <a:pt x="84941" y="99000"/>
                </a:lnTo>
                <a:cubicBezTo>
                  <a:pt x="85647" y="98333"/>
                  <a:pt x="86353" y="97641"/>
                  <a:pt x="87059" y="96923"/>
                </a:cubicBezTo>
                <a:lnTo>
                  <a:pt x="87059" y="96923"/>
                </a:lnTo>
                <a:cubicBezTo>
                  <a:pt x="88314" y="95590"/>
                  <a:pt x="88686" y="93974"/>
                  <a:pt x="88176" y="92077"/>
                </a:cubicBezTo>
                <a:lnTo>
                  <a:pt x="88176" y="92077"/>
                </a:lnTo>
                <a:lnTo>
                  <a:pt x="86765" y="86231"/>
                </a:lnTo>
                <a:cubicBezTo>
                  <a:pt x="88098" y="84026"/>
                  <a:pt x="89196" y="81590"/>
                  <a:pt x="90059" y="78923"/>
                </a:cubicBezTo>
                <a:lnTo>
                  <a:pt x="90059" y="78923"/>
                </a:lnTo>
                <a:lnTo>
                  <a:pt x="94529" y="77692"/>
                </a:lnTo>
                <a:cubicBezTo>
                  <a:pt x="96098" y="77128"/>
                  <a:pt x="97020" y="75846"/>
                  <a:pt x="97294" y="73846"/>
                </a:cubicBezTo>
                <a:lnTo>
                  <a:pt x="97294" y="73846"/>
                </a:lnTo>
                <a:cubicBezTo>
                  <a:pt x="97412" y="72462"/>
                  <a:pt x="97471" y="71103"/>
                  <a:pt x="97471" y="69769"/>
                </a:cubicBezTo>
                <a:lnTo>
                  <a:pt x="97471" y="69769"/>
                </a:lnTo>
                <a:cubicBezTo>
                  <a:pt x="97471" y="68436"/>
                  <a:pt x="97412" y="67077"/>
                  <a:pt x="97294" y="65692"/>
                </a:cubicBezTo>
                <a:lnTo>
                  <a:pt x="97294" y="65692"/>
                </a:lnTo>
                <a:cubicBezTo>
                  <a:pt x="97020" y="63692"/>
                  <a:pt x="96098" y="62410"/>
                  <a:pt x="94529" y="61846"/>
                </a:cubicBezTo>
                <a:lnTo>
                  <a:pt x="94529" y="61846"/>
                </a:lnTo>
                <a:lnTo>
                  <a:pt x="90059" y="60615"/>
                </a:lnTo>
                <a:cubicBezTo>
                  <a:pt x="89196" y="57949"/>
                  <a:pt x="88098" y="55513"/>
                  <a:pt x="86765" y="53308"/>
                </a:cubicBezTo>
                <a:lnTo>
                  <a:pt x="86765" y="53308"/>
                </a:lnTo>
                <a:lnTo>
                  <a:pt x="88176" y="47692"/>
                </a:lnTo>
                <a:cubicBezTo>
                  <a:pt x="88686" y="45641"/>
                  <a:pt x="88314" y="43949"/>
                  <a:pt x="87059" y="42615"/>
                </a:cubicBezTo>
                <a:lnTo>
                  <a:pt x="87059" y="42615"/>
                </a:lnTo>
                <a:cubicBezTo>
                  <a:pt x="86353" y="41949"/>
                  <a:pt x="85647" y="41256"/>
                  <a:pt x="84941" y="40538"/>
                </a:cubicBezTo>
                <a:lnTo>
                  <a:pt x="84941" y="40538"/>
                </a:lnTo>
                <a:lnTo>
                  <a:pt x="84000" y="39923"/>
                </a:lnTo>
                <a:cubicBezTo>
                  <a:pt x="83255" y="39410"/>
                  <a:pt x="82471" y="38872"/>
                  <a:pt x="81647" y="38308"/>
                </a:cubicBezTo>
                <a:lnTo>
                  <a:pt x="81647" y="38308"/>
                </a:lnTo>
                <a:cubicBezTo>
                  <a:pt x="80118" y="37641"/>
                  <a:pt x="78824" y="38128"/>
                  <a:pt x="77765" y="39769"/>
                </a:cubicBezTo>
                <a:lnTo>
                  <a:pt x="77765" y="39769"/>
                </a:lnTo>
                <a:lnTo>
                  <a:pt x="74706" y="44231"/>
                </a:lnTo>
                <a:cubicBezTo>
                  <a:pt x="73647" y="43974"/>
                  <a:pt x="72549" y="43846"/>
                  <a:pt x="71412" y="43846"/>
                </a:cubicBezTo>
                <a:lnTo>
                  <a:pt x="71412" y="43846"/>
                </a:lnTo>
                <a:cubicBezTo>
                  <a:pt x="70275" y="43846"/>
                  <a:pt x="69196" y="43974"/>
                  <a:pt x="68176" y="44231"/>
                </a:cubicBezTo>
                <a:lnTo>
                  <a:pt x="68176" y="44231"/>
                </a:lnTo>
                <a:lnTo>
                  <a:pt x="65059" y="39769"/>
                </a:lnTo>
                <a:cubicBezTo>
                  <a:pt x="64039" y="38128"/>
                  <a:pt x="62745" y="37641"/>
                  <a:pt x="61176" y="38308"/>
                </a:cubicBezTo>
                <a:lnTo>
                  <a:pt x="61176" y="38308"/>
                </a:lnTo>
                <a:cubicBezTo>
                  <a:pt x="60353" y="38872"/>
                  <a:pt x="59588" y="39410"/>
                  <a:pt x="58882" y="39923"/>
                </a:cubicBezTo>
                <a:lnTo>
                  <a:pt x="58882" y="39923"/>
                </a:lnTo>
                <a:lnTo>
                  <a:pt x="58059" y="40538"/>
                </a:lnTo>
                <a:cubicBezTo>
                  <a:pt x="57235" y="41256"/>
                  <a:pt x="56471" y="41949"/>
                  <a:pt x="55765" y="42615"/>
                </a:cubicBezTo>
                <a:lnTo>
                  <a:pt x="55765" y="42615"/>
                </a:lnTo>
                <a:cubicBezTo>
                  <a:pt x="54510" y="43949"/>
                  <a:pt x="54137" y="45641"/>
                  <a:pt x="54647" y="47692"/>
                </a:cubicBezTo>
                <a:lnTo>
                  <a:pt x="54647" y="47692"/>
                </a:lnTo>
                <a:lnTo>
                  <a:pt x="56059" y="53308"/>
                </a:lnTo>
                <a:cubicBezTo>
                  <a:pt x="54725" y="55513"/>
                  <a:pt x="53647" y="57949"/>
                  <a:pt x="52824" y="60615"/>
                </a:cubicBezTo>
                <a:lnTo>
                  <a:pt x="52824" y="60615"/>
                </a:lnTo>
                <a:lnTo>
                  <a:pt x="48294" y="61846"/>
                </a:lnTo>
                <a:cubicBezTo>
                  <a:pt x="46765" y="62410"/>
                  <a:pt x="45843" y="63692"/>
                  <a:pt x="45529" y="65692"/>
                </a:cubicBezTo>
                <a:lnTo>
                  <a:pt x="45529" y="65692"/>
                </a:lnTo>
                <a:cubicBezTo>
                  <a:pt x="45412" y="67077"/>
                  <a:pt x="45353" y="68436"/>
                  <a:pt x="45353" y="69769"/>
                </a:cubicBezTo>
                <a:lnTo>
                  <a:pt x="45353" y="69769"/>
                </a:lnTo>
                <a:cubicBezTo>
                  <a:pt x="45353" y="71103"/>
                  <a:pt x="45412" y="72462"/>
                  <a:pt x="45529" y="73846"/>
                </a:cubicBezTo>
                <a:lnTo>
                  <a:pt x="45529" y="73846"/>
                </a:lnTo>
                <a:cubicBezTo>
                  <a:pt x="45843" y="75846"/>
                  <a:pt x="46765" y="77128"/>
                  <a:pt x="48294" y="77692"/>
                </a:cubicBezTo>
                <a:lnTo>
                  <a:pt x="48294" y="77692"/>
                </a:lnTo>
                <a:lnTo>
                  <a:pt x="52824" y="78923"/>
                </a:lnTo>
                <a:cubicBezTo>
                  <a:pt x="53647" y="81590"/>
                  <a:pt x="54725" y="84026"/>
                  <a:pt x="56059" y="86231"/>
                </a:cubicBezTo>
                <a:lnTo>
                  <a:pt x="56059" y="86231"/>
                </a:lnTo>
                <a:lnTo>
                  <a:pt x="54647" y="91846"/>
                </a:lnTo>
                <a:cubicBezTo>
                  <a:pt x="54137" y="93897"/>
                  <a:pt x="54510" y="95590"/>
                  <a:pt x="55765" y="96923"/>
                </a:cubicBezTo>
                <a:lnTo>
                  <a:pt x="55765" y="96923"/>
                </a:lnTo>
                <a:cubicBezTo>
                  <a:pt x="56471" y="97641"/>
                  <a:pt x="57235" y="98333"/>
                  <a:pt x="58059" y="99000"/>
                </a:cubicBezTo>
                <a:lnTo>
                  <a:pt x="58059" y="99000"/>
                </a:lnTo>
                <a:lnTo>
                  <a:pt x="58882" y="99615"/>
                </a:lnTo>
                <a:cubicBezTo>
                  <a:pt x="59588" y="100128"/>
                  <a:pt x="60353" y="100667"/>
                  <a:pt x="61176" y="101231"/>
                </a:cubicBezTo>
                <a:lnTo>
                  <a:pt x="61176" y="101231"/>
                </a:lnTo>
                <a:cubicBezTo>
                  <a:pt x="62745" y="101897"/>
                  <a:pt x="64039" y="101410"/>
                  <a:pt x="65059" y="99769"/>
                </a:cubicBezTo>
                <a:lnTo>
                  <a:pt x="65059" y="99769"/>
                </a:lnTo>
                <a:lnTo>
                  <a:pt x="68176" y="95308"/>
                </a:lnTo>
                <a:cubicBezTo>
                  <a:pt x="69196" y="95615"/>
                  <a:pt x="70275" y="95769"/>
                  <a:pt x="71412" y="95769"/>
                </a:cubicBezTo>
                <a:lnTo>
                  <a:pt x="71412" y="95769"/>
                </a:lnTo>
                <a:cubicBezTo>
                  <a:pt x="72549" y="95769"/>
                  <a:pt x="73647" y="95615"/>
                  <a:pt x="74706" y="95308"/>
                </a:cubicBezTo>
                <a:lnTo>
                  <a:pt x="74706" y="95308"/>
                </a:lnTo>
                <a:lnTo>
                  <a:pt x="77765" y="99769"/>
                </a:lnTo>
                <a:moveTo>
                  <a:pt x="71412" y="60000"/>
                </a:moveTo>
                <a:lnTo>
                  <a:pt x="71412" y="60000"/>
                </a:lnTo>
                <a:cubicBezTo>
                  <a:pt x="74196" y="60154"/>
                  <a:pt x="76373" y="61795"/>
                  <a:pt x="77941" y="64923"/>
                </a:cubicBezTo>
                <a:lnTo>
                  <a:pt x="77941" y="64923"/>
                </a:lnTo>
                <a:cubicBezTo>
                  <a:pt x="79196" y="68154"/>
                  <a:pt x="79196" y="71385"/>
                  <a:pt x="77941" y="74615"/>
                </a:cubicBezTo>
                <a:lnTo>
                  <a:pt x="77941" y="74615"/>
                </a:lnTo>
                <a:cubicBezTo>
                  <a:pt x="76373" y="77744"/>
                  <a:pt x="74196" y="79385"/>
                  <a:pt x="71412" y="79538"/>
                </a:cubicBezTo>
                <a:lnTo>
                  <a:pt x="71412" y="79538"/>
                </a:lnTo>
                <a:cubicBezTo>
                  <a:pt x="68627" y="79385"/>
                  <a:pt x="66451" y="77744"/>
                  <a:pt x="64882" y="74615"/>
                </a:cubicBezTo>
                <a:lnTo>
                  <a:pt x="64882" y="74615"/>
                </a:lnTo>
                <a:cubicBezTo>
                  <a:pt x="63667" y="71385"/>
                  <a:pt x="63667" y="68154"/>
                  <a:pt x="64882" y="64923"/>
                </a:cubicBezTo>
                <a:lnTo>
                  <a:pt x="64882" y="64923"/>
                </a:lnTo>
                <a:cubicBezTo>
                  <a:pt x="66451" y="61795"/>
                  <a:pt x="68627" y="60154"/>
                  <a:pt x="71412" y="60000"/>
                </a:cubicBezTo>
                <a:lnTo>
                  <a:pt x="71412" y="60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2426-43"/>
          <p:cNvSpPr/>
          <p:nvPr/>
        </p:nvSpPr>
        <p:spPr>
          <a:xfrm>
            <a:off x="592931" y="2942444"/>
            <a:ext cx="3700463" cy="321469"/>
          </a:xfrm>
          <a:prstGeom prst="roundRect">
            <a:avLst>
              <a:gd name="adj" fmla="val 11852"/>
            </a:avLst>
          </a:pr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2426-44"/>
          <p:cNvSpPr/>
          <p:nvPr/>
        </p:nvSpPr>
        <p:spPr>
          <a:xfrm>
            <a:off x="592931" y="3335350"/>
            <a:ext cx="3700463" cy="321469"/>
          </a:xfrm>
          <a:prstGeom prst="roundRect">
            <a:avLst>
              <a:gd name="adj" fmla="val 11852"/>
            </a:avLst>
          </a:pr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2426-45"/>
          <p:cNvSpPr/>
          <p:nvPr/>
        </p:nvSpPr>
        <p:spPr>
          <a:xfrm>
            <a:off x="592931" y="3728256"/>
            <a:ext cx="3700463" cy="321469"/>
          </a:xfrm>
          <a:prstGeom prst="roundRect">
            <a:avLst>
              <a:gd name="adj" fmla="val 11852"/>
            </a:avLst>
          </a:pr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2416-19"/>
          <p:cNvSpPr/>
          <p:nvPr/>
        </p:nvSpPr>
        <p:spPr>
          <a:xfrm>
            <a:off x="4657725" y="2413806"/>
            <a:ext cx="4086225" cy="1864519"/>
          </a:xfrm>
          <a:prstGeom prst="roundRect">
            <a:avLst>
              <a:gd name="adj" fmla="val 204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3" name="el-1789439832420-26"/>
          <p:cNvCxnSpPr/>
          <p:nvPr/>
        </p:nvCxnSpPr>
        <p:spPr>
          <a:xfrm>
            <a:off x="4850606" y="2853147"/>
            <a:ext cx="3700463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9439832450-65"/>
          <p:cNvSpPr/>
          <p:nvPr/>
        </p:nvSpPr>
        <p:spPr>
          <a:xfrm>
            <a:off x="4858610" y="2606678"/>
            <a:ext cx="96506" cy="1286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600" y="8500"/>
                </a:moveTo>
                <a:lnTo>
                  <a:pt x="83600" y="8500"/>
                </a:lnTo>
                <a:cubicBezTo>
                  <a:pt x="85200" y="5595"/>
                  <a:pt x="84333" y="3143"/>
                  <a:pt x="81000" y="1143"/>
                </a:cubicBezTo>
                <a:lnTo>
                  <a:pt x="81000" y="1143"/>
                </a:lnTo>
                <a:cubicBezTo>
                  <a:pt x="77267" y="-476"/>
                  <a:pt x="73733" y="-357"/>
                  <a:pt x="70400" y="1500"/>
                </a:cubicBezTo>
                <a:lnTo>
                  <a:pt x="70400" y="1500"/>
                </a:lnTo>
                <a:lnTo>
                  <a:pt x="2900" y="43714"/>
                </a:lnTo>
                <a:cubicBezTo>
                  <a:pt x="100" y="45571"/>
                  <a:pt x="-667" y="47762"/>
                  <a:pt x="600" y="50286"/>
                </a:cubicBezTo>
                <a:lnTo>
                  <a:pt x="600" y="50286"/>
                </a:lnTo>
                <a:cubicBezTo>
                  <a:pt x="2133" y="52810"/>
                  <a:pt x="4767" y="54119"/>
                  <a:pt x="8500" y="54214"/>
                </a:cubicBezTo>
                <a:lnTo>
                  <a:pt x="8500" y="54214"/>
                </a:lnTo>
                <a:lnTo>
                  <a:pt x="38000" y="54214"/>
                </a:lnTo>
                <a:lnTo>
                  <a:pt x="17700" y="87929"/>
                </a:lnTo>
                <a:cubicBezTo>
                  <a:pt x="16100" y="90833"/>
                  <a:pt x="16967" y="93286"/>
                  <a:pt x="20300" y="95286"/>
                </a:cubicBezTo>
                <a:lnTo>
                  <a:pt x="20300" y="95286"/>
                </a:lnTo>
                <a:cubicBezTo>
                  <a:pt x="24033" y="96952"/>
                  <a:pt x="27567" y="96833"/>
                  <a:pt x="30900" y="94929"/>
                </a:cubicBezTo>
                <a:lnTo>
                  <a:pt x="30900" y="94929"/>
                </a:lnTo>
                <a:lnTo>
                  <a:pt x="98400" y="52714"/>
                </a:lnTo>
                <a:cubicBezTo>
                  <a:pt x="101200" y="50857"/>
                  <a:pt x="102000" y="48667"/>
                  <a:pt x="100800" y="46143"/>
                </a:cubicBezTo>
                <a:lnTo>
                  <a:pt x="100800" y="46143"/>
                </a:lnTo>
                <a:cubicBezTo>
                  <a:pt x="99333" y="43619"/>
                  <a:pt x="96667" y="42310"/>
                  <a:pt x="92800" y="42214"/>
                </a:cubicBezTo>
                <a:lnTo>
                  <a:pt x="92800" y="42214"/>
                </a:lnTo>
                <a:lnTo>
                  <a:pt x="63600" y="42214"/>
                </a:lnTo>
                <a:lnTo>
                  <a:pt x="83600" y="85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2422-30"/>
          <p:cNvSpPr/>
          <p:nvPr/>
        </p:nvSpPr>
        <p:spPr>
          <a:xfrm>
            <a:off x="4850606" y="2942444"/>
            <a:ext cx="3700463" cy="5572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1" y="0"/>
                </a:moveTo>
                <a:lnTo>
                  <a:pt x="99229" y="0"/>
                </a:lnTo>
                <a:lnTo>
                  <a:pt x="99303" y="17"/>
                </a:lnTo>
                <a:lnTo>
                  <a:pt x="99380" y="102"/>
                </a:lnTo>
                <a:lnTo>
                  <a:pt x="99452" y="220"/>
                </a:lnTo>
                <a:lnTo>
                  <a:pt x="99524" y="390"/>
                </a:lnTo>
                <a:lnTo>
                  <a:pt x="99591" y="593"/>
                </a:lnTo>
                <a:lnTo>
                  <a:pt x="99658" y="864"/>
                </a:lnTo>
                <a:lnTo>
                  <a:pt x="99717" y="1153"/>
                </a:lnTo>
                <a:lnTo>
                  <a:pt x="99774" y="1492"/>
                </a:lnTo>
                <a:lnTo>
                  <a:pt x="99825" y="1864"/>
                </a:lnTo>
                <a:lnTo>
                  <a:pt x="99869" y="2254"/>
                </a:lnTo>
                <a:lnTo>
                  <a:pt x="99910" y="2695"/>
                </a:lnTo>
                <a:lnTo>
                  <a:pt x="99941" y="3136"/>
                </a:lnTo>
                <a:lnTo>
                  <a:pt x="99967" y="3610"/>
                </a:lnTo>
                <a:lnTo>
                  <a:pt x="99985" y="4085"/>
                </a:lnTo>
                <a:lnTo>
                  <a:pt x="99997" y="4593"/>
                </a:lnTo>
                <a:lnTo>
                  <a:pt x="100000" y="5085"/>
                </a:lnTo>
                <a:lnTo>
                  <a:pt x="100000" y="94915"/>
                </a:lnTo>
                <a:lnTo>
                  <a:pt x="99997" y="95407"/>
                </a:lnTo>
                <a:lnTo>
                  <a:pt x="99985" y="95915"/>
                </a:lnTo>
                <a:lnTo>
                  <a:pt x="99967" y="96390"/>
                </a:lnTo>
                <a:lnTo>
                  <a:pt x="99941" y="96864"/>
                </a:lnTo>
                <a:lnTo>
                  <a:pt x="99910" y="97305"/>
                </a:lnTo>
                <a:lnTo>
                  <a:pt x="99869" y="97746"/>
                </a:lnTo>
                <a:lnTo>
                  <a:pt x="99825" y="98136"/>
                </a:lnTo>
                <a:lnTo>
                  <a:pt x="99774" y="98508"/>
                </a:lnTo>
                <a:lnTo>
                  <a:pt x="99717" y="98847"/>
                </a:lnTo>
                <a:lnTo>
                  <a:pt x="99658" y="99136"/>
                </a:lnTo>
                <a:lnTo>
                  <a:pt x="99591" y="99407"/>
                </a:lnTo>
                <a:lnTo>
                  <a:pt x="99524" y="99610"/>
                </a:lnTo>
                <a:lnTo>
                  <a:pt x="99452" y="99780"/>
                </a:lnTo>
                <a:lnTo>
                  <a:pt x="99380" y="99898"/>
                </a:lnTo>
                <a:lnTo>
                  <a:pt x="99303" y="99983"/>
                </a:lnTo>
                <a:lnTo>
                  <a:pt x="99229" y="100000"/>
                </a:lnTo>
                <a:lnTo>
                  <a:pt x="771" y="100000"/>
                </a:lnTo>
                <a:lnTo>
                  <a:pt x="697" y="99983"/>
                </a:lnTo>
                <a:lnTo>
                  <a:pt x="620" y="99898"/>
                </a:lnTo>
                <a:lnTo>
                  <a:pt x="548" y="99780"/>
                </a:lnTo>
                <a:lnTo>
                  <a:pt x="476" y="99610"/>
                </a:lnTo>
                <a:lnTo>
                  <a:pt x="409" y="99407"/>
                </a:lnTo>
                <a:lnTo>
                  <a:pt x="342" y="99136"/>
                </a:lnTo>
                <a:lnTo>
                  <a:pt x="283" y="98847"/>
                </a:lnTo>
                <a:lnTo>
                  <a:pt x="226" y="98508"/>
                </a:lnTo>
                <a:lnTo>
                  <a:pt x="175" y="98136"/>
                </a:lnTo>
                <a:lnTo>
                  <a:pt x="131" y="97746"/>
                </a:lnTo>
                <a:lnTo>
                  <a:pt x="90" y="97305"/>
                </a:lnTo>
                <a:lnTo>
                  <a:pt x="59" y="96864"/>
                </a:lnTo>
                <a:lnTo>
                  <a:pt x="33" y="96390"/>
                </a:lnTo>
                <a:lnTo>
                  <a:pt x="15" y="95915"/>
                </a:lnTo>
                <a:lnTo>
                  <a:pt x="3" y="95407"/>
                </a:lnTo>
                <a:lnTo>
                  <a:pt x="0" y="94915"/>
                </a:lnTo>
                <a:lnTo>
                  <a:pt x="0" y="5085"/>
                </a:lnTo>
                <a:lnTo>
                  <a:pt x="3" y="4593"/>
                </a:lnTo>
                <a:lnTo>
                  <a:pt x="15" y="4085"/>
                </a:lnTo>
                <a:lnTo>
                  <a:pt x="33" y="3610"/>
                </a:lnTo>
                <a:lnTo>
                  <a:pt x="59" y="3136"/>
                </a:lnTo>
                <a:lnTo>
                  <a:pt x="90" y="2695"/>
                </a:lnTo>
                <a:lnTo>
                  <a:pt x="131" y="2254"/>
                </a:lnTo>
                <a:lnTo>
                  <a:pt x="175" y="1864"/>
                </a:lnTo>
                <a:lnTo>
                  <a:pt x="226" y="1492"/>
                </a:lnTo>
                <a:lnTo>
                  <a:pt x="283" y="1153"/>
                </a:lnTo>
                <a:lnTo>
                  <a:pt x="342" y="864"/>
                </a:lnTo>
                <a:lnTo>
                  <a:pt x="409" y="593"/>
                </a:lnTo>
                <a:lnTo>
                  <a:pt x="476" y="390"/>
                </a:lnTo>
                <a:lnTo>
                  <a:pt x="548" y="220"/>
                </a:lnTo>
                <a:lnTo>
                  <a:pt x="620" y="102"/>
                </a:lnTo>
                <a:lnTo>
                  <a:pt x="697" y="17"/>
                </a:lnTo>
                <a:lnTo>
                  <a:pt x="771" y="0"/>
                </a:lnTo>
                <a:close/>
              </a:path>
            </a:pathLst>
          </a:cu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2424-37"/>
          <p:cNvSpPr/>
          <p:nvPr/>
        </p:nvSpPr>
        <p:spPr>
          <a:xfrm>
            <a:off x="4850606" y="2942444"/>
            <a:ext cx="28575" cy="5572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5"/>
                </a:lnTo>
                <a:lnTo>
                  <a:pt x="80491" y="99"/>
                </a:lnTo>
                <a:lnTo>
                  <a:pt x="70972" y="221"/>
                </a:lnTo>
                <a:lnTo>
                  <a:pt x="61732" y="390"/>
                </a:lnTo>
                <a:lnTo>
                  <a:pt x="52860" y="606"/>
                </a:lnTo>
                <a:lnTo>
                  <a:pt x="44443" y="864"/>
                </a:lnTo>
                <a:lnTo>
                  <a:pt x="36561" y="1164"/>
                </a:lnTo>
                <a:lnTo>
                  <a:pt x="29289" y="1502"/>
                </a:lnTo>
                <a:lnTo>
                  <a:pt x="22699" y="1875"/>
                </a:lnTo>
                <a:lnTo>
                  <a:pt x="16853" y="2279"/>
                </a:lnTo>
                <a:lnTo>
                  <a:pt x="11808" y="2711"/>
                </a:lnTo>
                <a:lnTo>
                  <a:pt x="7612" y="3166"/>
                </a:lnTo>
                <a:lnTo>
                  <a:pt x="4306" y="3640"/>
                </a:lnTo>
                <a:lnTo>
                  <a:pt x="1921" y="4128"/>
                </a:lnTo>
                <a:lnTo>
                  <a:pt x="482" y="4626"/>
                </a:lnTo>
                <a:lnTo>
                  <a:pt x="0" y="5128"/>
                </a:lnTo>
                <a:lnTo>
                  <a:pt x="0" y="94872"/>
                </a:lnTo>
                <a:lnTo>
                  <a:pt x="482" y="95374"/>
                </a:lnTo>
                <a:lnTo>
                  <a:pt x="1921" y="95872"/>
                </a:lnTo>
                <a:lnTo>
                  <a:pt x="4306" y="96360"/>
                </a:lnTo>
                <a:lnTo>
                  <a:pt x="7612" y="96834"/>
                </a:lnTo>
                <a:lnTo>
                  <a:pt x="11808" y="97289"/>
                </a:lnTo>
                <a:lnTo>
                  <a:pt x="16853" y="97721"/>
                </a:lnTo>
                <a:lnTo>
                  <a:pt x="22699" y="98125"/>
                </a:lnTo>
                <a:lnTo>
                  <a:pt x="29289" y="98498"/>
                </a:lnTo>
                <a:lnTo>
                  <a:pt x="36561" y="98836"/>
                </a:lnTo>
                <a:lnTo>
                  <a:pt x="44443" y="99136"/>
                </a:lnTo>
                <a:lnTo>
                  <a:pt x="52860" y="99394"/>
                </a:lnTo>
                <a:lnTo>
                  <a:pt x="61732" y="99610"/>
                </a:lnTo>
                <a:lnTo>
                  <a:pt x="70972" y="99779"/>
                </a:lnTo>
                <a:lnTo>
                  <a:pt x="80491" y="99901"/>
                </a:lnTo>
                <a:lnTo>
                  <a:pt x="90198" y="9997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75"/>
                </a:lnTo>
                <a:lnTo>
                  <a:pt x="95123" y="99901"/>
                </a:lnTo>
                <a:lnTo>
                  <a:pt x="92743" y="99779"/>
                </a:lnTo>
                <a:lnTo>
                  <a:pt x="90433" y="99610"/>
                </a:lnTo>
                <a:lnTo>
                  <a:pt x="88215" y="99394"/>
                </a:lnTo>
                <a:lnTo>
                  <a:pt x="86111" y="99136"/>
                </a:lnTo>
                <a:lnTo>
                  <a:pt x="84140" y="98836"/>
                </a:lnTo>
                <a:lnTo>
                  <a:pt x="82322" y="98498"/>
                </a:lnTo>
                <a:lnTo>
                  <a:pt x="80675" y="98125"/>
                </a:lnTo>
                <a:lnTo>
                  <a:pt x="79213" y="97721"/>
                </a:lnTo>
                <a:lnTo>
                  <a:pt x="77952" y="97289"/>
                </a:lnTo>
                <a:lnTo>
                  <a:pt x="76903" y="96834"/>
                </a:lnTo>
                <a:lnTo>
                  <a:pt x="76076" y="96360"/>
                </a:lnTo>
                <a:lnTo>
                  <a:pt x="75480" y="95872"/>
                </a:lnTo>
                <a:lnTo>
                  <a:pt x="75120" y="95374"/>
                </a:lnTo>
                <a:lnTo>
                  <a:pt x="75000" y="94872"/>
                </a:lnTo>
                <a:lnTo>
                  <a:pt x="75000" y="5128"/>
                </a:lnTo>
                <a:lnTo>
                  <a:pt x="75120" y="4626"/>
                </a:lnTo>
                <a:lnTo>
                  <a:pt x="75480" y="4128"/>
                </a:lnTo>
                <a:lnTo>
                  <a:pt x="76076" y="3640"/>
                </a:lnTo>
                <a:lnTo>
                  <a:pt x="76903" y="3166"/>
                </a:lnTo>
                <a:lnTo>
                  <a:pt x="77952" y="2711"/>
                </a:lnTo>
                <a:lnTo>
                  <a:pt x="79213" y="2279"/>
                </a:lnTo>
                <a:lnTo>
                  <a:pt x="80675" y="1875"/>
                </a:lnTo>
                <a:lnTo>
                  <a:pt x="82322" y="1502"/>
                </a:lnTo>
                <a:lnTo>
                  <a:pt x="84140" y="1164"/>
                </a:lnTo>
                <a:lnTo>
                  <a:pt x="86111" y="864"/>
                </a:lnTo>
                <a:lnTo>
                  <a:pt x="88215" y="606"/>
                </a:lnTo>
                <a:lnTo>
                  <a:pt x="90433" y="390"/>
                </a:lnTo>
                <a:lnTo>
                  <a:pt x="92743" y="221"/>
                </a:lnTo>
                <a:lnTo>
                  <a:pt x="95123" y="99"/>
                </a:lnTo>
                <a:lnTo>
                  <a:pt x="97550" y="2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2422-32"/>
          <p:cNvSpPr/>
          <p:nvPr/>
        </p:nvSpPr>
        <p:spPr>
          <a:xfrm>
            <a:off x="4850606" y="3571094"/>
            <a:ext cx="3700463" cy="5572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1" y="0"/>
                </a:moveTo>
                <a:lnTo>
                  <a:pt x="99229" y="0"/>
                </a:lnTo>
                <a:lnTo>
                  <a:pt x="99303" y="17"/>
                </a:lnTo>
                <a:lnTo>
                  <a:pt x="99380" y="102"/>
                </a:lnTo>
                <a:lnTo>
                  <a:pt x="99452" y="220"/>
                </a:lnTo>
                <a:lnTo>
                  <a:pt x="99524" y="390"/>
                </a:lnTo>
                <a:lnTo>
                  <a:pt x="99591" y="593"/>
                </a:lnTo>
                <a:lnTo>
                  <a:pt x="99658" y="864"/>
                </a:lnTo>
                <a:lnTo>
                  <a:pt x="99717" y="1153"/>
                </a:lnTo>
                <a:lnTo>
                  <a:pt x="99774" y="1492"/>
                </a:lnTo>
                <a:lnTo>
                  <a:pt x="99825" y="1864"/>
                </a:lnTo>
                <a:lnTo>
                  <a:pt x="99869" y="2254"/>
                </a:lnTo>
                <a:lnTo>
                  <a:pt x="99910" y="2695"/>
                </a:lnTo>
                <a:lnTo>
                  <a:pt x="99941" y="3136"/>
                </a:lnTo>
                <a:lnTo>
                  <a:pt x="99967" y="3610"/>
                </a:lnTo>
                <a:lnTo>
                  <a:pt x="99985" y="4085"/>
                </a:lnTo>
                <a:lnTo>
                  <a:pt x="99997" y="4593"/>
                </a:lnTo>
                <a:lnTo>
                  <a:pt x="100000" y="5085"/>
                </a:lnTo>
                <a:lnTo>
                  <a:pt x="100000" y="94915"/>
                </a:lnTo>
                <a:lnTo>
                  <a:pt x="99997" y="95407"/>
                </a:lnTo>
                <a:lnTo>
                  <a:pt x="99985" y="95915"/>
                </a:lnTo>
                <a:lnTo>
                  <a:pt x="99967" y="96390"/>
                </a:lnTo>
                <a:lnTo>
                  <a:pt x="99941" y="96864"/>
                </a:lnTo>
                <a:lnTo>
                  <a:pt x="99910" y="97305"/>
                </a:lnTo>
                <a:lnTo>
                  <a:pt x="99869" y="97746"/>
                </a:lnTo>
                <a:lnTo>
                  <a:pt x="99825" y="98136"/>
                </a:lnTo>
                <a:lnTo>
                  <a:pt x="99774" y="98508"/>
                </a:lnTo>
                <a:lnTo>
                  <a:pt x="99717" y="98847"/>
                </a:lnTo>
                <a:lnTo>
                  <a:pt x="99658" y="99136"/>
                </a:lnTo>
                <a:lnTo>
                  <a:pt x="99591" y="99407"/>
                </a:lnTo>
                <a:lnTo>
                  <a:pt x="99524" y="99610"/>
                </a:lnTo>
                <a:lnTo>
                  <a:pt x="99452" y="99780"/>
                </a:lnTo>
                <a:lnTo>
                  <a:pt x="99380" y="99898"/>
                </a:lnTo>
                <a:lnTo>
                  <a:pt x="99303" y="99983"/>
                </a:lnTo>
                <a:lnTo>
                  <a:pt x="99229" y="100000"/>
                </a:lnTo>
                <a:lnTo>
                  <a:pt x="771" y="100000"/>
                </a:lnTo>
                <a:lnTo>
                  <a:pt x="697" y="99983"/>
                </a:lnTo>
                <a:lnTo>
                  <a:pt x="620" y="99898"/>
                </a:lnTo>
                <a:lnTo>
                  <a:pt x="548" y="99780"/>
                </a:lnTo>
                <a:lnTo>
                  <a:pt x="476" y="99610"/>
                </a:lnTo>
                <a:lnTo>
                  <a:pt x="409" y="99407"/>
                </a:lnTo>
                <a:lnTo>
                  <a:pt x="342" y="99136"/>
                </a:lnTo>
                <a:lnTo>
                  <a:pt x="283" y="98847"/>
                </a:lnTo>
                <a:lnTo>
                  <a:pt x="226" y="98508"/>
                </a:lnTo>
                <a:lnTo>
                  <a:pt x="175" y="98136"/>
                </a:lnTo>
                <a:lnTo>
                  <a:pt x="131" y="97746"/>
                </a:lnTo>
                <a:lnTo>
                  <a:pt x="90" y="97305"/>
                </a:lnTo>
                <a:lnTo>
                  <a:pt x="59" y="96864"/>
                </a:lnTo>
                <a:lnTo>
                  <a:pt x="33" y="96390"/>
                </a:lnTo>
                <a:lnTo>
                  <a:pt x="15" y="95915"/>
                </a:lnTo>
                <a:lnTo>
                  <a:pt x="3" y="95407"/>
                </a:lnTo>
                <a:lnTo>
                  <a:pt x="0" y="94915"/>
                </a:lnTo>
                <a:lnTo>
                  <a:pt x="0" y="5085"/>
                </a:lnTo>
                <a:lnTo>
                  <a:pt x="3" y="4593"/>
                </a:lnTo>
                <a:lnTo>
                  <a:pt x="15" y="4085"/>
                </a:lnTo>
                <a:lnTo>
                  <a:pt x="33" y="3610"/>
                </a:lnTo>
                <a:lnTo>
                  <a:pt x="59" y="3136"/>
                </a:lnTo>
                <a:lnTo>
                  <a:pt x="90" y="2695"/>
                </a:lnTo>
                <a:lnTo>
                  <a:pt x="131" y="2254"/>
                </a:lnTo>
                <a:lnTo>
                  <a:pt x="175" y="1864"/>
                </a:lnTo>
                <a:lnTo>
                  <a:pt x="226" y="1492"/>
                </a:lnTo>
                <a:lnTo>
                  <a:pt x="283" y="1153"/>
                </a:lnTo>
                <a:lnTo>
                  <a:pt x="342" y="864"/>
                </a:lnTo>
                <a:lnTo>
                  <a:pt x="409" y="593"/>
                </a:lnTo>
                <a:lnTo>
                  <a:pt x="476" y="390"/>
                </a:lnTo>
                <a:lnTo>
                  <a:pt x="548" y="220"/>
                </a:lnTo>
                <a:lnTo>
                  <a:pt x="620" y="102"/>
                </a:lnTo>
                <a:lnTo>
                  <a:pt x="697" y="17"/>
                </a:lnTo>
                <a:lnTo>
                  <a:pt x="771" y="0"/>
                </a:lnTo>
                <a:close/>
              </a:path>
            </a:pathLst>
          </a:cu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2424-38"/>
          <p:cNvSpPr/>
          <p:nvPr/>
        </p:nvSpPr>
        <p:spPr>
          <a:xfrm>
            <a:off x="4850606" y="3571094"/>
            <a:ext cx="28575" cy="5572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5"/>
                </a:lnTo>
                <a:lnTo>
                  <a:pt x="80491" y="99"/>
                </a:lnTo>
                <a:lnTo>
                  <a:pt x="70972" y="221"/>
                </a:lnTo>
                <a:lnTo>
                  <a:pt x="61732" y="390"/>
                </a:lnTo>
                <a:lnTo>
                  <a:pt x="52860" y="606"/>
                </a:lnTo>
                <a:lnTo>
                  <a:pt x="44443" y="864"/>
                </a:lnTo>
                <a:lnTo>
                  <a:pt x="36561" y="1164"/>
                </a:lnTo>
                <a:lnTo>
                  <a:pt x="29289" y="1502"/>
                </a:lnTo>
                <a:lnTo>
                  <a:pt x="22699" y="1875"/>
                </a:lnTo>
                <a:lnTo>
                  <a:pt x="16853" y="2279"/>
                </a:lnTo>
                <a:lnTo>
                  <a:pt x="11808" y="2711"/>
                </a:lnTo>
                <a:lnTo>
                  <a:pt x="7612" y="3166"/>
                </a:lnTo>
                <a:lnTo>
                  <a:pt x="4306" y="3640"/>
                </a:lnTo>
                <a:lnTo>
                  <a:pt x="1921" y="4128"/>
                </a:lnTo>
                <a:lnTo>
                  <a:pt x="482" y="4626"/>
                </a:lnTo>
                <a:lnTo>
                  <a:pt x="0" y="5128"/>
                </a:lnTo>
                <a:lnTo>
                  <a:pt x="0" y="94872"/>
                </a:lnTo>
                <a:lnTo>
                  <a:pt x="482" y="95374"/>
                </a:lnTo>
                <a:lnTo>
                  <a:pt x="1921" y="95872"/>
                </a:lnTo>
                <a:lnTo>
                  <a:pt x="4306" y="96360"/>
                </a:lnTo>
                <a:lnTo>
                  <a:pt x="7612" y="96834"/>
                </a:lnTo>
                <a:lnTo>
                  <a:pt x="11808" y="97289"/>
                </a:lnTo>
                <a:lnTo>
                  <a:pt x="16853" y="97721"/>
                </a:lnTo>
                <a:lnTo>
                  <a:pt x="22699" y="98125"/>
                </a:lnTo>
                <a:lnTo>
                  <a:pt x="29289" y="98498"/>
                </a:lnTo>
                <a:lnTo>
                  <a:pt x="36561" y="98836"/>
                </a:lnTo>
                <a:lnTo>
                  <a:pt x="44443" y="99136"/>
                </a:lnTo>
                <a:lnTo>
                  <a:pt x="52860" y="99394"/>
                </a:lnTo>
                <a:lnTo>
                  <a:pt x="61732" y="99610"/>
                </a:lnTo>
                <a:lnTo>
                  <a:pt x="70972" y="99779"/>
                </a:lnTo>
                <a:lnTo>
                  <a:pt x="80491" y="99901"/>
                </a:lnTo>
                <a:lnTo>
                  <a:pt x="90198" y="9997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75"/>
                </a:lnTo>
                <a:lnTo>
                  <a:pt x="95123" y="99901"/>
                </a:lnTo>
                <a:lnTo>
                  <a:pt x="92743" y="99779"/>
                </a:lnTo>
                <a:lnTo>
                  <a:pt x="90433" y="99610"/>
                </a:lnTo>
                <a:lnTo>
                  <a:pt x="88215" y="99394"/>
                </a:lnTo>
                <a:lnTo>
                  <a:pt x="86111" y="99136"/>
                </a:lnTo>
                <a:lnTo>
                  <a:pt x="84140" y="98836"/>
                </a:lnTo>
                <a:lnTo>
                  <a:pt x="82322" y="98498"/>
                </a:lnTo>
                <a:lnTo>
                  <a:pt x="80675" y="98125"/>
                </a:lnTo>
                <a:lnTo>
                  <a:pt x="79213" y="97721"/>
                </a:lnTo>
                <a:lnTo>
                  <a:pt x="77952" y="97289"/>
                </a:lnTo>
                <a:lnTo>
                  <a:pt x="76903" y="96834"/>
                </a:lnTo>
                <a:lnTo>
                  <a:pt x="76076" y="96360"/>
                </a:lnTo>
                <a:lnTo>
                  <a:pt x="75480" y="95872"/>
                </a:lnTo>
                <a:lnTo>
                  <a:pt x="75120" y="95374"/>
                </a:lnTo>
                <a:lnTo>
                  <a:pt x="75000" y="94872"/>
                </a:lnTo>
                <a:lnTo>
                  <a:pt x="75000" y="5128"/>
                </a:lnTo>
                <a:lnTo>
                  <a:pt x="75120" y="4626"/>
                </a:lnTo>
                <a:lnTo>
                  <a:pt x="75480" y="4128"/>
                </a:lnTo>
                <a:lnTo>
                  <a:pt x="76076" y="3640"/>
                </a:lnTo>
                <a:lnTo>
                  <a:pt x="76903" y="3166"/>
                </a:lnTo>
                <a:lnTo>
                  <a:pt x="77952" y="2711"/>
                </a:lnTo>
                <a:lnTo>
                  <a:pt x="79213" y="2279"/>
                </a:lnTo>
                <a:lnTo>
                  <a:pt x="80675" y="1875"/>
                </a:lnTo>
                <a:lnTo>
                  <a:pt x="82322" y="1502"/>
                </a:lnTo>
                <a:lnTo>
                  <a:pt x="84140" y="1164"/>
                </a:lnTo>
                <a:lnTo>
                  <a:pt x="86111" y="864"/>
                </a:lnTo>
                <a:lnTo>
                  <a:pt x="88215" y="606"/>
                </a:lnTo>
                <a:lnTo>
                  <a:pt x="90433" y="390"/>
                </a:lnTo>
                <a:lnTo>
                  <a:pt x="92743" y="221"/>
                </a:lnTo>
                <a:lnTo>
                  <a:pt x="95123" y="99"/>
                </a:lnTo>
                <a:lnTo>
                  <a:pt x="97550" y="2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2414-14"/>
          <p:cNvSpPr/>
          <p:nvPr/>
        </p:nvSpPr>
        <p:spPr>
          <a:xfrm>
            <a:off x="400050" y="4464062"/>
            <a:ext cx="8343900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8"/>
                </a:lnTo>
                <a:lnTo>
                  <a:pt x="99725" y="107"/>
                </a:lnTo>
                <a:lnTo>
                  <a:pt x="99757" y="232"/>
                </a:lnTo>
                <a:lnTo>
                  <a:pt x="99789" y="411"/>
                </a:lnTo>
                <a:lnTo>
                  <a:pt x="99818" y="625"/>
                </a:lnTo>
                <a:lnTo>
                  <a:pt x="99848" y="911"/>
                </a:lnTo>
                <a:lnTo>
                  <a:pt x="99874" y="1214"/>
                </a:lnTo>
                <a:lnTo>
                  <a:pt x="99900" y="1571"/>
                </a:lnTo>
                <a:lnTo>
                  <a:pt x="99922" y="1964"/>
                </a:lnTo>
                <a:lnTo>
                  <a:pt x="99942" y="2375"/>
                </a:lnTo>
                <a:lnTo>
                  <a:pt x="99960" y="2839"/>
                </a:lnTo>
                <a:lnTo>
                  <a:pt x="99974" y="3304"/>
                </a:lnTo>
                <a:lnTo>
                  <a:pt x="99985" y="3804"/>
                </a:lnTo>
                <a:lnTo>
                  <a:pt x="99993" y="4304"/>
                </a:lnTo>
                <a:lnTo>
                  <a:pt x="99999" y="4839"/>
                </a:lnTo>
                <a:lnTo>
                  <a:pt x="100000" y="5357"/>
                </a:lnTo>
                <a:lnTo>
                  <a:pt x="100000" y="94643"/>
                </a:lnTo>
                <a:lnTo>
                  <a:pt x="99999" y="95161"/>
                </a:lnTo>
                <a:lnTo>
                  <a:pt x="99993" y="95696"/>
                </a:lnTo>
                <a:lnTo>
                  <a:pt x="99985" y="96196"/>
                </a:lnTo>
                <a:lnTo>
                  <a:pt x="99974" y="96696"/>
                </a:lnTo>
                <a:lnTo>
                  <a:pt x="99960" y="97161"/>
                </a:lnTo>
                <a:lnTo>
                  <a:pt x="99942" y="97625"/>
                </a:lnTo>
                <a:lnTo>
                  <a:pt x="99922" y="98036"/>
                </a:lnTo>
                <a:lnTo>
                  <a:pt x="99900" y="98429"/>
                </a:lnTo>
                <a:lnTo>
                  <a:pt x="99874" y="98786"/>
                </a:lnTo>
                <a:lnTo>
                  <a:pt x="99848" y="99089"/>
                </a:lnTo>
                <a:lnTo>
                  <a:pt x="99818" y="99375"/>
                </a:lnTo>
                <a:lnTo>
                  <a:pt x="99789" y="99589"/>
                </a:lnTo>
                <a:lnTo>
                  <a:pt x="99757" y="99768"/>
                </a:lnTo>
                <a:lnTo>
                  <a:pt x="99725" y="99893"/>
                </a:lnTo>
                <a:lnTo>
                  <a:pt x="99691" y="99982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2"/>
                </a:lnTo>
                <a:lnTo>
                  <a:pt x="275" y="99893"/>
                </a:lnTo>
                <a:lnTo>
                  <a:pt x="243" y="99768"/>
                </a:lnTo>
                <a:lnTo>
                  <a:pt x="211" y="99589"/>
                </a:lnTo>
                <a:lnTo>
                  <a:pt x="182" y="99375"/>
                </a:lnTo>
                <a:lnTo>
                  <a:pt x="152" y="99089"/>
                </a:lnTo>
                <a:lnTo>
                  <a:pt x="126" y="98786"/>
                </a:lnTo>
                <a:lnTo>
                  <a:pt x="100" y="98429"/>
                </a:lnTo>
                <a:lnTo>
                  <a:pt x="78" y="98036"/>
                </a:lnTo>
                <a:lnTo>
                  <a:pt x="58" y="97625"/>
                </a:lnTo>
                <a:lnTo>
                  <a:pt x="40" y="97161"/>
                </a:lnTo>
                <a:lnTo>
                  <a:pt x="26" y="96696"/>
                </a:lnTo>
                <a:lnTo>
                  <a:pt x="15" y="96196"/>
                </a:lnTo>
                <a:lnTo>
                  <a:pt x="7" y="95696"/>
                </a:lnTo>
                <a:lnTo>
                  <a:pt x="1" y="95161"/>
                </a:lnTo>
                <a:lnTo>
                  <a:pt x="0" y="94643"/>
                </a:lnTo>
                <a:lnTo>
                  <a:pt x="0" y="5357"/>
                </a:lnTo>
                <a:lnTo>
                  <a:pt x="1" y="4839"/>
                </a:lnTo>
                <a:lnTo>
                  <a:pt x="7" y="4304"/>
                </a:lnTo>
                <a:lnTo>
                  <a:pt x="15" y="3804"/>
                </a:lnTo>
                <a:lnTo>
                  <a:pt x="26" y="3304"/>
                </a:lnTo>
                <a:lnTo>
                  <a:pt x="40" y="2839"/>
                </a:lnTo>
                <a:lnTo>
                  <a:pt x="58" y="2375"/>
                </a:lnTo>
                <a:lnTo>
                  <a:pt x="78" y="1964"/>
                </a:lnTo>
                <a:lnTo>
                  <a:pt x="100" y="1571"/>
                </a:lnTo>
                <a:lnTo>
                  <a:pt x="126" y="1214"/>
                </a:lnTo>
                <a:lnTo>
                  <a:pt x="152" y="911"/>
                </a:lnTo>
                <a:lnTo>
                  <a:pt x="182" y="625"/>
                </a:lnTo>
                <a:lnTo>
                  <a:pt x="211" y="411"/>
                </a:lnTo>
                <a:lnTo>
                  <a:pt x="243" y="232"/>
                </a:lnTo>
                <a:lnTo>
                  <a:pt x="275" y="107"/>
                </a:lnTo>
                <a:lnTo>
                  <a:pt x="309" y="18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2414-16"/>
          <p:cNvSpPr/>
          <p:nvPr/>
        </p:nvSpPr>
        <p:spPr>
          <a:xfrm>
            <a:off x="400050" y="4464062"/>
            <a:ext cx="42863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6"/>
                </a:lnTo>
                <a:lnTo>
                  <a:pt x="53661" y="104"/>
                </a:lnTo>
                <a:lnTo>
                  <a:pt x="47314" y="233"/>
                </a:lnTo>
                <a:lnTo>
                  <a:pt x="41154" y="411"/>
                </a:lnTo>
                <a:lnTo>
                  <a:pt x="35240" y="638"/>
                </a:lnTo>
                <a:lnTo>
                  <a:pt x="29629" y="911"/>
                </a:lnTo>
                <a:lnTo>
                  <a:pt x="24374" y="1227"/>
                </a:lnTo>
                <a:lnTo>
                  <a:pt x="19526" y="1583"/>
                </a:lnTo>
                <a:lnTo>
                  <a:pt x="15133" y="1976"/>
                </a:lnTo>
                <a:lnTo>
                  <a:pt x="11235" y="2402"/>
                </a:lnTo>
                <a:lnTo>
                  <a:pt x="7872" y="2857"/>
                </a:lnTo>
                <a:lnTo>
                  <a:pt x="5075" y="3337"/>
                </a:lnTo>
                <a:lnTo>
                  <a:pt x="2871" y="3836"/>
                </a:lnTo>
                <a:lnTo>
                  <a:pt x="1281" y="4351"/>
                </a:lnTo>
                <a:lnTo>
                  <a:pt x="321" y="4876"/>
                </a:lnTo>
                <a:lnTo>
                  <a:pt x="0" y="5405"/>
                </a:lnTo>
                <a:lnTo>
                  <a:pt x="0" y="94595"/>
                </a:lnTo>
                <a:lnTo>
                  <a:pt x="321" y="95124"/>
                </a:lnTo>
                <a:lnTo>
                  <a:pt x="1281" y="95649"/>
                </a:lnTo>
                <a:lnTo>
                  <a:pt x="2871" y="96164"/>
                </a:lnTo>
                <a:lnTo>
                  <a:pt x="5075" y="96663"/>
                </a:lnTo>
                <a:lnTo>
                  <a:pt x="7872" y="97143"/>
                </a:lnTo>
                <a:lnTo>
                  <a:pt x="11235" y="97598"/>
                </a:lnTo>
                <a:lnTo>
                  <a:pt x="15133" y="98024"/>
                </a:lnTo>
                <a:lnTo>
                  <a:pt x="19526" y="98417"/>
                </a:lnTo>
                <a:lnTo>
                  <a:pt x="24374" y="98773"/>
                </a:lnTo>
                <a:lnTo>
                  <a:pt x="29629" y="99089"/>
                </a:lnTo>
                <a:lnTo>
                  <a:pt x="35240" y="99362"/>
                </a:lnTo>
                <a:lnTo>
                  <a:pt x="41154" y="99589"/>
                </a:lnTo>
                <a:lnTo>
                  <a:pt x="47314" y="99767"/>
                </a:lnTo>
                <a:lnTo>
                  <a:pt x="53661" y="99896"/>
                </a:lnTo>
                <a:lnTo>
                  <a:pt x="60132" y="9997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595"/>
                </a:lnTo>
                <a:lnTo>
                  <a:pt x="100000" y="5405"/>
                </a:lnTo>
                <a:lnTo>
                  <a:pt x="100000" y="5405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2417-20"/>
          <p:cNvSpPr/>
          <p:nvPr/>
        </p:nvSpPr>
        <p:spPr>
          <a:xfrm>
            <a:off x="642938" y="4578362"/>
            <a:ext cx="300038" cy="300038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2449-63"/>
          <p:cNvSpPr/>
          <p:nvPr/>
        </p:nvSpPr>
        <p:spPr>
          <a:xfrm>
            <a:off x="728663" y="4664087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2409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9439832410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9439832410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6" name="el-1789439832411-8"/>
          <p:cNvSpPr txBox="1"/>
          <p:nvPr/>
        </p:nvSpPr>
        <p:spPr>
          <a:xfrm>
            <a:off x="3748236" y="157163"/>
            <a:ext cx="19002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内部电站（区域电站）设置</a:t>
            </a:r>
            <a:endParaRPr/>
          </a:p>
        </p:txBody>
      </p:sp>
      <p:sp>
        <p:nvSpPr>
          <p:cNvPr id="37" name="el-1789439832411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38" name="el-1789439832417-22"/>
          <p:cNvSpPr txBox="1"/>
          <p:nvPr/>
        </p:nvSpPr>
        <p:spPr>
          <a:xfrm>
            <a:off x="903684" y="515131"/>
            <a:ext cx="121015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设置条件与原则</a:t>
            </a:r>
            <a:endParaRPr/>
          </a:p>
        </p:txBody>
      </p:sp>
      <p:sp>
        <p:nvSpPr>
          <p:cNvPr id="39" name="el-1789439832424-39"/>
          <p:cNvSpPr txBox="1"/>
          <p:nvPr/>
        </p:nvSpPr>
        <p:spPr>
          <a:xfrm>
            <a:off x="683228" y="1058056"/>
            <a:ext cx="462344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40" name="el-1789439832423-33"/>
          <p:cNvSpPr txBox="1"/>
          <p:nvPr/>
        </p:nvSpPr>
        <p:spPr>
          <a:xfrm>
            <a:off x="1114425" y="1036625"/>
            <a:ext cx="7279481" cy="4342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96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同一建筑小区内建造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多个防空地下室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，或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低压供电半径范围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内多个防空地下室，建筑面积之和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大于5000平方米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时，应在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负荷中心处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的防空地下室内设置内部电站或区域电站。</a:t>
            </a:r>
            <a:endParaRPr/>
          </a:p>
        </p:txBody>
      </p:sp>
      <p:sp>
        <p:nvSpPr>
          <p:cNvPr id="41" name="el-1789439832424-41"/>
          <p:cNvSpPr txBox="1"/>
          <p:nvPr/>
        </p:nvSpPr>
        <p:spPr>
          <a:xfrm>
            <a:off x="683228" y="1763725"/>
            <a:ext cx="462344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42" name="el-1789439832423-34"/>
          <p:cNvSpPr txBox="1"/>
          <p:nvPr/>
        </p:nvSpPr>
        <p:spPr>
          <a:xfrm>
            <a:off x="1114425" y="1742294"/>
            <a:ext cx="5118207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柴油发电机组总功率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＞120kW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时应设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固定电站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≤120kW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时可设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移动电站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43" name="el-1789439832423-35"/>
          <p:cNvSpPr txBox="1"/>
          <p:nvPr/>
        </p:nvSpPr>
        <p:spPr>
          <a:xfrm>
            <a:off x="825103" y="2578112"/>
            <a:ext cx="97869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关键技术参数</a:t>
            </a:r>
            <a:endParaRPr/>
          </a:p>
        </p:txBody>
      </p:sp>
      <p:sp>
        <p:nvSpPr>
          <p:cNvPr id="44" name="el-1789439832428-49"/>
          <p:cNvSpPr txBox="1"/>
          <p:nvPr/>
        </p:nvSpPr>
        <p:spPr>
          <a:xfrm>
            <a:off x="692944" y="3017453"/>
            <a:ext cx="8615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固定电站阈值</a:t>
            </a:r>
            <a:endParaRPr/>
          </a:p>
        </p:txBody>
      </p:sp>
      <p:sp>
        <p:nvSpPr>
          <p:cNvPr id="45" name="el-1789439832428-46"/>
          <p:cNvSpPr txBox="1"/>
          <p:nvPr/>
        </p:nvSpPr>
        <p:spPr>
          <a:xfrm>
            <a:off x="3435697" y="2999594"/>
            <a:ext cx="116945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＞</a:t>
            </a:r>
            <a:r>
              <a:rPr b="1" sz="123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120</a:t>
            </a:r>
            <a:r>
              <a:rPr b="1" sz="123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 kW</a:t>
            </a:r>
            <a:endParaRPr/>
          </a:p>
        </p:txBody>
      </p:sp>
      <p:sp>
        <p:nvSpPr>
          <p:cNvPr id="46" name="el-1789439832429-50"/>
          <p:cNvSpPr txBox="1"/>
          <p:nvPr/>
        </p:nvSpPr>
        <p:spPr>
          <a:xfrm>
            <a:off x="692944" y="3410359"/>
            <a:ext cx="8615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移动电站阈值</a:t>
            </a:r>
            <a:endParaRPr/>
          </a:p>
        </p:txBody>
      </p:sp>
      <p:sp>
        <p:nvSpPr>
          <p:cNvPr id="47" name="el-1789439832428-47"/>
          <p:cNvSpPr txBox="1"/>
          <p:nvPr/>
        </p:nvSpPr>
        <p:spPr>
          <a:xfrm>
            <a:off x="3472979" y="3392500"/>
            <a:ext cx="113216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≤</a:t>
            </a:r>
            <a:r>
              <a:rPr b="1" sz="123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120</a:t>
            </a:r>
            <a:r>
              <a:rPr b="1" sz="123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 kW</a:t>
            </a:r>
            <a:endParaRPr/>
          </a:p>
        </p:txBody>
      </p:sp>
      <p:sp>
        <p:nvSpPr>
          <p:cNvPr id="48" name="el-1789439832429-51"/>
          <p:cNvSpPr txBox="1"/>
          <p:nvPr/>
        </p:nvSpPr>
        <p:spPr>
          <a:xfrm>
            <a:off x="692944" y="3803266"/>
            <a:ext cx="8615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低压供电半径</a:t>
            </a:r>
            <a:endParaRPr/>
          </a:p>
        </p:txBody>
      </p:sp>
      <p:sp>
        <p:nvSpPr>
          <p:cNvPr id="49" name="el-1789439832428-48"/>
          <p:cNvSpPr txBox="1"/>
          <p:nvPr/>
        </p:nvSpPr>
        <p:spPr>
          <a:xfrm>
            <a:off x="3581586" y="3785406"/>
            <a:ext cx="97326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≈</a:t>
            </a:r>
            <a:r>
              <a:rPr b="1" sz="123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500</a:t>
            </a:r>
            <a:r>
              <a:rPr b="1" sz="123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 m</a:t>
            </a:r>
            <a:endParaRPr/>
          </a:p>
        </p:txBody>
      </p:sp>
      <p:sp>
        <p:nvSpPr>
          <p:cNvPr id="50" name="el-1789439832424-36"/>
          <p:cNvSpPr txBox="1"/>
          <p:nvPr/>
        </p:nvSpPr>
        <p:spPr>
          <a:xfrm>
            <a:off x="5034558" y="2578112"/>
            <a:ext cx="97869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电源电缆敷设</a:t>
            </a:r>
            <a:endParaRPr/>
          </a:p>
        </p:txBody>
      </p:sp>
      <p:sp>
        <p:nvSpPr>
          <p:cNvPr id="51" name="el-1789439832421-29"/>
          <p:cNvSpPr txBox="1"/>
          <p:nvPr/>
        </p:nvSpPr>
        <p:spPr>
          <a:xfrm>
            <a:off x="4986338" y="3028169"/>
            <a:ext cx="3450431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内部电源电缆宜在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人防连通道内敷设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，确保战时供电线路安全可靠。</a:t>
            </a:r>
            <a:endParaRPr/>
          </a:p>
        </p:txBody>
      </p:sp>
      <p:sp>
        <p:nvSpPr>
          <p:cNvPr id="52" name="el-1789439832422-31"/>
          <p:cNvSpPr txBox="1"/>
          <p:nvPr/>
        </p:nvSpPr>
        <p:spPr>
          <a:xfrm>
            <a:off x="4986338" y="3656819"/>
            <a:ext cx="3450431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220/380V低压供电半径一般取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500m左右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，兼顾电压降与线路损耗。</a:t>
            </a:r>
            <a:endParaRPr/>
          </a:p>
        </p:txBody>
      </p:sp>
      <p:sp>
        <p:nvSpPr>
          <p:cNvPr id="53" name="el-1789439832415-17"/>
          <p:cNvSpPr txBox="1"/>
          <p:nvPr/>
        </p:nvSpPr>
        <p:spPr>
          <a:xfrm>
            <a:off x="1057275" y="4619774"/>
            <a:ext cx="6067187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区域电站</a:t>
            </a: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选址应靠近</a:t>
            </a:r>
            <a:r>
              <a:rPr b="1" sz="106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负荷中心</a:t>
            </a: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，以降低供电损耗、提高电能质量，并便于向多个防护单元统一供电。</a:t>
            </a:r>
            <a:endParaRPr/>
          </a:p>
        </p:txBody>
      </p:sp>
      <p:sp>
        <p:nvSpPr>
          <p:cNvPr id="54" name="el-1789439832411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5" name="el-1789439832410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6" name="el-1789439832412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9439832412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31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258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2588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2589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2590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2591-13"/>
          <p:cNvSpPr/>
          <p:nvPr/>
        </p:nvSpPr>
        <p:spPr>
          <a:xfrm>
            <a:off x="400050" y="1253728"/>
            <a:ext cx="834390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4"/>
                </a:lnTo>
                <a:lnTo>
                  <a:pt x="99725" y="143"/>
                </a:lnTo>
                <a:lnTo>
                  <a:pt x="99757" y="310"/>
                </a:lnTo>
                <a:lnTo>
                  <a:pt x="99789" y="548"/>
                </a:lnTo>
                <a:lnTo>
                  <a:pt x="99818" y="833"/>
                </a:lnTo>
                <a:lnTo>
                  <a:pt x="99848" y="1214"/>
                </a:lnTo>
                <a:lnTo>
                  <a:pt x="99874" y="1619"/>
                </a:lnTo>
                <a:lnTo>
                  <a:pt x="99900" y="2095"/>
                </a:lnTo>
                <a:lnTo>
                  <a:pt x="99922" y="2619"/>
                </a:lnTo>
                <a:lnTo>
                  <a:pt x="99942" y="3167"/>
                </a:lnTo>
                <a:lnTo>
                  <a:pt x="99960" y="3786"/>
                </a:lnTo>
                <a:lnTo>
                  <a:pt x="99974" y="4405"/>
                </a:lnTo>
                <a:lnTo>
                  <a:pt x="99985" y="5071"/>
                </a:lnTo>
                <a:lnTo>
                  <a:pt x="99993" y="5738"/>
                </a:lnTo>
                <a:lnTo>
                  <a:pt x="99999" y="6452"/>
                </a:lnTo>
                <a:lnTo>
                  <a:pt x="100000" y="7143"/>
                </a:lnTo>
                <a:lnTo>
                  <a:pt x="100000" y="92857"/>
                </a:lnTo>
                <a:lnTo>
                  <a:pt x="99999" y="93548"/>
                </a:lnTo>
                <a:lnTo>
                  <a:pt x="99993" y="94262"/>
                </a:lnTo>
                <a:lnTo>
                  <a:pt x="99985" y="94929"/>
                </a:lnTo>
                <a:lnTo>
                  <a:pt x="99974" y="95595"/>
                </a:lnTo>
                <a:lnTo>
                  <a:pt x="99960" y="96214"/>
                </a:lnTo>
                <a:lnTo>
                  <a:pt x="99942" y="96833"/>
                </a:lnTo>
                <a:lnTo>
                  <a:pt x="99922" y="97381"/>
                </a:lnTo>
                <a:lnTo>
                  <a:pt x="99900" y="97905"/>
                </a:lnTo>
                <a:lnTo>
                  <a:pt x="99874" y="98381"/>
                </a:lnTo>
                <a:lnTo>
                  <a:pt x="99848" y="98786"/>
                </a:lnTo>
                <a:lnTo>
                  <a:pt x="99818" y="99167"/>
                </a:lnTo>
                <a:lnTo>
                  <a:pt x="99789" y="99452"/>
                </a:lnTo>
                <a:lnTo>
                  <a:pt x="99757" y="99690"/>
                </a:lnTo>
                <a:lnTo>
                  <a:pt x="99725" y="99857"/>
                </a:lnTo>
                <a:lnTo>
                  <a:pt x="99691" y="9997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6"/>
                </a:lnTo>
                <a:lnTo>
                  <a:pt x="275" y="99857"/>
                </a:lnTo>
                <a:lnTo>
                  <a:pt x="243" y="99690"/>
                </a:lnTo>
                <a:lnTo>
                  <a:pt x="211" y="99452"/>
                </a:lnTo>
                <a:lnTo>
                  <a:pt x="182" y="99167"/>
                </a:lnTo>
                <a:lnTo>
                  <a:pt x="152" y="98786"/>
                </a:lnTo>
                <a:lnTo>
                  <a:pt x="126" y="98381"/>
                </a:lnTo>
                <a:lnTo>
                  <a:pt x="100" y="97905"/>
                </a:lnTo>
                <a:lnTo>
                  <a:pt x="78" y="97381"/>
                </a:lnTo>
                <a:lnTo>
                  <a:pt x="58" y="96833"/>
                </a:lnTo>
                <a:lnTo>
                  <a:pt x="40" y="96214"/>
                </a:lnTo>
                <a:lnTo>
                  <a:pt x="26" y="95595"/>
                </a:lnTo>
                <a:lnTo>
                  <a:pt x="15" y="94929"/>
                </a:lnTo>
                <a:lnTo>
                  <a:pt x="7" y="94262"/>
                </a:lnTo>
                <a:lnTo>
                  <a:pt x="1" y="93548"/>
                </a:lnTo>
                <a:lnTo>
                  <a:pt x="0" y="92857"/>
                </a:lnTo>
                <a:lnTo>
                  <a:pt x="0" y="7143"/>
                </a:lnTo>
                <a:lnTo>
                  <a:pt x="1" y="6452"/>
                </a:lnTo>
                <a:lnTo>
                  <a:pt x="7" y="5738"/>
                </a:lnTo>
                <a:lnTo>
                  <a:pt x="15" y="5071"/>
                </a:lnTo>
                <a:lnTo>
                  <a:pt x="26" y="4405"/>
                </a:lnTo>
                <a:lnTo>
                  <a:pt x="40" y="3786"/>
                </a:lnTo>
                <a:lnTo>
                  <a:pt x="58" y="3167"/>
                </a:lnTo>
                <a:lnTo>
                  <a:pt x="78" y="2619"/>
                </a:lnTo>
                <a:lnTo>
                  <a:pt x="100" y="2095"/>
                </a:lnTo>
                <a:lnTo>
                  <a:pt x="126" y="1619"/>
                </a:lnTo>
                <a:lnTo>
                  <a:pt x="152" y="1214"/>
                </a:lnTo>
                <a:lnTo>
                  <a:pt x="182" y="833"/>
                </a:lnTo>
                <a:lnTo>
                  <a:pt x="211" y="548"/>
                </a:lnTo>
                <a:lnTo>
                  <a:pt x="243" y="310"/>
                </a:lnTo>
                <a:lnTo>
                  <a:pt x="275" y="143"/>
                </a:lnTo>
                <a:lnTo>
                  <a:pt x="309" y="2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2592-15"/>
          <p:cNvSpPr/>
          <p:nvPr/>
        </p:nvSpPr>
        <p:spPr>
          <a:xfrm>
            <a:off x="400050" y="1253728"/>
            <a:ext cx="42863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4"/>
                </a:lnTo>
                <a:lnTo>
                  <a:pt x="53661" y="137"/>
                </a:lnTo>
                <a:lnTo>
                  <a:pt x="47314" y="308"/>
                </a:lnTo>
                <a:lnTo>
                  <a:pt x="41154" y="544"/>
                </a:lnTo>
                <a:lnTo>
                  <a:pt x="35240" y="843"/>
                </a:lnTo>
                <a:lnTo>
                  <a:pt x="29629" y="1204"/>
                </a:lnTo>
                <a:lnTo>
                  <a:pt x="24374" y="1621"/>
                </a:lnTo>
                <a:lnTo>
                  <a:pt x="19526" y="2092"/>
                </a:lnTo>
                <a:lnTo>
                  <a:pt x="15133" y="2611"/>
                </a:lnTo>
                <a:lnTo>
                  <a:pt x="11235" y="3174"/>
                </a:lnTo>
                <a:lnTo>
                  <a:pt x="7872" y="3776"/>
                </a:lnTo>
                <a:lnTo>
                  <a:pt x="5075" y="4409"/>
                </a:lnTo>
                <a:lnTo>
                  <a:pt x="2871" y="5069"/>
                </a:lnTo>
                <a:lnTo>
                  <a:pt x="1281" y="5749"/>
                </a:lnTo>
                <a:lnTo>
                  <a:pt x="321" y="6443"/>
                </a:lnTo>
                <a:lnTo>
                  <a:pt x="0" y="7143"/>
                </a:lnTo>
                <a:lnTo>
                  <a:pt x="0" y="92857"/>
                </a:lnTo>
                <a:lnTo>
                  <a:pt x="321" y="93557"/>
                </a:lnTo>
                <a:lnTo>
                  <a:pt x="1281" y="94251"/>
                </a:lnTo>
                <a:lnTo>
                  <a:pt x="2871" y="94931"/>
                </a:lnTo>
                <a:lnTo>
                  <a:pt x="5075" y="95591"/>
                </a:lnTo>
                <a:lnTo>
                  <a:pt x="7872" y="96224"/>
                </a:lnTo>
                <a:lnTo>
                  <a:pt x="11235" y="96826"/>
                </a:lnTo>
                <a:lnTo>
                  <a:pt x="15133" y="97389"/>
                </a:lnTo>
                <a:lnTo>
                  <a:pt x="19526" y="97908"/>
                </a:lnTo>
                <a:lnTo>
                  <a:pt x="24374" y="98379"/>
                </a:lnTo>
                <a:lnTo>
                  <a:pt x="29629" y="98796"/>
                </a:lnTo>
                <a:lnTo>
                  <a:pt x="35240" y="99157"/>
                </a:lnTo>
                <a:lnTo>
                  <a:pt x="41154" y="99456"/>
                </a:lnTo>
                <a:lnTo>
                  <a:pt x="47314" y="99692"/>
                </a:lnTo>
                <a:lnTo>
                  <a:pt x="53661" y="99863"/>
                </a:lnTo>
                <a:lnTo>
                  <a:pt x="60132" y="99966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857"/>
                </a:lnTo>
                <a:lnTo>
                  <a:pt x="100000" y="7143"/>
                </a:lnTo>
                <a:lnTo>
                  <a:pt x="100000" y="7143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2599-27"/>
          <p:cNvSpPr/>
          <p:nvPr/>
        </p:nvSpPr>
        <p:spPr>
          <a:xfrm>
            <a:off x="614363" y="1339453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FFFFF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2665-63"/>
          <p:cNvSpPr/>
          <p:nvPr/>
        </p:nvSpPr>
        <p:spPr>
          <a:xfrm>
            <a:off x="667941" y="1393031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0"/>
                </a:moveTo>
                <a:lnTo>
                  <a:pt x="49077" y="0"/>
                </a:lnTo>
                <a:cubicBezTo>
                  <a:pt x="58000" y="103"/>
                  <a:pt x="66154" y="2282"/>
                  <a:pt x="73538" y="6538"/>
                </a:cubicBezTo>
                <a:lnTo>
                  <a:pt x="73538" y="6538"/>
                </a:lnTo>
                <a:lnTo>
                  <a:pt x="73538" y="6538"/>
                </a:lnTo>
                <a:cubicBezTo>
                  <a:pt x="80974" y="10846"/>
                  <a:pt x="86974" y="16846"/>
                  <a:pt x="91538" y="24538"/>
                </a:cubicBezTo>
                <a:lnTo>
                  <a:pt x="91538" y="24538"/>
                </a:lnTo>
                <a:cubicBezTo>
                  <a:pt x="95897" y="32333"/>
                  <a:pt x="98077" y="40513"/>
                  <a:pt x="98077" y="49077"/>
                </a:cubicBezTo>
                <a:lnTo>
                  <a:pt x="98077" y="49077"/>
                </a:lnTo>
                <a:cubicBezTo>
                  <a:pt x="98077" y="57590"/>
                  <a:pt x="95897" y="65744"/>
                  <a:pt x="91538" y="73538"/>
                </a:cubicBezTo>
                <a:lnTo>
                  <a:pt x="91538" y="73538"/>
                </a:lnTo>
                <a:cubicBezTo>
                  <a:pt x="86974" y="81231"/>
                  <a:pt x="80974" y="87231"/>
                  <a:pt x="73538" y="91538"/>
                </a:cubicBezTo>
                <a:lnTo>
                  <a:pt x="73538" y="91538"/>
                </a:lnTo>
                <a:cubicBezTo>
                  <a:pt x="66154" y="95795"/>
                  <a:pt x="58000" y="97974"/>
                  <a:pt x="49077" y="98077"/>
                </a:cubicBezTo>
                <a:lnTo>
                  <a:pt x="49077" y="98077"/>
                </a:lnTo>
                <a:cubicBezTo>
                  <a:pt x="40103" y="97974"/>
                  <a:pt x="31923" y="95795"/>
                  <a:pt x="24538" y="91538"/>
                </a:cubicBezTo>
                <a:lnTo>
                  <a:pt x="24538" y="91538"/>
                </a:lnTo>
                <a:cubicBezTo>
                  <a:pt x="17103" y="87231"/>
                  <a:pt x="11103" y="81231"/>
                  <a:pt x="6538" y="73538"/>
                </a:cubicBezTo>
                <a:lnTo>
                  <a:pt x="6538" y="73538"/>
                </a:lnTo>
                <a:cubicBezTo>
                  <a:pt x="2179" y="65744"/>
                  <a:pt x="0" y="57590"/>
                  <a:pt x="0" y="49077"/>
                </a:cubicBezTo>
                <a:lnTo>
                  <a:pt x="0" y="49077"/>
                </a:lnTo>
                <a:cubicBezTo>
                  <a:pt x="0" y="40513"/>
                  <a:pt x="2179" y="32333"/>
                  <a:pt x="6538" y="24538"/>
                </a:cubicBezTo>
                <a:lnTo>
                  <a:pt x="6538" y="24538"/>
                </a:lnTo>
                <a:cubicBezTo>
                  <a:pt x="11103" y="16846"/>
                  <a:pt x="17103" y="10846"/>
                  <a:pt x="24538" y="6538"/>
                </a:cubicBezTo>
                <a:lnTo>
                  <a:pt x="24538" y="6538"/>
                </a:lnTo>
                <a:cubicBezTo>
                  <a:pt x="31923" y="2282"/>
                  <a:pt x="40103" y="103"/>
                  <a:pt x="49077" y="0"/>
                </a:cubicBezTo>
                <a:lnTo>
                  <a:pt x="49077" y="0"/>
                </a:lnTo>
                <a:moveTo>
                  <a:pt x="44462" y="23000"/>
                </a:moveTo>
                <a:lnTo>
                  <a:pt x="44462" y="23000"/>
                </a:lnTo>
                <a:lnTo>
                  <a:pt x="44462" y="49077"/>
                </a:lnTo>
                <a:cubicBezTo>
                  <a:pt x="44462" y="50718"/>
                  <a:pt x="45154" y="51974"/>
                  <a:pt x="46538" y="52846"/>
                </a:cubicBezTo>
                <a:lnTo>
                  <a:pt x="46538" y="52846"/>
                </a:lnTo>
                <a:lnTo>
                  <a:pt x="64923" y="65154"/>
                </a:lnTo>
                <a:cubicBezTo>
                  <a:pt x="67385" y="66538"/>
                  <a:pt x="69487" y="66077"/>
                  <a:pt x="71231" y="63769"/>
                </a:cubicBezTo>
                <a:lnTo>
                  <a:pt x="71231" y="63769"/>
                </a:lnTo>
                <a:cubicBezTo>
                  <a:pt x="72667" y="61359"/>
                  <a:pt x="72231" y="59256"/>
                  <a:pt x="69923" y="57462"/>
                </a:cubicBezTo>
                <a:lnTo>
                  <a:pt x="69923" y="57462"/>
                </a:lnTo>
                <a:lnTo>
                  <a:pt x="53615" y="46538"/>
                </a:lnTo>
                <a:lnTo>
                  <a:pt x="53615" y="23000"/>
                </a:lnTo>
                <a:cubicBezTo>
                  <a:pt x="53359" y="20179"/>
                  <a:pt x="51846" y="18641"/>
                  <a:pt x="49077" y="18385"/>
                </a:cubicBezTo>
                <a:lnTo>
                  <a:pt x="49077" y="18385"/>
                </a:lnTo>
                <a:cubicBezTo>
                  <a:pt x="46256" y="18641"/>
                  <a:pt x="44718" y="20179"/>
                  <a:pt x="44462" y="23000"/>
                </a:cubicBezTo>
                <a:lnTo>
                  <a:pt x="44462" y="23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2593-20"/>
          <p:cNvSpPr/>
          <p:nvPr/>
        </p:nvSpPr>
        <p:spPr>
          <a:xfrm>
            <a:off x="7610773" y="1357313"/>
            <a:ext cx="961727" cy="192881"/>
          </a:xfrm>
          <a:prstGeom prst="roundRect">
            <a:avLst>
              <a:gd name="adj" fmla="val 9877"/>
            </a:avLst>
          </a:prstGeom>
          <a:solidFill>
            <a:srgbClr val="FFFFFF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2594-21"/>
          <p:cNvSpPr/>
          <p:nvPr/>
        </p:nvSpPr>
        <p:spPr>
          <a:xfrm>
            <a:off x="400050" y="1853803"/>
            <a:ext cx="4121944" cy="600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3" y="0"/>
                </a:moveTo>
                <a:lnTo>
                  <a:pt x="99307" y="0"/>
                </a:lnTo>
                <a:lnTo>
                  <a:pt x="99374" y="16"/>
                </a:lnTo>
                <a:lnTo>
                  <a:pt x="99443" y="95"/>
                </a:lnTo>
                <a:lnTo>
                  <a:pt x="99508" y="206"/>
                </a:lnTo>
                <a:lnTo>
                  <a:pt x="99573" y="365"/>
                </a:lnTo>
                <a:lnTo>
                  <a:pt x="99633" y="556"/>
                </a:lnTo>
                <a:lnTo>
                  <a:pt x="99693" y="810"/>
                </a:lnTo>
                <a:lnTo>
                  <a:pt x="99746" y="1079"/>
                </a:lnTo>
                <a:lnTo>
                  <a:pt x="99797" y="1397"/>
                </a:lnTo>
                <a:lnTo>
                  <a:pt x="99843" y="1746"/>
                </a:lnTo>
                <a:lnTo>
                  <a:pt x="99882" y="2111"/>
                </a:lnTo>
                <a:lnTo>
                  <a:pt x="99919" y="2524"/>
                </a:lnTo>
                <a:lnTo>
                  <a:pt x="99947" y="2937"/>
                </a:lnTo>
                <a:lnTo>
                  <a:pt x="99970" y="3381"/>
                </a:lnTo>
                <a:lnTo>
                  <a:pt x="99986" y="3825"/>
                </a:lnTo>
                <a:lnTo>
                  <a:pt x="99998" y="4302"/>
                </a:lnTo>
                <a:lnTo>
                  <a:pt x="100000" y="4762"/>
                </a:lnTo>
                <a:lnTo>
                  <a:pt x="100000" y="95238"/>
                </a:lnTo>
                <a:lnTo>
                  <a:pt x="99998" y="95698"/>
                </a:lnTo>
                <a:lnTo>
                  <a:pt x="99986" y="96175"/>
                </a:lnTo>
                <a:lnTo>
                  <a:pt x="99970" y="96619"/>
                </a:lnTo>
                <a:lnTo>
                  <a:pt x="99947" y="97063"/>
                </a:lnTo>
                <a:lnTo>
                  <a:pt x="99919" y="97476"/>
                </a:lnTo>
                <a:lnTo>
                  <a:pt x="99882" y="97889"/>
                </a:lnTo>
                <a:lnTo>
                  <a:pt x="99843" y="98254"/>
                </a:lnTo>
                <a:lnTo>
                  <a:pt x="99797" y="98603"/>
                </a:lnTo>
                <a:lnTo>
                  <a:pt x="99746" y="98921"/>
                </a:lnTo>
                <a:lnTo>
                  <a:pt x="99693" y="99190"/>
                </a:lnTo>
                <a:lnTo>
                  <a:pt x="99633" y="99444"/>
                </a:lnTo>
                <a:lnTo>
                  <a:pt x="99573" y="99635"/>
                </a:lnTo>
                <a:lnTo>
                  <a:pt x="99508" y="99794"/>
                </a:lnTo>
                <a:lnTo>
                  <a:pt x="99443" y="99905"/>
                </a:lnTo>
                <a:lnTo>
                  <a:pt x="99374" y="99984"/>
                </a:lnTo>
                <a:lnTo>
                  <a:pt x="99307" y="100000"/>
                </a:lnTo>
                <a:lnTo>
                  <a:pt x="693" y="100000"/>
                </a:lnTo>
                <a:lnTo>
                  <a:pt x="626" y="99984"/>
                </a:lnTo>
                <a:lnTo>
                  <a:pt x="557" y="99905"/>
                </a:lnTo>
                <a:lnTo>
                  <a:pt x="492" y="99794"/>
                </a:lnTo>
                <a:lnTo>
                  <a:pt x="427" y="99635"/>
                </a:lnTo>
                <a:lnTo>
                  <a:pt x="367" y="99444"/>
                </a:lnTo>
                <a:lnTo>
                  <a:pt x="307" y="99190"/>
                </a:lnTo>
                <a:lnTo>
                  <a:pt x="254" y="98921"/>
                </a:lnTo>
                <a:lnTo>
                  <a:pt x="203" y="98603"/>
                </a:lnTo>
                <a:lnTo>
                  <a:pt x="157" y="98254"/>
                </a:lnTo>
                <a:lnTo>
                  <a:pt x="118" y="97889"/>
                </a:lnTo>
                <a:lnTo>
                  <a:pt x="81" y="97476"/>
                </a:lnTo>
                <a:lnTo>
                  <a:pt x="53" y="97063"/>
                </a:lnTo>
                <a:lnTo>
                  <a:pt x="30" y="96619"/>
                </a:lnTo>
                <a:lnTo>
                  <a:pt x="14" y="96175"/>
                </a:lnTo>
                <a:lnTo>
                  <a:pt x="2" y="95698"/>
                </a:lnTo>
                <a:lnTo>
                  <a:pt x="0" y="95238"/>
                </a:lnTo>
                <a:lnTo>
                  <a:pt x="0" y="4762"/>
                </a:lnTo>
                <a:lnTo>
                  <a:pt x="2" y="4302"/>
                </a:lnTo>
                <a:lnTo>
                  <a:pt x="14" y="3825"/>
                </a:lnTo>
                <a:lnTo>
                  <a:pt x="30" y="3381"/>
                </a:lnTo>
                <a:lnTo>
                  <a:pt x="53" y="2937"/>
                </a:lnTo>
                <a:lnTo>
                  <a:pt x="81" y="2524"/>
                </a:lnTo>
                <a:lnTo>
                  <a:pt x="118" y="2111"/>
                </a:lnTo>
                <a:lnTo>
                  <a:pt x="157" y="1746"/>
                </a:lnTo>
                <a:lnTo>
                  <a:pt x="203" y="1397"/>
                </a:lnTo>
                <a:lnTo>
                  <a:pt x="254" y="1079"/>
                </a:lnTo>
                <a:lnTo>
                  <a:pt x="307" y="810"/>
                </a:lnTo>
                <a:lnTo>
                  <a:pt x="367" y="556"/>
                </a:lnTo>
                <a:lnTo>
                  <a:pt x="427" y="365"/>
                </a:lnTo>
                <a:lnTo>
                  <a:pt x="492" y="206"/>
                </a:lnTo>
                <a:lnTo>
                  <a:pt x="557" y="95"/>
                </a:lnTo>
                <a:lnTo>
                  <a:pt x="626" y="16"/>
                </a:lnTo>
                <a:lnTo>
                  <a:pt x="693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57150" dist="14288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9439832667-64"/>
          <p:cNvSpPr/>
          <p:nvPr/>
        </p:nvSpPr>
        <p:spPr>
          <a:xfrm>
            <a:off x="550069" y="1989534"/>
            <a:ext cx="125016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308" y="8909"/>
                </a:moveTo>
                <a:lnTo>
                  <a:pt x="30308" y="8909"/>
                </a:lnTo>
                <a:cubicBezTo>
                  <a:pt x="30410" y="6424"/>
                  <a:pt x="31128" y="4333"/>
                  <a:pt x="32462" y="2636"/>
                </a:cubicBezTo>
                <a:lnTo>
                  <a:pt x="32462" y="2636"/>
                </a:lnTo>
                <a:lnTo>
                  <a:pt x="32462" y="2636"/>
                </a:lnTo>
                <a:cubicBezTo>
                  <a:pt x="33949" y="1000"/>
                  <a:pt x="35744" y="121"/>
                  <a:pt x="37846" y="0"/>
                </a:cubicBezTo>
                <a:lnTo>
                  <a:pt x="37846" y="0"/>
                </a:lnTo>
                <a:lnTo>
                  <a:pt x="63077" y="0"/>
                </a:lnTo>
                <a:cubicBezTo>
                  <a:pt x="65179" y="121"/>
                  <a:pt x="66974" y="1000"/>
                  <a:pt x="68462" y="2636"/>
                </a:cubicBezTo>
                <a:lnTo>
                  <a:pt x="68462" y="2636"/>
                </a:lnTo>
                <a:cubicBezTo>
                  <a:pt x="69846" y="4333"/>
                  <a:pt x="70590" y="6424"/>
                  <a:pt x="70692" y="8909"/>
                </a:cubicBezTo>
                <a:lnTo>
                  <a:pt x="70692" y="8909"/>
                </a:lnTo>
                <a:lnTo>
                  <a:pt x="70692" y="95455"/>
                </a:lnTo>
                <a:lnTo>
                  <a:pt x="58077" y="95455"/>
                </a:lnTo>
                <a:lnTo>
                  <a:pt x="58077" y="80545"/>
                </a:lnTo>
                <a:cubicBezTo>
                  <a:pt x="57974" y="78061"/>
                  <a:pt x="57231" y="75939"/>
                  <a:pt x="55846" y="74182"/>
                </a:cubicBezTo>
                <a:lnTo>
                  <a:pt x="55846" y="74182"/>
                </a:lnTo>
                <a:cubicBezTo>
                  <a:pt x="54359" y="72606"/>
                  <a:pt x="52564" y="71758"/>
                  <a:pt x="50462" y="71636"/>
                </a:cubicBezTo>
                <a:lnTo>
                  <a:pt x="50462" y="71636"/>
                </a:lnTo>
                <a:cubicBezTo>
                  <a:pt x="48359" y="71758"/>
                  <a:pt x="46590" y="72606"/>
                  <a:pt x="45154" y="74182"/>
                </a:cubicBezTo>
                <a:lnTo>
                  <a:pt x="45154" y="74182"/>
                </a:lnTo>
                <a:cubicBezTo>
                  <a:pt x="43769" y="75939"/>
                  <a:pt x="43026" y="78061"/>
                  <a:pt x="42923" y="80545"/>
                </a:cubicBezTo>
                <a:lnTo>
                  <a:pt x="42923" y="80545"/>
                </a:lnTo>
                <a:lnTo>
                  <a:pt x="42923" y="95455"/>
                </a:lnTo>
                <a:lnTo>
                  <a:pt x="30308" y="95455"/>
                </a:lnTo>
                <a:lnTo>
                  <a:pt x="30308" y="8909"/>
                </a:lnTo>
                <a:moveTo>
                  <a:pt x="7538" y="17909"/>
                </a:moveTo>
                <a:lnTo>
                  <a:pt x="7538" y="17909"/>
                </a:lnTo>
                <a:lnTo>
                  <a:pt x="25231" y="17909"/>
                </a:lnTo>
                <a:lnTo>
                  <a:pt x="25231" y="95455"/>
                </a:lnTo>
                <a:lnTo>
                  <a:pt x="7538" y="95455"/>
                </a:lnTo>
                <a:cubicBezTo>
                  <a:pt x="5436" y="95333"/>
                  <a:pt x="3667" y="94455"/>
                  <a:pt x="2231" y="92818"/>
                </a:cubicBezTo>
                <a:lnTo>
                  <a:pt x="2231" y="92818"/>
                </a:lnTo>
                <a:cubicBezTo>
                  <a:pt x="846" y="91121"/>
                  <a:pt x="103" y="89030"/>
                  <a:pt x="0" y="86545"/>
                </a:cubicBezTo>
                <a:lnTo>
                  <a:pt x="0" y="86545"/>
                </a:lnTo>
                <a:lnTo>
                  <a:pt x="0" y="59636"/>
                </a:lnTo>
                <a:lnTo>
                  <a:pt x="12615" y="59636"/>
                </a:lnTo>
                <a:cubicBezTo>
                  <a:pt x="14205" y="59515"/>
                  <a:pt x="15051" y="58515"/>
                  <a:pt x="15154" y="56636"/>
                </a:cubicBezTo>
                <a:lnTo>
                  <a:pt x="15154" y="56636"/>
                </a:lnTo>
                <a:cubicBezTo>
                  <a:pt x="15051" y="54818"/>
                  <a:pt x="14205" y="53848"/>
                  <a:pt x="12615" y="53727"/>
                </a:cubicBezTo>
                <a:lnTo>
                  <a:pt x="12615" y="53727"/>
                </a:lnTo>
                <a:lnTo>
                  <a:pt x="0" y="53727"/>
                </a:lnTo>
                <a:lnTo>
                  <a:pt x="0" y="41727"/>
                </a:lnTo>
                <a:lnTo>
                  <a:pt x="12615" y="41727"/>
                </a:lnTo>
                <a:cubicBezTo>
                  <a:pt x="14205" y="41606"/>
                  <a:pt x="15051" y="40636"/>
                  <a:pt x="15154" y="38818"/>
                </a:cubicBezTo>
                <a:lnTo>
                  <a:pt x="15154" y="38818"/>
                </a:lnTo>
                <a:cubicBezTo>
                  <a:pt x="15051" y="36939"/>
                  <a:pt x="14205" y="35939"/>
                  <a:pt x="12615" y="35818"/>
                </a:cubicBezTo>
                <a:lnTo>
                  <a:pt x="12615" y="35818"/>
                </a:lnTo>
                <a:lnTo>
                  <a:pt x="0" y="35818"/>
                </a:lnTo>
                <a:lnTo>
                  <a:pt x="0" y="26818"/>
                </a:lnTo>
                <a:cubicBezTo>
                  <a:pt x="103" y="24333"/>
                  <a:pt x="846" y="22242"/>
                  <a:pt x="2231" y="20545"/>
                </a:cubicBezTo>
                <a:lnTo>
                  <a:pt x="2231" y="20545"/>
                </a:lnTo>
                <a:cubicBezTo>
                  <a:pt x="3667" y="18909"/>
                  <a:pt x="5436" y="18030"/>
                  <a:pt x="7538" y="17909"/>
                </a:cubicBezTo>
                <a:lnTo>
                  <a:pt x="7538" y="17909"/>
                </a:lnTo>
                <a:moveTo>
                  <a:pt x="93385" y="17909"/>
                </a:moveTo>
                <a:lnTo>
                  <a:pt x="93385" y="17909"/>
                </a:lnTo>
                <a:cubicBezTo>
                  <a:pt x="95487" y="18030"/>
                  <a:pt x="97282" y="18909"/>
                  <a:pt x="98769" y="20545"/>
                </a:cubicBezTo>
                <a:lnTo>
                  <a:pt x="98769" y="20545"/>
                </a:lnTo>
                <a:lnTo>
                  <a:pt x="98769" y="20545"/>
                </a:lnTo>
                <a:cubicBezTo>
                  <a:pt x="100103" y="22242"/>
                  <a:pt x="100846" y="24333"/>
                  <a:pt x="101000" y="26818"/>
                </a:cubicBezTo>
                <a:lnTo>
                  <a:pt x="101000" y="26818"/>
                </a:lnTo>
                <a:lnTo>
                  <a:pt x="101000" y="35818"/>
                </a:lnTo>
                <a:lnTo>
                  <a:pt x="88308" y="35818"/>
                </a:lnTo>
                <a:cubicBezTo>
                  <a:pt x="86769" y="35939"/>
                  <a:pt x="85949" y="36939"/>
                  <a:pt x="85846" y="38818"/>
                </a:cubicBezTo>
                <a:lnTo>
                  <a:pt x="85846" y="38818"/>
                </a:lnTo>
                <a:cubicBezTo>
                  <a:pt x="85949" y="40636"/>
                  <a:pt x="86769" y="41606"/>
                  <a:pt x="88308" y="41727"/>
                </a:cubicBezTo>
                <a:lnTo>
                  <a:pt x="88308" y="41727"/>
                </a:lnTo>
                <a:lnTo>
                  <a:pt x="101000" y="41727"/>
                </a:lnTo>
                <a:lnTo>
                  <a:pt x="101000" y="53727"/>
                </a:lnTo>
                <a:lnTo>
                  <a:pt x="88308" y="53727"/>
                </a:lnTo>
                <a:cubicBezTo>
                  <a:pt x="86769" y="53848"/>
                  <a:pt x="85949" y="54818"/>
                  <a:pt x="85846" y="56636"/>
                </a:cubicBezTo>
                <a:lnTo>
                  <a:pt x="85846" y="56636"/>
                </a:lnTo>
                <a:cubicBezTo>
                  <a:pt x="85949" y="58515"/>
                  <a:pt x="86769" y="59515"/>
                  <a:pt x="88308" y="59636"/>
                </a:cubicBezTo>
                <a:lnTo>
                  <a:pt x="88308" y="59636"/>
                </a:lnTo>
                <a:lnTo>
                  <a:pt x="101000" y="59636"/>
                </a:lnTo>
                <a:lnTo>
                  <a:pt x="101000" y="86545"/>
                </a:lnTo>
                <a:cubicBezTo>
                  <a:pt x="100846" y="89030"/>
                  <a:pt x="100103" y="91121"/>
                  <a:pt x="98769" y="92818"/>
                </a:cubicBezTo>
                <a:lnTo>
                  <a:pt x="98769" y="92818"/>
                </a:lnTo>
                <a:cubicBezTo>
                  <a:pt x="97282" y="94455"/>
                  <a:pt x="95487" y="95333"/>
                  <a:pt x="93385" y="95455"/>
                </a:cubicBezTo>
                <a:lnTo>
                  <a:pt x="93385" y="95455"/>
                </a:lnTo>
                <a:lnTo>
                  <a:pt x="75692" y="95455"/>
                </a:lnTo>
                <a:lnTo>
                  <a:pt x="75692" y="17909"/>
                </a:lnTo>
                <a:lnTo>
                  <a:pt x="93385" y="17909"/>
                </a:lnTo>
                <a:moveTo>
                  <a:pt x="49231" y="11909"/>
                </a:moveTo>
                <a:lnTo>
                  <a:pt x="49231" y="11909"/>
                </a:lnTo>
                <a:cubicBezTo>
                  <a:pt x="47641" y="12030"/>
                  <a:pt x="46795" y="13030"/>
                  <a:pt x="46692" y="14909"/>
                </a:cubicBezTo>
                <a:lnTo>
                  <a:pt x="46692" y="14909"/>
                </a:lnTo>
                <a:lnTo>
                  <a:pt x="46692" y="19364"/>
                </a:lnTo>
                <a:lnTo>
                  <a:pt x="42923" y="19364"/>
                </a:lnTo>
                <a:cubicBezTo>
                  <a:pt x="41333" y="19485"/>
                  <a:pt x="40487" y="20485"/>
                  <a:pt x="40385" y="22364"/>
                </a:cubicBezTo>
                <a:lnTo>
                  <a:pt x="40385" y="22364"/>
                </a:lnTo>
                <a:lnTo>
                  <a:pt x="40385" y="25364"/>
                </a:lnTo>
                <a:cubicBezTo>
                  <a:pt x="40487" y="27242"/>
                  <a:pt x="41333" y="28242"/>
                  <a:pt x="42923" y="28364"/>
                </a:cubicBezTo>
                <a:lnTo>
                  <a:pt x="42923" y="28364"/>
                </a:lnTo>
                <a:lnTo>
                  <a:pt x="46692" y="28364"/>
                </a:lnTo>
                <a:lnTo>
                  <a:pt x="46692" y="32818"/>
                </a:lnTo>
                <a:cubicBezTo>
                  <a:pt x="46795" y="34697"/>
                  <a:pt x="47641" y="35697"/>
                  <a:pt x="49231" y="35818"/>
                </a:cubicBezTo>
                <a:lnTo>
                  <a:pt x="49231" y="35818"/>
                </a:lnTo>
                <a:lnTo>
                  <a:pt x="51769" y="35818"/>
                </a:lnTo>
                <a:cubicBezTo>
                  <a:pt x="53308" y="35697"/>
                  <a:pt x="54128" y="34697"/>
                  <a:pt x="54231" y="32818"/>
                </a:cubicBezTo>
                <a:lnTo>
                  <a:pt x="54231" y="32818"/>
                </a:lnTo>
                <a:lnTo>
                  <a:pt x="54231" y="28364"/>
                </a:lnTo>
                <a:lnTo>
                  <a:pt x="58077" y="28364"/>
                </a:lnTo>
                <a:cubicBezTo>
                  <a:pt x="59615" y="28242"/>
                  <a:pt x="60462" y="27242"/>
                  <a:pt x="60615" y="25364"/>
                </a:cubicBezTo>
                <a:lnTo>
                  <a:pt x="60615" y="25364"/>
                </a:lnTo>
                <a:lnTo>
                  <a:pt x="60615" y="22364"/>
                </a:lnTo>
                <a:cubicBezTo>
                  <a:pt x="60462" y="20485"/>
                  <a:pt x="59615" y="19485"/>
                  <a:pt x="58077" y="19364"/>
                </a:cubicBezTo>
                <a:lnTo>
                  <a:pt x="58077" y="19364"/>
                </a:lnTo>
                <a:lnTo>
                  <a:pt x="54231" y="19364"/>
                </a:lnTo>
                <a:lnTo>
                  <a:pt x="54231" y="14909"/>
                </a:lnTo>
                <a:cubicBezTo>
                  <a:pt x="54128" y="13030"/>
                  <a:pt x="53308" y="12030"/>
                  <a:pt x="51769" y="11909"/>
                </a:cubicBezTo>
                <a:lnTo>
                  <a:pt x="51769" y="11909"/>
                </a:lnTo>
                <a:lnTo>
                  <a:pt x="49231" y="1190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2602-29"/>
          <p:cNvSpPr/>
          <p:nvPr/>
        </p:nvSpPr>
        <p:spPr>
          <a:xfrm>
            <a:off x="3729038" y="1860947"/>
            <a:ext cx="785813" cy="5857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651" y="0"/>
                </a:lnTo>
                <a:lnTo>
                  <a:pt x="99843" y="210"/>
                </a:lnTo>
                <a:lnTo>
                  <a:pt x="100000" y="468"/>
                </a:lnTo>
                <a:lnTo>
                  <a:pt x="100000" y="99532"/>
                </a:lnTo>
                <a:lnTo>
                  <a:pt x="99843" y="99790"/>
                </a:lnTo>
                <a:lnTo>
                  <a:pt x="99651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439832606-35"/>
          <p:cNvCxnSpPr/>
          <p:nvPr/>
        </p:nvCxnSpPr>
        <p:spPr>
          <a:xfrm>
            <a:off x="3739753" y="1860947"/>
            <a:ext cx="914" cy="585788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9439832595-22"/>
          <p:cNvSpPr/>
          <p:nvPr/>
        </p:nvSpPr>
        <p:spPr>
          <a:xfrm>
            <a:off x="4622006" y="1853803"/>
            <a:ext cx="4121944" cy="600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3" y="0"/>
                </a:moveTo>
                <a:lnTo>
                  <a:pt x="99307" y="0"/>
                </a:lnTo>
                <a:lnTo>
                  <a:pt x="99374" y="16"/>
                </a:lnTo>
                <a:lnTo>
                  <a:pt x="99443" y="95"/>
                </a:lnTo>
                <a:lnTo>
                  <a:pt x="99508" y="206"/>
                </a:lnTo>
                <a:lnTo>
                  <a:pt x="99573" y="365"/>
                </a:lnTo>
                <a:lnTo>
                  <a:pt x="99633" y="556"/>
                </a:lnTo>
                <a:lnTo>
                  <a:pt x="99693" y="810"/>
                </a:lnTo>
                <a:lnTo>
                  <a:pt x="99746" y="1079"/>
                </a:lnTo>
                <a:lnTo>
                  <a:pt x="99797" y="1397"/>
                </a:lnTo>
                <a:lnTo>
                  <a:pt x="99843" y="1746"/>
                </a:lnTo>
                <a:lnTo>
                  <a:pt x="99882" y="2111"/>
                </a:lnTo>
                <a:lnTo>
                  <a:pt x="99919" y="2524"/>
                </a:lnTo>
                <a:lnTo>
                  <a:pt x="99947" y="2937"/>
                </a:lnTo>
                <a:lnTo>
                  <a:pt x="99970" y="3381"/>
                </a:lnTo>
                <a:lnTo>
                  <a:pt x="99986" y="3825"/>
                </a:lnTo>
                <a:lnTo>
                  <a:pt x="99998" y="4302"/>
                </a:lnTo>
                <a:lnTo>
                  <a:pt x="100000" y="4762"/>
                </a:lnTo>
                <a:lnTo>
                  <a:pt x="100000" y="95238"/>
                </a:lnTo>
                <a:lnTo>
                  <a:pt x="99998" y="95698"/>
                </a:lnTo>
                <a:lnTo>
                  <a:pt x="99986" y="96175"/>
                </a:lnTo>
                <a:lnTo>
                  <a:pt x="99970" y="96619"/>
                </a:lnTo>
                <a:lnTo>
                  <a:pt x="99947" y="97063"/>
                </a:lnTo>
                <a:lnTo>
                  <a:pt x="99919" y="97476"/>
                </a:lnTo>
                <a:lnTo>
                  <a:pt x="99882" y="97889"/>
                </a:lnTo>
                <a:lnTo>
                  <a:pt x="99843" y="98254"/>
                </a:lnTo>
                <a:lnTo>
                  <a:pt x="99797" y="98603"/>
                </a:lnTo>
                <a:lnTo>
                  <a:pt x="99746" y="98921"/>
                </a:lnTo>
                <a:lnTo>
                  <a:pt x="99693" y="99190"/>
                </a:lnTo>
                <a:lnTo>
                  <a:pt x="99633" y="99444"/>
                </a:lnTo>
                <a:lnTo>
                  <a:pt x="99573" y="99635"/>
                </a:lnTo>
                <a:lnTo>
                  <a:pt x="99508" y="99794"/>
                </a:lnTo>
                <a:lnTo>
                  <a:pt x="99443" y="99905"/>
                </a:lnTo>
                <a:lnTo>
                  <a:pt x="99374" y="99984"/>
                </a:lnTo>
                <a:lnTo>
                  <a:pt x="99307" y="100000"/>
                </a:lnTo>
                <a:lnTo>
                  <a:pt x="693" y="100000"/>
                </a:lnTo>
                <a:lnTo>
                  <a:pt x="626" y="99984"/>
                </a:lnTo>
                <a:lnTo>
                  <a:pt x="557" y="99905"/>
                </a:lnTo>
                <a:lnTo>
                  <a:pt x="492" y="99794"/>
                </a:lnTo>
                <a:lnTo>
                  <a:pt x="427" y="99635"/>
                </a:lnTo>
                <a:lnTo>
                  <a:pt x="367" y="99444"/>
                </a:lnTo>
                <a:lnTo>
                  <a:pt x="307" y="99190"/>
                </a:lnTo>
                <a:lnTo>
                  <a:pt x="254" y="98921"/>
                </a:lnTo>
                <a:lnTo>
                  <a:pt x="203" y="98603"/>
                </a:lnTo>
                <a:lnTo>
                  <a:pt x="157" y="98254"/>
                </a:lnTo>
                <a:lnTo>
                  <a:pt x="118" y="97889"/>
                </a:lnTo>
                <a:lnTo>
                  <a:pt x="81" y="97476"/>
                </a:lnTo>
                <a:lnTo>
                  <a:pt x="53" y="97063"/>
                </a:lnTo>
                <a:lnTo>
                  <a:pt x="30" y="96619"/>
                </a:lnTo>
                <a:lnTo>
                  <a:pt x="14" y="96175"/>
                </a:lnTo>
                <a:lnTo>
                  <a:pt x="2" y="95698"/>
                </a:lnTo>
                <a:lnTo>
                  <a:pt x="0" y="95238"/>
                </a:lnTo>
                <a:lnTo>
                  <a:pt x="0" y="4762"/>
                </a:lnTo>
                <a:lnTo>
                  <a:pt x="2" y="4302"/>
                </a:lnTo>
                <a:lnTo>
                  <a:pt x="14" y="3825"/>
                </a:lnTo>
                <a:lnTo>
                  <a:pt x="30" y="3381"/>
                </a:lnTo>
                <a:lnTo>
                  <a:pt x="53" y="2937"/>
                </a:lnTo>
                <a:lnTo>
                  <a:pt x="81" y="2524"/>
                </a:lnTo>
                <a:lnTo>
                  <a:pt x="118" y="2111"/>
                </a:lnTo>
                <a:lnTo>
                  <a:pt x="157" y="1746"/>
                </a:lnTo>
                <a:lnTo>
                  <a:pt x="203" y="1397"/>
                </a:lnTo>
                <a:lnTo>
                  <a:pt x="254" y="1079"/>
                </a:lnTo>
                <a:lnTo>
                  <a:pt x="307" y="810"/>
                </a:lnTo>
                <a:lnTo>
                  <a:pt x="367" y="556"/>
                </a:lnTo>
                <a:lnTo>
                  <a:pt x="427" y="365"/>
                </a:lnTo>
                <a:lnTo>
                  <a:pt x="492" y="206"/>
                </a:lnTo>
                <a:lnTo>
                  <a:pt x="557" y="95"/>
                </a:lnTo>
                <a:lnTo>
                  <a:pt x="626" y="16"/>
                </a:lnTo>
                <a:lnTo>
                  <a:pt x="693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57150" dist="14288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9439832667-65"/>
          <p:cNvSpPr/>
          <p:nvPr/>
        </p:nvSpPr>
        <p:spPr>
          <a:xfrm>
            <a:off x="4772025" y="1995785"/>
            <a:ext cx="112514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750" y="0"/>
                </a:moveTo>
                <a:lnTo>
                  <a:pt x="43750" y="0"/>
                </a:lnTo>
                <a:cubicBezTo>
                  <a:pt x="42139" y="0"/>
                  <a:pt x="40833" y="667"/>
                  <a:pt x="39833" y="2000"/>
                </a:cubicBezTo>
                <a:lnTo>
                  <a:pt x="39833" y="2000"/>
                </a:lnTo>
                <a:lnTo>
                  <a:pt x="39833" y="2000"/>
                </a:lnTo>
                <a:cubicBezTo>
                  <a:pt x="38778" y="3407"/>
                  <a:pt x="38250" y="5185"/>
                  <a:pt x="38250" y="7333"/>
                </a:cubicBezTo>
                <a:lnTo>
                  <a:pt x="38250" y="7333"/>
                </a:lnTo>
                <a:lnTo>
                  <a:pt x="38250" y="7778"/>
                </a:lnTo>
                <a:lnTo>
                  <a:pt x="38250" y="30556"/>
                </a:lnTo>
                <a:cubicBezTo>
                  <a:pt x="38139" y="31889"/>
                  <a:pt x="37583" y="32630"/>
                  <a:pt x="36583" y="32778"/>
                </a:cubicBezTo>
                <a:lnTo>
                  <a:pt x="36583" y="32778"/>
                </a:lnTo>
                <a:cubicBezTo>
                  <a:pt x="35917" y="32778"/>
                  <a:pt x="35389" y="32407"/>
                  <a:pt x="35000" y="31667"/>
                </a:cubicBezTo>
                <a:lnTo>
                  <a:pt x="35000" y="31667"/>
                </a:lnTo>
                <a:lnTo>
                  <a:pt x="26833" y="12556"/>
                </a:lnTo>
                <a:cubicBezTo>
                  <a:pt x="20444" y="16778"/>
                  <a:pt x="15306" y="22926"/>
                  <a:pt x="11417" y="31000"/>
                </a:cubicBezTo>
                <a:lnTo>
                  <a:pt x="11417" y="31000"/>
                </a:lnTo>
                <a:cubicBezTo>
                  <a:pt x="7583" y="39074"/>
                  <a:pt x="5611" y="48185"/>
                  <a:pt x="5500" y="58333"/>
                </a:cubicBezTo>
                <a:lnTo>
                  <a:pt x="5500" y="58333"/>
                </a:lnTo>
                <a:lnTo>
                  <a:pt x="5500" y="72889"/>
                </a:lnTo>
                <a:lnTo>
                  <a:pt x="93000" y="72889"/>
                </a:lnTo>
                <a:lnTo>
                  <a:pt x="93000" y="57889"/>
                </a:lnTo>
                <a:cubicBezTo>
                  <a:pt x="92778" y="47667"/>
                  <a:pt x="90778" y="38630"/>
                  <a:pt x="87000" y="30778"/>
                </a:cubicBezTo>
                <a:lnTo>
                  <a:pt x="87000" y="30778"/>
                </a:lnTo>
                <a:cubicBezTo>
                  <a:pt x="83111" y="22852"/>
                  <a:pt x="77972" y="16778"/>
                  <a:pt x="71583" y="12556"/>
                </a:cubicBezTo>
                <a:lnTo>
                  <a:pt x="71583" y="12556"/>
                </a:lnTo>
                <a:lnTo>
                  <a:pt x="63417" y="31667"/>
                </a:lnTo>
                <a:cubicBezTo>
                  <a:pt x="63083" y="32407"/>
                  <a:pt x="62556" y="32778"/>
                  <a:pt x="61833" y="32778"/>
                </a:cubicBezTo>
                <a:lnTo>
                  <a:pt x="61833" y="32778"/>
                </a:lnTo>
                <a:cubicBezTo>
                  <a:pt x="60833" y="32630"/>
                  <a:pt x="60278" y="31889"/>
                  <a:pt x="60167" y="30556"/>
                </a:cubicBezTo>
                <a:lnTo>
                  <a:pt x="60167" y="30556"/>
                </a:lnTo>
                <a:lnTo>
                  <a:pt x="60167" y="7778"/>
                </a:lnTo>
                <a:lnTo>
                  <a:pt x="60167" y="7333"/>
                </a:lnTo>
                <a:cubicBezTo>
                  <a:pt x="60167" y="5185"/>
                  <a:pt x="59639" y="3407"/>
                  <a:pt x="58583" y="2000"/>
                </a:cubicBezTo>
                <a:lnTo>
                  <a:pt x="58583" y="2000"/>
                </a:lnTo>
                <a:cubicBezTo>
                  <a:pt x="57583" y="667"/>
                  <a:pt x="56278" y="0"/>
                  <a:pt x="54667" y="0"/>
                </a:cubicBezTo>
                <a:lnTo>
                  <a:pt x="54667" y="0"/>
                </a:lnTo>
                <a:lnTo>
                  <a:pt x="43750" y="0"/>
                </a:lnTo>
                <a:moveTo>
                  <a:pt x="2917" y="80222"/>
                </a:moveTo>
                <a:lnTo>
                  <a:pt x="2917" y="80222"/>
                </a:lnTo>
                <a:cubicBezTo>
                  <a:pt x="1083" y="80370"/>
                  <a:pt x="111" y="81667"/>
                  <a:pt x="0" y="84111"/>
                </a:cubicBezTo>
                <a:lnTo>
                  <a:pt x="0" y="84111"/>
                </a:lnTo>
                <a:cubicBezTo>
                  <a:pt x="0" y="85148"/>
                  <a:pt x="333" y="86037"/>
                  <a:pt x="1000" y="86778"/>
                </a:cubicBezTo>
                <a:lnTo>
                  <a:pt x="1000" y="86778"/>
                </a:lnTo>
                <a:cubicBezTo>
                  <a:pt x="2722" y="88926"/>
                  <a:pt x="7472" y="91889"/>
                  <a:pt x="15250" y="95667"/>
                </a:cubicBezTo>
                <a:lnTo>
                  <a:pt x="15250" y="95667"/>
                </a:lnTo>
                <a:cubicBezTo>
                  <a:pt x="22972" y="99519"/>
                  <a:pt x="34306" y="101667"/>
                  <a:pt x="49250" y="102111"/>
                </a:cubicBezTo>
                <a:lnTo>
                  <a:pt x="49250" y="102111"/>
                </a:lnTo>
                <a:cubicBezTo>
                  <a:pt x="64139" y="101667"/>
                  <a:pt x="75472" y="99519"/>
                  <a:pt x="83250" y="95667"/>
                </a:cubicBezTo>
                <a:lnTo>
                  <a:pt x="83250" y="95667"/>
                </a:lnTo>
                <a:cubicBezTo>
                  <a:pt x="90972" y="91889"/>
                  <a:pt x="95694" y="88926"/>
                  <a:pt x="97417" y="86778"/>
                </a:cubicBezTo>
                <a:lnTo>
                  <a:pt x="97417" y="86778"/>
                </a:lnTo>
                <a:cubicBezTo>
                  <a:pt x="98083" y="86037"/>
                  <a:pt x="98417" y="85148"/>
                  <a:pt x="98417" y="84111"/>
                </a:cubicBezTo>
                <a:lnTo>
                  <a:pt x="98417" y="84111"/>
                </a:lnTo>
                <a:cubicBezTo>
                  <a:pt x="98306" y="81667"/>
                  <a:pt x="97333" y="80370"/>
                  <a:pt x="95500" y="80222"/>
                </a:cubicBezTo>
                <a:lnTo>
                  <a:pt x="95500" y="80222"/>
                </a:lnTo>
                <a:lnTo>
                  <a:pt x="2917" y="8022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2603-30"/>
          <p:cNvSpPr/>
          <p:nvPr/>
        </p:nvSpPr>
        <p:spPr>
          <a:xfrm>
            <a:off x="7950994" y="1860947"/>
            <a:ext cx="785813" cy="5857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651" y="0"/>
                </a:lnTo>
                <a:lnTo>
                  <a:pt x="99843" y="210"/>
                </a:lnTo>
                <a:lnTo>
                  <a:pt x="100000" y="468"/>
                </a:lnTo>
                <a:lnTo>
                  <a:pt x="100000" y="99532"/>
                </a:lnTo>
                <a:lnTo>
                  <a:pt x="99843" y="99790"/>
                </a:lnTo>
                <a:lnTo>
                  <a:pt x="99651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439832606-36"/>
          <p:cNvCxnSpPr/>
          <p:nvPr/>
        </p:nvCxnSpPr>
        <p:spPr>
          <a:xfrm>
            <a:off x="7961709" y="1860947"/>
            <a:ext cx="914" cy="585788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439832596-23"/>
          <p:cNvSpPr/>
          <p:nvPr/>
        </p:nvSpPr>
        <p:spPr>
          <a:xfrm>
            <a:off x="400050" y="2553891"/>
            <a:ext cx="4121944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3" y="0"/>
                </a:moveTo>
                <a:lnTo>
                  <a:pt x="99307" y="0"/>
                </a:lnTo>
                <a:lnTo>
                  <a:pt x="99374" y="23"/>
                </a:lnTo>
                <a:lnTo>
                  <a:pt x="99443" y="140"/>
                </a:lnTo>
                <a:lnTo>
                  <a:pt x="99508" y="302"/>
                </a:lnTo>
                <a:lnTo>
                  <a:pt x="99573" y="535"/>
                </a:lnTo>
                <a:lnTo>
                  <a:pt x="99633" y="814"/>
                </a:lnTo>
                <a:lnTo>
                  <a:pt x="99693" y="1186"/>
                </a:lnTo>
                <a:lnTo>
                  <a:pt x="99746" y="1581"/>
                </a:lnTo>
                <a:lnTo>
                  <a:pt x="99797" y="2047"/>
                </a:lnTo>
                <a:lnTo>
                  <a:pt x="99843" y="2558"/>
                </a:lnTo>
                <a:lnTo>
                  <a:pt x="99882" y="3093"/>
                </a:lnTo>
                <a:lnTo>
                  <a:pt x="99919" y="3698"/>
                </a:lnTo>
                <a:lnTo>
                  <a:pt x="99947" y="4302"/>
                </a:lnTo>
                <a:lnTo>
                  <a:pt x="99970" y="4953"/>
                </a:lnTo>
                <a:lnTo>
                  <a:pt x="99986" y="5605"/>
                </a:lnTo>
                <a:lnTo>
                  <a:pt x="99998" y="6302"/>
                </a:lnTo>
                <a:lnTo>
                  <a:pt x="100000" y="6977"/>
                </a:lnTo>
                <a:lnTo>
                  <a:pt x="100000" y="93023"/>
                </a:lnTo>
                <a:lnTo>
                  <a:pt x="99998" y="93698"/>
                </a:lnTo>
                <a:lnTo>
                  <a:pt x="99986" y="94395"/>
                </a:lnTo>
                <a:lnTo>
                  <a:pt x="99970" y="95047"/>
                </a:lnTo>
                <a:lnTo>
                  <a:pt x="99947" y="95698"/>
                </a:lnTo>
                <a:lnTo>
                  <a:pt x="99919" y="96302"/>
                </a:lnTo>
                <a:lnTo>
                  <a:pt x="99882" y="96907"/>
                </a:lnTo>
                <a:lnTo>
                  <a:pt x="99843" y="97442"/>
                </a:lnTo>
                <a:lnTo>
                  <a:pt x="99797" y="97953"/>
                </a:lnTo>
                <a:lnTo>
                  <a:pt x="99746" y="98419"/>
                </a:lnTo>
                <a:lnTo>
                  <a:pt x="99693" y="98814"/>
                </a:lnTo>
                <a:lnTo>
                  <a:pt x="99633" y="99186"/>
                </a:lnTo>
                <a:lnTo>
                  <a:pt x="99573" y="99465"/>
                </a:lnTo>
                <a:lnTo>
                  <a:pt x="99508" y="99698"/>
                </a:lnTo>
                <a:lnTo>
                  <a:pt x="99443" y="99860"/>
                </a:lnTo>
                <a:lnTo>
                  <a:pt x="99374" y="99977"/>
                </a:lnTo>
                <a:lnTo>
                  <a:pt x="99307" y="100000"/>
                </a:lnTo>
                <a:lnTo>
                  <a:pt x="693" y="100000"/>
                </a:lnTo>
                <a:lnTo>
                  <a:pt x="626" y="99977"/>
                </a:lnTo>
                <a:lnTo>
                  <a:pt x="557" y="99860"/>
                </a:lnTo>
                <a:lnTo>
                  <a:pt x="492" y="99698"/>
                </a:lnTo>
                <a:lnTo>
                  <a:pt x="427" y="99465"/>
                </a:lnTo>
                <a:lnTo>
                  <a:pt x="367" y="99186"/>
                </a:lnTo>
                <a:lnTo>
                  <a:pt x="307" y="98814"/>
                </a:lnTo>
                <a:lnTo>
                  <a:pt x="254" y="98419"/>
                </a:lnTo>
                <a:lnTo>
                  <a:pt x="203" y="97953"/>
                </a:lnTo>
                <a:lnTo>
                  <a:pt x="157" y="97442"/>
                </a:lnTo>
                <a:lnTo>
                  <a:pt x="118" y="96907"/>
                </a:lnTo>
                <a:lnTo>
                  <a:pt x="81" y="96302"/>
                </a:lnTo>
                <a:lnTo>
                  <a:pt x="53" y="95698"/>
                </a:lnTo>
                <a:lnTo>
                  <a:pt x="30" y="95047"/>
                </a:lnTo>
                <a:lnTo>
                  <a:pt x="14" y="94395"/>
                </a:lnTo>
                <a:lnTo>
                  <a:pt x="2" y="93698"/>
                </a:lnTo>
                <a:lnTo>
                  <a:pt x="0" y="93023"/>
                </a:lnTo>
                <a:lnTo>
                  <a:pt x="0" y="6977"/>
                </a:lnTo>
                <a:lnTo>
                  <a:pt x="2" y="6302"/>
                </a:lnTo>
                <a:lnTo>
                  <a:pt x="14" y="5605"/>
                </a:lnTo>
                <a:lnTo>
                  <a:pt x="30" y="4953"/>
                </a:lnTo>
                <a:lnTo>
                  <a:pt x="53" y="4302"/>
                </a:lnTo>
                <a:lnTo>
                  <a:pt x="81" y="3698"/>
                </a:lnTo>
                <a:lnTo>
                  <a:pt x="118" y="3093"/>
                </a:lnTo>
                <a:lnTo>
                  <a:pt x="157" y="2558"/>
                </a:lnTo>
                <a:lnTo>
                  <a:pt x="203" y="2047"/>
                </a:lnTo>
                <a:lnTo>
                  <a:pt x="254" y="1581"/>
                </a:lnTo>
                <a:lnTo>
                  <a:pt x="307" y="1186"/>
                </a:lnTo>
                <a:lnTo>
                  <a:pt x="367" y="814"/>
                </a:lnTo>
                <a:lnTo>
                  <a:pt x="427" y="535"/>
                </a:lnTo>
                <a:lnTo>
                  <a:pt x="492" y="302"/>
                </a:lnTo>
                <a:lnTo>
                  <a:pt x="557" y="140"/>
                </a:lnTo>
                <a:lnTo>
                  <a:pt x="626" y="23"/>
                </a:lnTo>
                <a:lnTo>
                  <a:pt x="693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57150" dist="14288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9439832664-60"/>
          <p:cNvSpPr/>
          <p:nvPr/>
        </p:nvSpPr>
        <p:spPr>
          <a:xfrm>
            <a:off x="550069" y="2689622"/>
            <a:ext cx="125016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692" y="0"/>
                </a:moveTo>
                <a:lnTo>
                  <a:pt x="22692" y="0"/>
                </a:lnTo>
                <a:cubicBezTo>
                  <a:pt x="27462" y="121"/>
                  <a:pt x="31103" y="2606"/>
                  <a:pt x="33615" y="7455"/>
                </a:cubicBezTo>
                <a:lnTo>
                  <a:pt x="33615" y="7455"/>
                </a:lnTo>
                <a:cubicBezTo>
                  <a:pt x="35923" y="12424"/>
                  <a:pt x="35923" y="17394"/>
                  <a:pt x="33615" y="22364"/>
                </a:cubicBezTo>
                <a:lnTo>
                  <a:pt x="33615" y="22364"/>
                </a:lnTo>
                <a:cubicBezTo>
                  <a:pt x="31103" y="27212"/>
                  <a:pt x="27462" y="29697"/>
                  <a:pt x="22692" y="29818"/>
                </a:cubicBezTo>
                <a:lnTo>
                  <a:pt x="22692" y="29818"/>
                </a:lnTo>
                <a:cubicBezTo>
                  <a:pt x="17974" y="29697"/>
                  <a:pt x="14359" y="27212"/>
                  <a:pt x="11846" y="22364"/>
                </a:cubicBezTo>
                <a:lnTo>
                  <a:pt x="11846" y="22364"/>
                </a:lnTo>
                <a:cubicBezTo>
                  <a:pt x="9538" y="17394"/>
                  <a:pt x="9538" y="12424"/>
                  <a:pt x="11846" y="7455"/>
                </a:cubicBezTo>
                <a:lnTo>
                  <a:pt x="11846" y="7455"/>
                </a:lnTo>
                <a:cubicBezTo>
                  <a:pt x="14359" y="2606"/>
                  <a:pt x="17974" y="121"/>
                  <a:pt x="22692" y="0"/>
                </a:cubicBezTo>
                <a:lnTo>
                  <a:pt x="22692" y="0"/>
                </a:lnTo>
                <a:moveTo>
                  <a:pt x="80769" y="0"/>
                </a:moveTo>
                <a:lnTo>
                  <a:pt x="80769" y="0"/>
                </a:lnTo>
                <a:cubicBezTo>
                  <a:pt x="85487" y="121"/>
                  <a:pt x="89128" y="2606"/>
                  <a:pt x="91692" y="7455"/>
                </a:cubicBezTo>
                <a:lnTo>
                  <a:pt x="91692" y="7455"/>
                </a:lnTo>
                <a:cubicBezTo>
                  <a:pt x="94000" y="12424"/>
                  <a:pt x="94000" y="17394"/>
                  <a:pt x="91692" y="22364"/>
                </a:cubicBezTo>
                <a:lnTo>
                  <a:pt x="91692" y="22364"/>
                </a:lnTo>
                <a:cubicBezTo>
                  <a:pt x="89128" y="27212"/>
                  <a:pt x="85487" y="29697"/>
                  <a:pt x="80769" y="29818"/>
                </a:cubicBezTo>
                <a:lnTo>
                  <a:pt x="80769" y="29818"/>
                </a:lnTo>
                <a:cubicBezTo>
                  <a:pt x="76051" y="29697"/>
                  <a:pt x="72410" y="27212"/>
                  <a:pt x="69846" y="22364"/>
                </a:cubicBezTo>
                <a:lnTo>
                  <a:pt x="69846" y="22364"/>
                </a:lnTo>
                <a:cubicBezTo>
                  <a:pt x="67538" y="17394"/>
                  <a:pt x="67538" y="12424"/>
                  <a:pt x="69846" y="7455"/>
                </a:cubicBezTo>
                <a:lnTo>
                  <a:pt x="69846" y="7455"/>
                </a:lnTo>
                <a:cubicBezTo>
                  <a:pt x="72410" y="2606"/>
                  <a:pt x="76051" y="121"/>
                  <a:pt x="80769" y="0"/>
                </a:cubicBezTo>
                <a:lnTo>
                  <a:pt x="80769" y="0"/>
                </a:lnTo>
                <a:moveTo>
                  <a:pt x="0" y="55727"/>
                </a:moveTo>
                <a:lnTo>
                  <a:pt x="0" y="55727"/>
                </a:lnTo>
                <a:cubicBezTo>
                  <a:pt x="103" y="50030"/>
                  <a:pt x="1744" y="45303"/>
                  <a:pt x="4923" y="41545"/>
                </a:cubicBezTo>
                <a:lnTo>
                  <a:pt x="4923" y="41545"/>
                </a:lnTo>
                <a:lnTo>
                  <a:pt x="4923" y="41545"/>
                </a:lnTo>
                <a:cubicBezTo>
                  <a:pt x="8051" y="37848"/>
                  <a:pt x="12026" y="35939"/>
                  <a:pt x="16846" y="35818"/>
                </a:cubicBezTo>
                <a:lnTo>
                  <a:pt x="16846" y="35818"/>
                </a:lnTo>
                <a:lnTo>
                  <a:pt x="23538" y="35818"/>
                </a:lnTo>
                <a:cubicBezTo>
                  <a:pt x="26051" y="35818"/>
                  <a:pt x="28410" y="36424"/>
                  <a:pt x="30615" y="37636"/>
                </a:cubicBezTo>
                <a:lnTo>
                  <a:pt x="30615" y="37636"/>
                </a:lnTo>
                <a:cubicBezTo>
                  <a:pt x="30410" y="39030"/>
                  <a:pt x="30308" y="40394"/>
                  <a:pt x="30308" y="41727"/>
                </a:cubicBezTo>
                <a:lnTo>
                  <a:pt x="30308" y="41727"/>
                </a:lnTo>
                <a:cubicBezTo>
                  <a:pt x="30513" y="49061"/>
                  <a:pt x="32769" y="55030"/>
                  <a:pt x="37077" y="59636"/>
                </a:cubicBezTo>
                <a:lnTo>
                  <a:pt x="37077" y="59636"/>
                </a:lnTo>
                <a:cubicBezTo>
                  <a:pt x="37077" y="59636"/>
                  <a:pt x="37077" y="59636"/>
                  <a:pt x="37077" y="59636"/>
                </a:cubicBezTo>
                <a:lnTo>
                  <a:pt x="37077" y="59636"/>
                </a:lnTo>
                <a:cubicBezTo>
                  <a:pt x="37077" y="59636"/>
                  <a:pt x="37077" y="59636"/>
                  <a:pt x="37077" y="59636"/>
                </a:cubicBezTo>
                <a:lnTo>
                  <a:pt x="37077" y="59636"/>
                </a:lnTo>
                <a:lnTo>
                  <a:pt x="3308" y="59636"/>
                </a:lnTo>
                <a:cubicBezTo>
                  <a:pt x="1308" y="59394"/>
                  <a:pt x="205" y="58091"/>
                  <a:pt x="0" y="55727"/>
                </a:cubicBezTo>
                <a:lnTo>
                  <a:pt x="0" y="55727"/>
                </a:lnTo>
                <a:moveTo>
                  <a:pt x="63923" y="59636"/>
                </a:moveTo>
                <a:lnTo>
                  <a:pt x="63923" y="59636"/>
                </a:lnTo>
                <a:cubicBezTo>
                  <a:pt x="63923" y="59636"/>
                  <a:pt x="63923" y="59636"/>
                  <a:pt x="63923" y="59636"/>
                </a:cubicBezTo>
                <a:lnTo>
                  <a:pt x="63923" y="59636"/>
                </a:lnTo>
                <a:lnTo>
                  <a:pt x="63923" y="59636"/>
                </a:lnTo>
                <a:cubicBezTo>
                  <a:pt x="63923" y="59636"/>
                  <a:pt x="63923" y="59636"/>
                  <a:pt x="63923" y="59636"/>
                </a:cubicBezTo>
                <a:lnTo>
                  <a:pt x="63923" y="59636"/>
                </a:lnTo>
                <a:cubicBezTo>
                  <a:pt x="68231" y="55030"/>
                  <a:pt x="70487" y="49061"/>
                  <a:pt x="70692" y="41727"/>
                </a:cubicBezTo>
                <a:lnTo>
                  <a:pt x="70692" y="41727"/>
                </a:lnTo>
                <a:cubicBezTo>
                  <a:pt x="70692" y="40394"/>
                  <a:pt x="70590" y="39030"/>
                  <a:pt x="70385" y="37636"/>
                </a:cubicBezTo>
                <a:lnTo>
                  <a:pt x="70385" y="37636"/>
                </a:lnTo>
                <a:cubicBezTo>
                  <a:pt x="72590" y="36424"/>
                  <a:pt x="74949" y="35818"/>
                  <a:pt x="77462" y="35818"/>
                </a:cubicBezTo>
                <a:lnTo>
                  <a:pt x="77462" y="35818"/>
                </a:lnTo>
                <a:lnTo>
                  <a:pt x="84077" y="35818"/>
                </a:lnTo>
                <a:cubicBezTo>
                  <a:pt x="88897" y="35939"/>
                  <a:pt x="92897" y="37848"/>
                  <a:pt x="96077" y="41545"/>
                </a:cubicBezTo>
                <a:lnTo>
                  <a:pt x="96077" y="41545"/>
                </a:lnTo>
                <a:cubicBezTo>
                  <a:pt x="99205" y="45303"/>
                  <a:pt x="100846" y="50030"/>
                  <a:pt x="101000" y="55727"/>
                </a:cubicBezTo>
                <a:lnTo>
                  <a:pt x="101000" y="55727"/>
                </a:lnTo>
                <a:cubicBezTo>
                  <a:pt x="100744" y="58091"/>
                  <a:pt x="99615" y="59394"/>
                  <a:pt x="97615" y="59636"/>
                </a:cubicBezTo>
                <a:lnTo>
                  <a:pt x="97615" y="59636"/>
                </a:lnTo>
                <a:lnTo>
                  <a:pt x="63923" y="59636"/>
                </a:lnTo>
                <a:moveTo>
                  <a:pt x="35308" y="41727"/>
                </a:moveTo>
                <a:lnTo>
                  <a:pt x="35308" y="41727"/>
                </a:lnTo>
                <a:cubicBezTo>
                  <a:pt x="35308" y="38515"/>
                  <a:pt x="36000" y="35545"/>
                  <a:pt x="37385" y="32818"/>
                </a:cubicBezTo>
                <a:lnTo>
                  <a:pt x="37385" y="32818"/>
                </a:lnTo>
                <a:lnTo>
                  <a:pt x="37385" y="32818"/>
                </a:lnTo>
                <a:cubicBezTo>
                  <a:pt x="38769" y="30091"/>
                  <a:pt x="40615" y="27909"/>
                  <a:pt x="42923" y="26273"/>
                </a:cubicBezTo>
                <a:lnTo>
                  <a:pt x="42923" y="26273"/>
                </a:lnTo>
                <a:cubicBezTo>
                  <a:pt x="45333" y="24697"/>
                  <a:pt x="47846" y="23909"/>
                  <a:pt x="50462" y="23909"/>
                </a:cubicBezTo>
                <a:lnTo>
                  <a:pt x="50462" y="23909"/>
                </a:lnTo>
                <a:cubicBezTo>
                  <a:pt x="53128" y="23909"/>
                  <a:pt x="55667" y="24697"/>
                  <a:pt x="58077" y="26273"/>
                </a:cubicBezTo>
                <a:lnTo>
                  <a:pt x="58077" y="26273"/>
                </a:lnTo>
                <a:cubicBezTo>
                  <a:pt x="60385" y="27909"/>
                  <a:pt x="62205" y="30091"/>
                  <a:pt x="63538" y="32818"/>
                </a:cubicBezTo>
                <a:lnTo>
                  <a:pt x="63538" y="32818"/>
                </a:lnTo>
                <a:cubicBezTo>
                  <a:pt x="64923" y="35545"/>
                  <a:pt x="65615" y="38515"/>
                  <a:pt x="65615" y="41727"/>
                </a:cubicBezTo>
                <a:lnTo>
                  <a:pt x="65615" y="41727"/>
                </a:lnTo>
                <a:cubicBezTo>
                  <a:pt x="65615" y="45000"/>
                  <a:pt x="64923" y="48000"/>
                  <a:pt x="63538" y="50727"/>
                </a:cubicBezTo>
                <a:lnTo>
                  <a:pt x="63538" y="50727"/>
                </a:lnTo>
                <a:cubicBezTo>
                  <a:pt x="62205" y="53455"/>
                  <a:pt x="60385" y="55636"/>
                  <a:pt x="58077" y="57273"/>
                </a:cubicBezTo>
                <a:lnTo>
                  <a:pt x="58077" y="57273"/>
                </a:lnTo>
                <a:cubicBezTo>
                  <a:pt x="55667" y="58848"/>
                  <a:pt x="53128" y="59636"/>
                  <a:pt x="50462" y="59636"/>
                </a:cubicBezTo>
                <a:lnTo>
                  <a:pt x="50462" y="59636"/>
                </a:lnTo>
                <a:cubicBezTo>
                  <a:pt x="47846" y="59636"/>
                  <a:pt x="45333" y="58848"/>
                  <a:pt x="42923" y="57273"/>
                </a:cubicBezTo>
                <a:lnTo>
                  <a:pt x="42923" y="57273"/>
                </a:lnTo>
                <a:cubicBezTo>
                  <a:pt x="40615" y="55636"/>
                  <a:pt x="38769" y="53455"/>
                  <a:pt x="37385" y="50727"/>
                </a:cubicBezTo>
                <a:lnTo>
                  <a:pt x="37385" y="50727"/>
                </a:lnTo>
                <a:cubicBezTo>
                  <a:pt x="36000" y="48000"/>
                  <a:pt x="35308" y="45000"/>
                  <a:pt x="35308" y="41727"/>
                </a:cubicBezTo>
                <a:lnTo>
                  <a:pt x="35308" y="41727"/>
                </a:lnTo>
                <a:moveTo>
                  <a:pt x="20231" y="90455"/>
                </a:moveTo>
                <a:lnTo>
                  <a:pt x="20231" y="90455"/>
                </a:lnTo>
                <a:cubicBezTo>
                  <a:pt x="20333" y="83485"/>
                  <a:pt x="22359" y="77636"/>
                  <a:pt x="26308" y="72909"/>
                </a:cubicBezTo>
                <a:lnTo>
                  <a:pt x="26308" y="72909"/>
                </a:lnTo>
                <a:lnTo>
                  <a:pt x="26308" y="72909"/>
                </a:lnTo>
                <a:cubicBezTo>
                  <a:pt x="30308" y="68182"/>
                  <a:pt x="35256" y="65758"/>
                  <a:pt x="41154" y="65636"/>
                </a:cubicBezTo>
                <a:lnTo>
                  <a:pt x="41154" y="65636"/>
                </a:lnTo>
                <a:lnTo>
                  <a:pt x="59769" y="65636"/>
                </a:lnTo>
                <a:cubicBezTo>
                  <a:pt x="65667" y="65758"/>
                  <a:pt x="70615" y="68182"/>
                  <a:pt x="74615" y="72909"/>
                </a:cubicBezTo>
                <a:lnTo>
                  <a:pt x="74615" y="72909"/>
                </a:lnTo>
                <a:cubicBezTo>
                  <a:pt x="78615" y="77636"/>
                  <a:pt x="80667" y="83485"/>
                  <a:pt x="80769" y="90455"/>
                </a:cubicBezTo>
                <a:lnTo>
                  <a:pt x="80769" y="90455"/>
                </a:lnTo>
                <a:cubicBezTo>
                  <a:pt x="80564" y="93545"/>
                  <a:pt x="79154" y="95212"/>
                  <a:pt x="76538" y="95455"/>
                </a:cubicBezTo>
                <a:lnTo>
                  <a:pt x="76538" y="95455"/>
                </a:lnTo>
                <a:lnTo>
                  <a:pt x="24462" y="95455"/>
                </a:lnTo>
                <a:cubicBezTo>
                  <a:pt x="21846" y="95212"/>
                  <a:pt x="20436" y="93545"/>
                  <a:pt x="20231" y="90455"/>
                </a:cubicBezTo>
                <a:lnTo>
                  <a:pt x="20231" y="90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2605-31"/>
          <p:cNvSpPr/>
          <p:nvPr/>
        </p:nvSpPr>
        <p:spPr>
          <a:xfrm>
            <a:off x="3729038" y="2561034"/>
            <a:ext cx="785813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651" y="0"/>
                </a:lnTo>
                <a:lnTo>
                  <a:pt x="99843" y="317"/>
                </a:lnTo>
                <a:lnTo>
                  <a:pt x="100000" y="683"/>
                </a:lnTo>
                <a:lnTo>
                  <a:pt x="100000" y="99317"/>
                </a:lnTo>
                <a:lnTo>
                  <a:pt x="99843" y="99683"/>
                </a:lnTo>
                <a:lnTo>
                  <a:pt x="99651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9439832606-37"/>
          <p:cNvCxnSpPr/>
          <p:nvPr/>
        </p:nvCxnSpPr>
        <p:spPr>
          <a:xfrm>
            <a:off x="3739753" y="2561034"/>
            <a:ext cx="914" cy="392906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9439832597-24"/>
          <p:cNvSpPr/>
          <p:nvPr/>
        </p:nvSpPr>
        <p:spPr>
          <a:xfrm>
            <a:off x="4622006" y="2553891"/>
            <a:ext cx="4121944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3" y="0"/>
                </a:moveTo>
                <a:lnTo>
                  <a:pt x="99307" y="0"/>
                </a:lnTo>
                <a:lnTo>
                  <a:pt x="99374" y="23"/>
                </a:lnTo>
                <a:lnTo>
                  <a:pt x="99443" y="140"/>
                </a:lnTo>
                <a:lnTo>
                  <a:pt x="99508" y="302"/>
                </a:lnTo>
                <a:lnTo>
                  <a:pt x="99573" y="535"/>
                </a:lnTo>
                <a:lnTo>
                  <a:pt x="99633" y="814"/>
                </a:lnTo>
                <a:lnTo>
                  <a:pt x="99693" y="1186"/>
                </a:lnTo>
                <a:lnTo>
                  <a:pt x="99746" y="1581"/>
                </a:lnTo>
                <a:lnTo>
                  <a:pt x="99797" y="2047"/>
                </a:lnTo>
                <a:lnTo>
                  <a:pt x="99843" y="2558"/>
                </a:lnTo>
                <a:lnTo>
                  <a:pt x="99882" y="3093"/>
                </a:lnTo>
                <a:lnTo>
                  <a:pt x="99919" y="3698"/>
                </a:lnTo>
                <a:lnTo>
                  <a:pt x="99947" y="4302"/>
                </a:lnTo>
                <a:lnTo>
                  <a:pt x="99970" y="4953"/>
                </a:lnTo>
                <a:lnTo>
                  <a:pt x="99986" y="5605"/>
                </a:lnTo>
                <a:lnTo>
                  <a:pt x="99998" y="6302"/>
                </a:lnTo>
                <a:lnTo>
                  <a:pt x="100000" y="6977"/>
                </a:lnTo>
                <a:lnTo>
                  <a:pt x="100000" y="93023"/>
                </a:lnTo>
                <a:lnTo>
                  <a:pt x="99998" y="93698"/>
                </a:lnTo>
                <a:lnTo>
                  <a:pt x="99986" y="94395"/>
                </a:lnTo>
                <a:lnTo>
                  <a:pt x="99970" y="95047"/>
                </a:lnTo>
                <a:lnTo>
                  <a:pt x="99947" y="95698"/>
                </a:lnTo>
                <a:lnTo>
                  <a:pt x="99919" y="96302"/>
                </a:lnTo>
                <a:lnTo>
                  <a:pt x="99882" y="96907"/>
                </a:lnTo>
                <a:lnTo>
                  <a:pt x="99843" y="97442"/>
                </a:lnTo>
                <a:lnTo>
                  <a:pt x="99797" y="97953"/>
                </a:lnTo>
                <a:lnTo>
                  <a:pt x="99746" y="98419"/>
                </a:lnTo>
                <a:lnTo>
                  <a:pt x="99693" y="98814"/>
                </a:lnTo>
                <a:lnTo>
                  <a:pt x="99633" y="99186"/>
                </a:lnTo>
                <a:lnTo>
                  <a:pt x="99573" y="99465"/>
                </a:lnTo>
                <a:lnTo>
                  <a:pt x="99508" y="99698"/>
                </a:lnTo>
                <a:lnTo>
                  <a:pt x="99443" y="99860"/>
                </a:lnTo>
                <a:lnTo>
                  <a:pt x="99374" y="99977"/>
                </a:lnTo>
                <a:lnTo>
                  <a:pt x="99307" y="100000"/>
                </a:lnTo>
                <a:lnTo>
                  <a:pt x="693" y="100000"/>
                </a:lnTo>
                <a:lnTo>
                  <a:pt x="626" y="99977"/>
                </a:lnTo>
                <a:lnTo>
                  <a:pt x="557" y="99860"/>
                </a:lnTo>
                <a:lnTo>
                  <a:pt x="492" y="99698"/>
                </a:lnTo>
                <a:lnTo>
                  <a:pt x="427" y="99465"/>
                </a:lnTo>
                <a:lnTo>
                  <a:pt x="367" y="99186"/>
                </a:lnTo>
                <a:lnTo>
                  <a:pt x="307" y="98814"/>
                </a:lnTo>
                <a:lnTo>
                  <a:pt x="254" y="98419"/>
                </a:lnTo>
                <a:lnTo>
                  <a:pt x="203" y="97953"/>
                </a:lnTo>
                <a:lnTo>
                  <a:pt x="157" y="97442"/>
                </a:lnTo>
                <a:lnTo>
                  <a:pt x="118" y="96907"/>
                </a:lnTo>
                <a:lnTo>
                  <a:pt x="81" y="96302"/>
                </a:lnTo>
                <a:lnTo>
                  <a:pt x="53" y="95698"/>
                </a:lnTo>
                <a:lnTo>
                  <a:pt x="30" y="95047"/>
                </a:lnTo>
                <a:lnTo>
                  <a:pt x="14" y="94395"/>
                </a:lnTo>
                <a:lnTo>
                  <a:pt x="2" y="93698"/>
                </a:lnTo>
                <a:lnTo>
                  <a:pt x="0" y="93023"/>
                </a:lnTo>
                <a:lnTo>
                  <a:pt x="0" y="6977"/>
                </a:lnTo>
                <a:lnTo>
                  <a:pt x="2" y="6302"/>
                </a:lnTo>
                <a:lnTo>
                  <a:pt x="14" y="5605"/>
                </a:lnTo>
                <a:lnTo>
                  <a:pt x="30" y="4953"/>
                </a:lnTo>
                <a:lnTo>
                  <a:pt x="53" y="4302"/>
                </a:lnTo>
                <a:lnTo>
                  <a:pt x="81" y="3698"/>
                </a:lnTo>
                <a:lnTo>
                  <a:pt x="118" y="3093"/>
                </a:lnTo>
                <a:lnTo>
                  <a:pt x="157" y="2558"/>
                </a:lnTo>
                <a:lnTo>
                  <a:pt x="203" y="2047"/>
                </a:lnTo>
                <a:lnTo>
                  <a:pt x="254" y="1581"/>
                </a:lnTo>
                <a:lnTo>
                  <a:pt x="307" y="1186"/>
                </a:lnTo>
                <a:lnTo>
                  <a:pt x="367" y="814"/>
                </a:lnTo>
                <a:lnTo>
                  <a:pt x="427" y="535"/>
                </a:lnTo>
                <a:lnTo>
                  <a:pt x="492" y="302"/>
                </a:lnTo>
                <a:lnTo>
                  <a:pt x="557" y="140"/>
                </a:lnTo>
                <a:lnTo>
                  <a:pt x="626" y="23"/>
                </a:lnTo>
                <a:lnTo>
                  <a:pt x="693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57150" dist="14288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el-1789439832664-61"/>
          <p:cNvSpPr/>
          <p:nvPr/>
        </p:nvSpPr>
        <p:spPr>
          <a:xfrm>
            <a:off x="4772025" y="2689866"/>
            <a:ext cx="125016" cy="9952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9600"/>
                </a:moveTo>
                <a:lnTo>
                  <a:pt x="0" y="99600"/>
                </a:lnTo>
                <a:lnTo>
                  <a:pt x="0" y="34600"/>
                </a:lnTo>
                <a:cubicBezTo>
                  <a:pt x="0" y="31867"/>
                  <a:pt x="590" y="29400"/>
                  <a:pt x="1769" y="27200"/>
                </a:cubicBezTo>
                <a:lnTo>
                  <a:pt x="1769" y="27200"/>
                </a:lnTo>
                <a:cubicBezTo>
                  <a:pt x="2897" y="25133"/>
                  <a:pt x="4410" y="23567"/>
                  <a:pt x="6308" y="22500"/>
                </a:cubicBezTo>
                <a:lnTo>
                  <a:pt x="6308" y="22500"/>
                </a:lnTo>
                <a:lnTo>
                  <a:pt x="48615" y="500"/>
                </a:lnTo>
                <a:cubicBezTo>
                  <a:pt x="49846" y="-167"/>
                  <a:pt x="51103" y="-167"/>
                  <a:pt x="52385" y="500"/>
                </a:cubicBezTo>
                <a:lnTo>
                  <a:pt x="52385" y="500"/>
                </a:lnTo>
                <a:lnTo>
                  <a:pt x="94615" y="22500"/>
                </a:lnTo>
                <a:cubicBezTo>
                  <a:pt x="96513" y="23567"/>
                  <a:pt x="98051" y="25133"/>
                  <a:pt x="99231" y="27200"/>
                </a:cubicBezTo>
                <a:lnTo>
                  <a:pt x="99231" y="27200"/>
                </a:lnTo>
                <a:cubicBezTo>
                  <a:pt x="100410" y="29400"/>
                  <a:pt x="101000" y="31867"/>
                  <a:pt x="101000" y="34600"/>
                </a:cubicBezTo>
                <a:lnTo>
                  <a:pt x="101000" y="34600"/>
                </a:lnTo>
                <a:lnTo>
                  <a:pt x="101000" y="99600"/>
                </a:lnTo>
                <a:cubicBezTo>
                  <a:pt x="100744" y="102600"/>
                  <a:pt x="99462" y="104233"/>
                  <a:pt x="97154" y="104500"/>
                </a:cubicBezTo>
                <a:lnTo>
                  <a:pt x="97154" y="104500"/>
                </a:lnTo>
                <a:lnTo>
                  <a:pt x="89615" y="104500"/>
                </a:lnTo>
                <a:cubicBezTo>
                  <a:pt x="87308" y="104233"/>
                  <a:pt x="86051" y="102600"/>
                  <a:pt x="85846" y="99600"/>
                </a:cubicBezTo>
                <a:lnTo>
                  <a:pt x="85846" y="99600"/>
                </a:lnTo>
                <a:lnTo>
                  <a:pt x="85846" y="45400"/>
                </a:lnTo>
                <a:cubicBezTo>
                  <a:pt x="85846" y="43533"/>
                  <a:pt x="85359" y="41967"/>
                  <a:pt x="84385" y="40700"/>
                </a:cubicBezTo>
                <a:lnTo>
                  <a:pt x="84385" y="40700"/>
                </a:lnTo>
                <a:cubicBezTo>
                  <a:pt x="83462" y="39500"/>
                  <a:pt x="82256" y="38900"/>
                  <a:pt x="80769" y="38900"/>
                </a:cubicBezTo>
                <a:lnTo>
                  <a:pt x="80769" y="38900"/>
                </a:lnTo>
                <a:lnTo>
                  <a:pt x="20231" y="38900"/>
                </a:lnTo>
                <a:cubicBezTo>
                  <a:pt x="18744" y="38900"/>
                  <a:pt x="17513" y="39500"/>
                  <a:pt x="16538" y="40700"/>
                </a:cubicBezTo>
                <a:lnTo>
                  <a:pt x="16538" y="40700"/>
                </a:lnTo>
                <a:cubicBezTo>
                  <a:pt x="15615" y="41967"/>
                  <a:pt x="15154" y="43533"/>
                  <a:pt x="15154" y="45400"/>
                </a:cubicBezTo>
                <a:lnTo>
                  <a:pt x="15154" y="45400"/>
                </a:lnTo>
                <a:lnTo>
                  <a:pt x="15154" y="99600"/>
                </a:lnTo>
                <a:cubicBezTo>
                  <a:pt x="14949" y="102600"/>
                  <a:pt x="13692" y="104233"/>
                  <a:pt x="11385" y="104500"/>
                </a:cubicBezTo>
                <a:lnTo>
                  <a:pt x="11385" y="104500"/>
                </a:lnTo>
                <a:lnTo>
                  <a:pt x="3769" y="104500"/>
                </a:lnTo>
                <a:cubicBezTo>
                  <a:pt x="1462" y="104233"/>
                  <a:pt x="205" y="102600"/>
                  <a:pt x="0" y="99600"/>
                </a:cubicBezTo>
                <a:lnTo>
                  <a:pt x="0" y="99600"/>
                </a:lnTo>
                <a:moveTo>
                  <a:pt x="77000" y="104500"/>
                </a:moveTo>
                <a:lnTo>
                  <a:pt x="77000" y="104500"/>
                </a:lnTo>
                <a:lnTo>
                  <a:pt x="24000" y="104500"/>
                </a:lnTo>
                <a:cubicBezTo>
                  <a:pt x="21692" y="104233"/>
                  <a:pt x="20436" y="102600"/>
                  <a:pt x="20231" y="99600"/>
                </a:cubicBezTo>
                <a:lnTo>
                  <a:pt x="20231" y="99600"/>
                </a:lnTo>
                <a:lnTo>
                  <a:pt x="20231" y="88100"/>
                </a:lnTo>
                <a:lnTo>
                  <a:pt x="80769" y="88100"/>
                </a:lnTo>
                <a:lnTo>
                  <a:pt x="80769" y="99600"/>
                </a:lnTo>
                <a:cubicBezTo>
                  <a:pt x="80564" y="102600"/>
                  <a:pt x="79308" y="104233"/>
                  <a:pt x="77000" y="104500"/>
                </a:cubicBezTo>
                <a:lnTo>
                  <a:pt x="77000" y="104500"/>
                </a:lnTo>
                <a:moveTo>
                  <a:pt x="20231" y="81500"/>
                </a:moveTo>
                <a:lnTo>
                  <a:pt x="20231" y="81500"/>
                </a:lnTo>
                <a:lnTo>
                  <a:pt x="20231" y="68400"/>
                </a:lnTo>
                <a:lnTo>
                  <a:pt x="80769" y="68400"/>
                </a:lnTo>
                <a:lnTo>
                  <a:pt x="80769" y="81500"/>
                </a:lnTo>
                <a:lnTo>
                  <a:pt x="20231" y="81500"/>
                </a:lnTo>
                <a:moveTo>
                  <a:pt x="20231" y="61800"/>
                </a:moveTo>
                <a:lnTo>
                  <a:pt x="20231" y="61800"/>
                </a:lnTo>
                <a:lnTo>
                  <a:pt x="20231" y="45400"/>
                </a:lnTo>
                <a:lnTo>
                  <a:pt x="80769" y="45400"/>
                </a:lnTo>
                <a:lnTo>
                  <a:pt x="80769" y="61800"/>
                </a:lnTo>
                <a:lnTo>
                  <a:pt x="20231" y="618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2605-32"/>
          <p:cNvSpPr/>
          <p:nvPr/>
        </p:nvSpPr>
        <p:spPr>
          <a:xfrm>
            <a:off x="7950994" y="2561034"/>
            <a:ext cx="785813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651" y="0"/>
                </a:lnTo>
                <a:lnTo>
                  <a:pt x="99843" y="317"/>
                </a:lnTo>
                <a:lnTo>
                  <a:pt x="100000" y="683"/>
                </a:lnTo>
                <a:lnTo>
                  <a:pt x="100000" y="99317"/>
                </a:lnTo>
                <a:lnTo>
                  <a:pt x="99843" y="99683"/>
                </a:lnTo>
                <a:lnTo>
                  <a:pt x="99651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9439832606-38"/>
          <p:cNvCxnSpPr/>
          <p:nvPr/>
        </p:nvCxnSpPr>
        <p:spPr>
          <a:xfrm>
            <a:off x="7961709" y="2561034"/>
            <a:ext cx="914" cy="392906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9439832598-25"/>
          <p:cNvSpPr/>
          <p:nvPr/>
        </p:nvSpPr>
        <p:spPr>
          <a:xfrm>
            <a:off x="400050" y="3061097"/>
            <a:ext cx="4121944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3" y="0"/>
                </a:moveTo>
                <a:lnTo>
                  <a:pt x="99307" y="0"/>
                </a:lnTo>
                <a:lnTo>
                  <a:pt x="99374" y="23"/>
                </a:lnTo>
                <a:lnTo>
                  <a:pt x="99443" y="140"/>
                </a:lnTo>
                <a:lnTo>
                  <a:pt x="99508" y="302"/>
                </a:lnTo>
                <a:lnTo>
                  <a:pt x="99573" y="535"/>
                </a:lnTo>
                <a:lnTo>
                  <a:pt x="99633" y="814"/>
                </a:lnTo>
                <a:lnTo>
                  <a:pt x="99693" y="1186"/>
                </a:lnTo>
                <a:lnTo>
                  <a:pt x="99746" y="1581"/>
                </a:lnTo>
                <a:lnTo>
                  <a:pt x="99797" y="2047"/>
                </a:lnTo>
                <a:lnTo>
                  <a:pt x="99843" y="2558"/>
                </a:lnTo>
                <a:lnTo>
                  <a:pt x="99882" y="3093"/>
                </a:lnTo>
                <a:lnTo>
                  <a:pt x="99919" y="3698"/>
                </a:lnTo>
                <a:lnTo>
                  <a:pt x="99947" y="4302"/>
                </a:lnTo>
                <a:lnTo>
                  <a:pt x="99970" y="4953"/>
                </a:lnTo>
                <a:lnTo>
                  <a:pt x="99986" y="5605"/>
                </a:lnTo>
                <a:lnTo>
                  <a:pt x="99998" y="6302"/>
                </a:lnTo>
                <a:lnTo>
                  <a:pt x="100000" y="6977"/>
                </a:lnTo>
                <a:lnTo>
                  <a:pt x="100000" y="93023"/>
                </a:lnTo>
                <a:lnTo>
                  <a:pt x="99998" y="93698"/>
                </a:lnTo>
                <a:lnTo>
                  <a:pt x="99986" y="94395"/>
                </a:lnTo>
                <a:lnTo>
                  <a:pt x="99970" y="95047"/>
                </a:lnTo>
                <a:lnTo>
                  <a:pt x="99947" y="95698"/>
                </a:lnTo>
                <a:lnTo>
                  <a:pt x="99919" y="96302"/>
                </a:lnTo>
                <a:lnTo>
                  <a:pt x="99882" y="96907"/>
                </a:lnTo>
                <a:lnTo>
                  <a:pt x="99843" y="97442"/>
                </a:lnTo>
                <a:lnTo>
                  <a:pt x="99797" y="97953"/>
                </a:lnTo>
                <a:lnTo>
                  <a:pt x="99746" y="98419"/>
                </a:lnTo>
                <a:lnTo>
                  <a:pt x="99693" y="98814"/>
                </a:lnTo>
                <a:lnTo>
                  <a:pt x="99633" y="99186"/>
                </a:lnTo>
                <a:lnTo>
                  <a:pt x="99573" y="99465"/>
                </a:lnTo>
                <a:lnTo>
                  <a:pt x="99508" y="99698"/>
                </a:lnTo>
                <a:lnTo>
                  <a:pt x="99443" y="99860"/>
                </a:lnTo>
                <a:lnTo>
                  <a:pt x="99374" y="99977"/>
                </a:lnTo>
                <a:lnTo>
                  <a:pt x="99307" y="100000"/>
                </a:lnTo>
                <a:lnTo>
                  <a:pt x="693" y="100000"/>
                </a:lnTo>
                <a:lnTo>
                  <a:pt x="626" y="99977"/>
                </a:lnTo>
                <a:lnTo>
                  <a:pt x="557" y="99860"/>
                </a:lnTo>
                <a:lnTo>
                  <a:pt x="492" y="99698"/>
                </a:lnTo>
                <a:lnTo>
                  <a:pt x="427" y="99465"/>
                </a:lnTo>
                <a:lnTo>
                  <a:pt x="367" y="99186"/>
                </a:lnTo>
                <a:lnTo>
                  <a:pt x="307" y="98814"/>
                </a:lnTo>
                <a:lnTo>
                  <a:pt x="254" y="98419"/>
                </a:lnTo>
                <a:lnTo>
                  <a:pt x="203" y="97953"/>
                </a:lnTo>
                <a:lnTo>
                  <a:pt x="157" y="97442"/>
                </a:lnTo>
                <a:lnTo>
                  <a:pt x="118" y="96907"/>
                </a:lnTo>
                <a:lnTo>
                  <a:pt x="81" y="96302"/>
                </a:lnTo>
                <a:lnTo>
                  <a:pt x="53" y="95698"/>
                </a:lnTo>
                <a:lnTo>
                  <a:pt x="30" y="95047"/>
                </a:lnTo>
                <a:lnTo>
                  <a:pt x="14" y="94395"/>
                </a:lnTo>
                <a:lnTo>
                  <a:pt x="2" y="93698"/>
                </a:lnTo>
                <a:lnTo>
                  <a:pt x="0" y="93023"/>
                </a:lnTo>
                <a:lnTo>
                  <a:pt x="0" y="6977"/>
                </a:lnTo>
                <a:lnTo>
                  <a:pt x="2" y="6302"/>
                </a:lnTo>
                <a:lnTo>
                  <a:pt x="14" y="5605"/>
                </a:lnTo>
                <a:lnTo>
                  <a:pt x="30" y="4953"/>
                </a:lnTo>
                <a:lnTo>
                  <a:pt x="53" y="4302"/>
                </a:lnTo>
                <a:lnTo>
                  <a:pt x="81" y="3698"/>
                </a:lnTo>
                <a:lnTo>
                  <a:pt x="118" y="3093"/>
                </a:lnTo>
                <a:lnTo>
                  <a:pt x="157" y="2558"/>
                </a:lnTo>
                <a:lnTo>
                  <a:pt x="203" y="2047"/>
                </a:lnTo>
                <a:lnTo>
                  <a:pt x="254" y="1581"/>
                </a:lnTo>
                <a:lnTo>
                  <a:pt x="307" y="1186"/>
                </a:lnTo>
                <a:lnTo>
                  <a:pt x="367" y="814"/>
                </a:lnTo>
                <a:lnTo>
                  <a:pt x="427" y="535"/>
                </a:lnTo>
                <a:lnTo>
                  <a:pt x="492" y="302"/>
                </a:lnTo>
                <a:lnTo>
                  <a:pt x="557" y="140"/>
                </a:lnTo>
                <a:lnTo>
                  <a:pt x="626" y="23"/>
                </a:lnTo>
                <a:lnTo>
                  <a:pt x="693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57150" dist="14288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8" name="el-1789439832605-33"/>
          <p:cNvSpPr/>
          <p:nvPr/>
        </p:nvSpPr>
        <p:spPr>
          <a:xfrm>
            <a:off x="3729038" y="3068241"/>
            <a:ext cx="785813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651" y="0"/>
                </a:lnTo>
                <a:lnTo>
                  <a:pt x="99843" y="317"/>
                </a:lnTo>
                <a:lnTo>
                  <a:pt x="100000" y="683"/>
                </a:lnTo>
                <a:lnTo>
                  <a:pt x="100000" y="99317"/>
                </a:lnTo>
                <a:lnTo>
                  <a:pt x="99843" y="99683"/>
                </a:lnTo>
                <a:lnTo>
                  <a:pt x="99651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9439832606-39"/>
          <p:cNvCxnSpPr/>
          <p:nvPr/>
        </p:nvCxnSpPr>
        <p:spPr>
          <a:xfrm>
            <a:off x="3739753" y="3068241"/>
            <a:ext cx="914" cy="392906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9439832599-26"/>
          <p:cNvSpPr/>
          <p:nvPr/>
        </p:nvSpPr>
        <p:spPr>
          <a:xfrm>
            <a:off x="4622006" y="3061097"/>
            <a:ext cx="4121944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3" y="0"/>
                </a:moveTo>
                <a:lnTo>
                  <a:pt x="99307" y="0"/>
                </a:lnTo>
                <a:lnTo>
                  <a:pt x="99374" y="23"/>
                </a:lnTo>
                <a:lnTo>
                  <a:pt x="99443" y="140"/>
                </a:lnTo>
                <a:lnTo>
                  <a:pt x="99508" y="302"/>
                </a:lnTo>
                <a:lnTo>
                  <a:pt x="99573" y="535"/>
                </a:lnTo>
                <a:lnTo>
                  <a:pt x="99633" y="814"/>
                </a:lnTo>
                <a:lnTo>
                  <a:pt x="99693" y="1186"/>
                </a:lnTo>
                <a:lnTo>
                  <a:pt x="99746" y="1581"/>
                </a:lnTo>
                <a:lnTo>
                  <a:pt x="99797" y="2047"/>
                </a:lnTo>
                <a:lnTo>
                  <a:pt x="99843" y="2558"/>
                </a:lnTo>
                <a:lnTo>
                  <a:pt x="99882" y="3093"/>
                </a:lnTo>
                <a:lnTo>
                  <a:pt x="99919" y="3698"/>
                </a:lnTo>
                <a:lnTo>
                  <a:pt x="99947" y="4302"/>
                </a:lnTo>
                <a:lnTo>
                  <a:pt x="99970" y="4953"/>
                </a:lnTo>
                <a:lnTo>
                  <a:pt x="99986" y="5605"/>
                </a:lnTo>
                <a:lnTo>
                  <a:pt x="99998" y="6302"/>
                </a:lnTo>
                <a:lnTo>
                  <a:pt x="100000" y="6977"/>
                </a:lnTo>
                <a:lnTo>
                  <a:pt x="100000" y="93023"/>
                </a:lnTo>
                <a:lnTo>
                  <a:pt x="99998" y="93698"/>
                </a:lnTo>
                <a:lnTo>
                  <a:pt x="99986" y="94395"/>
                </a:lnTo>
                <a:lnTo>
                  <a:pt x="99970" y="95047"/>
                </a:lnTo>
                <a:lnTo>
                  <a:pt x="99947" y="95698"/>
                </a:lnTo>
                <a:lnTo>
                  <a:pt x="99919" y="96302"/>
                </a:lnTo>
                <a:lnTo>
                  <a:pt x="99882" y="96907"/>
                </a:lnTo>
                <a:lnTo>
                  <a:pt x="99843" y="97442"/>
                </a:lnTo>
                <a:lnTo>
                  <a:pt x="99797" y="97953"/>
                </a:lnTo>
                <a:lnTo>
                  <a:pt x="99746" y="98419"/>
                </a:lnTo>
                <a:lnTo>
                  <a:pt x="99693" y="98814"/>
                </a:lnTo>
                <a:lnTo>
                  <a:pt x="99633" y="99186"/>
                </a:lnTo>
                <a:lnTo>
                  <a:pt x="99573" y="99465"/>
                </a:lnTo>
                <a:lnTo>
                  <a:pt x="99508" y="99698"/>
                </a:lnTo>
                <a:lnTo>
                  <a:pt x="99443" y="99860"/>
                </a:lnTo>
                <a:lnTo>
                  <a:pt x="99374" y="99977"/>
                </a:lnTo>
                <a:lnTo>
                  <a:pt x="99307" y="100000"/>
                </a:lnTo>
                <a:lnTo>
                  <a:pt x="693" y="100000"/>
                </a:lnTo>
                <a:lnTo>
                  <a:pt x="626" y="99977"/>
                </a:lnTo>
                <a:lnTo>
                  <a:pt x="557" y="99860"/>
                </a:lnTo>
                <a:lnTo>
                  <a:pt x="492" y="99698"/>
                </a:lnTo>
                <a:lnTo>
                  <a:pt x="427" y="99465"/>
                </a:lnTo>
                <a:lnTo>
                  <a:pt x="367" y="99186"/>
                </a:lnTo>
                <a:lnTo>
                  <a:pt x="307" y="98814"/>
                </a:lnTo>
                <a:lnTo>
                  <a:pt x="254" y="98419"/>
                </a:lnTo>
                <a:lnTo>
                  <a:pt x="203" y="97953"/>
                </a:lnTo>
                <a:lnTo>
                  <a:pt x="157" y="97442"/>
                </a:lnTo>
                <a:lnTo>
                  <a:pt x="118" y="96907"/>
                </a:lnTo>
                <a:lnTo>
                  <a:pt x="81" y="96302"/>
                </a:lnTo>
                <a:lnTo>
                  <a:pt x="53" y="95698"/>
                </a:lnTo>
                <a:lnTo>
                  <a:pt x="30" y="95047"/>
                </a:lnTo>
                <a:lnTo>
                  <a:pt x="14" y="94395"/>
                </a:lnTo>
                <a:lnTo>
                  <a:pt x="2" y="93698"/>
                </a:lnTo>
                <a:lnTo>
                  <a:pt x="0" y="93023"/>
                </a:lnTo>
                <a:lnTo>
                  <a:pt x="0" y="6977"/>
                </a:lnTo>
                <a:lnTo>
                  <a:pt x="2" y="6302"/>
                </a:lnTo>
                <a:lnTo>
                  <a:pt x="14" y="5605"/>
                </a:lnTo>
                <a:lnTo>
                  <a:pt x="30" y="4953"/>
                </a:lnTo>
                <a:lnTo>
                  <a:pt x="53" y="4302"/>
                </a:lnTo>
                <a:lnTo>
                  <a:pt x="81" y="3698"/>
                </a:lnTo>
                <a:lnTo>
                  <a:pt x="118" y="3093"/>
                </a:lnTo>
                <a:lnTo>
                  <a:pt x="157" y="2558"/>
                </a:lnTo>
                <a:lnTo>
                  <a:pt x="203" y="2047"/>
                </a:lnTo>
                <a:lnTo>
                  <a:pt x="254" y="1581"/>
                </a:lnTo>
                <a:lnTo>
                  <a:pt x="307" y="1186"/>
                </a:lnTo>
                <a:lnTo>
                  <a:pt x="367" y="814"/>
                </a:lnTo>
                <a:lnTo>
                  <a:pt x="427" y="535"/>
                </a:lnTo>
                <a:lnTo>
                  <a:pt x="492" y="302"/>
                </a:lnTo>
                <a:lnTo>
                  <a:pt x="557" y="140"/>
                </a:lnTo>
                <a:lnTo>
                  <a:pt x="626" y="23"/>
                </a:lnTo>
                <a:lnTo>
                  <a:pt x="693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57150" dist="14288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9439832664-62"/>
          <p:cNvSpPr/>
          <p:nvPr/>
        </p:nvSpPr>
        <p:spPr>
          <a:xfrm>
            <a:off x="4772025" y="319682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455" y="17909"/>
                </a:moveTo>
                <a:lnTo>
                  <a:pt x="95455" y="17909"/>
                </a:lnTo>
                <a:cubicBezTo>
                  <a:pt x="95333" y="21121"/>
                  <a:pt x="94333" y="24606"/>
                  <a:pt x="92455" y="28364"/>
                </a:cubicBezTo>
                <a:lnTo>
                  <a:pt x="92455" y="28364"/>
                </a:lnTo>
                <a:lnTo>
                  <a:pt x="92455" y="28364"/>
                </a:lnTo>
                <a:cubicBezTo>
                  <a:pt x="90455" y="32061"/>
                  <a:pt x="88273" y="35606"/>
                  <a:pt x="85909" y="39000"/>
                </a:cubicBezTo>
                <a:lnTo>
                  <a:pt x="85909" y="39000"/>
                </a:lnTo>
                <a:lnTo>
                  <a:pt x="85909" y="39000"/>
                </a:lnTo>
                <a:cubicBezTo>
                  <a:pt x="83424" y="42212"/>
                  <a:pt x="81333" y="44818"/>
                  <a:pt x="79636" y="46818"/>
                </a:cubicBezTo>
                <a:lnTo>
                  <a:pt x="79636" y="46818"/>
                </a:lnTo>
                <a:cubicBezTo>
                  <a:pt x="78848" y="47667"/>
                  <a:pt x="77970" y="47970"/>
                  <a:pt x="77000" y="47727"/>
                </a:cubicBezTo>
                <a:lnTo>
                  <a:pt x="77000" y="47727"/>
                </a:lnTo>
                <a:lnTo>
                  <a:pt x="59636" y="47727"/>
                </a:lnTo>
                <a:cubicBezTo>
                  <a:pt x="57939" y="47727"/>
                  <a:pt x="56515" y="48273"/>
                  <a:pt x="55364" y="49364"/>
                </a:cubicBezTo>
                <a:lnTo>
                  <a:pt x="55364" y="49364"/>
                </a:lnTo>
                <a:cubicBezTo>
                  <a:pt x="54273" y="50515"/>
                  <a:pt x="53727" y="51970"/>
                  <a:pt x="53727" y="53727"/>
                </a:cubicBezTo>
                <a:lnTo>
                  <a:pt x="53727" y="53727"/>
                </a:lnTo>
                <a:cubicBezTo>
                  <a:pt x="53727" y="55424"/>
                  <a:pt x="54273" y="56848"/>
                  <a:pt x="55364" y="58000"/>
                </a:cubicBezTo>
                <a:lnTo>
                  <a:pt x="55364" y="58000"/>
                </a:lnTo>
                <a:cubicBezTo>
                  <a:pt x="56515" y="59091"/>
                  <a:pt x="57939" y="59636"/>
                  <a:pt x="59636" y="59636"/>
                </a:cubicBezTo>
                <a:lnTo>
                  <a:pt x="59636" y="59636"/>
                </a:lnTo>
                <a:lnTo>
                  <a:pt x="77545" y="59636"/>
                </a:lnTo>
                <a:cubicBezTo>
                  <a:pt x="82636" y="59758"/>
                  <a:pt x="86879" y="61515"/>
                  <a:pt x="90273" y="64909"/>
                </a:cubicBezTo>
                <a:lnTo>
                  <a:pt x="90273" y="64909"/>
                </a:lnTo>
                <a:cubicBezTo>
                  <a:pt x="93606" y="68242"/>
                  <a:pt x="95333" y="72455"/>
                  <a:pt x="95455" y="77545"/>
                </a:cubicBezTo>
                <a:lnTo>
                  <a:pt x="95455" y="77545"/>
                </a:lnTo>
                <a:cubicBezTo>
                  <a:pt x="95333" y="82636"/>
                  <a:pt x="93606" y="86879"/>
                  <a:pt x="90273" y="90273"/>
                </a:cubicBezTo>
                <a:lnTo>
                  <a:pt x="90273" y="90273"/>
                </a:lnTo>
                <a:cubicBezTo>
                  <a:pt x="86879" y="93606"/>
                  <a:pt x="82636" y="95333"/>
                  <a:pt x="77545" y="95455"/>
                </a:cubicBezTo>
                <a:lnTo>
                  <a:pt x="77545" y="95455"/>
                </a:lnTo>
                <a:lnTo>
                  <a:pt x="26091" y="95455"/>
                </a:lnTo>
                <a:cubicBezTo>
                  <a:pt x="27727" y="93576"/>
                  <a:pt x="29606" y="91273"/>
                  <a:pt x="31727" y="88545"/>
                </a:cubicBezTo>
                <a:lnTo>
                  <a:pt x="31727" y="88545"/>
                </a:lnTo>
                <a:cubicBezTo>
                  <a:pt x="32818" y="87091"/>
                  <a:pt x="34000" y="85424"/>
                  <a:pt x="35273" y="83545"/>
                </a:cubicBezTo>
                <a:lnTo>
                  <a:pt x="35273" y="83545"/>
                </a:lnTo>
                <a:lnTo>
                  <a:pt x="77545" y="83545"/>
                </a:lnTo>
                <a:cubicBezTo>
                  <a:pt x="79303" y="83545"/>
                  <a:pt x="80727" y="82970"/>
                  <a:pt x="81818" y="81818"/>
                </a:cubicBezTo>
                <a:lnTo>
                  <a:pt x="81818" y="81818"/>
                </a:lnTo>
                <a:cubicBezTo>
                  <a:pt x="82970" y="80727"/>
                  <a:pt x="83545" y="79303"/>
                  <a:pt x="83545" y="77545"/>
                </a:cubicBezTo>
                <a:lnTo>
                  <a:pt x="83545" y="77545"/>
                </a:lnTo>
                <a:cubicBezTo>
                  <a:pt x="83545" y="75788"/>
                  <a:pt x="82970" y="74364"/>
                  <a:pt x="81818" y="73273"/>
                </a:cubicBezTo>
                <a:lnTo>
                  <a:pt x="81818" y="73273"/>
                </a:lnTo>
                <a:cubicBezTo>
                  <a:pt x="80727" y="72182"/>
                  <a:pt x="79303" y="71636"/>
                  <a:pt x="77545" y="71636"/>
                </a:cubicBezTo>
                <a:lnTo>
                  <a:pt x="77545" y="71636"/>
                </a:lnTo>
                <a:lnTo>
                  <a:pt x="59636" y="71636"/>
                </a:lnTo>
                <a:cubicBezTo>
                  <a:pt x="54545" y="71455"/>
                  <a:pt x="50333" y="69697"/>
                  <a:pt x="47000" y="66364"/>
                </a:cubicBezTo>
                <a:lnTo>
                  <a:pt x="47000" y="66364"/>
                </a:lnTo>
                <a:cubicBezTo>
                  <a:pt x="43606" y="63030"/>
                  <a:pt x="41848" y="58818"/>
                  <a:pt x="41727" y="53727"/>
                </a:cubicBezTo>
                <a:lnTo>
                  <a:pt x="41727" y="53727"/>
                </a:lnTo>
                <a:cubicBezTo>
                  <a:pt x="41848" y="48636"/>
                  <a:pt x="43606" y="44394"/>
                  <a:pt x="47000" y="41000"/>
                </a:cubicBezTo>
                <a:lnTo>
                  <a:pt x="47000" y="41000"/>
                </a:lnTo>
                <a:cubicBezTo>
                  <a:pt x="50333" y="37667"/>
                  <a:pt x="54545" y="35939"/>
                  <a:pt x="59636" y="35818"/>
                </a:cubicBezTo>
                <a:lnTo>
                  <a:pt x="59636" y="35818"/>
                </a:lnTo>
                <a:lnTo>
                  <a:pt x="67091" y="35818"/>
                </a:lnTo>
                <a:cubicBezTo>
                  <a:pt x="65091" y="32848"/>
                  <a:pt x="63364" y="29788"/>
                  <a:pt x="61909" y="26636"/>
                </a:cubicBezTo>
                <a:lnTo>
                  <a:pt x="61909" y="26636"/>
                </a:lnTo>
                <a:cubicBezTo>
                  <a:pt x="60515" y="23545"/>
                  <a:pt x="59758" y="20636"/>
                  <a:pt x="59636" y="17909"/>
                </a:cubicBezTo>
                <a:lnTo>
                  <a:pt x="59636" y="17909"/>
                </a:lnTo>
                <a:cubicBezTo>
                  <a:pt x="59758" y="12818"/>
                  <a:pt x="61515" y="8576"/>
                  <a:pt x="64909" y="5182"/>
                </a:cubicBezTo>
                <a:lnTo>
                  <a:pt x="64909" y="5182"/>
                </a:lnTo>
                <a:cubicBezTo>
                  <a:pt x="68242" y="1848"/>
                  <a:pt x="72455" y="121"/>
                  <a:pt x="77545" y="0"/>
                </a:cubicBezTo>
                <a:lnTo>
                  <a:pt x="77545" y="0"/>
                </a:lnTo>
                <a:cubicBezTo>
                  <a:pt x="82636" y="121"/>
                  <a:pt x="86879" y="1848"/>
                  <a:pt x="90273" y="5182"/>
                </a:cubicBezTo>
                <a:lnTo>
                  <a:pt x="90273" y="5182"/>
                </a:lnTo>
                <a:cubicBezTo>
                  <a:pt x="93606" y="8576"/>
                  <a:pt x="95333" y="12818"/>
                  <a:pt x="95455" y="17909"/>
                </a:cubicBezTo>
                <a:lnTo>
                  <a:pt x="95455" y="17909"/>
                </a:lnTo>
                <a:moveTo>
                  <a:pt x="21818" y="91182"/>
                </a:moveTo>
                <a:lnTo>
                  <a:pt x="21818" y="91182"/>
                </a:lnTo>
                <a:cubicBezTo>
                  <a:pt x="21091" y="92030"/>
                  <a:pt x="20455" y="92697"/>
                  <a:pt x="19909" y="93182"/>
                </a:cubicBezTo>
                <a:lnTo>
                  <a:pt x="19909" y="93182"/>
                </a:lnTo>
                <a:lnTo>
                  <a:pt x="19545" y="93545"/>
                </a:lnTo>
                <a:lnTo>
                  <a:pt x="19545" y="93545"/>
                </a:lnTo>
                <a:cubicBezTo>
                  <a:pt x="18333" y="94455"/>
                  <a:pt x="17091" y="94333"/>
                  <a:pt x="15818" y="93182"/>
                </a:cubicBezTo>
                <a:lnTo>
                  <a:pt x="15818" y="93182"/>
                </a:lnTo>
                <a:cubicBezTo>
                  <a:pt x="14242" y="91485"/>
                  <a:pt x="12212" y="89061"/>
                  <a:pt x="9727" y="85909"/>
                </a:cubicBezTo>
                <a:lnTo>
                  <a:pt x="9727" y="85909"/>
                </a:lnTo>
                <a:cubicBezTo>
                  <a:pt x="7242" y="82818"/>
                  <a:pt x="5000" y="79485"/>
                  <a:pt x="3000" y="75909"/>
                </a:cubicBezTo>
                <a:lnTo>
                  <a:pt x="3000" y="75909"/>
                </a:lnTo>
                <a:cubicBezTo>
                  <a:pt x="1121" y="72273"/>
                  <a:pt x="121" y="68848"/>
                  <a:pt x="0" y="65636"/>
                </a:cubicBezTo>
                <a:lnTo>
                  <a:pt x="0" y="65636"/>
                </a:lnTo>
                <a:cubicBezTo>
                  <a:pt x="121" y="60545"/>
                  <a:pt x="1848" y="56303"/>
                  <a:pt x="5182" y="52909"/>
                </a:cubicBezTo>
                <a:lnTo>
                  <a:pt x="5182" y="52909"/>
                </a:lnTo>
                <a:cubicBezTo>
                  <a:pt x="8576" y="49576"/>
                  <a:pt x="12818" y="47848"/>
                  <a:pt x="17909" y="47727"/>
                </a:cubicBezTo>
                <a:lnTo>
                  <a:pt x="17909" y="47727"/>
                </a:lnTo>
                <a:cubicBezTo>
                  <a:pt x="23000" y="47848"/>
                  <a:pt x="27212" y="49576"/>
                  <a:pt x="30545" y="52909"/>
                </a:cubicBezTo>
                <a:lnTo>
                  <a:pt x="30545" y="52909"/>
                </a:lnTo>
                <a:cubicBezTo>
                  <a:pt x="33939" y="56303"/>
                  <a:pt x="35697" y="60545"/>
                  <a:pt x="35818" y="65636"/>
                </a:cubicBezTo>
                <a:lnTo>
                  <a:pt x="35818" y="65636"/>
                </a:lnTo>
                <a:cubicBezTo>
                  <a:pt x="35697" y="68485"/>
                  <a:pt x="34879" y="71515"/>
                  <a:pt x="33364" y="74727"/>
                </a:cubicBezTo>
                <a:lnTo>
                  <a:pt x="33364" y="74727"/>
                </a:lnTo>
                <a:cubicBezTo>
                  <a:pt x="31727" y="77879"/>
                  <a:pt x="29879" y="80939"/>
                  <a:pt x="27818" y="83909"/>
                </a:cubicBezTo>
                <a:lnTo>
                  <a:pt x="27818" y="83909"/>
                </a:lnTo>
                <a:cubicBezTo>
                  <a:pt x="25697" y="86636"/>
                  <a:pt x="23758" y="89000"/>
                  <a:pt x="22000" y="91000"/>
                </a:cubicBezTo>
                <a:lnTo>
                  <a:pt x="22000" y="91000"/>
                </a:lnTo>
                <a:lnTo>
                  <a:pt x="21818" y="91182"/>
                </a:lnTo>
                <a:moveTo>
                  <a:pt x="23909" y="65636"/>
                </a:moveTo>
                <a:lnTo>
                  <a:pt x="23909" y="65636"/>
                </a:lnTo>
                <a:cubicBezTo>
                  <a:pt x="23909" y="63879"/>
                  <a:pt x="23333" y="62455"/>
                  <a:pt x="22182" y="61364"/>
                </a:cubicBezTo>
                <a:lnTo>
                  <a:pt x="22182" y="61364"/>
                </a:lnTo>
                <a:lnTo>
                  <a:pt x="22182" y="61364"/>
                </a:lnTo>
                <a:cubicBezTo>
                  <a:pt x="21091" y="60212"/>
                  <a:pt x="19667" y="59636"/>
                  <a:pt x="17909" y="59636"/>
                </a:cubicBezTo>
                <a:lnTo>
                  <a:pt x="17909" y="59636"/>
                </a:lnTo>
                <a:cubicBezTo>
                  <a:pt x="16152" y="59636"/>
                  <a:pt x="14727" y="60212"/>
                  <a:pt x="13636" y="61364"/>
                </a:cubicBezTo>
                <a:lnTo>
                  <a:pt x="13636" y="61364"/>
                </a:lnTo>
                <a:cubicBezTo>
                  <a:pt x="12485" y="62455"/>
                  <a:pt x="11909" y="63879"/>
                  <a:pt x="11909" y="65636"/>
                </a:cubicBezTo>
                <a:lnTo>
                  <a:pt x="11909" y="65636"/>
                </a:lnTo>
                <a:cubicBezTo>
                  <a:pt x="11909" y="67394"/>
                  <a:pt x="12485" y="68818"/>
                  <a:pt x="13636" y="69909"/>
                </a:cubicBezTo>
                <a:lnTo>
                  <a:pt x="13636" y="69909"/>
                </a:lnTo>
                <a:cubicBezTo>
                  <a:pt x="14727" y="71061"/>
                  <a:pt x="16152" y="71636"/>
                  <a:pt x="17909" y="71636"/>
                </a:cubicBezTo>
                <a:lnTo>
                  <a:pt x="17909" y="71636"/>
                </a:lnTo>
                <a:cubicBezTo>
                  <a:pt x="19667" y="71636"/>
                  <a:pt x="21091" y="71061"/>
                  <a:pt x="22182" y="69909"/>
                </a:cubicBezTo>
                <a:lnTo>
                  <a:pt x="22182" y="69909"/>
                </a:lnTo>
                <a:cubicBezTo>
                  <a:pt x="23333" y="68818"/>
                  <a:pt x="23909" y="67394"/>
                  <a:pt x="23909" y="65636"/>
                </a:cubicBezTo>
                <a:lnTo>
                  <a:pt x="23909" y="65636"/>
                </a:lnTo>
                <a:moveTo>
                  <a:pt x="77545" y="23909"/>
                </a:moveTo>
                <a:lnTo>
                  <a:pt x="77545" y="23909"/>
                </a:lnTo>
                <a:cubicBezTo>
                  <a:pt x="79303" y="23909"/>
                  <a:pt x="80727" y="23333"/>
                  <a:pt x="81818" y="22182"/>
                </a:cubicBezTo>
                <a:lnTo>
                  <a:pt x="81818" y="22182"/>
                </a:lnTo>
                <a:lnTo>
                  <a:pt x="81818" y="22182"/>
                </a:lnTo>
                <a:cubicBezTo>
                  <a:pt x="82970" y="21091"/>
                  <a:pt x="83545" y="19667"/>
                  <a:pt x="83545" y="17909"/>
                </a:cubicBezTo>
                <a:lnTo>
                  <a:pt x="83545" y="17909"/>
                </a:lnTo>
                <a:cubicBezTo>
                  <a:pt x="83545" y="16152"/>
                  <a:pt x="82970" y="14727"/>
                  <a:pt x="81818" y="13636"/>
                </a:cubicBezTo>
                <a:lnTo>
                  <a:pt x="81818" y="13636"/>
                </a:lnTo>
                <a:cubicBezTo>
                  <a:pt x="80727" y="12485"/>
                  <a:pt x="79303" y="11909"/>
                  <a:pt x="77545" y="11909"/>
                </a:cubicBezTo>
                <a:lnTo>
                  <a:pt x="77545" y="11909"/>
                </a:lnTo>
                <a:cubicBezTo>
                  <a:pt x="75788" y="11909"/>
                  <a:pt x="74364" y="12485"/>
                  <a:pt x="73273" y="13636"/>
                </a:cubicBezTo>
                <a:lnTo>
                  <a:pt x="73273" y="13636"/>
                </a:lnTo>
                <a:cubicBezTo>
                  <a:pt x="72182" y="14727"/>
                  <a:pt x="71636" y="16152"/>
                  <a:pt x="71636" y="17909"/>
                </a:cubicBezTo>
                <a:lnTo>
                  <a:pt x="71636" y="17909"/>
                </a:lnTo>
                <a:cubicBezTo>
                  <a:pt x="71636" y="19667"/>
                  <a:pt x="72182" y="21091"/>
                  <a:pt x="73273" y="22182"/>
                </a:cubicBezTo>
                <a:lnTo>
                  <a:pt x="73273" y="22182"/>
                </a:lnTo>
                <a:cubicBezTo>
                  <a:pt x="74364" y="23333"/>
                  <a:pt x="75788" y="23909"/>
                  <a:pt x="77545" y="23909"/>
                </a:cubicBezTo>
                <a:lnTo>
                  <a:pt x="77545" y="2390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2606-34"/>
          <p:cNvSpPr/>
          <p:nvPr/>
        </p:nvSpPr>
        <p:spPr>
          <a:xfrm>
            <a:off x="7950994" y="3068241"/>
            <a:ext cx="785813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651" y="0"/>
                </a:lnTo>
                <a:lnTo>
                  <a:pt x="99843" y="317"/>
                </a:lnTo>
                <a:lnTo>
                  <a:pt x="100000" y="683"/>
                </a:lnTo>
                <a:lnTo>
                  <a:pt x="100000" y="99317"/>
                </a:lnTo>
                <a:lnTo>
                  <a:pt x="99843" y="99683"/>
                </a:lnTo>
                <a:lnTo>
                  <a:pt x="99651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9439832606-40"/>
          <p:cNvCxnSpPr/>
          <p:nvPr/>
        </p:nvCxnSpPr>
        <p:spPr>
          <a:xfrm>
            <a:off x="7961709" y="3068241"/>
            <a:ext cx="914" cy="392906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9439832592-14"/>
          <p:cNvSpPr/>
          <p:nvPr/>
        </p:nvSpPr>
        <p:spPr>
          <a:xfrm>
            <a:off x="400050" y="3668316"/>
            <a:ext cx="8343900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4"/>
                </a:lnTo>
                <a:lnTo>
                  <a:pt x="99725" y="146"/>
                </a:lnTo>
                <a:lnTo>
                  <a:pt x="99757" y="317"/>
                </a:lnTo>
                <a:lnTo>
                  <a:pt x="99789" y="561"/>
                </a:lnTo>
                <a:lnTo>
                  <a:pt x="99818" y="854"/>
                </a:lnTo>
                <a:lnTo>
                  <a:pt x="99848" y="1244"/>
                </a:lnTo>
                <a:lnTo>
                  <a:pt x="99874" y="1659"/>
                </a:lnTo>
                <a:lnTo>
                  <a:pt x="99900" y="2146"/>
                </a:lnTo>
                <a:lnTo>
                  <a:pt x="99922" y="2683"/>
                </a:lnTo>
                <a:lnTo>
                  <a:pt x="99942" y="3244"/>
                </a:lnTo>
                <a:lnTo>
                  <a:pt x="99960" y="3878"/>
                </a:lnTo>
                <a:lnTo>
                  <a:pt x="99974" y="4512"/>
                </a:lnTo>
                <a:lnTo>
                  <a:pt x="99985" y="5195"/>
                </a:lnTo>
                <a:lnTo>
                  <a:pt x="99993" y="5878"/>
                </a:lnTo>
                <a:lnTo>
                  <a:pt x="99999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9" y="93390"/>
                </a:lnTo>
                <a:lnTo>
                  <a:pt x="99993" y="94122"/>
                </a:lnTo>
                <a:lnTo>
                  <a:pt x="99985" y="94805"/>
                </a:lnTo>
                <a:lnTo>
                  <a:pt x="99974" y="95488"/>
                </a:lnTo>
                <a:lnTo>
                  <a:pt x="99960" y="96122"/>
                </a:lnTo>
                <a:lnTo>
                  <a:pt x="99942" y="96756"/>
                </a:lnTo>
                <a:lnTo>
                  <a:pt x="99922" y="97317"/>
                </a:lnTo>
                <a:lnTo>
                  <a:pt x="99900" y="97854"/>
                </a:lnTo>
                <a:lnTo>
                  <a:pt x="99874" y="98341"/>
                </a:lnTo>
                <a:lnTo>
                  <a:pt x="99848" y="98756"/>
                </a:lnTo>
                <a:lnTo>
                  <a:pt x="99818" y="99146"/>
                </a:lnTo>
                <a:lnTo>
                  <a:pt x="99789" y="99439"/>
                </a:lnTo>
                <a:lnTo>
                  <a:pt x="99757" y="99683"/>
                </a:lnTo>
                <a:lnTo>
                  <a:pt x="99725" y="99854"/>
                </a:lnTo>
                <a:lnTo>
                  <a:pt x="99691" y="9997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6"/>
                </a:lnTo>
                <a:lnTo>
                  <a:pt x="275" y="99854"/>
                </a:lnTo>
                <a:lnTo>
                  <a:pt x="243" y="99683"/>
                </a:lnTo>
                <a:lnTo>
                  <a:pt x="211" y="99439"/>
                </a:lnTo>
                <a:lnTo>
                  <a:pt x="182" y="99146"/>
                </a:lnTo>
                <a:lnTo>
                  <a:pt x="152" y="98756"/>
                </a:lnTo>
                <a:lnTo>
                  <a:pt x="126" y="98341"/>
                </a:lnTo>
                <a:lnTo>
                  <a:pt x="100" y="97854"/>
                </a:lnTo>
                <a:lnTo>
                  <a:pt x="78" y="97317"/>
                </a:lnTo>
                <a:lnTo>
                  <a:pt x="58" y="96756"/>
                </a:lnTo>
                <a:lnTo>
                  <a:pt x="40" y="96122"/>
                </a:lnTo>
                <a:lnTo>
                  <a:pt x="26" y="95488"/>
                </a:lnTo>
                <a:lnTo>
                  <a:pt x="15" y="94805"/>
                </a:lnTo>
                <a:lnTo>
                  <a:pt x="7" y="94122"/>
                </a:lnTo>
                <a:lnTo>
                  <a:pt x="1" y="93390"/>
                </a:lnTo>
                <a:lnTo>
                  <a:pt x="0" y="92683"/>
                </a:lnTo>
                <a:lnTo>
                  <a:pt x="0" y="7317"/>
                </a:lnTo>
                <a:lnTo>
                  <a:pt x="1" y="6610"/>
                </a:lnTo>
                <a:lnTo>
                  <a:pt x="7" y="5878"/>
                </a:lnTo>
                <a:lnTo>
                  <a:pt x="15" y="5195"/>
                </a:lnTo>
                <a:lnTo>
                  <a:pt x="26" y="4512"/>
                </a:lnTo>
                <a:lnTo>
                  <a:pt x="40" y="3878"/>
                </a:lnTo>
                <a:lnTo>
                  <a:pt x="58" y="3244"/>
                </a:lnTo>
                <a:lnTo>
                  <a:pt x="78" y="2683"/>
                </a:lnTo>
                <a:lnTo>
                  <a:pt x="100" y="2146"/>
                </a:lnTo>
                <a:lnTo>
                  <a:pt x="126" y="1659"/>
                </a:lnTo>
                <a:lnTo>
                  <a:pt x="152" y="1244"/>
                </a:lnTo>
                <a:lnTo>
                  <a:pt x="182" y="854"/>
                </a:lnTo>
                <a:lnTo>
                  <a:pt x="211" y="561"/>
                </a:lnTo>
                <a:lnTo>
                  <a:pt x="243" y="317"/>
                </a:lnTo>
                <a:lnTo>
                  <a:pt x="275" y="146"/>
                </a:lnTo>
                <a:lnTo>
                  <a:pt x="309" y="24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2592-16"/>
          <p:cNvSpPr/>
          <p:nvPr/>
        </p:nvSpPr>
        <p:spPr>
          <a:xfrm>
            <a:off x="400050" y="3668316"/>
            <a:ext cx="35719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5"/>
                </a:lnTo>
                <a:lnTo>
                  <a:pt x="64393" y="140"/>
                </a:lnTo>
                <a:lnTo>
                  <a:pt x="56777" y="313"/>
                </a:lnTo>
                <a:lnTo>
                  <a:pt x="49385" y="554"/>
                </a:lnTo>
                <a:lnTo>
                  <a:pt x="42288" y="859"/>
                </a:lnTo>
                <a:lnTo>
                  <a:pt x="35554" y="1226"/>
                </a:lnTo>
                <a:lnTo>
                  <a:pt x="29249" y="1651"/>
                </a:lnTo>
                <a:lnTo>
                  <a:pt x="23431" y="2130"/>
                </a:lnTo>
                <a:lnTo>
                  <a:pt x="18159" y="2659"/>
                </a:lnTo>
                <a:lnTo>
                  <a:pt x="13482" y="3232"/>
                </a:lnTo>
                <a:lnTo>
                  <a:pt x="9446" y="3844"/>
                </a:lnTo>
                <a:lnTo>
                  <a:pt x="6090" y="4490"/>
                </a:lnTo>
                <a:lnTo>
                  <a:pt x="3445" y="5162"/>
                </a:lnTo>
                <a:lnTo>
                  <a:pt x="1537" y="5854"/>
                </a:lnTo>
                <a:lnTo>
                  <a:pt x="385" y="6560"/>
                </a:lnTo>
                <a:lnTo>
                  <a:pt x="0" y="7273"/>
                </a:lnTo>
                <a:lnTo>
                  <a:pt x="0" y="92727"/>
                </a:lnTo>
                <a:lnTo>
                  <a:pt x="385" y="93440"/>
                </a:lnTo>
                <a:lnTo>
                  <a:pt x="1537" y="94146"/>
                </a:lnTo>
                <a:lnTo>
                  <a:pt x="3445" y="94838"/>
                </a:lnTo>
                <a:lnTo>
                  <a:pt x="6090" y="95510"/>
                </a:lnTo>
                <a:lnTo>
                  <a:pt x="9446" y="96156"/>
                </a:lnTo>
                <a:lnTo>
                  <a:pt x="13482" y="96768"/>
                </a:lnTo>
                <a:lnTo>
                  <a:pt x="18159" y="97341"/>
                </a:lnTo>
                <a:lnTo>
                  <a:pt x="23431" y="97870"/>
                </a:lnTo>
                <a:lnTo>
                  <a:pt x="29249" y="98349"/>
                </a:lnTo>
                <a:lnTo>
                  <a:pt x="35554" y="98774"/>
                </a:lnTo>
                <a:lnTo>
                  <a:pt x="42288" y="99141"/>
                </a:lnTo>
                <a:lnTo>
                  <a:pt x="49385" y="99446"/>
                </a:lnTo>
                <a:lnTo>
                  <a:pt x="56777" y="99687"/>
                </a:lnTo>
                <a:lnTo>
                  <a:pt x="64393" y="99860"/>
                </a:lnTo>
                <a:lnTo>
                  <a:pt x="72159" y="99965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727"/>
                </a:lnTo>
                <a:lnTo>
                  <a:pt x="100000" y="7273"/>
                </a:lnTo>
                <a:lnTo>
                  <a:pt x="100000" y="7273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2661-59"/>
          <p:cNvSpPr/>
          <p:nvPr/>
        </p:nvSpPr>
        <p:spPr>
          <a:xfrm>
            <a:off x="607219" y="3800475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258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9439832588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9439832589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40" name="el-1789439832590-8"/>
          <p:cNvSpPr txBox="1"/>
          <p:nvPr/>
        </p:nvSpPr>
        <p:spPr>
          <a:xfrm>
            <a:off x="4048274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战时隔绝防护时间</a:t>
            </a:r>
            <a:endParaRPr/>
          </a:p>
        </p:txBody>
      </p:sp>
      <p:sp>
        <p:nvSpPr>
          <p:cNvPr id="41" name="el-1789439832590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42" name="el-1789439832593-17"/>
          <p:cNvSpPr txBox="1"/>
          <p:nvPr/>
        </p:nvSpPr>
        <p:spPr>
          <a:xfrm>
            <a:off x="928688" y="1368028"/>
            <a:ext cx="237079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各类人防工程 </a:t>
            </a:r>
            <a:r>
              <a:rPr b="1" sz="1010" spc="28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隔绝防护时间</a:t>
            </a:r>
            <a:r>
              <a:rPr b="1" sz="101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最低要求</a:t>
            </a:r>
            <a:endParaRPr/>
          </a:p>
        </p:txBody>
      </p:sp>
      <p:sp>
        <p:nvSpPr>
          <p:cNvPr id="43" name="el-1789439832593-19"/>
          <p:cNvSpPr txBox="1"/>
          <p:nvPr/>
        </p:nvSpPr>
        <p:spPr>
          <a:xfrm>
            <a:off x="7710785" y="1385888"/>
            <a:ext cx="96372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单位：小时（h）</a:t>
            </a:r>
            <a:endParaRPr/>
          </a:p>
        </p:txBody>
      </p:sp>
      <p:sp>
        <p:nvSpPr>
          <p:cNvPr id="44" name="el-1789439832606-41"/>
          <p:cNvSpPr txBox="1"/>
          <p:nvPr/>
        </p:nvSpPr>
        <p:spPr>
          <a:xfrm>
            <a:off x="732234" y="1968103"/>
            <a:ext cx="17616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中心医院、急救医院、救护站</a:t>
            </a:r>
            <a:endParaRPr/>
          </a:p>
        </p:txBody>
      </p:sp>
      <p:sp>
        <p:nvSpPr>
          <p:cNvPr id="45" name="el-1789439832607-46"/>
          <p:cNvSpPr txBox="1"/>
          <p:nvPr/>
        </p:nvSpPr>
        <p:spPr>
          <a:xfrm>
            <a:off x="3735766" y="2050256"/>
            <a:ext cx="69544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≥ 6</a:t>
            </a:r>
            <a:endParaRPr/>
          </a:p>
        </p:txBody>
      </p:sp>
      <p:sp>
        <p:nvSpPr>
          <p:cNvPr id="46" name="el-1789439832609-52"/>
          <p:cNvSpPr txBox="1"/>
          <p:nvPr/>
        </p:nvSpPr>
        <p:spPr>
          <a:xfrm>
            <a:off x="4249192" y="2082403"/>
            <a:ext cx="17895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AEBAC8"/>
                </a:solidFill>
                <a:latin typeface="Microsoft YaHei"/>
                <a:ea typeface="Microsoft YaHei"/>
                <a:cs typeface="Microsoft YaHei"/>
              </a:rPr>
              <a:t>h</a:t>
            </a:r>
            <a:endParaRPr/>
          </a:p>
        </p:txBody>
      </p:sp>
      <p:sp>
        <p:nvSpPr>
          <p:cNvPr id="47" name="el-1789439832607-42"/>
          <p:cNvSpPr txBox="1"/>
          <p:nvPr/>
        </p:nvSpPr>
        <p:spPr>
          <a:xfrm>
            <a:off x="4941689" y="1968103"/>
            <a:ext cx="2790349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专业队人员掩蔽所、一等人员掩蔽所、区域供水站、食品站、生产车间</a:t>
            </a:r>
            <a:endParaRPr/>
          </a:p>
        </p:txBody>
      </p:sp>
      <p:sp>
        <p:nvSpPr>
          <p:cNvPr id="48" name="el-1789439832607-47"/>
          <p:cNvSpPr txBox="1"/>
          <p:nvPr/>
        </p:nvSpPr>
        <p:spPr>
          <a:xfrm>
            <a:off x="7957722" y="2050256"/>
            <a:ext cx="69544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≥ 6</a:t>
            </a:r>
            <a:endParaRPr/>
          </a:p>
        </p:txBody>
      </p:sp>
      <p:sp>
        <p:nvSpPr>
          <p:cNvPr id="49" name="el-1789439832609-53"/>
          <p:cNvSpPr txBox="1"/>
          <p:nvPr/>
        </p:nvSpPr>
        <p:spPr>
          <a:xfrm>
            <a:off x="8471148" y="2082403"/>
            <a:ext cx="17895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AEBAC8"/>
                </a:solidFill>
                <a:latin typeface="Microsoft YaHei"/>
                <a:ea typeface="Microsoft YaHei"/>
                <a:cs typeface="Microsoft YaHei"/>
              </a:rPr>
              <a:t>h</a:t>
            </a:r>
            <a:endParaRPr/>
          </a:p>
        </p:txBody>
      </p:sp>
      <p:sp>
        <p:nvSpPr>
          <p:cNvPr id="50" name="el-1789439832607-43"/>
          <p:cNvSpPr txBox="1"/>
          <p:nvPr/>
        </p:nvSpPr>
        <p:spPr>
          <a:xfrm>
            <a:off x="732234" y="2668191"/>
            <a:ext cx="17616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二等人员掩蔽所、电站控制室</a:t>
            </a:r>
            <a:endParaRPr/>
          </a:p>
        </p:txBody>
      </p:sp>
      <p:sp>
        <p:nvSpPr>
          <p:cNvPr id="51" name="el-1789439832607-48"/>
          <p:cNvSpPr txBox="1"/>
          <p:nvPr/>
        </p:nvSpPr>
        <p:spPr>
          <a:xfrm>
            <a:off x="3735766" y="2653903"/>
            <a:ext cx="69544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≥ 3</a:t>
            </a:r>
            <a:endParaRPr/>
          </a:p>
        </p:txBody>
      </p:sp>
      <p:sp>
        <p:nvSpPr>
          <p:cNvPr id="52" name="el-1789439832609-54"/>
          <p:cNvSpPr txBox="1"/>
          <p:nvPr/>
        </p:nvSpPr>
        <p:spPr>
          <a:xfrm>
            <a:off x="4249192" y="2686050"/>
            <a:ext cx="17895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AEBAC8"/>
                </a:solidFill>
                <a:latin typeface="Microsoft YaHei"/>
                <a:ea typeface="Microsoft YaHei"/>
                <a:cs typeface="Microsoft YaHei"/>
              </a:rPr>
              <a:t>h</a:t>
            </a:r>
            <a:endParaRPr/>
          </a:p>
        </p:txBody>
      </p:sp>
      <p:sp>
        <p:nvSpPr>
          <p:cNvPr id="53" name="el-1789439832607-44"/>
          <p:cNvSpPr txBox="1"/>
          <p:nvPr/>
        </p:nvSpPr>
        <p:spPr>
          <a:xfrm>
            <a:off x="4954191" y="2668191"/>
            <a:ext cx="4757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物资库</a:t>
            </a:r>
            <a:endParaRPr/>
          </a:p>
        </p:txBody>
      </p:sp>
      <p:sp>
        <p:nvSpPr>
          <p:cNvPr id="54" name="el-1789439832607-49"/>
          <p:cNvSpPr txBox="1"/>
          <p:nvPr/>
        </p:nvSpPr>
        <p:spPr>
          <a:xfrm>
            <a:off x="7957722" y="2653903"/>
            <a:ext cx="69544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≥ 2</a:t>
            </a:r>
            <a:endParaRPr/>
          </a:p>
        </p:txBody>
      </p:sp>
      <p:sp>
        <p:nvSpPr>
          <p:cNvPr id="55" name="el-1789439832609-55"/>
          <p:cNvSpPr txBox="1"/>
          <p:nvPr/>
        </p:nvSpPr>
        <p:spPr>
          <a:xfrm>
            <a:off x="8471148" y="2686050"/>
            <a:ext cx="17895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AEBAC8"/>
                </a:solidFill>
                <a:latin typeface="Microsoft YaHei"/>
                <a:ea typeface="Microsoft YaHei"/>
                <a:cs typeface="Microsoft YaHei"/>
              </a:rPr>
              <a:t>h</a:t>
            </a:r>
            <a:endParaRPr/>
          </a:p>
        </p:txBody>
      </p:sp>
      <p:sp>
        <p:nvSpPr>
          <p:cNvPr id="56" name="el-1789439832602-28"/>
          <p:cNvSpPr txBox="1"/>
          <p:nvPr/>
        </p:nvSpPr>
        <p:spPr>
          <a:xfrm>
            <a:off x="550069" y="3168253"/>
            <a:ext cx="3268980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专业队车辆掩蔽所、柴油电站机房、汽车库</a:t>
            </a:r>
            <a:endParaRPr/>
          </a:p>
        </p:txBody>
      </p:sp>
      <p:sp>
        <p:nvSpPr>
          <p:cNvPr id="57" name="el-1789439832607-50"/>
          <p:cNvSpPr txBox="1"/>
          <p:nvPr/>
        </p:nvSpPr>
        <p:spPr>
          <a:xfrm>
            <a:off x="3735766" y="3161109"/>
            <a:ext cx="69544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≥ 1</a:t>
            </a:r>
            <a:endParaRPr/>
          </a:p>
        </p:txBody>
      </p:sp>
      <p:sp>
        <p:nvSpPr>
          <p:cNvPr id="58" name="el-1789439832609-56"/>
          <p:cNvSpPr txBox="1"/>
          <p:nvPr/>
        </p:nvSpPr>
        <p:spPr>
          <a:xfrm>
            <a:off x="4249192" y="3193256"/>
            <a:ext cx="17895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AEBAC8"/>
                </a:solidFill>
                <a:latin typeface="Microsoft YaHei"/>
                <a:ea typeface="Microsoft YaHei"/>
                <a:cs typeface="Microsoft YaHei"/>
              </a:rPr>
              <a:t>h</a:t>
            </a:r>
            <a:endParaRPr/>
          </a:p>
        </p:txBody>
      </p:sp>
      <p:sp>
        <p:nvSpPr>
          <p:cNvPr id="59" name="el-1789439832607-45"/>
          <p:cNvSpPr txBox="1"/>
          <p:nvPr/>
        </p:nvSpPr>
        <p:spPr>
          <a:xfrm>
            <a:off x="4929188" y="3175397"/>
            <a:ext cx="13758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人民防空地下室连通道</a:t>
            </a:r>
            <a:endParaRPr/>
          </a:p>
        </p:txBody>
      </p:sp>
      <p:sp>
        <p:nvSpPr>
          <p:cNvPr id="60" name="el-1789439832607-51"/>
          <p:cNvSpPr txBox="1"/>
          <p:nvPr/>
        </p:nvSpPr>
        <p:spPr>
          <a:xfrm>
            <a:off x="7957722" y="3161109"/>
            <a:ext cx="695449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≥ 2</a:t>
            </a:r>
            <a:endParaRPr/>
          </a:p>
        </p:txBody>
      </p:sp>
      <p:sp>
        <p:nvSpPr>
          <p:cNvPr id="61" name="el-1789439832609-57"/>
          <p:cNvSpPr txBox="1"/>
          <p:nvPr/>
        </p:nvSpPr>
        <p:spPr>
          <a:xfrm>
            <a:off x="8471148" y="3193256"/>
            <a:ext cx="17895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AEBAC8"/>
                </a:solidFill>
                <a:latin typeface="Microsoft YaHei"/>
                <a:ea typeface="Microsoft YaHei"/>
                <a:cs typeface="Microsoft YaHei"/>
              </a:rPr>
              <a:t>h</a:t>
            </a:r>
            <a:endParaRPr/>
          </a:p>
        </p:txBody>
      </p:sp>
      <p:sp>
        <p:nvSpPr>
          <p:cNvPr id="62" name="el-1789439832593-18"/>
          <p:cNvSpPr txBox="1"/>
          <p:nvPr/>
        </p:nvSpPr>
        <p:spPr>
          <a:xfrm>
            <a:off x="835819" y="3768328"/>
            <a:ext cx="586397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隔绝防护时间指工程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完全封闭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后内部人员可维持生存的最短时长，医疗救护类工程要求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最高（6h）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63" name="el-1789439832590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64" name="el-1789439832589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65" name="el-1789439832590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9439832590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32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2612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2612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2614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2615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2619-16"/>
          <p:cNvSpPr/>
          <p:nvPr/>
        </p:nvSpPr>
        <p:spPr>
          <a:xfrm>
            <a:off x="400050" y="839391"/>
            <a:ext cx="8343900" cy="878681"/>
          </a:xfrm>
          <a:prstGeom prst="roundRect">
            <a:avLst>
              <a:gd name="adj" fmla="val 433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2672-70"/>
          <p:cNvSpPr/>
          <p:nvPr/>
        </p:nvSpPr>
        <p:spPr>
          <a:xfrm>
            <a:off x="1635919" y="103227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2628-27"/>
          <p:cNvSpPr/>
          <p:nvPr/>
        </p:nvSpPr>
        <p:spPr>
          <a:xfrm>
            <a:off x="1635919" y="1275159"/>
            <a:ext cx="6900863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0" y="0"/>
                </a:moveTo>
                <a:lnTo>
                  <a:pt x="99690" y="0"/>
                </a:lnTo>
                <a:lnTo>
                  <a:pt x="99720" y="31"/>
                </a:lnTo>
                <a:lnTo>
                  <a:pt x="99750" y="125"/>
                </a:lnTo>
                <a:lnTo>
                  <a:pt x="99779" y="313"/>
                </a:lnTo>
                <a:lnTo>
                  <a:pt x="99808" y="531"/>
                </a:lnTo>
                <a:lnTo>
                  <a:pt x="99836" y="844"/>
                </a:lnTo>
                <a:lnTo>
                  <a:pt x="99862" y="1188"/>
                </a:lnTo>
                <a:lnTo>
                  <a:pt x="99887" y="1594"/>
                </a:lnTo>
                <a:lnTo>
                  <a:pt x="99909" y="2063"/>
                </a:lnTo>
                <a:lnTo>
                  <a:pt x="99930" y="2563"/>
                </a:lnTo>
                <a:lnTo>
                  <a:pt x="99948" y="3125"/>
                </a:lnTo>
                <a:lnTo>
                  <a:pt x="99963" y="3719"/>
                </a:lnTo>
                <a:lnTo>
                  <a:pt x="99977" y="4344"/>
                </a:lnTo>
                <a:lnTo>
                  <a:pt x="99986" y="5000"/>
                </a:lnTo>
                <a:lnTo>
                  <a:pt x="99994" y="5656"/>
                </a:lnTo>
                <a:lnTo>
                  <a:pt x="99999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9" y="93656"/>
                </a:lnTo>
                <a:lnTo>
                  <a:pt x="99994" y="94344"/>
                </a:lnTo>
                <a:lnTo>
                  <a:pt x="99986" y="95000"/>
                </a:lnTo>
                <a:lnTo>
                  <a:pt x="99977" y="95656"/>
                </a:lnTo>
                <a:lnTo>
                  <a:pt x="99963" y="96281"/>
                </a:lnTo>
                <a:lnTo>
                  <a:pt x="99948" y="96875"/>
                </a:lnTo>
                <a:lnTo>
                  <a:pt x="99930" y="97438"/>
                </a:lnTo>
                <a:lnTo>
                  <a:pt x="99909" y="97938"/>
                </a:lnTo>
                <a:lnTo>
                  <a:pt x="99887" y="98406"/>
                </a:lnTo>
                <a:lnTo>
                  <a:pt x="99862" y="98813"/>
                </a:lnTo>
                <a:lnTo>
                  <a:pt x="99836" y="99156"/>
                </a:lnTo>
                <a:lnTo>
                  <a:pt x="99808" y="99469"/>
                </a:lnTo>
                <a:lnTo>
                  <a:pt x="99779" y="99688"/>
                </a:lnTo>
                <a:lnTo>
                  <a:pt x="99750" y="99875"/>
                </a:lnTo>
                <a:lnTo>
                  <a:pt x="99720" y="99969"/>
                </a:lnTo>
                <a:lnTo>
                  <a:pt x="99690" y="100000"/>
                </a:lnTo>
                <a:lnTo>
                  <a:pt x="310" y="100000"/>
                </a:lnTo>
                <a:lnTo>
                  <a:pt x="280" y="99969"/>
                </a:lnTo>
                <a:lnTo>
                  <a:pt x="250" y="99875"/>
                </a:lnTo>
                <a:lnTo>
                  <a:pt x="221" y="99688"/>
                </a:lnTo>
                <a:lnTo>
                  <a:pt x="192" y="99469"/>
                </a:lnTo>
                <a:lnTo>
                  <a:pt x="164" y="99156"/>
                </a:lnTo>
                <a:lnTo>
                  <a:pt x="138" y="98813"/>
                </a:lnTo>
                <a:lnTo>
                  <a:pt x="113" y="98406"/>
                </a:lnTo>
                <a:lnTo>
                  <a:pt x="91" y="97938"/>
                </a:lnTo>
                <a:lnTo>
                  <a:pt x="70" y="97438"/>
                </a:lnTo>
                <a:lnTo>
                  <a:pt x="52" y="96875"/>
                </a:lnTo>
                <a:lnTo>
                  <a:pt x="37" y="96281"/>
                </a:lnTo>
                <a:lnTo>
                  <a:pt x="23" y="95656"/>
                </a:lnTo>
                <a:lnTo>
                  <a:pt x="14" y="95000"/>
                </a:lnTo>
                <a:lnTo>
                  <a:pt x="6" y="94344"/>
                </a:lnTo>
                <a:lnTo>
                  <a:pt x="1" y="93656"/>
                </a:lnTo>
                <a:lnTo>
                  <a:pt x="0" y="92969"/>
                </a:lnTo>
                <a:lnTo>
                  <a:pt x="0" y="7031"/>
                </a:lnTo>
                <a:lnTo>
                  <a:pt x="1" y="6344"/>
                </a:lnTo>
                <a:lnTo>
                  <a:pt x="6" y="5656"/>
                </a:lnTo>
                <a:lnTo>
                  <a:pt x="14" y="5000"/>
                </a:lnTo>
                <a:lnTo>
                  <a:pt x="23" y="4344"/>
                </a:lnTo>
                <a:lnTo>
                  <a:pt x="37" y="3719"/>
                </a:lnTo>
                <a:lnTo>
                  <a:pt x="52" y="3125"/>
                </a:lnTo>
                <a:lnTo>
                  <a:pt x="70" y="2563"/>
                </a:lnTo>
                <a:lnTo>
                  <a:pt x="91" y="2063"/>
                </a:lnTo>
                <a:lnTo>
                  <a:pt x="113" y="1594"/>
                </a:lnTo>
                <a:lnTo>
                  <a:pt x="138" y="1188"/>
                </a:lnTo>
                <a:lnTo>
                  <a:pt x="164" y="844"/>
                </a:lnTo>
                <a:lnTo>
                  <a:pt x="192" y="531"/>
                </a:lnTo>
                <a:lnTo>
                  <a:pt x="221" y="313"/>
                </a:lnTo>
                <a:lnTo>
                  <a:pt x="250" y="125"/>
                </a:lnTo>
                <a:lnTo>
                  <a:pt x="280" y="31"/>
                </a:lnTo>
                <a:lnTo>
                  <a:pt x="310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2631-32"/>
          <p:cNvSpPr/>
          <p:nvPr/>
        </p:nvSpPr>
        <p:spPr>
          <a:xfrm>
            <a:off x="1635919" y="1275159"/>
            <a:ext cx="21431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4"/>
                </a:lnTo>
                <a:lnTo>
                  <a:pt x="70972" y="300"/>
                </a:lnTo>
                <a:lnTo>
                  <a:pt x="61732" y="531"/>
                </a:lnTo>
                <a:lnTo>
                  <a:pt x="52860" y="824"/>
                </a:lnTo>
                <a:lnTo>
                  <a:pt x="44443" y="1176"/>
                </a:lnTo>
                <a:lnTo>
                  <a:pt x="36561" y="1584"/>
                </a:lnTo>
                <a:lnTo>
                  <a:pt x="29289" y="2043"/>
                </a:lnTo>
                <a:lnTo>
                  <a:pt x="22699" y="2551"/>
                </a:lnTo>
                <a:lnTo>
                  <a:pt x="16853" y="3101"/>
                </a:lnTo>
                <a:lnTo>
                  <a:pt x="11808" y="3688"/>
                </a:lnTo>
                <a:lnTo>
                  <a:pt x="7612" y="4307"/>
                </a:lnTo>
                <a:lnTo>
                  <a:pt x="4306" y="4952"/>
                </a:lnTo>
                <a:lnTo>
                  <a:pt x="1921" y="5616"/>
                </a:lnTo>
                <a:lnTo>
                  <a:pt x="482" y="6293"/>
                </a:lnTo>
                <a:lnTo>
                  <a:pt x="0" y="6977"/>
                </a:lnTo>
                <a:lnTo>
                  <a:pt x="0" y="93023"/>
                </a:lnTo>
                <a:lnTo>
                  <a:pt x="482" y="93707"/>
                </a:lnTo>
                <a:lnTo>
                  <a:pt x="1921" y="94384"/>
                </a:lnTo>
                <a:lnTo>
                  <a:pt x="4306" y="95048"/>
                </a:lnTo>
                <a:lnTo>
                  <a:pt x="7612" y="95693"/>
                </a:lnTo>
                <a:lnTo>
                  <a:pt x="11808" y="96312"/>
                </a:lnTo>
                <a:lnTo>
                  <a:pt x="16853" y="96899"/>
                </a:lnTo>
                <a:lnTo>
                  <a:pt x="22699" y="97449"/>
                </a:lnTo>
                <a:lnTo>
                  <a:pt x="29289" y="97957"/>
                </a:lnTo>
                <a:lnTo>
                  <a:pt x="36561" y="98416"/>
                </a:lnTo>
                <a:lnTo>
                  <a:pt x="44443" y="98824"/>
                </a:lnTo>
                <a:lnTo>
                  <a:pt x="52860" y="99176"/>
                </a:lnTo>
                <a:lnTo>
                  <a:pt x="61732" y="99469"/>
                </a:lnTo>
                <a:lnTo>
                  <a:pt x="70972" y="99700"/>
                </a:lnTo>
                <a:lnTo>
                  <a:pt x="80491" y="99866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3023"/>
                </a:lnTo>
                <a:lnTo>
                  <a:pt x="100000" y="6977"/>
                </a:lnTo>
                <a:lnTo>
                  <a:pt x="100000" y="6977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2671-67"/>
          <p:cNvSpPr/>
          <p:nvPr/>
        </p:nvSpPr>
        <p:spPr>
          <a:xfrm>
            <a:off x="1775668" y="1360884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2620-17"/>
          <p:cNvSpPr/>
          <p:nvPr/>
        </p:nvSpPr>
        <p:spPr>
          <a:xfrm>
            <a:off x="400050" y="1846659"/>
            <a:ext cx="8343900" cy="878681"/>
          </a:xfrm>
          <a:prstGeom prst="roundRect">
            <a:avLst>
              <a:gd name="adj" fmla="val 433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9439832672-71"/>
          <p:cNvSpPr/>
          <p:nvPr/>
        </p:nvSpPr>
        <p:spPr>
          <a:xfrm>
            <a:off x="1635919" y="203954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2629-29"/>
          <p:cNvSpPr/>
          <p:nvPr/>
        </p:nvSpPr>
        <p:spPr>
          <a:xfrm>
            <a:off x="1635919" y="2282428"/>
            <a:ext cx="6900863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0" y="0"/>
                </a:moveTo>
                <a:lnTo>
                  <a:pt x="99690" y="0"/>
                </a:lnTo>
                <a:lnTo>
                  <a:pt x="99720" y="31"/>
                </a:lnTo>
                <a:lnTo>
                  <a:pt x="99750" y="125"/>
                </a:lnTo>
                <a:lnTo>
                  <a:pt x="99779" y="313"/>
                </a:lnTo>
                <a:lnTo>
                  <a:pt x="99808" y="531"/>
                </a:lnTo>
                <a:lnTo>
                  <a:pt x="99836" y="844"/>
                </a:lnTo>
                <a:lnTo>
                  <a:pt x="99862" y="1188"/>
                </a:lnTo>
                <a:lnTo>
                  <a:pt x="99887" y="1594"/>
                </a:lnTo>
                <a:lnTo>
                  <a:pt x="99909" y="2063"/>
                </a:lnTo>
                <a:lnTo>
                  <a:pt x="99930" y="2563"/>
                </a:lnTo>
                <a:lnTo>
                  <a:pt x="99948" y="3125"/>
                </a:lnTo>
                <a:lnTo>
                  <a:pt x="99963" y="3719"/>
                </a:lnTo>
                <a:lnTo>
                  <a:pt x="99977" y="4344"/>
                </a:lnTo>
                <a:lnTo>
                  <a:pt x="99986" y="5000"/>
                </a:lnTo>
                <a:lnTo>
                  <a:pt x="99994" y="5656"/>
                </a:lnTo>
                <a:lnTo>
                  <a:pt x="99999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9" y="93656"/>
                </a:lnTo>
                <a:lnTo>
                  <a:pt x="99994" y="94344"/>
                </a:lnTo>
                <a:lnTo>
                  <a:pt x="99986" y="95000"/>
                </a:lnTo>
                <a:lnTo>
                  <a:pt x="99977" y="95656"/>
                </a:lnTo>
                <a:lnTo>
                  <a:pt x="99963" y="96281"/>
                </a:lnTo>
                <a:lnTo>
                  <a:pt x="99948" y="96875"/>
                </a:lnTo>
                <a:lnTo>
                  <a:pt x="99930" y="97438"/>
                </a:lnTo>
                <a:lnTo>
                  <a:pt x="99909" y="97938"/>
                </a:lnTo>
                <a:lnTo>
                  <a:pt x="99887" y="98406"/>
                </a:lnTo>
                <a:lnTo>
                  <a:pt x="99862" y="98813"/>
                </a:lnTo>
                <a:lnTo>
                  <a:pt x="99836" y="99156"/>
                </a:lnTo>
                <a:lnTo>
                  <a:pt x="99808" y="99469"/>
                </a:lnTo>
                <a:lnTo>
                  <a:pt x="99779" y="99688"/>
                </a:lnTo>
                <a:lnTo>
                  <a:pt x="99750" y="99875"/>
                </a:lnTo>
                <a:lnTo>
                  <a:pt x="99720" y="99969"/>
                </a:lnTo>
                <a:lnTo>
                  <a:pt x="99690" y="100000"/>
                </a:lnTo>
                <a:lnTo>
                  <a:pt x="310" y="100000"/>
                </a:lnTo>
                <a:lnTo>
                  <a:pt x="280" y="99969"/>
                </a:lnTo>
                <a:lnTo>
                  <a:pt x="250" y="99875"/>
                </a:lnTo>
                <a:lnTo>
                  <a:pt x="221" y="99688"/>
                </a:lnTo>
                <a:lnTo>
                  <a:pt x="192" y="99469"/>
                </a:lnTo>
                <a:lnTo>
                  <a:pt x="164" y="99156"/>
                </a:lnTo>
                <a:lnTo>
                  <a:pt x="138" y="98813"/>
                </a:lnTo>
                <a:lnTo>
                  <a:pt x="113" y="98406"/>
                </a:lnTo>
                <a:lnTo>
                  <a:pt x="91" y="97938"/>
                </a:lnTo>
                <a:lnTo>
                  <a:pt x="70" y="97438"/>
                </a:lnTo>
                <a:lnTo>
                  <a:pt x="52" y="96875"/>
                </a:lnTo>
                <a:lnTo>
                  <a:pt x="37" y="96281"/>
                </a:lnTo>
                <a:lnTo>
                  <a:pt x="23" y="95656"/>
                </a:lnTo>
                <a:lnTo>
                  <a:pt x="14" y="95000"/>
                </a:lnTo>
                <a:lnTo>
                  <a:pt x="6" y="94344"/>
                </a:lnTo>
                <a:lnTo>
                  <a:pt x="1" y="93656"/>
                </a:lnTo>
                <a:lnTo>
                  <a:pt x="0" y="92969"/>
                </a:lnTo>
                <a:lnTo>
                  <a:pt x="0" y="7031"/>
                </a:lnTo>
                <a:lnTo>
                  <a:pt x="1" y="6344"/>
                </a:lnTo>
                <a:lnTo>
                  <a:pt x="6" y="5656"/>
                </a:lnTo>
                <a:lnTo>
                  <a:pt x="14" y="5000"/>
                </a:lnTo>
                <a:lnTo>
                  <a:pt x="23" y="4344"/>
                </a:lnTo>
                <a:lnTo>
                  <a:pt x="37" y="3719"/>
                </a:lnTo>
                <a:lnTo>
                  <a:pt x="52" y="3125"/>
                </a:lnTo>
                <a:lnTo>
                  <a:pt x="70" y="2563"/>
                </a:lnTo>
                <a:lnTo>
                  <a:pt x="91" y="2063"/>
                </a:lnTo>
                <a:lnTo>
                  <a:pt x="113" y="1594"/>
                </a:lnTo>
                <a:lnTo>
                  <a:pt x="138" y="1188"/>
                </a:lnTo>
                <a:lnTo>
                  <a:pt x="164" y="844"/>
                </a:lnTo>
                <a:lnTo>
                  <a:pt x="192" y="531"/>
                </a:lnTo>
                <a:lnTo>
                  <a:pt x="221" y="313"/>
                </a:lnTo>
                <a:lnTo>
                  <a:pt x="250" y="125"/>
                </a:lnTo>
                <a:lnTo>
                  <a:pt x="280" y="31"/>
                </a:lnTo>
                <a:lnTo>
                  <a:pt x="310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2631-33"/>
          <p:cNvSpPr/>
          <p:nvPr/>
        </p:nvSpPr>
        <p:spPr>
          <a:xfrm>
            <a:off x="1635919" y="2282428"/>
            <a:ext cx="21431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4"/>
                </a:lnTo>
                <a:lnTo>
                  <a:pt x="70972" y="300"/>
                </a:lnTo>
                <a:lnTo>
                  <a:pt x="61732" y="531"/>
                </a:lnTo>
                <a:lnTo>
                  <a:pt x="52860" y="824"/>
                </a:lnTo>
                <a:lnTo>
                  <a:pt x="44443" y="1176"/>
                </a:lnTo>
                <a:lnTo>
                  <a:pt x="36561" y="1584"/>
                </a:lnTo>
                <a:lnTo>
                  <a:pt x="29289" y="2043"/>
                </a:lnTo>
                <a:lnTo>
                  <a:pt x="22699" y="2551"/>
                </a:lnTo>
                <a:lnTo>
                  <a:pt x="16853" y="3101"/>
                </a:lnTo>
                <a:lnTo>
                  <a:pt x="11808" y="3688"/>
                </a:lnTo>
                <a:lnTo>
                  <a:pt x="7612" y="4307"/>
                </a:lnTo>
                <a:lnTo>
                  <a:pt x="4306" y="4952"/>
                </a:lnTo>
                <a:lnTo>
                  <a:pt x="1921" y="5616"/>
                </a:lnTo>
                <a:lnTo>
                  <a:pt x="482" y="6293"/>
                </a:lnTo>
                <a:lnTo>
                  <a:pt x="0" y="6977"/>
                </a:lnTo>
                <a:lnTo>
                  <a:pt x="0" y="93023"/>
                </a:lnTo>
                <a:lnTo>
                  <a:pt x="482" y="93707"/>
                </a:lnTo>
                <a:lnTo>
                  <a:pt x="1921" y="94384"/>
                </a:lnTo>
                <a:lnTo>
                  <a:pt x="4306" y="95048"/>
                </a:lnTo>
                <a:lnTo>
                  <a:pt x="7612" y="95693"/>
                </a:lnTo>
                <a:lnTo>
                  <a:pt x="11808" y="96312"/>
                </a:lnTo>
                <a:lnTo>
                  <a:pt x="16853" y="96899"/>
                </a:lnTo>
                <a:lnTo>
                  <a:pt x="22699" y="97449"/>
                </a:lnTo>
                <a:lnTo>
                  <a:pt x="29289" y="97957"/>
                </a:lnTo>
                <a:lnTo>
                  <a:pt x="36561" y="98416"/>
                </a:lnTo>
                <a:lnTo>
                  <a:pt x="44443" y="98824"/>
                </a:lnTo>
                <a:lnTo>
                  <a:pt x="52860" y="99176"/>
                </a:lnTo>
                <a:lnTo>
                  <a:pt x="61732" y="99469"/>
                </a:lnTo>
                <a:lnTo>
                  <a:pt x="70972" y="99700"/>
                </a:lnTo>
                <a:lnTo>
                  <a:pt x="80491" y="99866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3023"/>
                </a:lnTo>
                <a:lnTo>
                  <a:pt x="100000" y="6977"/>
                </a:lnTo>
                <a:lnTo>
                  <a:pt x="100000" y="6977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2671-68"/>
          <p:cNvSpPr/>
          <p:nvPr/>
        </p:nvSpPr>
        <p:spPr>
          <a:xfrm>
            <a:off x="1775668" y="2368153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2620-18"/>
          <p:cNvSpPr/>
          <p:nvPr/>
        </p:nvSpPr>
        <p:spPr>
          <a:xfrm>
            <a:off x="400050" y="2853928"/>
            <a:ext cx="8343900" cy="878681"/>
          </a:xfrm>
          <a:prstGeom prst="roundRect">
            <a:avLst>
              <a:gd name="adj" fmla="val 433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9439832674-72"/>
          <p:cNvSpPr/>
          <p:nvPr/>
        </p:nvSpPr>
        <p:spPr>
          <a:xfrm>
            <a:off x="1635919" y="3046809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2631-31"/>
          <p:cNvSpPr/>
          <p:nvPr/>
        </p:nvSpPr>
        <p:spPr>
          <a:xfrm>
            <a:off x="1635919" y="3289697"/>
            <a:ext cx="6900863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0" y="0"/>
                </a:moveTo>
                <a:lnTo>
                  <a:pt x="99690" y="0"/>
                </a:lnTo>
                <a:lnTo>
                  <a:pt x="99720" y="31"/>
                </a:lnTo>
                <a:lnTo>
                  <a:pt x="99750" y="125"/>
                </a:lnTo>
                <a:lnTo>
                  <a:pt x="99779" y="313"/>
                </a:lnTo>
                <a:lnTo>
                  <a:pt x="99808" y="531"/>
                </a:lnTo>
                <a:lnTo>
                  <a:pt x="99836" y="844"/>
                </a:lnTo>
                <a:lnTo>
                  <a:pt x="99862" y="1188"/>
                </a:lnTo>
                <a:lnTo>
                  <a:pt x="99887" y="1594"/>
                </a:lnTo>
                <a:lnTo>
                  <a:pt x="99909" y="2063"/>
                </a:lnTo>
                <a:lnTo>
                  <a:pt x="99930" y="2563"/>
                </a:lnTo>
                <a:lnTo>
                  <a:pt x="99948" y="3125"/>
                </a:lnTo>
                <a:lnTo>
                  <a:pt x="99963" y="3719"/>
                </a:lnTo>
                <a:lnTo>
                  <a:pt x="99977" y="4344"/>
                </a:lnTo>
                <a:lnTo>
                  <a:pt x="99986" y="5000"/>
                </a:lnTo>
                <a:lnTo>
                  <a:pt x="99994" y="5656"/>
                </a:lnTo>
                <a:lnTo>
                  <a:pt x="99999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9" y="93656"/>
                </a:lnTo>
                <a:lnTo>
                  <a:pt x="99994" y="94344"/>
                </a:lnTo>
                <a:lnTo>
                  <a:pt x="99986" y="95000"/>
                </a:lnTo>
                <a:lnTo>
                  <a:pt x="99977" y="95656"/>
                </a:lnTo>
                <a:lnTo>
                  <a:pt x="99963" y="96281"/>
                </a:lnTo>
                <a:lnTo>
                  <a:pt x="99948" y="96875"/>
                </a:lnTo>
                <a:lnTo>
                  <a:pt x="99930" y="97438"/>
                </a:lnTo>
                <a:lnTo>
                  <a:pt x="99909" y="97938"/>
                </a:lnTo>
                <a:lnTo>
                  <a:pt x="99887" y="98406"/>
                </a:lnTo>
                <a:lnTo>
                  <a:pt x="99862" y="98813"/>
                </a:lnTo>
                <a:lnTo>
                  <a:pt x="99836" y="99156"/>
                </a:lnTo>
                <a:lnTo>
                  <a:pt x="99808" y="99469"/>
                </a:lnTo>
                <a:lnTo>
                  <a:pt x="99779" y="99688"/>
                </a:lnTo>
                <a:lnTo>
                  <a:pt x="99750" y="99875"/>
                </a:lnTo>
                <a:lnTo>
                  <a:pt x="99720" y="99969"/>
                </a:lnTo>
                <a:lnTo>
                  <a:pt x="99690" y="100000"/>
                </a:lnTo>
                <a:lnTo>
                  <a:pt x="310" y="100000"/>
                </a:lnTo>
                <a:lnTo>
                  <a:pt x="280" y="99969"/>
                </a:lnTo>
                <a:lnTo>
                  <a:pt x="250" y="99875"/>
                </a:lnTo>
                <a:lnTo>
                  <a:pt x="221" y="99688"/>
                </a:lnTo>
                <a:lnTo>
                  <a:pt x="192" y="99469"/>
                </a:lnTo>
                <a:lnTo>
                  <a:pt x="164" y="99156"/>
                </a:lnTo>
                <a:lnTo>
                  <a:pt x="138" y="98813"/>
                </a:lnTo>
                <a:lnTo>
                  <a:pt x="113" y="98406"/>
                </a:lnTo>
                <a:lnTo>
                  <a:pt x="91" y="97938"/>
                </a:lnTo>
                <a:lnTo>
                  <a:pt x="70" y="97438"/>
                </a:lnTo>
                <a:lnTo>
                  <a:pt x="52" y="96875"/>
                </a:lnTo>
                <a:lnTo>
                  <a:pt x="37" y="96281"/>
                </a:lnTo>
                <a:lnTo>
                  <a:pt x="23" y="95656"/>
                </a:lnTo>
                <a:lnTo>
                  <a:pt x="14" y="95000"/>
                </a:lnTo>
                <a:lnTo>
                  <a:pt x="6" y="94344"/>
                </a:lnTo>
                <a:lnTo>
                  <a:pt x="1" y="93656"/>
                </a:lnTo>
                <a:lnTo>
                  <a:pt x="0" y="92969"/>
                </a:lnTo>
                <a:lnTo>
                  <a:pt x="0" y="7031"/>
                </a:lnTo>
                <a:lnTo>
                  <a:pt x="1" y="6344"/>
                </a:lnTo>
                <a:lnTo>
                  <a:pt x="6" y="5656"/>
                </a:lnTo>
                <a:lnTo>
                  <a:pt x="14" y="5000"/>
                </a:lnTo>
                <a:lnTo>
                  <a:pt x="23" y="4344"/>
                </a:lnTo>
                <a:lnTo>
                  <a:pt x="37" y="3719"/>
                </a:lnTo>
                <a:lnTo>
                  <a:pt x="52" y="3125"/>
                </a:lnTo>
                <a:lnTo>
                  <a:pt x="70" y="2563"/>
                </a:lnTo>
                <a:lnTo>
                  <a:pt x="91" y="2063"/>
                </a:lnTo>
                <a:lnTo>
                  <a:pt x="113" y="1594"/>
                </a:lnTo>
                <a:lnTo>
                  <a:pt x="138" y="1188"/>
                </a:lnTo>
                <a:lnTo>
                  <a:pt x="164" y="844"/>
                </a:lnTo>
                <a:lnTo>
                  <a:pt x="192" y="531"/>
                </a:lnTo>
                <a:lnTo>
                  <a:pt x="221" y="313"/>
                </a:lnTo>
                <a:lnTo>
                  <a:pt x="250" y="125"/>
                </a:lnTo>
                <a:lnTo>
                  <a:pt x="280" y="31"/>
                </a:lnTo>
                <a:lnTo>
                  <a:pt x="310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2631-34"/>
          <p:cNvSpPr/>
          <p:nvPr/>
        </p:nvSpPr>
        <p:spPr>
          <a:xfrm>
            <a:off x="1635919" y="3289697"/>
            <a:ext cx="21431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4"/>
                </a:lnTo>
                <a:lnTo>
                  <a:pt x="80491" y="134"/>
                </a:lnTo>
                <a:lnTo>
                  <a:pt x="70972" y="300"/>
                </a:lnTo>
                <a:lnTo>
                  <a:pt x="61732" y="531"/>
                </a:lnTo>
                <a:lnTo>
                  <a:pt x="52860" y="824"/>
                </a:lnTo>
                <a:lnTo>
                  <a:pt x="44443" y="1176"/>
                </a:lnTo>
                <a:lnTo>
                  <a:pt x="36561" y="1584"/>
                </a:lnTo>
                <a:lnTo>
                  <a:pt x="29289" y="2043"/>
                </a:lnTo>
                <a:lnTo>
                  <a:pt x="22699" y="2551"/>
                </a:lnTo>
                <a:lnTo>
                  <a:pt x="16853" y="3101"/>
                </a:lnTo>
                <a:lnTo>
                  <a:pt x="11808" y="3688"/>
                </a:lnTo>
                <a:lnTo>
                  <a:pt x="7612" y="4307"/>
                </a:lnTo>
                <a:lnTo>
                  <a:pt x="4306" y="4952"/>
                </a:lnTo>
                <a:lnTo>
                  <a:pt x="1921" y="5616"/>
                </a:lnTo>
                <a:lnTo>
                  <a:pt x="482" y="6293"/>
                </a:lnTo>
                <a:lnTo>
                  <a:pt x="0" y="6977"/>
                </a:lnTo>
                <a:lnTo>
                  <a:pt x="0" y="93023"/>
                </a:lnTo>
                <a:lnTo>
                  <a:pt x="482" y="93707"/>
                </a:lnTo>
                <a:lnTo>
                  <a:pt x="1921" y="94384"/>
                </a:lnTo>
                <a:lnTo>
                  <a:pt x="4306" y="95048"/>
                </a:lnTo>
                <a:lnTo>
                  <a:pt x="7612" y="95693"/>
                </a:lnTo>
                <a:lnTo>
                  <a:pt x="11808" y="96312"/>
                </a:lnTo>
                <a:lnTo>
                  <a:pt x="16853" y="96899"/>
                </a:lnTo>
                <a:lnTo>
                  <a:pt x="22699" y="97449"/>
                </a:lnTo>
                <a:lnTo>
                  <a:pt x="29289" y="97957"/>
                </a:lnTo>
                <a:lnTo>
                  <a:pt x="36561" y="98416"/>
                </a:lnTo>
                <a:lnTo>
                  <a:pt x="44443" y="98824"/>
                </a:lnTo>
                <a:lnTo>
                  <a:pt x="52860" y="99176"/>
                </a:lnTo>
                <a:lnTo>
                  <a:pt x="61732" y="99469"/>
                </a:lnTo>
                <a:lnTo>
                  <a:pt x="70972" y="99700"/>
                </a:lnTo>
                <a:lnTo>
                  <a:pt x="80491" y="99866"/>
                </a:lnTo>
                <a:lnTo>
                  <a:pt x="90198" y="999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3023"/>
                </a:lnTo>
                <a:lnTo>
                  <a:pt x="100000" y="6977"/>
                </a:lnTo>
                <a:lnTo>
                  <a:pt x="100000" y="6977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2671-69"/>
          <p:cNvSpPr/>
          <p:nvPr/>
        </p:nvSpPr>
        <p:spPr>
          <a:xfrm>
            <a:off x="1775668" y="3375422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64748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2616-13"/>
          <p:cNvSpPr/>
          <p:nvPr/>
        </p:nvSpPr>
        <p:spPr>
          <a:xfrm>
            <a:off x="400050" y="3932634"/>
            <a:ext cx="8343900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8"/>
                </a:lnTo>
                <a:lnTo>
                  <a:pt x="99725" y="105"/>
                </a:lnTo>
                <a:lnTo>
                  <a:pt x="99757" y="228"/>
                </a:lnTo>
                <a:lnTo>
                  <a:pt x="99789" y="404"/>
                </a:lnTo>
                <a:lnTo>
                  <a:pt x="99818" y="614"/>
                </a:lnTo>
                <a:lnTo>
                  <a:pt x="99848" y="895"/>
                </a:lnTo>
                <a:lnTo>
                  <a:pt x="99874" y="1193"/>
                </a:lnTo>
                <a:lnTo>
                  <a:pt x="99900" y="1544"/>
                </a:lnTo>
                <a:lnTo>
                  <a:pt x="99922" y="1930"/>
                </a:lnTo>
                <a:lnTo>
                  <a:pt x="99942" y="2333"/>
                </a:lnTo>
                <a:lnTo>
                  <a:pt x="99960" y="2789"/>
                </a:lnTo>
                <a:lnTo>
                  <a:pt x="99974" y="3246"/>
                </a:lnTo>
                <a:lnTo>
                  <a:pt x="99985" y="3737"/>
                </a:lnTo>
                <a:lnTo>
                  <a:pt x="99993" y="4228"/>
                </a:lnTo>
                <a:lnTo>
                  <a:pt x="99999" y="4754"/>
                </a:lnTo>
                <a:lnTo>
                  <a:pt x="100000" y="5263"/>
                </a:lnTo>
                <a:lnTo>
                  <a:pt x="100000" y="94737"/>
                </a:lnTo>
                <a:lnTo>
                  <a:pt x="99999" y="95246"/>
                </a:lnTo>
                <a:lnTo>
                  <a:pt x="99993" y="95772"/>
                </a:lnTo>
                <a:lnTo>
                  <a:pt x="99985" y="96263"/>
                </a:lnTo>
                <a:lnTo>
                  <a:pt x="99974" y="96754"/>
                </a:lnTo>
                <a:lnTo>
                  <a:pt x="99960" y="97211"/>
                </a:lnTo>
                <a:lnTo>
                  <a:pt x="99942" y="97667"/>
                </a:lnTo>
                <a:lnTo>
                  <a:pt x="99922" y="98070"/>
                </a:lnTo>
                <a:lnTo>
                  <a:pt x="99900" y="98456"/>
                </a:lnTo>
                <a:lnTo>
                  <a:pt x="99874" y="98807"/>
                </a:lnTo>
                <a:lnTo>
                  <a:pt x="99848" y="99105"/>
                </a:lnTo>
                <a:lnTo>
                  <a:pt x="99818" y="99386"/>
                </a:lnTo>
                <a:lnTo>
                  <a:pt x="99789" y="99596"/>
                </a:lnTo>
                <a:lnTo>
                  <a:pt x="99757" y="99772"/>
                </a:lnTo>
                <a:lnTo>
                  <a:pt x="99725" y="99895"/>
                </a:lnTo>
                <a:lnTo>
                  <a:pt x="99691" y="99982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2"/>
                </a:lnTo>
                <a:lnTo>
                  <a:pt x="275" y="99895"/>
                </a:lnTo>
                <a:lnTo>
                  <a:pt x="243" y="99772"/>
                </a:lnTo>
                <a:lnTo>
                  <a:pt x="211" y="99596"/>
                </a:lnTo>
                <a:lnTo>
                  <a:pt x="182" y="99386"/>
                </a:lnTo>
                <a:lnTo>
                  <a:pt x="152" y="99105"/>
                </a:lnTo>
                <a:lnTo>
                  <a:pt x="126" y="98807"/>
                </a:lnTo>
                <a:lnTo>
                  <a:pt x="100" y="98456"/>
                </a:lnTo>
                <a:lnTo>
                  <a:pt x="78" y="98070"/>
                </a:lnTo>
                <a:lnTo>
                  <a:pt x="58" y="97667"/>
                </a:lnTo>
                <a:lnTo>
                  <a:pt x="40" y="97211"/>
                </a:lnTo>
                <a:lnTo>
                  <a:pt x="26" y="96754"/>
                </a:lnTo>
                <a:lnTo>
                  <a:pt x="15" y="96263"/>
                </a:lnTo>
                <a:lnTo>
                  <a:pt x="7" y="95772"/>
                </a:lnTo>
                <a:lnTo>
                  <a:pt x="1" y="95246"/>
                </a:lnTo>
                <a:lnTo>
                  <a:pt x="0" y="94737"/>
                </a:lnTo>
                <a:lnTo>
                  <a:pt x="0" y="5263"/>
                </a:lnTo>
                <a:lnTo>
                  <a:pt x="1" y="4754"/>
                </a:lnTo>
                <a:lnTo>
                  <a:pt x="7" y="4228"/>
                </a:lnTo>
                <a:lnTo>
                  <a:pt x="15" y="3737"/>
                </a:lnTo>
                <a:lnTo>
                  <a:pt x="26" y="3246"/>
                </a:lnTo>
                <a:lnTo>
                  <a:pt x="40" y="2789"/>
                </a:lnTo>
                <a:lnTo>
                  <a:pt x="58" y="2333"/>
                </a:lnTo>
                <a:lnTo>
                  <a:pt x="78" y="1930"/>
                </a:lnTo>
                <a:lnTo>
                  <a:pt x="100" y="1544"/>
                </a:lnTo>
                <a:lnTo>
                  <a:pt x="126" y="1193"/>
                </a:lnTo>
                <a:lnTo>
                  <a:pt x="152" y="895"/>
                </a:lnTo>
                <a:lnTo>
                  <a:pt x="182" y="614"/>
                </a:lnTo>
                <a:lnTo>
                  <a:pt x="211" y="404"/>
                </a:lnTo>
                <a:lnTo>
                  <a:pt x="243" y="228"/>
                </a:lnTo>
                <a:lnTo>
                  <a:pt x="275" y="105"/>
                </a:lnTo>
                <a:lnTo>
                  <a:pt x="309" y="18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2617-14"/>
          <p:cNvSpPr/>
          <p:nvPr/>
        </p:nvSpPr>
        <p:spPr>
          <a:xfrm>
            <a:off x="400050" y="3932634"/>
            <a:ext cx="42863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5"/>
                </a:lnTo>
                <a:lnTo>
                  <a:pt x="53661" y="101"/>
                </a:lnTo>
                <a:lnTo>
                  <a:pt x="47314" y="227"/>
                </a:lnTo>
                <a:lnTo>
                  <a:pt x="41154" y="401"/>
                </a:lnTo>
                <a:lnTo>
                  <a:pt x="35240" y="621"/>
                </a:lnTo>
                <a:lnTo>
                  <a:pt x="29629" y="887"/>
                </a:lnTo>
                <a:lnTo>
                  <a:pt x="24374" y="1195"/>
                </a:lnTo>
                <a:lnTo>
                  <a:pt x="19526" y="1542"/>
                </a:lnTo>
                <a:lnTo>
                  <a:pt x="15133" y="1924"/>
                </a:lnTo>
                <a:lnTo>
                  <a:pt x="11235" y="2339"/>
                </a:lnTo>
                <a:lnTo>
                  <a:pt x="7872" y="2782"/>
                </a:lnTo>
                <a:lnTo>
                  <a:pt x="5075" y="3249"/>
                </a:lnTo>
                <a:lnTo>
                  <a:pt x="2871" y="3735"/>
                </a:lnTo>
                <a:lnTo>
                  <a:pt x="1281" y="4236"/>
                </a:lnTo>
                <a:lnTo>
                  <a:pt x="321" y="4747"/>
                </a:lnTo>
                <a:lnTo>
                  <a:pt x="0" y="5263"/>
                </a:lnTo>
                <a:lnTo>
                  <a:pt x="0" y="94737"/>
                </a:lnTo>
                <a:lnTo>
                  <a:pt x="321" y="95253"/>
                </a:lnTo>
                <a:lnTo>
                  <a:pt x="1281" y="95764"/>
                </a:lnTo>
                <a:lnTo>
                  <a:pt x="2871" y="96265"/>
                </a:lnTo>
                <a:lnTo>
                  <a:pt x="5075" y="96751"/>
                </a:lnTo>
                <a:lnTo>
                  <a:pt x="7872" y="97218"/>
                </a:lnTo>
                <a:lnTo>
                  <a:pt x="11235" y="97661"/>
                </a:lnTo>
                <a:lnTo>
                  <a:pt x="15133" y="98076"/>
                </a:lnTo>
                <a:lnTo>
                  <a:pt x="19526" y="98458"/>
                </a:lnTo>
                <a:lnTo>
                  <a:pt x="24374" y="98805"/>
                </a:lnTo>
                <a:lnTo>
                  <a:pt x="29629" y="99113"/>
                </a:lnTo>
                <a:lnTo>
                  <a:pt x="35240" y="99379"/>
                </a:lnTo>
                <a:lnTo>
                  <a:pt x="41154" y="99599"/>
                </a:lnTo>
                <a:lnTo>
                  <a:pt x="47314" y="99773"/>
                </a:lnTo>
                <a:lnTo>
                  <a:pt x="53661" y="99899"/>
                </a:lnTo>
                <a:lnTo>
                  <a:pt x="60132" y="9997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737"/>
                </a:lnTo>
                <a:lnTo>
                  <a:pt x="100000" y="5263"/>
                </a:lnTo>
                <a:lnTo>
                  <a:pt x="100000" y="5263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2621-19"/>
          <p:cNvSpPr/>
          <p:nvPr/>
        </p:nvSpPr>
        <p:spPr>
          <a:xfrm>
            <a:off x="642938" y="4046934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2670-66"/>
          <p:cNvSpPr/>
          <p:nvPr/>
        </p:nvSpPr>
        <p:spPr>
          <a:xfrm>
            <a:off x="719733" y="4159448"/>
            <a:ext cx="160734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941" y="20889"/>
                </a:moveTo>
                <a:lnTo>
                  <a:pt x="79941" y="20889"/>
                </a:lnTo>
                <a:cubicBezTo>
                  <a:pt x="81667" y="21037"/>
                  <a:pt x="82588" y="22741"/>
                  <a:pt x="82706" y="26000"/>
                </a:cubicBezTo>
                <a:lnTo>
                  <a:pt x="82706" y="26000"/>
                </a:lnTo>
                <a:lnTo>
                  <a:pt x="82706" y="78111"/>
                </a:lnTo>
                <a:cubicBezTo>
                  <a:pt x="82588" y="81370"/>
                  <a:pt x="81667" y="83111"/>
                  <a:pt x="79941" y="83333"/>
                </a:cubicBezTo>
                <a:lnTo>
                  <a:pt x="79941" y="83333"/>
                </a:lnTo>
                <a:lnTo>
                  <a:pt x="13765" y="83333"/>
                </a:lnTo>
                <a:cubicBezTo>
                  <a:pt x="12039" y="83111"/>
                  <a:pt x="11137" y="81370"/>
                  <a:pt x="11059" y="78111"/>
                </a:cubicBezTo>
                <a:lnTo>
                  <a:pt x="11059" y="78111"/>
                </a:lnTo>
                <a:lnTo>
                  <a:pt x="11059" y="26000"/>
                </a:lnTo>
                <a:cubicBezTo>
                  <a:pt x="11137" y="22741"/>
                  <a:pt x="12039" y="21037"/>
                  <a:pt x="13765" y="20889"/>
                </a:cubicBezTo>
                <a:lnTo>
                  <a:pt x="13765" y="20889"/>
                </a:lnTo>
                <a:lnTo>
                  <a:pt x="79941" y="20889"/>
                </a:lnTo>
                <a:moveTo>
                  <a:pt x="13765" y="0"/>
                </a:moveTo>
                <a:lnTo>
                  <a:pt x="13765" y="0"/>
                </a:lnTo>
                <a:cubicBezTo>
                  <a:pt x="9882" y="222"/>
                  <a:pt x="6608" y="2704"/>
                  <a:pt x="3941" y="7444"/>
                </a:cubicBezTo>
                <a:lnTo>
                  <a:pt x="3941" y="7444"/>
                </a:lnTo>
                <a:lnTo>
                  <a:pt x="3941" y="7444"/>
                </a:lnTo>
                <a:cubicBezTo>
                  <a:pt x="1431" y="12481"/>
                  <a:pt x="118" y="18667"/>
                  <a:pt x="0" y="26000"/>
                </a:cubicBezTo>
                <a:lnTo>
                  <a:pt x="0" y="26000"/>
                </a:lnTo>
                <a:lnTo>
                  <a:pt x="0" y="78111"/>
                </a:lnTo>
                <a:cubicBezTo>
                  <a:pt x="118" y="85519"/>
                  <a:pt x="1431" y="91704"/>
                  <a:pt x="3941" y="96667"/>
                </a:cubicBezTo>
                <a:lnTo>
                  <a:pt x="3941" y="96667"/>
                </a:lnTo>
                <a:cubicBezTo>
                  <a:pt x="6608" y="101481"/>
                  <a:pt x="9882" y="104000"/>
                  <a:pt x="13765" y="104222"/>
                </a:cubicBezTo>
                <a:lnTo>
                  <a:pt x="13765" y="104222"/>
                </a:lnTo>
                <a:lnTo>
                  <a:pt x="79941" y="104222"/>
                </a:lnTo>
                <a:cubicBezTo>
                  <a:pt x="83863" y="104000"/>
                  <a:pt x="87137" y="101481"/>
                  <a:pt x="89765" y="96667"/>
                </a:cubicBezTo>
                <a:lnTo>
                  <a:pt x="89765" y="96667"/>
                </a:lnTo>
                <a:cubicBezTo>
                  <a:pt x="92314" y="91704"/>
                  <a:pt x="93647" y="85519"/>
                  <a:pt x="93765" y="78111"/>
                </a:cubicBezTo>
                <a:lnTo>
                  <a:pt x="93765" y="78111"/>
                </a:lnTo>
                <a:lnTo>
                  <a:pt x="93765" y="72889"/>
                </a:lnTo>
                <a:cubicBezTo>
                  <a:pt x="95373" y="72889"/>
                  <a:pt x="96686" y="71926"/>
                  <a:pt x="97706" y="70000"/>
                </a:cubicBezTo>
                <a:lnTo>
                  <a:pt x="97706" y="70000"/>
                </a:lnTo>
                <a:cubicBezTo>
                  <a:pt x="98765" y="68074"/>
                  <a:pt x="99294" y="65593"/>
                  <a:pt x="99294" y="62556"/>
                </a:cubicBezTo>
                <a:lnTo>
                  <a:pt x="99294" y="62556"/>
                </a:lnTo>
                <a:lnTo>
                  <a:pt x="99294" y="41667"/>
                </a:lnTo>
                <a:cubicBezTo>
                  <a:pt x="99294" y="38630"/>
                  <a:pt x="98765" y="36148"/>
                  <a:pt x="97706" y="34222"/>
                </a:cubicBezTo>
                <a:lnTo>
                  <a:pt x="97706" y="34222"/>
                </a:lnTo>
                <a:cubicBezTo>
                  <a:pt x="96686" y="32222"/>
                  <a:pt x="95373" y="31222"/>
                  <a:pt x="93765" y="31222"/>
                </a:cubicBezTo>
                <a:lnTo>
                  <a:pt x="93765" y="31222"/>
                </a:lnTo>
                <a:lnTo>
                  <a:pt x="93765" y="26000"/>
                </a:lnTo>
                <a:cubicBezTo>
                  <a:pt x="93647" y="18667"/>
                  <a:pt x="92314" y="12481"/>
                  <a:pt x="89765" y="7444"/>
                </a:cubicBezTo>
                <a:lnTo>
                  <a:pt x="89765" y="7444"/>
                </a:lnTo>
                <a:cubicBezTo>
                  <a:pt x="87137" y="2704"/>
                  <a:pt x="83863" y="222"/>
                  <a:pt x="79941" y="0"/>
                </a:cubicBezTo>
                <a:lnTo>
                  <a:pt x="79941" y="0"/>
                </a:lnTo>
                <a:lnTo>
                  <a:pt x="13765" y="0"/>
                </a:lnTo>
                <a:moveTo>
                  <a:pt x="77235" y="31222"/>
                </a:moveTo>
                <a:lnTo>
                  <a:pt x="77235" y="31222"/>
                </a:lnTo>
                <a:lnTo>
                  <a:pt x="16529" y="31222"/>
                </a:lnTo>
                <a:lnTo>
                  <a:pt x="16529" y="72889"/>
                </a:lnTo>
                <a:lnTo>
                  <a:pt x="77235" y="72889"/>
                </a:lnTo>
                <a:lnTo>
                  <a:pt x="77235" y="31222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2612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943983261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9439832613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8" name="el-1789439832614-8"/>
          <p:cNvSpPr txBox="1"/>
          <p:nvPr/>
        </p:nvSpPr>
        <p:spPr>
          <a:xfrm>
            <a:off x="3898255" y="157163"/>
            <a:ext cx="16002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各级负荷电源保证措施</a:t>
            </a:r>
            <a:endParaRPr/>
          </a:p>
        </p:txBody>
      </p:sp>
      <p:sp>
        <p:nvSpPr>
          <p:cNvPr id="29" name="el-1789439832614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30" name="el-1789439832635-35"/>
          <p:cNvSpPr txBox="1"/>
          <p:nvPr/>
        </p:nvSpPr>
        <p:spPr>
          <a:xfrm>
            <a:off x="1807369" y="989409"/>
            <a:ext cx="43862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应有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二个独立电源</a:t>
            </a: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供电，其中一个独立电源应是防空地下室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内部电源</a:t>
            </a:r>
            <a:endParaRPr/>
          </a:p>
        </p:txBody>
      </p:sp>
      <p:sp>
        <p:nvSpPr>
          <p:cNvPr id="31" name="el-1789439832627-26"/>
          <p:cNvSpPr txBox="1"/>
          <p:nvPr/>
        </p:nvSpPr>
        <p:spPr>
          <a:xfrm>
            <a:off x="1771650" y="1332309"/>
            <a:ext cx="685514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9303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确保断电后核心功能不中断，满足战时最高供电可靠性要求</a:t>
            </a:r>
            <a:endParaRPr/>
          </a:p>
        </p:txBody>
      </p:sp>
      <p:sp>
        <p:nvSpPr>
          <p:cNvPr id="32" name="el-1789439832635-36"/>
          <p:cNvSpPr txBox="1"/>
          <p:nvPr/>
        </p:nvSpPr>
        <p:spPr>
          <a:xfrm>
            <a:off x="1807369" y="1996678"/>
            <a:ext cx="32432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应引接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区域电源</a:t>
            </a: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；引接困难时应在室内设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自备电源</a:t>
            </a:r>
            <a:endParaRPr/>
          </a:p>
        </p:txBody>
      </p:sp>
      <p:sp>
        <p:nvSpPr>
          <p:cNvPr id="33" name="el-1789439832628-28"/>
          <p:cNvSpPr txBox="1"/>
          <p:nvPr/>
        </p:nvSpPr>
        <p:spPr>
          <a:xfrm>
            <a:off x="1771650" y="2339578"/>
            <a:ext cx="685514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9303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优先利用区域电站供电，无法引接时自备应急电源</a:t>
            </a:r>
            <a:endParaRPr/>
          </a:p>
        </p:txBody>
      </p:sp>
      <p:sp>
        <p:nvSpPr>
          <p:cNvPr id="34" name="el-1789439832636-37"/>
          <p:cNvSpPr txBox="1"/>
          <p:nvPr/>
        </p:nvSpPr>
        <p:spPr>
          <a:xfrm>
            <a:off x="1807369" y="3003947"/>
            <a:ext cx="15287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引接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电力系统电源</a:t>
            </a: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供电</a:t>
            </a:r>
            <a:endParaRPr/>
          </a:p>
        </p:txBody>
      </p:sp>
      <p:sp>
        <p:nvSpPr>
          <p:cNvPr id="35" name="el-1789439832630-30"/>
          <p:cNvSpPr txBox="1"/>
          <p:nvPr/>
        </p:nvSpPr>
        <p:spPr>
          <a:xfrm>
            <a:off x="1771650" y="3346847"/>
            <a:ext cx="685514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9303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由城市电网或平时电源直接供电，不做特殊保障</a:t>
            </a:r>
            <a:endParaRPr/>
          </a:p>
        </p:txBody>
      </p:sp>
      <p:sp>
        <p:nvSpPr>
          <p:cNvPr id="36" name="el-1789439832618-15"/>
          <p:cNvSpPr txBox="1"/>
          <p:nvPr/>
        </p:nvSpPr>
        <p:spPr>
          <a:xfrm>
            <a:off x="1071563" y="4095490"/>
            <a:ext cx="6828925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一级负荷容量较小时</a:t>
            </a:r>
            <a:r>
              <a:rPr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，宜设 EPS / UPS </a:t>
            </a:r>
            <a:r>
              <a:rPr b="1" sz="106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蓄电池组电源</a:t>
            </a:r>
            <a:r>
              <a:rPr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，确保应急照明、通信等关键设备的供电连续性。</a:t>
            </a:r>
            <a:endParaRPr/>
          </a:p>
        </p:txBody>
      </p:sp>
      <p:sp>
        <p:nvSpPr>
          <p:cNvPr id="37" name="el-1789439832614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38" name="el-1789439832613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39" name="el-1789439832615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2615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33</a:t>
            </a:r>
            <a:endParaRPr/>
          </a:p>
        </p:txBody>
      </p:sp>
      <p:sp>
        <p:nvSpPr>
          <p:cNvPr id="41" name="el-1789439832624-21"/>
          <p:cNvSpPr/>
          <p:nvPr/>
        </p:nvSpPr>
        <p:spPr>
          <a:xfrm>
            <a:off x="607219" y="1071563"/>
            <a:ext cx="857250" cy="428625"/>
          </a:xfrm>
          <a:prstGeom prst="roundRect">
            <a:avLst>
              <a:gd name="adj" fmla="val 8889"/>
            </a:avLst>
          </a:prstGeom>
          <a:solidFill>
            <a:srgbClr val="D6452D"/>
          </a:solidFill>
          <a:ln w="21431" algn="in">
            <a:solidFill>
              <a:srgbClr val="FFFFFF"/>
            </a:solidFill>
            <a:prstDash val="solid"/>
          </a:ln>
          <a:effectLst>
            <a:outerShdw blurRad="57150" dist="14288" dir="5400000" sx="100000" sy="100000" kx="0" ky="0" algn="ctr">
              <a:srgbClr val="1E293B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2" name="el-1789439832625-23"/>
          <p:cNvSpPr/>
          <p:nvPr/>
        </p:nvSpPr>
        <p:spPr>
          <a:xfrm>
            <a:off x="607219" y="2078831"/>
            <a:ext cx="857250" cy="428625"/>
          </a:xfrm>
          <a:prstGeom prst="roundRect">
            <a:avLst>
              <a:gd name="adj" fmla="val 8889"/>
            </a:avLst>
          </a:prstGeom>
          <a:solidFill>
            <a:srgbClr val="1E293B"/>
          </a:solidFill>
          <a:ln w="21431" algn="in">
            <a:solidFill>
              <a:srgbClr val="FFFFFF"/>
            </a:solidFill>
            <a:prstDash val="solid"/>
          </a:ln>
          <a:effectLst>
            <a:outerShdw blurRad="57150" dist="14288" dir="5400000" sx="100000" sy="100000" kx="0" ky="0" algn="ctr">
              <a:srgbClr val="1E293B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3" name="el-1789439832625-25"/>
          <p:cNvSpPr/>
          <p:nvPr/>
        </p:nvSpPr>
        <p:spPr>
          <a:xfrm>
            <a:off x="607219" y="3086100"/>
            <a:ext cx="857250" cy="428625"/>
          </a:xfrm>
          <a:prstGeom prst="roundRect">
            <a:avLst>
              <a:gd name="adj" fmla="val 8889"/>
            </a:avLst>
          </a:prstGeom>
          <a:solidFill>
            <a:srgbClr val="64748B"/>
          </a:solidFill>
          <a:ln w="21431" algn="in">
            <a:solidFill>
              <a:srgbClr val="FFFFFF"/>
            </a:solidFill>
            <a:prstDash val="solid"/>
          </a:ln>
          <a:effectLst>
            <a:outerShdw blurRad="57150" dist="14288" dir="5400000" sx="100000" sy="100000" kx="0" ky="0" algn="ctr">
              <a:srgbClr val="1E293B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4" name="el-1789439832623-20"/>
          <p:cNvSpPr txBox="1"/>
          <p:nvPr/>
        </p:nvSpPr>
        <p:spPr>
          <a:xfrm>
            <a:off x="508635" y="1175147"/>
            <a:ext cx="1054417" cy="221456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1E293B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113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一级</a:t>
            </a:r>
            <a:endParaRPr/>
          </a:p>
        </p:txBody>
      </p:sp>
      <p:sp>
        <p:nvSpPr>
          <p:cNvPr id="45" name="el-1789439832624-22"/>
          <p:cNvSpPr txBox="1"/>
          <p:nvPr/>
        </p:nvSpPr>
        <p:spPr>
          <a:xfrm>
            <a:off x="508635" y="2182416"/>
            <a:ext cx="1054417" cy="221456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1E293B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113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二级</a:t>
            </a:r>
            <a:endParaRPr/>
          </a:p>
        </p:txBody>
      </p:sp>
      <p:sp>
        <p:nvSpPr>
          <p:cNvPr id="46" name="el-1789439832625-24"/>
          <p:cNvSpPr txBox="1"/>
          <p:nvPr/>
        </p:nvSpPr>
        <p:spPr>
          <a:xfrm>
            <a:off x="508635" y="3189684"/>
            <a:ext cx="1054417" cy="221456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1E293B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113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三级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263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2638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2640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2642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2645-16"/>
          <p:cNvSpPr/>
          <p:nvPr/>
        </p:nvSpPr>
        <p:spPr>
          <a:xfrm>
            <a:off x="400050" y="942975"/>
            <a:ext cx="4071938" cy="928688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7" name="el-1789439832657-53"/>
          <p:cNvCxnSpPr/>
          <p:nvPr/>
        </p:nvCxnSpPr>
        <p:spPr>
          <a:xfrm>
            <a:off x="1032272" y="1092994"/>
            <a:ext cx="914" cy="200025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439832646-17"/>
          <p:cNvSpPr/>
          <p:nvPr/>
        </p:nvSpPr>
        <p:spPr>
          <a:xfrm>
            <a:off x="4672013" y="942975"/>
            <a:ext cx="4071938" cy="928688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9" name="el-1789439832657-54"/>
          <p:cNvCxnSpPr/>
          <p:nvPr/>
        </p:nvCxnSpPr>
        <p:spPr>
          <a:xfrm>
            <a:off x="5304234" y="1092994"/>
            <a:ext cx="914" cy="200025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439832646-18"/>
          <p:cNvSpPr/>
          <p:nvPr/>
        </p:nvSpPr>
        <p:spPr>
          <a:xfrm>
            <a:off x="400050" y="2014538"/>
            <a:ext cx="4071938" cy="735806"/>
          </a:xfrm>
          <a:prstGeom prst="roundRect">
            <a:avLst>
              <a:gd name="adj" fmla="val 517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1" name="el-1789439832657-55"/>
          <p:cNvCxnSpPr/>
          <p:nvPr/>
        </p:nvCxnSpPr>
        <p:spPr>
          <a:xfrm>
            <a:off x="1032272" y="2164556"/>
            <a:ext cx="914" cy="200025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2646-19"/>
          <p:cNvSpPr/>
          <p:nvPr/>
        </p:nvSpPr>
        <p:spPr>
          <a:xfrm>
            <a:off x="4672013" y="2014538"/>
            <a:ext cx="4071938" cy="735806"/>
          </a:xfrm>
          <a:prstGeom prst="roundRect">
            <a:avLst>
              <a:gd name="adj" fmla="val 517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3" name="el-1789439832657-56"/>
          <p:cNvCxnSpPr/>
          <p:nvPr/>
        </p:nvCxnSpPr>
        <p:spPr>
          <a:xfrm>
            <a:off x="5304234" y="2164556"/>
            <a:ext cx="914" cy="200025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9439832647-20"/>
          <p:cNvSpPr/>
          <p:nvPr/>
        </p:nvSpPr>
        <p:spPr>
          <a:xfrm>
            <a:off x="400050" y="2893219"/>
            <a:ext cx="4071938" cy="735806"/>
          </a:xfrm>
          <a:prstGeom prst="roundRect">
            <a:avLst>
              <a:gd name="adj" fmla="val 517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5" name="el-1789439832657-57"/>
          <p:cNvCxnSpPr/>
          <p:nvPr/>
        </p:nvCxnSpPr>
        <p:spPr>
          <a:xfrm>
            <a:off x="1032272" y="3043238"/>
            <a:ext cx="914" cy="200025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439832647-21"/>
          <p:cNvSpPr/>
          <p:nvPr/>
        </p:nvSpPr>
        <p:spPr>
          <a:xfrm>
            <a:off x="4672013" y="2893219"/>
            <a:ext cx="4071938" cy="735806"/>
          </a:xfrm>
          <a:prstGeom prst="roundRect">
            <a:avLst>
              <a:gd name="adj" fmla="val 517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7" name="el-1789439832657-58"/>
          <p:cNvCxnSpPr/>
          <p:nvPr/>
        </p:nvCxnSpPr>
        <p:spPr>
          <a:xfrm>
            <a:off x="5304234" y="3043238"/>
            <a:ext cx="914" cy="200025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9439832643-13"/>
          <p:cNvSpPr/>
          <p:nvPr/>
        </p:nvSpPr>
        <p:spPr>
          <a:xfrm>
            <a:off x="400050" y="3857625"/>
            <a:ext cx="83439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9"/>
                </a:lnTo>
                <a:lnTo>
                  <a:pt x="99725" y="111"/>
                </a:lnTo>
                <a:lnTo>
                  <a:pt x="99757" y="241"/>
                </a:lnTo>
                <a:lnTo>
                  <a:pt x="99789" y="426"/>
                </a:lnTo>
                <a:lnTo>
                  <a:pt x="99818" y="648"/>
                </a:lnTo>
                <a:lnTo>
                  <a:pt x="99848" y="944"/>
                </a:lnTo>
                <a:lnTo>
                  <a:pt x="99874" y="1259"/>
                </a:lnTo>
                <a:lnTo>
                  <a:pt x="99900" y="1630"/>
                </a:lnTo>
                <a:lnTo>
                  <a:pt x="99922" y="2037"/>
                </a:lnTo>
                <a:lnTo>
                  <a:pt x="99942" y="2463"/>
                </a:lnTo>
                <a:lnTo>
                  <a:pt x="99960" y="2944"/>
                </a:lnTo>
                <a:lnTo>
                  <a:pt x="99974" y="3426"/>
                </a:lnTo>
                <a:lnTo>
                  <a:pt x="99985" y="3944"/>
                </a:lnTo>
                <a:lnTo>
                  <a:pt x="99993" y="4463"/>
                </a:lnTo>
                <a:lnTo>
                  <a:pt x="99999" y="5019"/>
                </a:lnTo>
                <a:lnTo>
                  <a:pt x="100000" y="5556"/>
                </a:lnTo>
                <a:lnTo>
                  <a:pt x="100000" y="94444"/>
                </a:lnTo>
                <a:lnTo>
                  <a:pt x="99999" y="94981"/>
                </a:lnTo>
                <a:lnTo>
                  <a:pt x="99993" y="95537"/>
                </a:lnTo>
                <a:lnTo>
                  <a:pt x="99985" y="96056"/>
                </a:lnTo>
                <a:lnTo>
                  <a:pt x="99974" y="96574"/>
                </a:lnTo>
                <a:lnTo>
                  <a:pt x="99960" y="97056"/>
                </a:lnTo>
                <a:lnTo>
                  <a:pt x="99942" y="97537"/>
                </a:lnTo>
                <a:lnTo>
                  <a:pt x="99922" y="97963"/>
                </a:lnTo>
                <a:lnTo>
                  <a:pt x="99900" y="98370"/>
                </a:lnTo>
                <a:lnTo>
                  <a:pt x="99874" y="98741"/>
                </a:lnTo>
                <a:lnTo>
                  <a:pt x="99848" y="99056"/>
                </a:lnTo>
                <a:lnTo>
                  <a:pt x="99818" y="99352"/>
                </a:lnTo>
                <a:lnTo>
                  <a:pt x="99789" y="99574"/>
                </a:lnTo>
                <a:lnTo>
                  <a:pt x="99757" y="99759"/>
                </a:lnTo>
                <a:lnTo>
                  <a:pt x="99725" y="99889"/>
                </a:lnTo>
                <a:lnTo>
                  <a:pt x="99691" y="99981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1"/>
                </a:lnTo>
                <a:lnTo>
                  <a:pt x="275" y="99889"/>
                </a:lnTo>
                <a:lnTo>
                  <a:pt x="243" y="99759"/>
                </a:lnTo>
                <a:lnTo>
                  <a:pt x="211" y="99574"/>
                </a:lnTo>
                <a:lnTo>
                  <a:pt x="182" y="99352"/>
                </a:lnTo>
                <a:lnTo>
                  <a:pt x="152" y="99056"/>
                </a:lnTo>
                <a:lnTo>
                  <a:pt x="126" y="98741"/>
                </a:lnTo>
                <a:lnTo>
                  <a:pt x="100" y="98370"/>
                </a:lnTo>
                <a:lnTo>
                  <a:pt x="78" y="97963"/>
                </a:lnTo>
                <a:lnTo>
                  <a:pt x="58" y="97537"/>
                </a:lnTo>
                <a:lnTo>
                  <a:pt x="40" y="97056"/>
                </a:lnTo>
                <a:lnTo>
                  <a:pt x="26" y="96574"/>
                </a:lnTo>
                <a:lnTo>
                  <a:pt x="15" y="96056"/>
                </a:lnTo>
                <a:lnTo>
                  <a:pt x="7" y="95537"/>
                </a:lnTo>
                <a:lnTo>
                  <a:pt x="1" y="94981"/>
                </a:lnTo>
                <a:lnTo>
                  <a:pt x="0" y="94444"/>
                </a:lnTo>
                <a:lnTo>
                  <a:pt x="0" y="5556"/>
                </a:lnTo>
                <a:lnTo>
                  <a:pt x="1" y="5019"/>
                </a:lnTo>
                <a:lnTo>
                  <a:pt x="7" y="4463"/>
                </a:lnTo>
                <a:lnTo>
                  <a:pt x="15" y="3944"/>
                </a:lnTo>
                <a:lnTo>
                  <a:pt x="26" y="3426"/>
                </a:lnTo>
                <a:lnTo>
                  <a:pt x="40" y="2944"/>
                </a:lnTo>
                <a:lnTo>
                  <a:pt x="58" y="2463"/>
                </a:lnTo>
                <a:lnTo>
                  <a:pt x="78" y="2037"/>
                </a:lnTo>
                <a:lnTo>
                  <a:pt x="100" y="1630"/>
                </a:lnTo>
                <a:lnTo>
                  <a:pt x="126" y="1259"/>
                </a:lnTo>
                <a:lnTo>
                  <a:pt x="152" y="944"/>
                </a:lnTo>
                <a:lnTo>
                  <a:pt x="182" y="648"/>
                </a:lnTo>
                <a:lnTo>
                  <a:pt x="211" y="426"/>
                </a:lnTo>
                <a:lnTo>
                  <a:pt x="243" y="241"/>
                </a:lnTo>
                <a:lnTo>
                  <a:pt x="275" y="111"/>
                </a:lnTo>
                <a:lnTo>
                  <a:pt x="309" y="19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2643-14"/>
          <p:cNvSpPr/>
          <p:nvPr/>
        </p:nvSpPr>
        <p:spPr>
          <a:xfrm>
            <a:off x="400050" y="3857625"/>
            <a:ext cx="42863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7"/>
                </a:lnTo>
                <a:lnTo>
                  <a:pt x="53661" y="107"/>
                </a:lnTo>
                <a:lnTo>
                  <a:pt x="47314" y="239"/>
                </a:lnTo>
                <a:lnTo>
                  <a:pt x="41154" y="423"/>
                </a:lnTo>
                <a:lnTo>
                  <a:pt x="35240" y="656"/>
                </a:lnTo>
                <a:lnTo>
                  <a:pt x="29629" y="936"/>
                </a:lnTo>
                <a:lnTo>
                  <a:pt x="24374" y="1261"/>
                </a:lnTo>
                <a:lnTo>
                  <a:pt x="19526" y="1627"/>
                </a:lnTo>
                <a:lnTo>
                  <a:pt x="15133" y="2031"/>
                </a:lnTo>
                <a:lnTo>
                  <a:pt x="11235" y="2469"/>
                </a:lnTo>
                <a:lnTo>
                  <a:pt x="7872" y="2937"/>
                </a:lnTo>
                <a:lnTo>
                  <a:pt x="5075" y="3430"/>
                </a:lnTo>
                <a:lnTo>
                  <a:pt x="2871" y="3943"/>
                </a:lnTo>
                <a:lnTo>
                  <a:pt x="1281" y="4472"/>
                </a:lnTo>
                <a:lnTo>
                  <a:pt x="321" y="5011"/>
                </a:lnTo>
                <a:lnTo>
                  <a:pt x="0" y="5556"/>
                </a:lnTo>
                <a:lnTo>
                  <a:pt x="0" y="94444"/>
                </a:lnTo>
                <a:lnTo>
                  <a:pt x="321" y="94989"/>
                </a:lnTo>
                <a:lnTo>
                  <a:pt x="1281" y="95528"/>
                </a:lnTo>
                <a:lnTo>
                  <a:pt x="2871" y="96057"/>
                </a:lnTo>
                <a:lnTo>
                  <a:pt x="5075" y="96570"/>
                </a:lnTo>
                <a:lnTo>
                  <a:pt x="7872" y="97063"/>
                </a:lnTo>
                <a:lnTo>
                  <a:pt x="11235" y="97531"/>
                </a:lnTo>
                <a:lnTo>
                  <a:pt x="15133" y="97969"/>
                </a:lnTo>
                <a:lnTo>
                  <a:pt x="19526" y="98373"/>
                </a:lnTo>
                <a:lnTo>
                  <a:pt x="24374" y="98739"/>
                </a:lnTo>
                <a:lnTo>
                  <a:pt x="29629" y="99064"/>
                </a:lnTo>
                <a:lnTo>
                  <a:pt x="35240" y="99344"/>
                </a:lnTo>
                <a:lnTo>
                  <a:pt x="41154" y="99577"/>
                </a:lnTo>
                <a:lnTo>
                  <a:pt x="47314" y="99761"/>
                </a:lnTo>
                <a:lnTo>
                  <a:pt x="53661" y="99893"/>
                </a:lnTo>
                <a:lnTo>
                  <a:pt x="60132" y="9997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444"/>
                </a:lnTo>
                <a:lnTo>
                  <a:pt x="100000" y="5556"/>
                </a:lnTo>
                <a:lnTo>
                  <a:pt x="100000" y="555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2647-22"/>
          <p:cNvSpPr/>
          <p:nvPr/>
        </p:nvSpPr>
        <p:spPr>
          <a:xfrm>
            <a:off x="642938" y="3971925"/>
            <a:ext cx="285750" cy="2857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2677-73"/>
          <p:cNvSpPr/>
          <p:nvPr/>
        </p:nvSpPr>
        <p:spPr>
          <a:xfrm>
            <a:off x="725091" y="4054078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70692" y="40000"/>
                </a:moveTo>
                <a:lnTo>
                  <a:pt x="70692" y="40000"/>
                </a:lnTo>
                <a:lnTo>
                  <a:pt x="46154" y="64538"/>
                </a:lnTo>
                <a:cubicBezTo>
                  <a:pt x="44000" y="66333"/>
                  <a:pt x="41821" y="66333"/>
                  <a:pt x="39615" y="64538"/>
                </a:cubicBezTo>
                <a:lnTo>
                  <a:pt x="39615" y="64538"/>
                </a:lnTo>
                <a:lnTo>
                  <a:pt x="27385" y="52308"/>
                </a:lnTo>
                <a:cubicBezTo>
                  <a:pt x="25590" y="50154"/>
                  <a:pt x="25590" y="47974"/>
                  <a:pt x="27385" y="45769"/>
                </a:cubicBezTo>
                <a:lnTo>
                  <a:pt x="27385" y="45769"/>
                </a:lnTo>
                <a:cubicBezTo>
                  <a:pt x="29538" y="43974"/>
                  <a:pt x="31718" y="43974"/>
                  <a:pt x="33923" y="45769"/>
                </a:cubicBezTo>
                <a:lnTo>
                  <a:pt x="33923" y="45769"/>
                </a:lnTo>
                <a:lnTo>
                  <a:pt x="42923" y="54769"/>
                </a:lnTo>
                <a:lnTo>
                  <a:pt x="64154" y="33538"/>
                </a:lnTo>
                <a:cubicBezTo>
                  <a:pt x="66359" y="31744"/>
                  <a:pt x="68538" y="31744"/>
                  <a:pt x="70692" y="33538"/>
                </a:cubicBezTo>
                <a:lnTo>
                  <a:pt x="70692" y="33538"/>
                </a:lnTo>
                <a:cubicBezTo>
                  <a:pt x="72487" y="35692"/>
                  <a:pt x="72487" y="37846"/>
                  <a:pt x="70692" y="40000"/>
                </a:cubicBezTo>
                <a:lnTo>
                  <a:pt x="70692" y="40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263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9439832638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9439832639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5" name="el-1789439832640-8"/>
          <p:cNvSpPr txBox="1"/>
          <p:nvPr/>
        </p:nvSpPr>
        <p:spPr>
          <a:xfrm>
            <a:off x="4048274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供电系统设计要求</a:t>
            </a:r>
            <a:endParaRPr/>
          </a:p>
        </p:txBody>
      </p:sp>
      <p:sp>
        <p:nvSpPr>
          <p:cNvPr id="26" name="el-1789439832640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27" name="el-1789439832656-47"/>
          <p:cNvSpPr txBox="1"/>
          <p:nvPr/>
        </p:nvSpPr>
        <p:spPr>
          <a:xfrm>
            <a:off x="1128713" y="1092994"/>
            <a:ext cx="3264694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防护单元独立配电</a:t>
            </a:r>
            <a:endParaRPr/>
          </a:p>
        </p:txBody>
      </p:sp>
      <p:sp>
        <p:nvSpPr>
          <p:cNvPr id="28" name="el-1789439832655-41"/>
          <p:cNvSpPr txBox="1"/>
          <p:nvPr/>
        </p:nvSpPr>
        <p:spPr>
          <a:xfrm>
            <a:off x="1021556" y="1350169"/>
            <a:ext cx="3271838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每个防护单元应设置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人防电源配电柜（箱）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，自成配电系统</a:t>
            </a:r>
            <a:endParaRPr/>
          </a:p>
        </p:txBody>
      </p:sp>
      <p:sp>
        <p:nvSpPr>
          <p:cNvPr id="29" name="el-1789439832656-48"/>
          <p:cNvSpPr txBox="1"/>
          <p:nvPr/>
        </p:nvSpPr>
        <p:spPr>
          <a:xfrm>
            <a:off x="5400675" y="1092994"/>
            <a:ext cx="3264694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电源分列运行</a:t>
            </a:r>
            <a:endParaRPr/>
          </a:p>
        </p:txBody>
      </p:sp>
      <p:sp>
        <p:nvSpPr>
          <p:cNvPr id="30" name="el-1789439832655-42"/>
          <p:cNvSpPr txBox="1"/>
          <p:nvPr/>
        </p:nvSpPr>
        <p:spPr>
          <a:xfrm>
            <a:off x="5293519" y="1350169"/>
            <a:ext cx="33618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电力系统电源和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柴油发电机组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应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分列运行</a:t>
            </a:r>
            <a:endParaRPr/>
          </a:p>
        </p:txBody>
      </p:sp>
      <p:sp>
        <p:nvSpPr>
          <p:cNvPr id="31" name="el-1789439832656-49"/>
          <p:cNvSpPr txBox="1"/>
          <p:nvPr/>
        </p:nvSpPr>
        <p:spPr>
          <a:xfrm>
            <a:off x="1128713" y="2164556"/>
            <a:ext cx="3264694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独立回路设置</a:t>
            </a:r>
            <a:endParaRPr/>
          </a:p>
        </p:txBody>
      </p:sp>
      <p:sp>
        <p:nvSpPr>
          <p:cNvPr id="32" name="el-1789439832655-43"/>
          <p:cNvSpPr txBox="1"/>
          <p:nvPr/>
        </p:nvSpPr>
        <p:spPr>
          <a:xfrm>
            <a:off x="1021556" y="2421731"/>
            <a:ext cx="33618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通信、防灾报警、照明、动力等应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分别设置独立回路</a:t>
            </a:r>
            <a:endParaRPr/>
          </a:p>
        </p:txBody>
      </p:sp>
      <p:sp>
        <p:nvSpPr>
          <p:cNvPr id="33" name="el-1789439832656-50"/>
          <p:cNvSpPr txBox="1"/>
          <p:nvPr/>
        </p:nvSpPr>
        <p:spPr>
          <a:xfrm>
            <a:off x="5400675" y="2164556"/>
            <a:ext cx="3264694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负荷分级回路</a:t>
            </a:r>
            <a:endParaRPr/>
          </a:p>
        </p:txBody>
      </p:sp>
      <p:sp>
        <p:nvSpPr>
          <p:cNvPr id="34" name="el-1789439832655-44"/>
          <p:cNvSpPr txBox="1"/>
          <p:nvPr/>
        </p:nvSpPr>
        <p:spPr>
          <a:xfrm>
            <a:off x="5293519" y="2421731"/>
            <a:ext cx="33618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不同等级的电力负荷应各有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独立回路</a:t>
            </a:r>
            <a:endParaRPr/>
          </a:p>
        </p:txBody>
      </p:sp>
      <p:sp>
        <p:nvSpPr>
          <p:cNvPr id="35" name="el-1789439832656-51"/>
          <p:cNvSpPr txBox="1"/>
          <p:nvPr/>
        </p:nvSpPr>
        <p:spPr>
          <a:xfrm>
            <a:off x="1128713" y="3043238"/>
            <a:ext cx="3264694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内部电源固定回路</a:t>
            </a:r>
            <a:endParaRPr/>
          </a:p>
        </p:txBody>
      </p:sp>
      <p:sp>
        <p:nvSpPr>
          <p:cNvPr id="36" name="el-1789439832656-45"/>
          <p:cNvSpPr txBox="1"/>
          <p:nvPr/>
        </p:nvSpPr>
        <p:spPr>
          <a:xfrm>
            <a:off x="1021556" y="3300413"/>
            <a:ext cx="33618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引接内部电源应有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固定回路</a:t>
            </a:r>
            <a:endParaRPr/>
          </a:p>
        </p:txBody>
      </p:sp>
      <p:sp>
        <p:nvSpPr>
          <p:cNvPr id="37" name="el-1789439832656-52"/>
          <p:cNvSpPr txBox="1"/>
          <p:nvPr/>
        </p:nvSpPr>
        <p:spPr>
          <a:xfrm>
            <a:off x="5400675" y="3043238"/>
            <a:ext cx="3264694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三相平衡分配</a:t>
            </a:r>
            <a:endParaRPr/>
          </a:p>
        </p:txBody>
      </p:sp>
      <p:sp>
        <p:nvSpPr>
          <p:cNvPr id="38" name="el-1789439832656-46"/>
          <p:cNvSpPr txBox="1"/>
          <p:nvPr/>
        </p:nvSpPr>
        <p:spPr>
          <a:xfrm>
            <a:off x="5293519" y="3300413"/>
            <a:ext cx="33618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单相用电设备应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均匀分配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在三相回路中</a:t>
            </a:r>
            <a:endParaRPr/>
          </a:p>
        </p:txBody>
      </p:sp>
      <p:sp>
        <p:nvSpPr>
          <p:cNvPr id="39" name="el-1789439832644-15"/>
          <p:cNvSpPr txBox="1"/>
          <p:nvPr/>
        </p:nvSpPr>
        <p:spPr>
          <a:xfrm>
            <a:off x="1042988" y="4011885"/>
            <a:ext cx="4927223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六项核心要求确保</a:t>
            </a:r>
            <a:r>
              <a:rPr b="1" sz="101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供电独立性、可靠性、安全性</a:t>
            </a:r>
            <a:r>
              <a:rPr sz="101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，是防空地下室电气设计的基础准则</a:t>
            </a:r>
            <a:endParaRPr/>
          </a:p>
        </p:txBody>
      </p:sp>
      <p:sp>
        <p:nvSpPr>
          <p:cNvPr id="40" name="el-1789439832641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1" name="el-1789439832639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2" name="el-1789439832642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32642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34</a:t>
            </a:r>
            <a:endParaRPr/>
          </a:p>
        </p:txBody>
      </p:sp>
      <p:sp>
        <p:nvSpPr>
          <p:cNvPr id="44" name="el-1789439832650-24"/>
          <p:cNvSpPr/>
          <p:nvPr/>
        </p:nvSpPr>
        <p:spPr>
          <a:xfrm>
            <a:off x="578644" y="1092994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2653-35"/>
          <p:cNvSpPr/>
          <p:nvPr/>
        </p:nvSpPr>
        <p:spPr>
          <a:xfrm>
            <a:off x="907256" y="1135856"/>
            <a:ext cx="28575" cy="228600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9439832651-26"/>
          <p:cNvSpPr/>
          <p:nvPr/>
        </p:nvSpPr>
        <p:spPr>
          <a:xfrm>
            <a:off x="4850606" y="1092994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9439832653-36"/>
          <p:cNvSpPr/>
          <p:nvPr/>
        </p:nvSpPr>
        <p:spPr>
          <a:xfrm>
            <a:off x="5179219" y="1135856"/>
            <a:ext cx="28575" cy="228600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9439832651-28"/>
          <p:cNvSpPr/>
          <p:nvPr/>
        </p:nvSpPr>
        <p:spPr>
          <a:xfrm>
            <a:off x="578644" y="2164556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9439832653-37"/>
          <p:cNvSpPr/>
          <p:nvPr/>
        </p:nvSpPr>
        <p:spPr>
          <a:xfrm>
            <a:off x="907256" y="2207419"/>
            <a:ext cx="28575" cy="228600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9439832652-30"/>
          <p:cNvSpPr/>
          <p:nvPr/>
        </p:nvSpPr>
        <p:spPr>
          <a:xfrm>
            <a:off x="4850606" y="2164556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9439832653-38"/>
          <p:cNvSpPr/>
          <p:nvPr/>
        </p:nvSpPr>
        <p:spPr>
          <a:xfrm>
            <a:off x="5179219" y="2207419"/>
            <a:ext cx="28575" cy="228600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9439832652-32"/>
          <p:cNvSpPr/>
          <p:nvPr/>
        </p:nvSpPr>
        <p:spPr>
          <a:xfrm>
            <a:off x="578644" y="3043238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9439832653-39"/>
          <p:cNvSpPr/>
          <p:nvPr/>
        </p:nvSpPr>
        <p:spPr>
          <a:xfrm>
            <a:off x="907256" y="3086100"/>
            <a:ext cx="28575" cy="228600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9439832653-34"/>
          <p:cNvSpPr/>
          <p:nvPr/>
        </p:nvSpPr>
        <p:spPr>
          <a:xfrm>
            <a:off x="4850606" y="3043238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9439832653-40"/>
          <p:cNvSpPr/>
          <p:nvPr/>
        </p:nvSpPr>
        <p:spPr>
          <a:xfrm>
            <a:off x="5179219" y="3086100"/>
            <a:ext cx="28575" cy="228600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9439832649-23"/>
          <p:cNvSpPr txBox="1"/>
          <p:nvPr/>
        </p:nvSpPr>
        <p:spPr>
          <a:xfrm>
            <a:off x="418338" y="1146572"/>
            <a:ext cx="63493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57" name="el-1789439832650-25"/>
          <p:cNvSpPr txBox="1"/>
          <p:nvPr/>
        </p:nvSpPr>
        <p:spPr>
          <a:xfrm>
            <a:off x="4690300" y="1146572"/>
            <a:ext cx="63493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58" name="el-1789439832651-27"/>
          <p:cNvSpPr txBox="1"/>
          <p:nvPr/>
        </p:nvSpPr>
        <p:spPr>
          <a:xfrm>
            <a:off x="418338" y="2218134"/>
            <a:ext cx="63493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59" name="el-1789439832651-29"/>
          <p:cNvSpPr txBox="1"/>
          <p:nvPr/>
        </p:nvSpPr>
        <p:spPr>
          <a:xfrm>
            <a:off x="4690300" y="2218134"/>
            <a:ext cx="63493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60" name="el-1789439832652-31"/>
          <p:cNvSpPr txBox="1"/>
          <p:nvPr/>
        </p:nvSpPr>
        <p:spPr>
          <a:xfrm>
            <a:off x="418338" y="3096816"/>
            <a:ext cx="63493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</a:t>
            </a:r>
            <a:endParaRPr/>
          </a:p>
        </p:txBody>
      </p:sp>
      <p:sp>
        <p:nvSpPr>
          <p:cNvPr id="61" name="el-1789439832652-33"/>
          <p:cNvSpPr txBox="1"/>
          <p:nvPr/>
        </p:nvSpPr>
        <p:spPr>
          <a:xfrm>
            <a:off x="4690300" y="3096816"/>
            <a:ext cx="63493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2832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2832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2834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2835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2836-13"/>
          <p:cNvSpPr/>
          <p:nvPr/>
        </p:nvSpPr>
        <p:spPr>
          <a:xfrm>
            <a:off x="400050" y="1136972"/>
            <a:ext cx="8343900" cy="700088"/>
          </a:xfrm>
          <a:prstGeom prst="roundRect">
            <a:avLst>
              <a:gd name="adj" fmla="val 544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2837-15"/>
          <p:cNvSpPr/>
          <p:nvPr/>
        </p:nvSpPr>
        <p:spPr>
          <a:xfrm>
            <a:off x="400050" y="1136972"/>
            <a:ext cx="42863" cy="7000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0"/>
                </a:lnTo>
                <a:lnTo>
                  <a:pt x="53661" y="78"/>
                </a:lnTo>
                <a:lnTo>
                  <a:pt x="47314" y="176"/>
                </a:lnTo>
                <a:lnTo>
                  <a:pt x="41154" y="311"/>
                </a:lnTo>
                <a:lnTo>
                  <a:pt x="35240" y="482"/>
                </a:lnTo>
                <a:lnTo>
                  <a:pt x="29629" y="688"/>
                </a:lnTo>
                <a:lnTo>
                  <a:pt x="24374" y="926"/>
                </a:lnTo>
                <a:lnTo>
                  <a:pt x="19526" y="1195"/>
                </a:lnTo>
                <a:lnTo>
                  <a:pt x="15133" y="1492"/>
                </a:lnTo>
                <a:lnTo>
                  <a:pt x="11235" y="1814"/>
                </a:lnTo>
                <a:lnTo>
                  <a:pt x="7872" y="2158"/>
                </a:lnTo>
                <a:lnTo>
                  <a:pt x="5075" y="2520"/>
                </a:lnTo>
                <a:lnTo>
                  <a:pt x="2871" y="2897"/>
                </a:lnTo>
                <a:lnTo>
                  <a:pt x="1281" y="3285"/>
                </a:lnTo>
                <a:lnTo>
                  <a:pt x="321" y="3682"/>
                </a:lnTo>
                <a:lnTo>
                  <a:pt x="0" y="4082"/>
                </a:lnTo>
                <a:lnTo>
                  <a:pt x="0" y="95918"/>
                </a:lnTo>
                <a:lnTo>
                  <a:pt x="321" y="96318"/>
                </a:lnTo>
                <a:lnTo>
                  <a:pt x="1281" y="96715"/>
                </a:lnTo>
                <a:lnTo>
                  <a:pt x="2871" y="97103"/>
                </a:lnTo>
                <a:lnTo>
                  <a:pt x="5075" y="97480"/>
                </a:lnTo>
                <a:lnTo>
                  <a:pt x="7872" y="97842"/>
                </a:lnTo>
                <a:lnTo>
                  <a:pt x="11235" y="98186"/>
                </a:lnTo>
                <a:lnTo>
                  <a:pt x="15133" y="98508"/>
                </a:lnTo>
                <a:lnTo>
                  <a:pt x="19526" y="98805"/>
                </a:lnTo>
                <a:lnTo>
                  <a:pt x="24374" y="99074"/>
                </a:lnTo>
                <a:lnTo>
                  <a:pt x="29629" y="99312"/>
                </a:lnTo>
                <a:lnTo>
                  <a:pt x="35240" y="99518"/>
                </a:lnTo>
                <a:lnTo>
                  <a:pt x="41154" y="99689"/>
                </a:lnTo>
                <a:lnTo>
                  <a:pt x="47314" y="99824"/>
                </a:lnTo>
                <a:lnTo>
                  <a:pt x="53661" y="99922"/>
                </a:lnTo>
                <a:lnTo>
                  <a:pt x="60132" y="9998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918"/>
                </a:lnTo>
                <a:lnTo>
                  <a:pt x="100000" y="4082"/>
                </a:lnTo>
                <a:lnTo>
                  <a:pt x="100000" y="408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2839-21"/>
          <p:cNvSpPr/>
          <p:nvPr/>
        </p:nvSpPr>
        <p:spPr>
          <a:xfrm>
            <a:off x="628650" y="1322710"/>
            <a:ext cx="328613" cy="328613"/>
          </a:xfrm>
          <a:prstGeom prst="roundRect">
            <a:avLst>
              <a:gd name="adj" fmla="val 11594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2897-42"/>
          <p:cNvSpPr/>
          <p:nvPr/>
        </p:nvSpPr>
        <p:spPr>
          <a:xfrm>
            <a:off x="699195" y="1412007"/>
            <a:ext cx="187523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550" y="9250"/>
                </a:moveTo>
                <a:lnTo>
                  <a:pt x="29550" y="9250"/>
                </a:lnTo>
                <a:cubicBezTo>
                  <a:pt x="29650" y="6667"/>
                  <a:pt x="30367" y="4479"/>
                  <a:pt x="31700" y="2688"/>
                </a:cubicBezTo>
                <a:lnTo>
                  <a:pt x="31700" y="2688"/>
                </a:lnTo>
                <a:lnTo>
                  <a:pt x="31700" y="2688"/>
                </a:lnTo>
                <a:cubicBezTo>
                  <a:pt x="33133" y="1021"/>
                  <a:pt x="34867" y="125"/>
                  <a:pt x="36900" y="0"/>
                </a:cubicBezTo>
                <a:lnTo>
                  <a:pt x="36900" y="0"/>
                </a:lnTo>
                <a:lnTo>
                  <a:pt x="61500" y="0"/>
                </a:lnTo>
                <a:cubicBezTo>
                  <a:pt x="63567" y="125"/>
                  <a:pt x="65317" y="1021"/>
                  <a:pt x="66750" y="2688"/>
                </a:cubicBezTo>
                <a:lnTo>
                  <a:pt x="66750" y="2688"/>
                </a:lnTo>
                <a:cubicBezTo>
                  <a:pt x="68083" y="4479"/>
                  <a:pt x="68800" y="6667"/>
                  <a:pt x="68900" y="9250"/>
                </a:cubicBezTo>
                <a:lnTo>
                  <a:pt x="68900" y="9250"/>
                </a:lnTo>
                <a:lnTo>
                  <a:pt x="68900" y="98438"/>
                </a:lnTo>
                <a:lnTo>
                  <a:pt x="56600" y="98438"/>
                </a:lnTo>
                <a:lnTo>
                  <a:pt x="56600" y="83063"/>
                </a:lnTo>
                <a:cubicBezTo>
                  <a:pt x="56500" y="80479"/>
                  <a:pt x="55783" y="78292"/>
                  <a:pt x="54450" y="76500"/>
                </a:cubicBezTo>
                <a:lnTo>
                  <a:pt x="54450" y="76500"/>
                </a:lnTo>
                <a:cubicBezTo>
                  <a:pt x="53017" y="74833"/>
                  <a:pt x="51267" y="73938"/>
                  <a:pt x="49200" y="73813"/>
                </a:cubicBezTo>
                <a:lnTo>
                  <a:pt x="49200" y="73813"/>
                </a:lnTo>
                <a:cubicBezTo>
                  <a:pt x="47167" y="73938"/>
                  <a:pt x="45433" y="74833"/>
                  <a:pt x="44000" y="76500"/>
                </a:cubicBezTo>
                <a:lnTo>
                  <a:pt x="44000" y="76500"/>
                </a:lnTo>
                <a:cubicBezTo>
                  <a:pt x="42667" y="78292"/>
                  <a:pt x="41950" y="80479"/>
                  <a:pt x="41850" y="83063"/>
                </a:cubicBezTo>
                <a:lnTo>
                  <a:pt x="41850" y="83063"/>
                </a:lnTo>
                <a:lnTo>
                  <a:pt x="41850" y="98438"/>
                </a:lnTo>
                <a:lnTo>
                  <a:pt x="29550" y="98438"/>
                </a:lnTo>
                <a:lnTo>
                  <a:pt x="29550" y="9250"/>
                </a:lnTo>
                <a:moveTo>
                  <a:pt x="7400" y="18438"/>
                </a:moveTo>
                <a:lnTo>
                  <a:pt x="7400" y="18438"/>
                </a:lnTo>
                <a:lnTo>
                  <a:pt x="24600" y="18438"/>
                </a:lnTo>
                <a:lnTo>
                  <a:pt x="24600" y="98438"/>
                </a:lnTo>
                <a:lnTo>
                  <a:pt x="7400" y="98438"/>
                </a:lnTo>
                <a:cubicBezTo>
                  <a:pt x="5333" y="98313"/>
                  <a:pt x="3583" y="97417"/>
                  <a:pt x="2150" y="95750"/>
                </a:cubicBezTo>
                <a:lnTo>
                  <a:pt x="2150" y="95750"/>
                </a:lnTo>
                <a:cubicBezTo>
                  <a:pt x="817" y="93958"/>
                  <a:pt x="100" y="91771"/>
                  <a:pt x="0" y="89188"/>
                </a:cubicBezTo>
                <a:lnTo>
                  <a:pt x="0" y="89188"/>
                </a:lnTo>
                <a:lnTo>
                  <a:pt x="0" y="61500"/>
                </a:lnTo>
                <a:lnTo>
                  <a:pt x="12300" y="61500"/>
                </a:lnTo>
                <a:cubicBezTo>
                  <a:pt x="13833" y="61375"/>
                  <a:pt x="14650" y="60354"/>
                  <a:pt x="14750" y="58438"/>
                </a:cubicBezTo>
                <a:lnTo>
                  <a:pt x="14750" y="58438"/>
                </a:lnTo>
                <a:cubicBezTo>
                  <a:pt x="14650" y="56521"/>
                  <a:pt x="13833" y="55500"/>
                  <a:pt x="12300" y="55375"/>
                </a:cubicBezTo>
                <a:lnTo>
                  <a:pt x="12300" y="55375"/>
                </a:lnTo>
                <a:lnTo>
                  <a:pt x="0" y="55375"/>
                </a:lnTo>
                <a:lnTo>
                  <a:pt x="0" y="43063"/>
                </a:lnTo>
                <a:lnTo>
                  <a:pt x="12300" y="43063"/>
                </a:lnTo>
                <a:cubicBezTo>
                  <a:pt x="13833" y="42938"/>
                  <a:pt x="14650" y="41917"/>
                  <a:pt x="14750" y="40000"/>
                </a:cubicBezTo>
                <a:lnTo>
                  <a:pt x="14750" y="40000"/>
                </a:lnTo>
                <a:cubicBezTo>
                  <a:pt x="14650" y="38083"/>
                  <a:pt x="13833" y="37063"/>
                  <a:pt x="12300" y="36938"/>
                </a:cubicBezTo>
                <a:lnTo>
                  <a:pt x="12300" y="36938"/>
                </a:lnTo>
                <a:lnTo>
                  <a:pt x="0" y="36938"/>
                </a:lnTo>
                <a:lnTo>
                  <a:pt x="0" y="27688"/>
                </a:lnTo>
                <a:cubicBezTo>
                  <a:pt x="100" y="25104"/>
                  <a:pt x="817" y="22917"/>
                  <a:pt x="2150" y="21125"/>
                </a:cubicBezTo>
                <a:lnTo>
                  <a:pt x="2150" y="21125"/>
                </a:lnTo>
                <a:cubicBezTo>
                  <a:pt x="3583" y="19458"/>
                  <a:pt x="5333" y="18563"/>
                  <a:pt x="7400" y="18438"/>
                </a:cubicBezTo>
                <a:lnTo>
                  <a:pt x="7400" y="18438"/>
                </a:lnTo>
                <a:moveTo>
                  <a:pt x="91050" y="18438"/>
                </a:moveTo>
                <a:lnTo>
                  <a:pt x="91050" y="18438"/>
                </a:lnTo>
                <a:cubicBezTo>
                  <a:pt x="93117" y="18563"/>
                  <a:pt x="94867" y="19458"/>
                  <a:pt x="96300" y="21125"/>
                </a:cubicBezTo>
                <a:lnTo>
                  <a:pt x="96300" y="21125"/>
                </a:lnTo>
                <a:lnTo>
                  <a:pt x="96300" y="21125"/>
                </a:lnTo>
                <a:cubicBezTo>
                  <a:pt x="97633" y="22917"/>
                  <a:pt x="98350" y="25104"/>
                  <a:pt x="98450" y="27688"/>
                </a:cubicBezTo>
                <a:lnTo>
                  <a:pt x="98450" y="27688"/>
                </a:lnTo>
                <a:lnTo>
                  <a:pt x="98450" y="36938"/>
                </a:lnTo>
                <a:lnTo>
                  <a:pt x="86150" y="36938"/>
                </a:lnTo>
                <a:cubicBezTo>
                  <a:pt x="84617" y="37063"/>
                  <a:pt x="83783" y="38083"/>
                  <a:pt x="83650" y="40000"/>
                </a:cubicBezTo>
                <a:lnTo>
                  <a:pt x="83650" y="40000"/>
                </a:lnTo>
                <a:cubicBezTo>
                  <a:pt x="83783" y="41917"/>
                  <a:pt x="84617" y="42938"/>
                  <a:pt x="86150" y="43063"/>
                </a:cubicBezTo>
                <a:lnTo>
                  <a:pt x="86150" y="43063"/>
                </a:lnTo>
                <a:lnTo>
                  <a:pt x="98450" y="43063"/>
                </a:lnTo>
                <a:lnTo>
                  <a:pt x="98450" y="55375"/>
                </a:lnTo>
                <a:lnTo>
                  <a:pt x="86150" y="55375"/>
                </a:lnTo>
                <a:cubicBezTo>
                  <a:pt x="84617" y="55500"/>
                  <a:pt x="83783" y="56521"/>
                  <a:pt x="83650" y="58438"/>
                </a:cubicBezTo>
                <a:lnTo>
                  <a:pt x="83650" y="58438"/>
                </a:lnTo>
                <a:cubicBezTo>
                  <a:pt x="83783" y="60354"/>
                  <a:pt x="84617" y="61375"/>
                  <a:pt x="86150" y="61500"/>
                </a:cubicBezTo>
                <a:lnTo>
                  <a:pt x="86150" y="61500"/>
                </a:lnTo>
                <a:lnTo>
                  <a:pt x="98450" y="61500"/>
                </a:lnTo>
                <a:lnTo>
                  <a:pt x="98450" y="89188"/>
                </a:lnTo>
                <a:cubicBezTo>
                  <a:pt x="98350" y="91771"/>
                  <a:pt x="97633" y="93958"/>
                  <a:pt x="96300" y="95750"/>
                </a:cubicBezTo>
                <a:lnTo>
                  <a:pt x="96300" y="95750"/>
                </a:lnTo>
                <a:cubicBezTo>
                  <a:pt x="94867" y="97417"/>
                  <a:pt x="93117" y="98313"/>
                  <a:pt x="91050" y="98438"/>
                </a:cubicBezTo>
                <a:lnTo>
                  <a:pt x="91050" y="98438"/>
                </a:lnTo>
                <a:lnTo>
                  <a:pt x="73850" y="98438"/>
                </a:lnTo>
                <a:lnTo>
                  <a:pt x="73850" y="18438"/>
                </a:lnTo>
                <a:lnTo>
                  <a:pt x="91050" y="18438"/>
                </a:lnTo>
                <a:moveTo>
                  <a:pt x="48000" y="12313"/>
                </a:moveTo>
                <a:lnTo>
                  <a:pt x="48000" y="12313"/>
                </a:lnTo>
                <a:cubicBezTo>
                  <a:pt x="46467" y="12438"/>
                  <a:pt x="45650" y="13458"/>
                  <a:pt x="45550" y="15375"/>
                </a:cubicBezTo>
                <a:lnTo>
                  <a:pt x="45550" y="15375"/>
                </a:lnTo>
                <a:lnTo>
                  <a:pt x="45550" y="20000"/>
                </a:lnTo>
                <a:lnTo>
                  <a:pt x="41850" y="20000"/>
                </a:lnTo>
                <a:cubicBezTo>
                  <a:pt x="40317" y="20125"/>
                  <a:pt x="39500" y="21146"/>
                  <a:pt x="39400" y="23063"/>
                </a:cubicBezTo>
                <a:lnTo>
                  <a:pt x="39400" y="23063"/>
                </a:lnTo>
                <a:lnTo>
                  <a:pt x="39400" y="26125"/>
                </a:lnTo>
                <a:cubicBezTo>
                  <a:pt x="39500" y="28083"/>
                  <a:pt x="40317" y="29125"/>
                  <a:pt x="41850" y="29250"/>
                </a:cubicBezTo>
                <a:lnTo>
                  <a:pt x="41850" y="29250"/>
                </a:lnTo>
                <a:lnTo>
                  <a:pt x="45550" y="29250"/>
                </a:lnTo>
                <a:lnTo>
                  <a:pt x="45550" y="33813"/>
                </a:lnTo>
                <a:cubicBezTo>
                  <a:pt x="45650" y="35771"/>
                  <a:pt x="46467" y="36813"/>
                  <a:pt x="48000" y="36938"/>
                </a:cubicBezTo>
                <a:lnTo>
                  <a:pt x="48000" y="36938"/>
                </a:lnTo>
                <a:lnTo>
                  <a:pt x="50450" y="36938"/>
                </a:lnTo>
                <a:cubicBezTo>
                  <a:pt x="51983" y="36813"/>
                  <a:pt x="52800" y="35771"/>
                  <a:pt x="52900" y="33813"/>
                </a:cubicBezTo>
                <a:lnTo>
                  <a:pt x="52900" y="33813"/>
                </a:lnTo>
                <a:lnTo>
                  <a:pt x="52900" y="29250"/>
                </a:lnTo>
                <a:lnTo>
                  <a:pt x="56600" y="29250"/>
                </a:lnTo>
                <a:cubicBezTo>
                  <a:pt x="58133" y="29125"/>
                  <a:pt x="58950" y="28083"/>
                  <a:pt x="59050" y="26125"/>
                </a:cubicBezTo>
                <a:lnTo>
                  <a:pt x="59050" y="26125"/>
                </a:lnTo>
                <a:lnTo>
                  <a:pt x="59050" y="23063"/>
                </a:lnTo>
                <a:cubicBezTo>
                  <a:pt x="58950" y="21146"/>
                  <a:pt x="58133" y="20125"/>
                  <a:pt x="56600" y="20000"/>
                </a:cubicBezTo>
                <a:lnTo>
                  <a:pt x="56600" y="20000"/>
                </a:lnTo>
                <a:lnTo>
                  <a:pt x="52900" y="20000"/>
                </a:lnTo>
                <a:lnTo>
                  <a:pt x="52900" y="15375"/>
                </a:lnTo>
                <a:cubicBezTo>
                  <a:pt x="52800" y="13458"/>
                  <a:pt x="51983" y="12438"/>
                  <a:pt x="50450" y="12313"/>
                </a:cubicBezTo>
                <a:lnTo>
                  <a:pt x="50450" y="12313"/>
                </a:lnTo>
                <a:lnTo>
                  <a:pt x="48000" y="1231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2838-19"/>
          <p:cNvSpPr/>
          <p:nvPr/>
        </p:nvSpPr>
        <p:spPr>
          <a:xfrm>
            <a:off x="400050" y="2008510"/>
            <a:ext cx="4086225" cy="1483556"/>
          </a:xfrm>
          <a:prstGeom prst="roundRect">
            <a:avLst>
              <a:gd name="adj" fmla="val 256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1" name="el-1789439832841-23"/>
          <p:cNvCxnSpPr/>
          <p:nvPr/>
        </p:nvCxnSpPr>
        <p:spPr>
          <a:xfrm>
            <a:off x="592931" y="2508572"/>
            <a:ext cx="3700463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2842-26"/>
          <p:cNvSpPr/>
          <p:nvPr/>
        </p:nvSpPr>
        <p:spPr>
          <a:xfrm>
            <a:off x="592931" y="2172816"/>
            <a:ext cx="242888" cy="242888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2907-49"/>
          <p:cNvSpPr/>
          <p:nvPr/>
        </p:nvSpPr>
        <p:spPr>
          <a:xfrm>
            <a:off x="592931" y="264430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2908-50"/>
          <p:cNvSpPr/>
          <p:nvPr/>
        </p:nvSpPr>
        <p:spPr>
          <a:xfrm>
            <a:off x="592931" y="291498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2910-51"/>
          <p:cNvSpPr/>
          <p:nvPr/>
        </p:nvSpPr>
        <p:spPr>
          <a:xfrm>
            <a:off x="592931" y="318566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2839-20"/>
          <p:cNvSpPr/>
          <p:nvPr/>
        </p:nvSpPr>
        <p:spPr>
          <a:xfrm>
            <a:off x="4657725" y="2008510"/>
            <a:ext cx="4086225" cy="1483556"/>
          </a:xfrm>
          <a:prstGeom prst="roundRect">
            <a:avLst>
              <a:gd name="adj" fmla="val 256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7" name="el-1789439832841-24"/>
          <p:cNvCxnSpPr/>
          <p:nvPr/>
        </p:nvCxnSpPr>
        <p:spPr>
          <a:xfrm>
            <a:off x="4850606" y="2508572"/>
            <a:ext cx="3700463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9439832843-29"/>
          <p:cNvSpPr/>
          <p:nvPr/>
        </p:nvSpPr>
        <p:spPr>
          <a:xfrm>
            <a:off x="4850606" y="2172816"/>
            <a:ext cx="242888" cy="242888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2910-52"/>
          <p:cNvSpPr/>
          <p:nvPr/>
        </p:nvSpPr>
        <p:spPr>
          <a:xfrm>
            <a:off x="4850606" y="264430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2910-53"/>
          <p:cNvSpPr/>
          <p:nvPr/>
        </p:nvSpPr>
        <p:spPr>
          <a:xfrm>
            <a:off x="4850606" y="291498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2911-54"/>
          <p:cNvSpPr/>
          <p:nvPr/>
        </p:nvSpPr>
        <p:spPr>
          <a:xfrm>
            <a:off x="4850606" y="318566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2836-14"/>
          <p:cNvSpPr/>
          <p:nvPr/>
        </p:nvSpPr>
        <p:spPr>
          <a:xfrm>
            <a:off x="400050" y="3663516"/>
            <a:ext cx="83439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9"/>
                </a:lnTo>
                <a:lnTo>
                  <a:pt x="99725" y="111"/>
                </a:lnTo>
                <a:lnTo>
                  <a:pt x="99757" y="241"/>
                </a:lnTo>
                <a:lnTo>
                  <a:pt x="99789" y="426"/>
                </a:lnTo>
                <a:lnTo>
                  <a:pt x="99818" y="648"/>
                </a:lnTo>
                <a:lnTo>
                  <a:pt x="99848" y="944"/>
                </a:lnTo>
                <a:lnTo>
                  <a:pt x="99874" y="1259"/>
                </a:lnTo>
                <a:lnTo>
                  <a:pt x="99900" y="1630"/>
                </a:lnTo>
                <a:lnTo>
                  <a:pt x="99922" y="2037"/>
                </a:lnTo>
                <a:lnTo>
                  <a:pt x="99942" y="2463"/>
                </a:lnTo>
                <a:lnTo>
                  <a:pt x="99960" y="2944"/>
                </a:lnTo>
                <a:lnTo>
                  <a:pt x="99974" y="3426"/>
                </a:lnTo>
                <a:lnTo>
                  <a:pt x="99985" y="3944"/>
                </a:lnTo>
                <a:lnTo>
                  <a:pt x="99993" y="4463"/>
                </a:lnTo>
                <a:lnTo>
                  <a:pt x="99999" y="5019"/>
                </a:lnTo>
                <a:lnTo>
                  <a:pt x="100000" y="5556"/>
                </a:lnTo>
                <a:lnTo>
                  <a:pt x="100000" y="94444"/>
                </a:lnTo>
                <a:lnTo>
                  <a:pt x="99999" y="94981"/>
                </a:lnTo>
                <a:lnTo>
                  <a:pt x="99993" y="95537"/>
                </a:lnTo>
                <a:lnTo>
                  <a:pt x="99985" y="96056"/>
                </a:lnTo>
                <a:lnTo>
                  <a:pt x="99974" y="96574"/>
                </a:lnTo>
                <a:lnTo>
                  <a:pt x="99960" y="97056"/>
                </a:lnTo>
                <a:lnTo>
                  <a:pt x="99942" y="97537"/>
                </a:lnTo>
                <a:lnTo>
                  <a:pt x="99922" y="97963"/>
                </a:lnTo>
                <a:lnTo>
                  <a:pt x="99900" y="98370"/>
                </a:lnTo>
                <a:lnTo>
                  <a:pt x="99874" y="98741"/>
                </a:lnTo>
                <a:lnTo>
                  <a:pt x="99848" y="99056"/>
                </a:lnTo>
                <a:lnTo>
                  <a:pt x="99818" y="99352"/>
                </a:lnTo>
                <a:lnTo>
                  <a:pt x="99789" y="99574"/>
                </a:lnTo>
                <a:lnTo>
                  <a:pt x="99757" y="99759"/>
                </a:lnTo>
                <a:lnTo>
                  <a:pt x="99725" y="99889"/>
                </a:lnTo>
                <a:lnTo>
                  <a:pt x="99691" y="99981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1"/>
                </a:lnTo>
                <a:lnTo>
                  <a:pt x="275" y="99889"/>
                </a:lnTo>
                <a:lnTo>
                  <a:pt x="243" y="99759"/>
                </a:lnTo>
                <a:lnTo>
                  <a:pt x="211" y="99574"/>
                </a:lnTo>
                <a:lnTo>
                  <a:pt x="182" y="99352"/>
                </a:lnTo>
                <a:lnTo>
                  <a:pt x="152" y="99056"/>
                </a:lnTo>
                <a:lnTo>
                  <a:pt x="126" y="98741"/>
                </a:lnTo>
                <a:lnTo>
                  <a:pt x="100" y="98370"/>
                </a:lnTo>
                <a:lnTo>
                  <a:pt x="78" y="97963"/>
                </a:lnTo>
                <a:lnTo>
                  <a:pt x="58" y="97537"/>
                </a:lnTo>
                <a:lnTo>
                  <a:pt x="40" y="97056"/>
                </a:lnTo>
                <a:lnTo>
                  <a:pt x="26" y="96574"/>
                </a:lnTo>
                <a:lnTo>
                  <a:pt x="15" y="96056"/>
                </a:lnTo>
                <a:lnTo>
                  <a:pt x="7" y="95537"/>
                </a:lnTo>
                <a:lnTo>
                  <a:pt x="1" y="94981"/>
                </a:lnTo>
                <a:lnTo>
                  <a:pt x="0" y="94444"/>
                </a:lnTo>
                <a:lnTo>
                  <a:pt x="0" y="5556"/>
                </a:lnTo>
                <a:lnTo>
                  <a:pt x="1" y="5019"/>
                </a:lnTo>
                <a:lnTo>
                  <a:pt x="7" y="4463"/>
                </a:lnTo>
                <a:lnTo>
                  <a:pt x="15" y="3944"/>
                </a:lnTo>
                <a:lnTo>
                  <a:pt x="26" y="3426"/>
                </a:lnTo>
                <a:lnTo>
                  <a:pt x="40" y="2944"/>
                </a:lnTo>
                <a:lnTo>
                  <a:pt x="58" y="2463"/>
                </a:lnTo>
                <a:lnTo>
                  <a:pt x="78" y="2037"/>
                </a:lnTo>
                <a:lnTo>
                  <a:pt x="100" y="1630"/>
                </a:lnTo>
                <a:lnTo>
                  <a:pt x="126" y="1259"/>
                </a:lnTo>
                <a:lnTo>
                  <a:pt x="152" y="944"/>
                </a:lnTo>
                <a:lnTo>
                  <a:pt x="182" y="648"/>
                </a:lnTo>
                <a:lnTo>
                  <a:pt x="211" y="426"/>
                </a:lnTo>
                <a:lnTo>
                  <a:pt x="243" y="241"/>
                </a:lnTo>
                <a:lnTo>
                  <a:pt x="275" y="111"/>
                </a:lnTo>
                <a:lnTo>
                  <a:pt x="309" y="19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2837-16"/>
          <p:cNvSpPr/>
          <p:nvPr/>
        </p:nvSpPr>
        <p:spPr>
          <a:xfrm>
            <a:off x="400050" y="3663516"/>
            <a:ext cx="42863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7"/>
                </a:lnTo>
                <a:lnTo>
                  <a:pt x="53661" y="107"/>
                </a:lnTo>
                <a:lnTo>
                  <a:pt x="47314" y="239"/>
                </a:lnTo>
                <a:lnTo>
                  <a:pt x="41154" y="423"/>
                </a:lnTo>
                <a:lnTo>
                  <a:pt x="35240" y="656"/>
                </a:lnTo>
                <a:lnTo>
                  <a:pt x="29629" y="936"/>
                </a:lnTo>
                <a:lnTo>
                  <a:pt x="24374" y="1261"/>
                </a:lnTo>
                <a:lnTo>
                  <a:pt x="19526" y="1627"/>
                </a:lnTo>
                <a:lnTo>
                  <a:pt x="15133" y="2031"/>
                </a:lnTo>
                <a:lnTo>
                  <a:pt x="11235" y="2469"/>
                </a:lnTo>
                <a:lnTo>
                  <a:pt x="7872" y="2937"/>
                </a:lnTo>
                <a:lnTo>
                  <a:pt x="5075" y="3430"/>
                </a:lnTo>
                <a:lnTo>
                  <a:pt x="2871" y="3943"/>
                </a:lnTo>
                <a:lnTo>
                  <a:pt x="1281" y="4472"/>
                </a:lnTo>
                <a:lnTo>
                  <a:pt x="321" y="5011"/>
                </a:lnTo>
                <a:lnTo>
                  <a:pt x="0" y="5556"/>
                </a:lnTo>
                <a:lnTo>
                  <a:pt x="0" y="94444"/>
                </a:lnTo>
                <a:lnTo>
                  <a:pt x="321" y="94989"/>
                </a:lnTo>
                <a:lnTo>
                  <a:pt x="1281" y="95528"/>
                </a:lnTo>
                <a:lnTo>
                  <a:pt x="2871" y="96057"/>
                </a:lnTo>
                <a:lnTo>
                  <a:pt x="5075" y="96570"/>
                </a:lnTo>
                <a:lnTo>
                  <a:pt x="7872" y="97063"/>
                </a:lnTo>
                <a:lnTo>
                  <a:pt x="11235" y="97531"/>
                </a:lnTo>
                <a:lnTo>
                  <a:pt x="15133" y="97969"/>
                </a:lnTo>
                <a:lnTo>
                  <a:pt x="19526" y="98373"/>
                </a:lnTo>
                <a:lnTo>
                  <a:pt x="24374" y="98739"/>
                </a:lnTo>
                <a:lnTo>
                  <a:pt x="29629" y="99064"/>
                </a:lnTo>
                <a:lnTo>
                  <a:pt x="35240" y="99344"/>
                </a:lnTo>
                <a:lnTo>
                  <a:pt x="41154" y="99577"/>
                </a:lnTo>
                <a:lnTo>
                  <a:pt x="47314" y="99761"/>
                </a:lnTo>
                <a:lnTo>
                  <a:pt x="53661" y="99893"/>
                </a:lnTo>
                <a:lnTo>
                  <a:pt x="60132" y="9997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444"/>
                </a:lnTo>
                <a:lnTo>
                  <a:pt x="100000" y="5556"/>
                </a:lnTo>
                <a:lnTo>
                  <a:pt x="100000" y="555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2840-22"/>
          <p:cNvSpPr/>
          <p:nvPr/>
        </p:nvSpPr>
        <p:spPr>
          <a:xfrm>
            <a:off x="642938" y="3777816"/>
            <a:ext cx="285750" cy="2857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2906-48"/>
          <p:cNvSpPr/>
          <p:nvPr/>
        </p:nvSpPr>
        <p:spPr>
          <a:xfrm>
            <a:off x="725524" y="3856774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2832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9439832833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9439832834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9" name="el-1789439832834-8"/>
          <p:cNvSpPr txBox="1"/>
          <p:nvPr/>
        </p:nvSpPr>
        <p:spPr>
          <a:xfrm>
            <a:off x="3748236" y="157163"/>
            <a:ext cx="19002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中心医院急救医院供电方案</a:t>
            </a:r>
            <a:endParaRPr/>
          </a:p>
        </p:txBody>
      </p:sp>
      <p:sp>
        <p:nvSpPr>
          <p:cNvPr id="30" name="el-1789439832834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31" name="el-1789439832837-17"/>
          <p:cNvSpPr txBox="1"/>
          <p:nvPr/>
        </p:nvSpPr>
        <p:spPr>
          <a:xfrm>
            <a:off x="1071563" y="1272704"/>
            <a:ext cx="7479506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战时电源以 </a:t>
            </a:r>
            <a:r>
              <a:rPr b="1" sz="1120" spc="17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柴油发电机组为主</a:t>
            </a: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，市电电源为辅；临战时采用一路市电和一台机组同时运行，市电失去后另一台机组投入运行。</a:t>
            </a:r>
            <a:endParaRPr/>
          </a:p>
        </p:txBody>
      </p:sp>
      <p:sp>
        <p:nvSpPr>
          <p:cNvPr id="32" name="el-1789439832842-25"/>
          <p:cNvSpPr txBox="1"/>
          <p:nvPr/>
        </p:nvSpPr>
        <p:spPr>
          <a:xfrm>
            <a:off x="382334" y="2172816"/>
            <a:ext cx="664083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33" name="el-1789439832843-27"/>
          <p:cNvSpPr txBox="1"/>
          <p:nvPr/>
        </p:nvSpPr>
        <p:spPr>
          <a:xfrm>
            <a:off x="921544" y="2201391"/>
            <a:ext cx="6858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分列运行</a:t>
            </a:r>
            <a:endParaRPr/>
          </a:p>
        </p:txBody>
      </p:sp>
      <p:sp>
        <p:nvSpPr>
          <p:cNvPr id="34" name="el-1789439832847-31"/>
          <p:cNvSpPr txBox="1"/>
          <p:nvPr/>
        </p:nvSpPr>
        <p:spPr>
          <a:xfrm>
            <a:off x="778669" y="2615729"/>
            <a:ext cx="227599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电力系统电源和柴油发电机组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分列运行</a:t>
            </a:r>
            <a:endParaRPr/>
          </a:p>
        </p:txBody>
      </p:sp>
      <p:sp>
        <p:nvSpPr>
          <p:cNvPr id="35" name="el-1789439832847-32"/>
          <p:cNvSpPr txBox="1"/>
          <p:nvPr/>
        </p:nvSpPr>
        <p:spPr>
          <a:xfrm>
            <a:off x="778669" y="2886410"/>
            <a:ext cx="1890236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电源总开关设有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机械和电气联锁</a:t>
            </a:r>
            <a:endParaRPr/>
          </a:p>
        </p:txBody>
      </p:sp>
      <p:sp>
        <p:nvSpPr>
          <p:cNvPr id="36" name="el-1789439832847-33"/>
          <p:cNvSpPr txBox="1"/>
          <p:nvPr/>
        </p:nvSpPr>
        <p:spPr>
          <a:xfrm>
            <a:off x="778669" y="3157091"/>
            <a:ext cx="163306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确保两路电源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不会并列运行</a:t>
            </a:r>
            <a:endParaRPr/>
          </a:p>
        </p:txBody>
      </p:sp>
      <p:sp>
        <p:nvSpPr>
          <p:cNvPr id="37" name="el-1789439832843-28"/>
          <p:cNvSpPr txBox="1"/>
          <p:nvPr/>
        </p:nvSpPr>
        <p:spPr>
          <a:xfrm>
            <a:off x="4640009" y="2172816"/>
            <a:ext cx="664083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38" name="el-1789439832843-30"/>
          <p:cNvSpPr txBox="1"/>
          <p:nvPr/>
        </p:nvSpPr>
        <p:spPr>
          <a:xfrm>
            <a:off x="5179219" y="2201391"/>
            <a:ext cx="83224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可靠性保障</a:t>
            </a:r>
            <a:endParaRPr/>
          </a:p>
        </p:txBody>
      </p:sp>
      <p:sp>
        <p:nvSpPr>
          <p:cNvPr id="39" name="el-1789439832848-34"/>
          <p:cNvSpPr txBox="1"/>
          <p:nvPr/>
        </p:nvSpPr>
        <p:spPr>
          <a:xfrm>
            <a:off x="5036344" y="2615729"/>
            <a:ext cx="2611148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一级负荷在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末级配电装置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设ATSE切换开关</a:t>
            </a:r>
            <a:endParaRPr/>
          </a:p>
        </p:txBody>
      </p:sp>
      <p:sp>
        <p:nvSpPr>
          <p:cNvPr id="40" name="el-1789439832848-35"/>
          <p:cNvSpPr txBox="1"/>
          <p:nvPr/>
        </p:nvSpPr>
        <p:spPr>
          <a:xfrm>
            <a:off x="5036344" y="2886410"/>
            <a:ext cx="266176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二台柴油发电机组可根据需要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分列、并列运行</a:t>
            </a:r>
            <a:endParaRPr/>
          </a:p>
        </p:txBody>
      </p:sp>
      <p:sp>
        <p:nvSpPr>
          <p:cNvPr id="41" name="el-1789439832848-36"/>
          <p:cNvSpPr txBox="1"/>
          <p:nvPr/>
        </p:nvSpPr>
        <p:spPr>
          <a:xfrm>
            <a:off x="5036344" y="3157091"/>
            <a:ext cx="111871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确保供电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连续可靠</a:t>
            </a:r>
            <a:endParaRPr/>
          </a:p>
        </p:txBody>
      </p:sp>
      <p:sp>
        <p:nvSpPr>
          <p:cNvPr id="42" name="el-1789439832838-18"/>
          <p:cNvSpPr txBox="1"/>
          <p:nvPr/>
        </p:nvSpPr>
        <p:spPr>
          <a:xfrm>
            <a:off x="1042988" y="3812084"/>
            <a:ext cx="7549944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供电保障核心：</a:t>
            </a:r>
            <a:r>
              <a:rPr b="1" sz="106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柴发为主 + 市电备用</a:t>
            </a: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，机械电气双联锁防并列；一级负荷末级ATSE自动切换，确保医疗供电万无一失。</a:t>
            </a:r>
            <a:endParaRPr/>
          </a:p>
        </p:txBody>
      </p:sp>
      <p:sp>
        <p:nvSpPr>
          <p:cNvPr id="43" name="el-1789439832834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4" name="el-1789439832834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5" name="el-1789439832835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9439832835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35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2850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2850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2852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2852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2855-16"/>
          <p:cNvSpPr/>
          <p:nvPr/>
        </p:nvSpPr>
        <p:spPr>
          <a:xfrm>
            <a:off x="400050" y="1445605"/>
            <a:ext cx="4071938" cy="1569281"/>
          </a:xfrm>
          <a:prstGeom prst="roundRect">
            <a:avLst>
              <a:gd name="adj" fmla="val 242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7" name="el-1789439832856-19"/>
          <p:cNvCxnSpPr/>
          <p:nvPr/>
        </p:nvCxnSpPr>
        <p:spPr>
          <a:xfrm>
            <a:off x="607219" y="2002817"/>
            <a:ext cx="36576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439832859-27"/>
          <p:cNvSpPr/>
          <p:nvPr/>
        </p:nvSpPr>
        <p:spPr>
          <a:xfrm>
            <a:off x="607219" y="1624199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2903-46"/>
          <p:cNvSpPr/>
          <p:nvPr/>
        </p:nvSpPr>
        <p:spPr>
          <a:xfrm>
            <a:off x="717947" y="1710783"/>
            <a:ext cx="64294" cy="11258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286" y="7083"/>
                </a:moveTo>
                <a:lnTo>
                  <a:pt x="60286" y="7083"/>
                </a:lnTo>
                <a:cubicBezTo>
                  <a:pt x="60000" y="4306"/>
                  <a:pt x="57857" y="2250"/>
                  <a:pt x="53857" y="917"/>
                </a:cubicBezTo>
                <a:lnTo>
                  <a:pt x="53857" y="917"/>
                </a:lnTo>
                <a:cubicBezTo>
                  <a:pt x="49571" y="-361"/>
                  <a:pt x="45429" y="-278"/>
                  <a:pt x="41429" y="1167"/>
                </a:cubicBezTo>
                <a:lnTo>
                  <a:pt x="41429" y="1167"/>
                </a:lnTo>
                <a:lnTo>
                  <a:pt x="5286" y="15250"/>
                </a:lnTo>
                <a:cubicBezTo>
                  <a:pt x="2524" y="16417"/>
                  <a:pt x="905" y="17944"/>
                  <a:pt x="429" y="19833"/>
                </a:cubicBezTo>
                <a:lnTo>
                  <a:pt x="429" y="19833"/>
                </a:lnTo>
                <a:cubicBezTo>
                  <a:pt x="-333" y="21611"/>
                  <a:pt x="143" y="23361"/>
                  <a:pt x="1857" y="25083"/>
                </a:cubicBezTo>
                <a:lnTo>
                  <a:pt x="1857" y="25083"/>
                </a:lnTo>
                <a:cubicBezTo>
                  <a:pt x="3857" y="26694"/>
                  <a:pt x="6524" y="27667"/>
                  <a:pt x="9857" y="28000"/>
                </a:cubicBezTo>
                <a:lnTo>
                  <a:pt x="9857" y="28000"/>
                </a:lnTo>
                <a:cubicBezTo>
                  <a:pt x="12810" y="28389"/>
                  <a:pt x="15810" y="28083"/>
                  <a:pt x="18857" y="27083"/>
                </a:cubicBezTo>
                <a:lnTo>
                  <a:pt x="18857" y="27083"/>
                </a:lnTo>
                <a:lnTo>
                  <a:pt x="36143" y="20250"/>
                </a:lnTo>
                <a:lnTo>
                  <a:pt x="36143" y="84417"/>
                </a:lnTo>
                <a:lnTo>
                  <a:pt x="12000" y="84417"/>
                </a:lnTo>
                <a:cubicBezTo>
                  <a:pt x="8476" y="84417"/>
                  <a:pt x="5619" y="85083"/>
                  <a:pt x="3429" y="86417"/>
                </a:cubicBezTo>
                <a:lnTo>
                  <a:pt x="3429" y="86417"/>
                </a:lnTo>
                <a:cubicBezTo>
                  <a:pt x="1143" y="87750"/>
                  <a:pt x="0" y="89444"/>
                  <a:pt x="0" y="91500"/>
                </a:cubicBezTo>
                <a:lnTo>
                  <a:pt x="0" y="91500"/>
                </a:lnTo>
                <a:cubicBezTo>
                  <a:pt x="0" y="93500"/>
                  <a:pt x="1143" y="95167"/>
                  <a:pt x="3429" y="96500"/>
                </a:cubicBezTo>
                <a:lnTo>
                  <a:pt x="3429" y="96500"/>
                </a:lnTo>
                <a:cubicBezTo>
                  <a:pt x="5619" y="97833"/>
                  <a:pt x="8476" y="98500"/>
                  <a:pt x="12000" y="98500"/>
                </a:cubicBezTo>
                <a:lnTo>
                  <a:pt x="12000" y="98500"/>
                </a:lnTo>
                <a:lnTo>
                  <a:pt x="48286" y="98500"/>
                </a:lnTo>
                <a:lnTo>
                  <a:pt x="84429" y="98500"/>
                </a:lnTo>
                <a:cubicBezTo>
                  <a:pt x="87952" y="98500"/>
                  <a:pt x="90810" y="97833"/>
                  <a:pt x="93000" y="96500"/>
                </a:cubicBezTo>
                <a:lnTo>
                  <a:pt x="93000" y="96500"/>
                </a:lnTo>
                <a:cubicBezTo>
                  <a:pt x="95286" y="95167"/>
                  <a:pt x="96429" y="93500"/>
                  <a:pt x="96429" y="91500"/>
                </a:cubicBezTo>
                <a:lnTo>
                  <a:pt x="96429" y="91500"/>
                </a:lnTo>
                <a:cubicBezTo>
                  <a:pt x="96429" y="89444"/>
                  <a:pt x="95286" y="87750"/>
                  <a:pt x="93000" y="86417"/>
                </a:cubicBezTo>
                <a:lnTo>
                  <a:pt x="93000" y="86417"/>
                </a:lnTo>
                <a:cubicBezTo>
                  <a:pt x="90810" y="85083"/>
                  <a:pt x="87952" y="84417"/>
                  <a:pt x="84429" y="84417"/>
                </a:cubicBezTo>
                <a:lnTo>
                  <a:pt x="84429" y="84417"/>
                </a:lnTo>
                <a:lnTo>
                  <a:pt x="60286" y="84417"/>
                </a:lnTo>
                <a:lnTo>
                  <a:pt x="60286" y="708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2858-23"/>
          <p:cNvSpPr/>
          <p:nvPr/>
        </p:nvSpPr>
        <p:spPr>
          <a:xfrm>
            <a:off x="3707606" y="1684920"/>
            <a:ext cx="557213" cy="164306"/>
          </a:xfrm>
          <a:prstGeom prst="roundRect">
            <a:avLst>
              <a:gd name="adj" fmla="val 11594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2914-56"/>
          <p:cNvSpPr/>
          <p:nvPr/>
        </p:nvSpPr>
        <p:spPr>
          <a:xfrm>
            <a:off x="607219" y="213854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2915-57"/>
          <p:cNvSpPr/>
          <p:nvPr/>
        </p:nvSpPr>
        <p:spPr>
          <a:xfrm>
            <a:off x="607219" y="240923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2915-58"/>
          <p:cNvSpPr/>
          <p:nvPr/>
        </p:nvSpPr>
        <p:spPr>
          <a:xfrm>
            <a:off x="607219" y="267991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2855-17"/>
          <p:cNvSpPr/>
          <p:nvPr/>
        </p:nvSpPr>
        <p:spPr>
          <a:xfrm>
            <a:off x="4672013" y="1445605"/>
            <a:ext cx="4071938" cy="1569281"/>
          </a:xfrm>
          <a:prstGeom prst="roundRect">
            <a:avLst>
              <a:gd name="adj" fmla="val 242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5" name="el-1789439832857-20"/>
          <p:cNvCxnSpPr/>
          <p:nvPr/>
        </p:nvCxnSpPr>
        <p:spPr>
          <a:xfrm>
            <a:off x="4879181" y="2002817"/>
            <a:ext cx="36576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439832860-28"/>
          <p:cNvSpPr/>
          <p:nvPr/>
        </p:nvSpPr>
        <p:spPr>
          <a:xfrm>
            <a:off x="4879181" y="1624199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2903-47"/>
          <p:cNvSpPr/>
          <p:nvPr/>
        </p:nvSpPr>
        <p:spPr>
          <a:xfrm>
            <a:off x="4981831" y="1710817"/>
            <a:ext cx="8045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250" y="14083"/>
                </a:moveTo>
                <a:lnTo>
                  <a:pt x="47250" y="14083"/>
                </a:lnTo>
                <a:cubicBezTo>
                  <a:pt x="39750" y="14083"/>
                  <a:pt x="33375" y="15833"/>
                  <a:pt x="28125" y="19333"/>
                </a:cubicBezTo>
                <a:lnTo>
                  <a:pt x="28125" y="19333"/>
                </a:lnTo>
                <a:lnTo>
                  <a:pt x="18250" y="26167"/>
                </a:lnTo>
                <a:cubicBezTo>
                  <a:pt x="16083" y="27500"/>
                  <a:pt x="13542" y="28167"/>
                  <a:pt x="10625" y="28167"/>
                </a:cubicBezTo>
                <a:lnTo>
                  <a:pt x="10625" y="28167"/>
                </a:lnTo>
                <a:cubicBezTo>
                  <a:pt x="7792" y="28167"/>
                  <a:pt x="5292" y="27500"/>
                  <a:pt x="3125" y="26167"/>
                </a:cubicBezTo>
                <a:lnTo>
                  <a:pt x="3125" y="26167"/>
                </a:lnTo>
                <a:cubicBezTo>
                  <a:pt x="1125" y="24667"/>
                  <a:pt x="125" y="22972"/>
                  <a:pt x="125" y="21083"/>
                </a:cubicBezTo>
                <a:lnTo>
                  <a:pt x="125" y="21083"/>
                </a:lnTo>
                <a:cubicBezTo>
                  <a:pt x="125" y="19194"/>
                  <a:pt x="1125" y="17500"/>
                  <a:pt x="3125" y="16000"/>
                </a:cubicBezTo>
                <a:lnTo>
                  <a:pt x="3125" y="16000"/>
                </a:lnTo>
                <a:lnTo>
                  <a:pt x="13250" y="9417"/>
                </a:lnTo>
                <a:cubicBezTo>
                  <a:pt x="22750" y="3306"/>
                  <a:pt x="34083" y="167"/>
                  <a:pt x="47250" y="0"/>
                </a:cubicBezTo>
                <a:lnTo>
                  <a:pt x="47250" y="0"/>
                </a:lnTo>
                <a:cubicBezTo>
                  <a:pt x="60833" y="278"/>
                  <a:pt x="72042" y="3417"/>
                  <a:pt x="80875" y="9417"/>
                </a:cubicBezTo>
                <a:lnTo>
                  <a:pt x="80875" y="9417"/>
                </a:lnTo>
                <a:cubicBezTo>
                  <a:pt x="89875" y="15306"/>
                  <a:pt x="94583" y="22778"/>
                  <a:pt x="95000" y="31833"/>
                </a:cubicBezTo>
                <a:lnTo>
                  <a:pt x="95000" y="31833"/>
                </a:lnTo>
                <a:cubicBezTo>
                  <a:pt x="94833" y="40667"/>
                  <a:pt x="90250" y="48222"/>
                  <a:pt x="81250" y="54500"/>
                </a:cubicBezTo>
                <a:lnTo>
                  <a:pt x="81250" y="54500"/>
                </a:lnTo>
                <a:lnTo>
                  <a:pt x="36000" y="84417"/>
                </a:lnTo>
                <a:lnTo>
                  <a:pt x="95000" y="84417"/>
                </a:lnTo>
                <a:cubicBezTo>
                  <a:pt x="98083" y="84417"/>
                  <a:pt x="100625" y="85056"/>
                  <a:pt x="102625" y="86333"/>
                </a:cubicBezTo>
                <a:lnTo>
                  <a:pt x="102625" y="86333"/>
                </a:lnTo>
                <a:cubicBezTo>
                  <a:pt x="104625" y="87667"/>
                  <a:pt x="105625" y="89361"/>
                  <a:pt x="105625" y="91417"/>
                </a:cubicBezTo>
                <a:lnTo>
                  <a:pt x="105625" y="91417"/>
                </a:lnTo>
                <a:cubicBezTo>
                  <a:pt x="105625" y="93472"/>
                  <a:pt x="104625" y="95167"/>
                  <a:pt x="102625" y="96500"/>
                </a:cubicBezTo>
                <a:lnTo>
                  <a:pt x="102625" y="96500"/>
                </a:lnTo>
                <a:cubicBezTo>
                  <a:pt x="100625" y="97778"/>
                  <a:pt x="98083" y="98417"/>
                  <a:pt x="95000" y="98417"/>
                </a:cubicBezTo>
                <a:lnTo>
                  <a:pt x="95000" y="98417"/>
                </a:lnTo>
                <a:lnTo>
                  <a:pt x="10625" y="98417"/>
                </a:lnTo>
                <a:cubicBezTo>
                  <a:pt x="6042" y="98306"/>
                  <a:pt x="2750" y="96861"/>
                  <a:pt x="750" y="94083"/>
                </a:cubicBezTo>
                <a:lnTo>
                  <a:pt x="750" y="94083"/>
                </a:lnTo>
                <a:cubicBezTo>
                  <a:pt x="-750" y="91250"/>
                  <a:pt x="42" y="88667"/>
                  <a:pt x="3125" y="86333"/>
                </a:cubicBezTo>
                <a:lnTo>
                  <a:pt x="3125" y="86333"/>
                </a:lnTo>
                <a:lnTo>
                  <a:pt x="66000" y="44583"/>
                </a:lnTo>
                <a:cubicBezTo>
                  <a:pt x="71083" y="41083"/>
                  <a:pt x="73750" y="36833"/>
                  <a:pt x="74000" y="31833"/>
                </a:cubicBezTo>
                <a:lnTo>
                  <a:pt x="74000" y="31833"/>
                </a:lnTo>
                <a:cubicBezTo>
                  <a:pt x="73750" y="26889"/>
                  <a:pt x="71083" y="22722"/>
                  <a:pt x="66000" y="19333"/>
                </a:cubicBezTo>
                <a:lnTo>
                  <a:pt x="66000" y="19333"/>
                </a:lnTo>
                <a:cubicBezTo>
                  <a:pt x="61000" y="15944"/>
                  <a:pt x="54750" y="14194"/>
                  <a:pt x="47250" y="14083"/>
                </a:cubicBezTo>
                <a:lnTo>
                  <a:pt x="47250" y="14083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2858-26"/>
          <p:cNvSpPr/>
          <p:nvPr/>
        </p:nvSpPr>
        <p:spPr>
          <a:xfrm>
            <a:off x="7979569" y="1684920"/>
            <a:ext cx="557213" cy="164306"/>
          </a:xfrm>
          <a:prstGeom prst="roundRect">
            <a:avLst>
              <a:gd name="adj" fmla="val 11594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2902-43"/>
          <p:cNvSpPr/>
          <p:nvPr/>
        </p:nvSpPr>
        <p:spPr>
          <a:xfrm>
            <a:off x="4879181" y="213854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2902-44"/>
          <p:cNvSpPr/>
          <p:nvPr/>
        </p:nvSpPr>
        <p:spPr>
          <a:xfrm>
            <a:off x="4879181" y="240923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2902-45"/>
          <p:cNvSpPr/>
          <p:nvPr/>
        </p:nvSpPr>
        <p:spPr>
          <a:xfrm>
            <a:off x="4879181" y="267991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2853-13"/>
          <p:cNvSpPr/>
          <p:nvPr/>
        </p:nvSpPr>
        <p:spPr>
          <a:xfrm>
            <a:off x="400050" y="3200623"/>
            <a:ext cx="8343900" cy="6686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4"/>
                </a:lnTo>
                <a:lnTo>
                  <a:pt x="99725" y="86"/>
                </a:lnTo>
                <a:lnTo>
                  <a:pt x="99757" y="186"/>
                </a:lnTo>
                <a:lnTo>
                  <a:pt x="99789" y="329"/>
                </a:lnTo>
                <a:lnTo>
                  <a:pt x="99818" y="500"/>
                </a:lnTo>
                <a:lnTo>
                  <a:pt x="99848" y="729"/>
                </a:lnTo>
                <a:lnTo>
                  <a:pt x="99874" y="971"/>
                </a:lnTo>
                <a:lnTo>
                  <a:pt x="99900" y="1257"/>
                </a:lnTo>
                <a:lnTo>
                  <a:pt x="99922" y="1571"/>
                </a:lnTo>
                <a:lnTo>
                  <a:pt x="99942" y="1900"/>
                </a:lnTo>
                <a:lnTo>
                  <a:pt x="99960" y="2271"/>
                </a:lnTo>
                <a:lnTo>
                  <a:pt x="99974" y="2643"/>
                </a:lnTo>
                <a:lnTo>
                  <a:pt x="99985" y="3043"/>
                </a:lnTo>
                <a:lnTo>
                  <a:pt x="99993" y="3443"/>
                </a:lnTo>
                <a:lnTo>
                  <a:pt x="99999" y="3871"/>
                </a:lnTo>
                <a:lnTo>
                  <a:pt x="100000" y="4286"/>
                </a:lnTo>
                <a:lnTo>
                  <a:pt x="100000" y="95714"/>
                </a:lnTo>
                <a:lnTo>
                  <a:pt x="99999" y="96129"/>
                </a:lnTo>
                <a:lnTo>
                  <a:pt x="99993" y="96557"/>
                </a:lnTo>
                <a:lnTo>
                  <a:pt x="99985" y="96957"/>
                </a:lnTo>
                <a:lnTo>
                  <a:pt x="99974" y="97357"/>
                </a:lnTo>
                <a:lnTo>
                  <a:pt x="99960" y="97729"/>
                </a:lnTo>
                <a:lnTo>
                  <a:pt x="99942" y="98100"/>
                </a:lnTo>
                <a:lnTo>
                  <a:pt x="99922" y="98429"/>
                </a:lnTo>
                <a:lnTo>
                  <a:pt x="99900" y="98743"/>
                </a:lnTo>
                <a:lnTo>
                  <a:pt x="99874" y="99029"/>
                </a:lnTo>
                <a:lnTo>
                  <a:pt x="99848" y="99271"/>
                </a:lnTo>
                <a:lnTo>
                  <a:pt x="99818" y="99500"/>
                </a:lnTo>
                <a:lnTo>
                  <a:pt x="99789" y="99671"/>
                </a:lnTo>
                <a:lnTo>
                  <a:pt x="99757" y="99814"/>
                </a:lnTo>
                <a:lnTo>
                  <a:pt x="99725" y="99914"/>
                </a:lnTo>
                <a:lnTo>
                  <a:pt x="99691" y="9998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6"/>
                </a:lnTo>
                <a:lnTo>
                  <a:pt x="275" y="99914"/>
                </a:lnTo>
                <a:lnTo>
                  <a:pt x="243" y="99814"/>
                </a:lnTo>
                <a:lnTo>
                  <a:pt x="211" y="99671"/>
                </a:lnTo>
                <a:lnTo>
                  <a:pt x="182" y="99500"/>
                </a:lnTo>
                <a:lnTo>
                  <a:pt x="152" y="99271"/>
                </a:lnTo>
                <a:lnTo>
                  <a:pt x="126" y="99029"/>
                </a:lnTo>
                <a:lnTo>
                  <a:pt x="100" y="98743"/>
                </a:lnTo>
                <a:lnTo>
                  <a:pt x="78" y="98429"/>
                </a:lnTo>
                <a:lnTo>
                  <a:pt x="58" y="98100"/>
                </a:lnTo>
                <a:lnTo>
                  <a:pt x="40" y="97729"/>
                </a:lnTo>
                <a:lnTo>
                  <a:pt x="26" y="97357"/>
                </a:lnTo>
                <a:lnTo>
                  <a:pt x="15" y="96957"/>
                </a:lnTo>
                <a:lnTo>
                  <a:pt x="7" y="96557"/>
                </a:lnTo>
                <a:lnTo>
                  <a:pt x="1" y="96129"/>
                </a:lnTo>
                <a:lnTo>
                  <a:pt x="0" y="95714"/>
                </a:lnTo>
                <a:lnTo>
                  <a:pt x="0" y="4286"/>
                </a:lnTo>
                <a:lnTo>
                  <a:pt x="1" y="3871"/>
                </a:lnTo>
                <a:lnTo>
                  <a:pt x="7" y="3443"/>
                </a:lnTo>
                <a:lnTo>
                  <a:pt x="15" y="3043"/>
                </a:lnTo>
                <a:lnTo>
                  <a:pt x="26" y="2643"/>
                </a:lnTo>
                <a:lnTo>
                  <a:pt x="40" y="2271"/>
                </a:lnTo>
                <a:lnTo>
                  <a:pt x="58" y="1900"/>
                </a:lnTo>
                <a:lnTo>
                  <a:pt x="78" y="1571"/>
                </a:lnTo>
                <a:lnTo>
                  <a:pt x="100" y="1257"/>
                </a:lnTo>
                <a:lnTo>
                  <a:pt x="126" y="971"/>
                </a:lnTo>
                <a:lnTo>
                  <a:pt x="152" y="729"/>
                </a:lnTo>
                <a:lnTo>
                  <a:pt x="182" y="500"/>
                </a:lnTo>
                <a:lnTo>
                  <a:pt x="211" y="329"/>
                </a:lnTo>
                <a:lnTo>
                  <a:pt x="243" y="186"/>
                </a:lnTo>
                <a:lnTo>
                  <a:pt x="275" y="86"/>
                </a:lnTo>
                <a:lnTo>
                  <a:pt x="309" y="1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2853-14"/>
          <p:cNvSpPr/>
          <p:nvPr/>
        </p:nvSpPr>
        <p:spPr>
          <a:xfrm>
            <a:off x="400050" y="3200623"/>
            <a:ext cx="42863" cy="6686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1"/>
                </a:lnTo>
                <a:lnTo>
                  <a:pt x="53661" y="82"/>
                </a:lnTo>
                <a:lnTo>
                  <a:pt x="47314" y="184"/>
                </a:lnTo>
                <a:lnTo>
                  <a:pt x="41154" y="325"/>
                </a:lnTo>
                <a:lnTo>
                  <a:pt x="35240" y="505"/>
                </a:lnTo>
                <a:lnTo>
                  <a:pt x="29629" y="720"/>
                </a:lnTo>
                <a:lnTo>
                  <a:pt x="24374" y="970"/>
                </a:lnTo>
                <a:lnTo>
                  <a:pt x="19526" y="1252"/>
                </a:lnTo>
                <a:lnTo>
                  <a:pt x="15133" y="1563"/>
                </a:lnTo>
                <a:lnTo>
                  <a:pt x="11235" y="1899"/>
                </a:lnTo>
                <a:lnTo>
                  <a:pt x="7872" y="2259"/>
                </a:lnTo>
                <a:lnTo>
                  <a:pt x="5075" y="2638"/>
                </a:lnTo>
                <a:lnTo>
                  <a:pt x="2871" y="3033"/>
                </a:lnTo>
                <a:lnTo>
                  <a:pt x="1281" y="3440"/>
                </a:lnTo>
                <a:lnTo>
                  <a:pt x="321" y="3855"/>
                </a:lnTo>
                <a:lnTo>
                  <a:pt x="0" y="4274"/>
                </a:lnTo>
                <a:lnTo>
                  <a:pt x="0" y="95726"/>
                </a:lnTo>
                <a:lnTo>
                  <a:pt x="321" y="96145"/>
                </a:lnTo>
                <a:lnTo>
                  <a:pt x="1281" y="96560"/>
                </a:lnTo>
                <a:lnTo>
                  <a:pt x="2871" y="96967"/>
                </a:lnTo>
                <a:lnTo>
                  <a:pt x="5075" y="97362"/>
                </a:lnTo>
                <a:lnTo>
                  <a:pt x="7872" y="97741"/>
                </a:lnTo>
                <a:lnTo>
                  <a:pt x="11235" y="98101"/>
                </a:lnTo>
                <a:lnTo>
                  <a:pt x="15133" y="98437"/>
                </a:lnTo>
                <a:lnTo>
                  <a:pt x="19526" y="98748"/>
                </a:lnTo>
                <a:lnTo>
                  <a:pt x="24374" y="99030"/>
                </a:lnTo>
                <a:lnTo>
                  <a:pt x="29629" y="99280"/>
                </a:lnTo>
                <a:lnTo>
                  <a:pt x="35240" y="99495"/>
                </a:lnTo>
                <a:lnTo>
                  <a:pt x="41154" y="99675"/>
                </a:lnTo>
                <a:lnTo>
                  <a:pt x="47314" y="99816"/>
                </a:lnTo>
                <a:lnTo>
                  <a:pt x="53661" y="99918"/>
                </a:lnTo>
                <a:lnTo>
                  <a:pt x="60132" y="99979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726"/>
                </a:lnTo>
                <a:lnTo>
                  <a:pt x="100000" y="4274"/>
                </a:lnTo>
                <a:lnTo>
                  <a:pt x="100000" y="427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2855-18"/>
          <p:cNvSpPr/>
          <p:nvPr/>
        </p:nvSpPr>
        <p:spPr>
          <a:xfrm>
            <a:off x="642938" y="3392053"/>
            <a:ext cx="285750" cy="2857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2914-55"/>
          <p:cNvSpPr/>
          <p:nvPr/>
        </p:nvSpPr>
        <p:spPr>
          <a:xfrm>
            <a:off x="744066" y="3474207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2850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9439832850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9439832851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9" name="el-1789439832852-8"/>
          <p:cNvSpPr txBox="1"/>
          <p:nvPr/>
        </p:nvSpPr>
        <p:spPr>
          <a:xfrm>
            <a:off x="3523208" y="157163"/>
            <a:ext cx="235029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救护站一等人员掩蔽所等供电方案</a:t>
            </a:r>
            <a:endParaRPr/>
          </a:p>
        </p:txBody>
      </p:sp>
      <p:sp>
        <p:nvSpPr>
          <p:cNvPr id="30" name="el-1789439832852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31" name="el-1789439832857-21"/>
          <p:cNvSpPr txBox="1"/>
          <p:nvPr/>
        </p:nvSpPr>
        <p:spPr>
          <a:xfrm>
            <a:off x="978694" y="1663489"/>
            <a:ext cx="59221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方案一</a:t>
            </a:r>
            <a:endParaRPr/>
          </a:p>
        </p:txBody>
      </p:sp>
      <p:sp>
        <p:nvSpPr>
          <p:cNvPr id="32" name="el-1789439832857-22"/>
          <p:cNvSpPr txBox="1"/>
          <p:nvPr/>
        </p:nvSpPr>
        <p:spPr>
          <a:xfrm>
            <a:off x="3793331" y="1706352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分别计量</a:t>
            </a:r>
            <a:endParaRPr/>
          </a:p>
        </p:txBody>
      </p:sp>
      <p:sp>
        <p:nvSpPr>
          <p:cNvPr id="33" name="el-1789439832863-29"/>
          <p:cNvSpPr txBox="1"/>
          <p:nvPr/>
        </p:nvSpPr>
        <p:spPr>
          <a:xfrm>
            <a:off x="785813" y="2109974"/>
            <a:ext cx="253317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电力系统电源按照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动力和照明回路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分别供电</a:t>
            </a:r>
            <a:endParaRPr/>
          </a:p>
        </p:txBody>
      </p:sp>
      <p:sp>
        <p:nvSpPr>
          <p:cNvPr id="34" name="el-1789439832864-30"/>
          <p:cNvSpPr txBox="1"/>
          <p:nvPr/>
        </p:nvSpPr>
        <p:spPr>
          <a:xfrm>
            <a:off x="785813" y="2380655"/>
            <a:ext cx="2404586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动力、照明分别计量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，独立回路各自计量</a:t>
            </a:r>
            <a:endParaRPr/>
          </a:p>
        </p:txBody>
      </p:sp>
      <p:sp>
        <p:nvSpPr>
          <p:cNvPr id="35" name="el-1789439832864-31"/>
          <p:cNvSpPr txBox="1"/>
          <p:nvPr/>
        </p:nvSpPr>
        <p:spPr>
          <a:xfrm>
            <a:off x="785813" y="2651336"/>
            <a:ext cx="150447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便于分别管理和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用电考核</a:t>
            </a:r>
            <a:endParaRPr/>
          </a:p>
        </p:txBody>
      </p:sp>
      <p:sp>
        <p:nvSpPr>
          <p:cNvPr id="36" name="el-1789439832858-24"/>
          <p:cNvSpPr txBox="1"/>
          <p:nvPr/>
        </p:nvSpPr>
        <p:spPr>
          <a:xfrm>
            <a:off x="5250656" y="1663489"/>
            <a:ext cx="59221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方案二</a:t>
            </a:r>
            <a:endParaRPr/>
          </a:p>
        </p:txBody>
      </p:sp>
      <p:sp>
        <p:nvSpPr>
          <p:cNvPr id="37" name="el-1789439832858-25"/>
          <p:cNvSpPr txBox="1"/>
          <p:nvPr/>
        </p:nvSpPr>
        <p:spPr>
          <a:xfrm>
            <a:off x="8065294" y="1706352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混合计量</a:t>
            </a:r>
            <a:endParaRPr/>
          </a:p>
        </p:txBody>
      </p:sp>
      <p:sp>
        <p:nvSpPr>
          <p:cNvPr id="38" name="el-1789439832864-32"/>
          <p:cNvSpPr txBox="1"/>
          <p:nvPr/>
        </p:nvSpPr>
        <p:spPr>
          <a:xfrm>
            <a:off x="5057775" y="2109974"/>
            <a:ext cx="2404586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动力和照明由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同一回路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电力系统电源供电</a:t>
            </a:r>
            <a:endParaRPr/>
          </a:p>
        </p:txBody>
      </p:sp>
      <p:sp>
        <p:nvSpPr>
          <p:cNvPr id="39" name="el-1789439832865-33"/>
          <p:cNvSpPr txBox="1"/>
          <p:nvPr/>
        </p:nvSpPr>
        <p:spPr>
          <a:xfrm>
            <a:off x="5057775" y="2380655"/>
            <a:ext cx="266176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设置一路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内部电源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（或区域电源）为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备用电源</a:t>
            </a:r>
            <a:endParaRPr/>
          </a:p>
        </p:txBody>
      </p:sp>
      <p:sp>
        <p:nvSpPr>
          <p:cNvPr id="40" name="el-1789439832865-34"/>
          <p:cNvSpPr txBox="1"/>
          <p:nvPr/>
        </p:nvSpPr>
        <p:spPr>
          <a:xfrm>
            <a:off x="5057775" y="2651336"/>
            <a:ext cx="201882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一、二级负荷经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电源切换开关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供电</a:t>
            </a:r>
            <a:endParaRPr/>
          </a:p>
        </p:txBody>
      </p:sp>
      <p:sp>
        <p:nvSpPr>
          <p:cNvPr id="41" name="el-1789439832854-15"/>
          <p:cNvSpPr txBox="1"/>
          <p:nvPr/>
        </p:nvSpPr>
        <p:spPr>
          <a:xfrm>
            <a:off x="1042988" y="3329211"/>
            <a:ext cx="7500938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b="1" sz="101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平时消防要求：</a:t>
            </a: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应急照明灯具可设置集中EPS或灯具自带直流电源，连续工作时间</a:t>
            </a:r>
            <a:r>
              <a:rPr b="1" sz="101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≥30min</a:t>
            </a: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，确保火灾等紧急情况下疏散照明持续有效。</a:t>
            </a:r>
            <a:endParaRPr/>
          </a:p>
        </p:txBody>
      </p:sp>
      <p:sp>
        <p:nvSpPr>
          <p:cNvPr id="42" name="el-1789439832852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3" name="el-1789439832851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4" name="el-1789439832852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2852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36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286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2868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2871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2872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2875-15"/>
          <p:cNvSpPr/>
          <p:nvPr/>
        </p:nvSpPr>
        <p:spPr>
          <a:xfrm>
            <a:off x="400050" y="1140544"/>
            <a:ext cx="4071938" cy="1526418"/>
          </a:xfrm>
          <a:prstGeom prst="roundRect">
            <a:avLst>
              <a:gd name="adj" fmla="val 249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2876-17"/>
          <p:cNvSpPr/>
          <p:nvPr/>
        </p:nvSpPr>
        <p:spPr>
          <a:xfrm>
            <a:off x="400050" y="1140544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2879-22"/>
          <p:cNvCxnSpPr/>
          <p:nvPr/>
        </p:nvCxnSpPr>
        <p:spPr>
          <a:xfrm>
            <a:off x="578644" y="1687041"/>
            <a:ext cx="371475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2883-34"/>
          <p:cNvSpPr/>
          <p:nvPr/>
        </p:nvSpPr>
        <p:spPr>
          <a:xfrm>
            <a:off x="578644" y="1326282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2920-62"/>
          <p:cNvSpPr/>
          <p:nvPr/>
        </p:nvSpPr>
        <p:spPr>
          <a:xfrm>
            <a:off x="657225" y="1420937"/>
            <a:ext cx="128588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071" y="8400"/>
                </a:moveTo>
                <a:lnTo>
                  <a:pt x="15071" y="8400"/>
                </a:lnTo>
                <a:cubicBezTo>
                  <a:pt x="15071" y="5933"/>
                  <a:pt x="15643" y="3933"/>
                  <a:pt x="16786" y="2400"/>
                </a:cubicBezTo>
                <a:lnTo>
                  <a:pt x="16786" y="2400"/>
                </a:lnTo>
                <a:lnTo>
                  <a:pt x="16786" y="2400"/>
                </a:lnTo>
                <a:cubicBezTo>
                  <a:pt x="17881" y="800"/>
                  <a:pt x="19310" y="0"/>
                  <a:pt x="21071" y="0"/>
                </a:cubicBezTo>
                <a:lnTo>
                  <a:pt x="21071" y="0"/>
                </a:lnTo>
                <a:lnTo>
                  <a:pt x="33143" y="0"/>
                </a:lnTo>
                <a:cubicBezTo>
                  <a:pt x="34905" y="0"/>
                  <a:pt x="36357" y="800"/>
                  <a:pt x="37500" y="2400"/>
                </a:cubicBezTo>
                <a:lnTo>
                  <a:pt x="37500" y="2400"/>
                </a:lnTo>
                <a:cubicBezTo>
                  <a:pt x="38595" y="3933"/>
                  <a:pt x="39143" y="5933"/>
                  <a:pt x="39143" y="8400"/>
                </a:cubicBezTo>
                <a:lnTo>
                  <a:pt x="39143" y="8400"/>
                </a:lnTo>
                <a:lnTo>
                  <a:pt x="57286" y="8400"/>
                </a:lnTo>
                <a:cubicBezTo>
                  <a:pt x="57286" y="5933"/>
                  <a:pt x="57833" y="3933"/>
                  <a:pt x="58929" y="2400"/>
                </a:cubicBezTo>
                <a:lnTo>
                  <a:pt x="58929" y="2400"/>
                </a:lnTo>
                <a:cubicBezTo>
                  <a:pt x="60071" y="800"/>
                  <a:pt x="61524" y="0"/>
                  <a:pt x="63286" y="0"/>
                </a:cubicBezTo>
                <a:lnTo>
                  <a:pt x="63286" y="0"/>
                </a:lnTo>
                <a:lnTo>
                  <a:pt x="75357" y="0"/>
                </a:lnTo>
                <a:cubicBezTo>
                  <a:pt x="77119" y="0"/>
                  <a:pt x="78548" y="800"/>
                  <a:pt x="79643" y="2400"/>
                </a:cubicBezTo>
                <a:lnTo>
                  <a:pt x="79643" y="2400"/>
                </a:lnTo>
                <a:cubicBezTo>
                  <a:pt x="80786" y="3933"/>
                  <a:pt x="81357" y="5933"/>
                  <a:pt x="81357" y="8400"/>
                </a:cubicBezTo>
                <a:lnTo>
                  <a:pt x="81357" y="8400"/>
                </a:lnTo>
                <a:lnTo>
                  <a:pt x="84357" y="8400"/>
                </a:lnTo>
                <a:cubicBezTo>
                  <a:pt x="87738" y="8600"/>
                  <a:pt x="90571" y="10267"/>
                  <a:pt x="92857" y="13400"/>
                </a:cubicBezTo>
                <a:lnTo>
                  <a:pt x="92857" y="13400"/>
                </a:lnTo>
                <a:cubicBezTo>
                  <a:pt x="95095" y="16600"/>
                  <a:pt x="96286" y="20567"/>
                  <a:pt x="96429" y="25300"/>
                </a:cubicBezTo>
                <a:lnTo>
                  <a:pt x="96429" y="25300"/>
                </a:lnTo>
                <a:lnTo>
                  <a:pt x="96429" y="84400"/>
                </a:lnTo>
                <a:cubicBezTo>
                  <a:pt x="96286" y="89133"/>
                  <a:pt x="95095" y="93067"/>
                  <a:pt x="92857" y="96200"/>
                </a:cubicBezTo>
                <a:lnTo>
                  <a:pt x="92857" y="96200"/>
                </a:lnTo>
                <a:cubicBezTo>
                  <a:pt x="90571" y="99400"/>
                  <a:pt x="87738" y="101100"/>
                  <a:pt x="84357" y="101300"/>
                </a:cubicBezTo>
                <a:lnTo>
                  <a:pt x="84357" y="101300"/>
                </a:lnTo>
                <a:lnTo>
                  <a:pt x="12071" y="101300"/>
                </a:lnTo>
                <a:cubicBezTo>
                  <a:pt x="8690" y="101100"/>
                  <a:pt x="5857" y="99400"/>
                  <a:pt x="3571" y="96200"/>
                </a:cubicBezTo>
                <a:lnTo>
                  <a:pt x="3571" y="96200"/>
                </a:lnTo>
                <a:cubicBezTo>
                  <a:pt x="1333" y="93067"/>
                  <a:pt x="143" y="89133"/>
                  <a:pt x="0" y="84400"/>
                </a:cubicBezTo>
                <a:lnTo>
                  <a:pt x="0" y="84400"/>
                </a:lnTo>
                <a:lnTo>
                  <a:pt x="0" y="25300"/>
                </a:lnTo>
                <a:cubicBezTo>
                  <a:pt x="143" y="20567"/>
                  <a:pt x="1333" y="16600"/>
                  <a:pt x="3571" y="13400"/>
                </a:cubicBezTo>
                <a:lnTo>
                  <a:pt x="3571" y="13400"/>
                </a:lnTo>
                <a:cubicBezTo>
                  <a:pt x="5857" y="10267"/>
                  <a:pt x="8690" y="8600"/>
                  <a:pt x="12071" y="8400"/>
                </a:cubicBezTo>
                <a:lnTo>
                  <a:pt x="12071" y="8400"/>
                </a:lnTo>
                <a:lnTo>
                  <a:pt x="15071" y="8400"/>
                </a:lnTo>
                <a:moveTo>
                  <a:pt x="72357" y="33800"/>
                </a:moveTo>
                <a:lnTo>
                  <a:pt x="72357" y="33800"/>
                </a:lnTo>
                <a:cubicBezTo>
                  <a:pt x="72214" y="31133"/>
                  <a:pt x="71190" y="29700"/>
                  <a:pt x="69286" y="29500"/>
                </a:cubicBezTo>
                <a:lnTo>
                  <a:pt x="69286" y="29500"/>
                </a:lnTo>
                <a:cubicBezTo>
                  <a:pt x="67429" y="29700"/>
                  <a:pt x="66429" y="31133"/>
                  <a:pt x="66286" y="33800"/>
                </a:cubicBezTo>
                <a:lnTo>
                  <a:pt x="66286" y="33800"/>
                </a:lnTo>
                <a:lnTo>
                  <a:pt x="66286" y="42200"/>
                </a:lnTo>
                <a:lnTo>
                  <a:pt x="60286" y="42200"/>
                </a:lnTo>
                <a:cubicBezTo>
                  <a:pt x="58381" y="42400"/>
                  <a:pt x="57381" y="43800"/>
                  <a:pt x="57286" y="46400"/>
                </a:cubicBezTo>
                <a:lnTo>
                  <a:pt x="57286" y="46400"/>
                </a:lnTo>
                <a:cubicBezTo>
                  <a:pt x="57381" y="49067"/>
                  <a:pt x="58381" y="50467"/>
                  <a:pt x="60286" y="50600"/>
                </a:cubicBezTo>
                <a:lnTo>
                  <a:pt x="60286" y="50600"/>
                </a:lnTo>
                <a:lnTo>
                  <a:pt x="66286" y="50600"/>
                </a:lnTo>
                <a:lnTo>
                  <a:pt x="66286" y="59100"/>
                </a:lnTo>
                <a:cubicBezTo>
                  <a:pt x="66429" y="61700"/>
                  <a:pt x="67429" y="63100"/>
                  <a:pt x="69286" y="63300"/>
                </a:cubicBezTo>
                <a:lnTo>
                  <a:pt x="69286" y="63300"/>
                </a:lnTo>
                <a:cubicBezTo>
                  <a:pt x="71190" y="63100"/>
                  <a:pt x="72214" y="61700"/>
                  <a:pt x="72357" y="59100"/>
                </a:cubicBezTo>
                <a:lnTo>
                  <a:pt x="72357" y="59100"/>
                </a:lnTo>
                <a:lnTo>
                  <a:pt x="72357" y="50600"/>
                </a:lnTo>
                <a:lnTo>
                  <a:pt x="78357" y="50600"/>
                </a:lnTo>
                <a:cubicBezTo>
                  <a:pt x="80214" y="50467"/>
                  <a:pt x="81214" y="49067"/>
                  <a:pt x="81357" y="46400"/>
                </a:cubicBezTo>
                <a:lnTo>
                  <a:pt x="81357" y="46400"/>
                </a:lnTo>
                <a:cubicBezTo>
                  <a:pt x="81214" y="43800"/>
                  <a:pt x="80214" y="42400"/>
                  <a:pt x="78357" y="42200"/>
                </a:cubicBezTo>
                <a:lnTo>
                  <a:pt x="78357" y="42200"/>
                </a:lnTo>
                <a:lnTo>
                  <a:pt x="72357" y="42200"/>
                </a:lnTo>
                <a:lnTo>
                  <a:pt x="72357" y="33800"/>
                </a:lnTo>
                <a:moveTo>
                  <a:pt x="15071" y="46400"/>
                </a:moveTo>
                <a:lnTo>
                  <a:pt x="15071" y="46400"/>
                </a:lnTo>
                <a:cubicBezTo>
                  <a:pt x="15214" y="49067"/>
                  <a:pt x="16214" y="50467"/>
                  <a:pt x="18071" y="50600"/>
                </a:cubicBezTo>
                <a:lnTo>
                  <a:pt x="18071" y="50600"/>
                </a:lnTo>
                <a:lnTo>
                  <a:pt x="36143" y="50600"/>
                </a:lnTo>
                <a:cubicBezTo>
                  <a:pt x="38048" y="50467"/>
                  <a:pt x="39048" y="49067"/>
                  <a:pt x="39143" y="46400"/>
                </a:cubicBezTo>
                <a:lnTo>
                  <a:pt x="39143" y="46400"/>
                </a:lnTo>
                <a:cubicBezTo>
                  <a:pt x="39048" y="43800"/>
                  <a:pt x="38048" y="42400"/>
                  <a:pt x="36143" y="42200"/>
                </a:cubicBezTo>
                <a:lnTo>
                  <a:pt x="36143" y="42200"/>
                </a:lnTo>
                <a:lnTo>
                  <a:pt x="18071" y="42200"/>
                </a:lnTo>
                <a:cubicBezTo>
                  <a:pt x="16214" y="42400"/>
                  <a:pt x="15214" y="43800"/>
                  <a:pt x="15071" y="46400"/>
                </a:cubicBezTo>
                <a:lnTo>
                  <a:pt x="15071" y="464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2881-28"/>
          <p:cNvSpPr/>
          <p:nvPr/>
        </p:nvSpPr>
        <p:spPr>
          <a:xfrm>
            <a:off x="3699346" y="1387004"/>
            <a:ext cx="594047" cy="164306"/>
          </a:xfrm>
          <a:prstGeom prst="roundRect">
            <a:avLst>
              <a:gd name="adj" fmla="val 11594"/>
            </a:avLst>
          </a:pr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2920-65"/>
          <p:cNvSpPr/>
          <p:nvPr/>
        </p:nvSpPr>
        <p:spPr>
          <a:xfrm>
            <a:off x="578644" y="181205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2921-66"/>
          <p:cNvSpPr/>
          <p:nvPr/>
        </p:nvSpPr>
        <p:spPr>
          <a:xfrm>
            <a:off x="578644" y="208273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2922-67"/>
          <p:cNvSpPr/>
          <p:nvPr/>
        </p:nvSpPr>
        <p:spPr>
          <a:xfrm>
            <a:off x="578644" y="235341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2876-16"/>
          <p:cNvSpPr/>
          <p:nvPr/>
        </p:nvSpPr>
        <p:spPr>
          <a:xfrm>
            <a:off x="4672013" y="1140544"/>
            <a:ext cx="4071938" cy="1526418"/>
          </a:xfrm>
          <a:prstGeom prst="roundRect">
            <a:avLst>
              <a:gd name="adj" fmla="val 249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9439832876-18"/>
          <p:cNvSpPr/>
          <p:nvPr/>
        </p:nvSpPr>
        <p:spPr>
          <a:xfrm>
            <a:off x="4672013" y="1140544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9439832879-23"/>
          <p:cNvCxnSpPr/>
          <p:nvPr/>
        </p:nvCxnSpPr>
        <p:spPr>
          <a:xfrm>
            <a:off x="4850606" y="1687041"/>
            <a:ext cx="371475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9439832883-35"/>
          <p:cNvSpPr/>
          <p:nvPr/>
        </p:nvSpPr>
        <p:spPr>
          <a:xfrm>
            <a:off x="4850606" y="1326282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2920-63"/>
          <p:cNvSpPr/>
          <p:nvPr/>
        </p:nvSpPr>
        <p:spPr>
          <a:xfrm>
            <a:off x="4921151" y="1428973"/>
            <a:ext cx="14466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533" y="21125"/>
                </a:moveTo>
                <a:lnTo>
                  <a:pt x="81533" y="21125"/>
                </a:lnTo>
                <a:cubicBezTo>
                  <a:pt x="83311" y="21292"/>
                  <a:pt x="84267" y="23042"/>
                  <a:pt x="84400" y="26375"/>
                </a:cubicBezTo>
                <a:lnTo>
                  <a:pt x="84400" y="26375"/>
                </a:lnTo>
                <a:lnTo>
                  <a:pt x="84400" y="79125"/>
                </a:lnTo>
                <a:cubicBezTo>
                  <a:pt x="84267" y="82375"/>
                  <a:pt x="83311" y="84125"/>
                  <a:pt x="81533" y="84375"/>
                </a:cubicBezTo>
                <a:lnTo>
                  <a:pt x="81533" y="84375"/>
                </a:lnTo>
                <a:lnTo>
                  <a:pt x="14067" y="84375"/>
                </a:lnTo>
                <a:cubicBezTo>
                  <a:pt x="12289" y="84125"/>
                  <a:pt x="11356" y="82375"/>
                  <a:pt x="11267" y="79125"/>
                </a:cubicBezTo>
                <a:lnTo>
                  <a:pt x="11267" y="79125"/>
                </a:lnTo>
                <a:lnTo>
                  <a:pt x="11267" y="26375"/>
                </a:lnTo>
                <a:cubicBezTo>
                  <a:pt x="11356" y="23042"/>
                  <a:pt x="12289" y="21292"/>
                  <a:pt x="14067" y="21125"/>
                </a:cubicBezTo>
                <a:lnTo>
                  <a:pt x="14067" y="21125"/>
                </a:lnTo>
                <a:lnTo>
                  <a:pt x="81533" y="21125"/>
                </a:lnTo>
                <a:moveTo>
                  <a:pt x="14067" y="0"/>
                </a:moveTo>
                <a:lnTo>
                  <a:pt x="14067" y="0"/>
                </a:lnTo>
                <a:cubicBezTo>
                  <a:pt x="10067" y="250"/>
                  <a:pt x="6733" y="2792"/>
                  <a:pt x="4067" y="7625"/>
                </a:cubicBezTo>
                <a:lnTo>
                  <a:pt x="4067" y="7625"/>
                </a:lnTo>
                <a:lnTo>
                  <a:pt x="4067" y="7625"/>
                </a:lnTo>
                <a:cubicBezTo>
                  <a:pt x="1489" y="12625"/>
                  <a:pt x="133" y="18875"/>
                  <a:pt x="0" y="26375"/>
                </a:cubicBezTo>
                <a:lnTo>
                  <a:pt x="0" y="26375"/>
                </a:lnTo>
                <a:lnTo>
                  <a:pt x="0" y="79125"/>
                </a:lnTo>
                <a:cubicBezTo>
                  <a:pt x="133" y="86542"/>
                  <a:pt x="1489" y="92792"/>
                  <a:pt x="4067" y="97875"/>
                </a:cubicBezTo>
                <a:lnTo>
                  <a:pt x="4067" y="97875"/>
                </a:lnTo>
                <a:cubicBezTo>
                  <a:pt x="6733" y="102708"/>
                  <a:pt x="10067" y="105250"/>
                  <a:pt x="14067" y="105500"/>
                </a:cubicBezTo>
                <a:lnTo>
                  <a:pt x="14067" y="105500"/>
                </a:lnTo>
                <a:lnTo>
                  <a:pt x="81533" y="105500"/>
                </a:lnTo>
                <a:cubicBezTo>
                  <a:pt x="85533" y="105250"/>
                  <a:pt x="88889" y="102708"/>
                  <a:pt x="91600" y="97875"/>
                </a:cubicBezTo>
                <a:lnTo>
                  <a:pt x="91600" y="97875"/>
                </a:lnTo>
                <a:cubicBezTo>
                  <a:pt x="94178" y="92792"/>
                  <a:pt x="95511" y="86542"/>
                  <a:pt x="95600" y="79125"/>
                </a:cubicBezTo>
                <a:lnTo>
                  <a:pt x="95600" y="79125"/>
                </a:lnTo>
                <a:lnTo>
                  <a:pt x="95600" y="73875"/>
                </a:lnTo>
                <a:cubicBezTo>
                  <a:pt x="97244" y="73875"/>
                  <a:pt x="98600" y="72875"/>
                  <a:pt x="99667" y="70875"/>
                </a:cubicBezTo>
                <a:lnTo>
                  <a:pt x="99667" y="70875"/>
                </a:lnTo>
                <a:cubicBezTo>
                  <a:pt x="100733" y="68875"/>
                  <a:pt x="101267" y="66333"/>
                  <a:pt x="101267" y="63250"/>
                </a:cubicBezTo>
                <a:lnTo>
                  <a:pt x="101267" y="63250"/>
                </a:lnTo>
                <a:lnTo>
                  <a:pt x="101267" y="42250"/>
                </a:lnTo>
                <a:cubicBezTo>
                  <a:pt x="101267" y="39167"/>
                  <a:pt x="100733" y="36625"/>
                  <a:pt x="99667" y="34625"/>
                </a:cubicBezTo>
                <a:lnTo>
                  <a:pt x="99667" y="34625"/>
                </a:lnTo>
                <a:cubicBezTo>
                  <a:pt x="98600" y="32625"/>
                  <a:pt x="97244" y="31625"/>
                  <a:pt x="95600" y="31625"/>
                </a:cubicBezTo>
                <a:lnTo>
                  <a:pt x="95600" y="31625"/>
                </a:lnTo>
                <a:lnTo>
                  <a:pt x="95600" y="26375"/>
                </a:lnTo>
                <a:cubicBezTo>
                  <a:pt x="95511" y="18875"/>
                  <a:pt x="94178" y="12625"/>
                  <a:pt x="91600" y="7625"/>
                </a:cubicBezTo>
                <a:lnTo>
                  <a:pt x="91600" y="7625"/>
                </a:lnTo>
                <a:cubicBezTo>
                  <a:pt x="88889" y="2792"/>
                  <a:pt x="85533" y="250"/>
                  <a:pt x="81533" y="0"/>
                </a:cubicBezTo>
                <a:lnTo>
                  <a:pt x="81533" y="0"/>
                </a:lnTo>
                <a:lnTo>
                  <a:pt x="14067" y="0"/>
                </a:lnTo>
                <a:moveTo>
                  <a:pt x="33733" y="31625"/>
                </a:moveTo>
                <a:lnTo>
                  <a:pt x="33733" y="31625"/>
                </a:lnTo>
                <a:lnTo>
                  <a:pt x="16867" y="31625"/>
                </a:lnTo>
                <a:lnTo>
                  <a:pt x="16867" y="73875"/>
                </a:lnTo>
                <a:lnTo>
                  <a:pt x="33733" y="73875"/>
                </a:lnTo>
                <a:lnTo>
                  <a:pt x="33733" y="3162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2881-31"/>
          <p:cNvSpPr/>
          <p:nvPr/>
        </p:nvSpPr>
        <p:spPr>
          <a:xfrm>
            <a:off x="7971309" y="1387004"/>
            <a:ext cx="594047" cy="164306"/>
          </a:xfrm>
          <a:prstGeom prst="roundRect">
            <a:avLst>
              <a:gd name="adj" fmla="val 11594"/>
            </a:avLst>
          </a:pr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2919-59"/>
          <p:cNvSpPr/>
          <p:nvPr/>
        </p:nvSpPr>
        <p:spPr>
          <a:xfrm>
            <a:off x="4850606" y="181205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2919-60"/>
          <p:cNvSpPr/>
          <p:nvPr/>
        </p:nvSpPr>
        <p:spPr>
          <a:xfrm>
            <a:off x="4850606" y="208273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2919-61"/>
          <p:cNvSpPr/>
          <p:nvPr/>
        </p:nvSpPr>
        <p:spPr>
          <a:xfrm>
            <a:off x="4850606" y="235341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2873-13"/>
          <p:cNvSpPr/>
          <p:nvPr/>
        </p:nvSpPr>
        <p:spPr>
          <a:xfrm>
            <a:off x="400050" y="2866988"/>
            <a:ext cx="8343900" cy="1307306"/>
          </a:xfrm>
          <a:prstGeom prst="roundRect">
            <a:avLst>
              <a:gd name="adj" fmla="val 291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9439832874-14"/>
          <p:cNvSpPr/>
          <p:nvPr/>
        </p:nvSpPr>
        <p:spPr>
          <a:xfrm>
            <a:off x="400050" y="2866988"/>
            <a:ext cx="42863" cy="13073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1"/>
                </a:lnTo>
                <a:lnTo>
                  <a:pt x="53661" y="42"/>
                </a:lnTo>
                <a:lnTo>
                  <a:pt x="47314" y="94"/>
                </a:lnTo>
                <a:lnTo>
                  <a:pt x="41154" y="166"/>
                </a:lnTo>
                <a:lnTo>
                  <a:pt x="35240" y="258"/>
                </a:lnTo>
                <a:lnTo>
                  <a:pt x="29629" y="368"/>
                </a:lnTo>
                <a:lnTo>
                  <a:pt x="24374" y="496"/>
                </a:lnTo>
                <a:lnTo>
                  <a:pt x="19526" y="640"/>
                </a:lnTo>
                <a:lnTo>
                  <a:pt x="15133" y="799"/>
                </a:lnTo>
                <a:lnTo>
                  <a:pt x="11235" y="971"/>
                </a:lnTo>
                <a:lnTo>
                  <a:pt x="7872" y="1155"/>
                </a:lnTo>
                <a:lnTo>
                  <a:pt x="5075" y="1349"/>
                </a:lnTo>
                <a:lnTo>
                  <a:pt x="2871" y="1551"/>
                </a:lnTo>
                <a:lnTo>
                  <a:pt x="1281" y="1759"/>
                </a:lnTo>
                <a:lnTo>
                  <a:pt x="321" y="1972"/>
                </a:lnTo>
                <a:lnTo>
                  <a:pt x="0" y="2186"/>
                </a:lnTo>
                <a:lnTo>
                  <a:pt x="0" y="97814"/>
                </a:lnTo>
                <a:lnTo>
                  <a:pt x="321" y="98028"/>
                </a:lnTo>
                <a:lnTo>
                  <a:pt x="1281" y="98241"/>
                </a:lnTo>
                <a:lnTo>
                  <a:pt x="2871" y="98449"/>
                </a:lnTo>
                <a:lnTo>
                  <a:pt x="5075" y="98651"/>
                </a:lnTo>
                <a:lnTo>
                  <a:pt x="7872" y="98845"/>
                </a:lnTo>
                <a:lnTo>
                  <a:pt x="11235" y="99029"/>
                </a:lnTo>
                <a:lnTo>
                  <a:pt x="15133" y="99201"/>
                </a:lnTo>
                <a:lnTo>
                  <a:pt x="19526" y="99360"/>
                </a:lnTo>
                <a:lnTo>
                  <a:pt x="24374" y="99504"/>
                </a:lnTo>
                <a:lnTo>
                  <a:pt x="29629" y="99632"/>
                </a:lnTo>
                <a:lnTo>
                  <a:pt x="35240" y="99742"/>
                </a:lnTo>
                <a:lnTo>
                  <a:pt x="41154" y="99834"/>
                </a:lnTo>
                <a:lnTo>
                  <a:pt x="47314" y="99906"/>
                </a:lnTo>
                <a:lnTo>
                  <a:pt x="53661" y="99958"/>
                </a:lnTo>
                <a:lnTo>
                  <a:pt x="60132" y="99989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7814"/>
                </a:lnTo>
                <a:lnTo>
                  <a:pt x="100000" y="2186"/>
                </a:lnTo>
                <a:lnTo>
                  <a:pt x="100000" y="218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2920-64"/>
          <p:cNvSpPr/>
          <p:nvPr/>
        </p:nvSpPr>
        <p:spPr>
          <a:xfrm>
            <a:off x="618158" y="3045582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2878-20"/>
          <p:cNvSpPr/>
          <p:nvPr/>
        </p:nvSpPr>
        <p:spPr>
          <a:xfrm>
            <a:off x="614363" y="3281325"/>
            <a:ext cx="7950994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9" y="0"/>
                </a:moveTo>
                <a:lnTo>
                  <a:pt x="99641" y="0"/>
                </a:lnTo>
                <a:lnTo>
                  <a:pt x="99675" y="29"/>
                </a:lnTo>
                <a:lnTo>
                  <a:pt x="99711" y="171"/>
                </a:lnTo>
                <a:lnTo>
                  <a:pt x="99745" y="371"/>
                </a:lnTo>
                <a:lnTo>
                  <a:pt x="99778" y="657"/>
                </a:lnTo>
                <a:lnTo>
                  <a:pt x="99810" y="1000"/>
                </a:lnTo>
                <a:lnTo>
                  <a:pt x="99841" y="1457"/>
                </a:lnTo>
                <a:lnTo>
                  <a:pt x="99868" y="1943"/>
                </a:lnTo>
                <a:lnTo>
                  <a:pt x="99895" y="2514"/>
                </a:lnTo>
                <a:lnTo>
                  <a:pt x="99919" y="3143"/>
                </a:lnTo>
                <a:lnTo>
                  <a:pt x="99939" y="3800"/>
                </a:lnTo>
                <a:lnTo>
                  <a:pt x="99958" y="4543"/>
                </a:lnTo>
                <a:lnTo>
                  <a:pt x="99972" y="5286"/>
                </a:lnTo>
                <a:lnTo>
                  <a:pt x="99984" y="6086"/>
                </a:lnTo>
                <a:lnTo>
                  <a:pt x="99993" y="6886"/>
                </a:lnTo>
                <a:lnTo>
                  <a:pt x="99999" y="7743"/>
                </a:lnTo>
                <a:lnTo>
                  <a:pt x="100000" y="8571"/>
                </a:lnTo>
                <a:lnTo>
                  <a:pt x="100000" y="91429"/>
                </a:lnTo>
                <a:lnTo>
                  <a:pt x="99999" y="92257"/>
                </a:lnTo>
                <a:lnTo>
                  <a:pt x="99993" y="93114"/>
                </a:lnTo>
                <a:lnTo>
                  <a:pt x="99984" y="93914"/>
                </a:lnTo>
                <a:lnTo>
                  <a:pt x="99972" y="94714"/>
                </a:lnTo>
                <a:lnTo>
                  <a:pt x="99958" y="95457"/>
                </a:lnTo>
                <a:lnTo>
                  <a:pt x="99939" y="96200"/>
                </a:lnTo>
                <a:lnTo>
                  <a:pt x="99919" y="96857"/>
                </a:lnTo>
                <a:lnTo>
                  <a:pt x="99895" y="97486"/>
                </a:lnTo>
                <a:lnTo>
                  <a:pt x="99868" y="98057"/>
                </a:lnTo>
                <a:lnTo>
                  <a:pt x="99841" y="98543"/>
                </a:lnTo>
                <a:lnTo>
                  <a:pt x="99810" y="99000"/>
                </a:lnTo>
                <a:lnTo>
                  <a:pt x="99778" y="99343"/>
                </a:lnTo>
                <a:lnTo>
                  <a:pt x="99745" y="99629"/>
                </a:lnTo>
                <a:lnTo>
                  <a:pt x="99711" y="99829"/>
                </a:lnTo>
                <a:lnTo>
                  <a:pt x="99675" y="99971"/>
                </a:lnTo>
                <a:lnTo>
                  <a:pt x="99641" y="100000"/>
                </a:lnTo>
                <a:lnTo>
                  <a:pt x="359" y="100000"/>
                </a:lnTo>
                <a:lnTo>
                  <a:pt x="325" y="99971"/>
                </a:lnTo>
                <a:lnTo>
                  <a:pt x="289" y="99829"/>
                </a:lnTo>
                <a:lnTo>
                  <a:pt x="255" y="99629"/>
                </a:lnTo>
                <a:lnTo>
                  <a:pt x="222" y="99343"/>
                </a:lnTo>
                <a:lnTo>
                  <a:pt x="190" y="99000"/>
                </a:lnTo>
                <a:lnTo>
                  <a:pt x="159" y="98543"/>
                </a:lnTo>
                <a:lnTo>
                  <a:pt x="132" y="98057"/>
                </a:lnTo>
                <a:lnTo>
                  <a:pt x="105" y="97486"/>
                </a:lnTo>
                <a:lnTo>
                  <a:pt x="81" y="96857"/>
                </a:lnTo>
                <a:lnTo>
                  <a:pt x="61" y="96200"/>
                </a:lnTo>
                <a:lnTo>
                  <a:pt x="42" y="95457"/>
                </a:lnTo>
                <a:lnTo>
                  <a:pt x="28" y="94714"/>
                </a:lnTo>
                <a:lnTo>
                  <a:pt x="16" y="93914"/>
                </a:lnTo>
                <a:lnTo>
                  <a:pt x="7" y="93114"/>
                </a:lnTo>
                <a:lnTo>
                  <a:pt x="1" y="92257"/>
                </a:lnTo>
                <a:lnTo>
                  <a:pt x="0" y="91429"/>
                </a:lnTo>
                <a:lnTo>
                  <a:pt x="0" y="8571"/>
                </a:lnTo>
                <a:lnTo>
                  <a:pt x="1" y="7743"/>
                </a:lnTo>
                <a:lnTo>
                  <a:pt x="7" y="6886"/>
                </a:lnTo>
                <a:lnTo>
                  <a:pt x="16" y="6086"/>
                </a:lnTo>
                <a:lnTo>
                  <a:pt x="28" y="5286"/>
                </a:lnTo>
                <a:lnTo>
                  <a:pt x="42" y="4543"/>
                </a:lnTo>
                <a:lnTo>
                  <a:pt x="61" y="3800"/>
                </a:lnTo>
                <a:lnTo>
                  <a:pt x="81" y="3143"/>
                </a:lnTo>
                <a:lnTo>
                  <a:pt x="105" y="2514"/>
                </a:lnTo>
                <a:lnTo>
                  <a:pt x="132" y="1943"/>
                </a:lnTo>
                <a:lnTo>
                  <a:pt x="159" y="1457"/>
                </a:lnTo>
                <a:lnTo>
                  <a:pt x="190" y="1000"/>
                </a:lnTo>
                <a:lnTo>
                  <a:pt x="222" y="657"/>
                </a:lnTo>
                <a:lnTo>
                  <a:pt x="255" y="371"/>
                </a:lnTo>
                <a:lnTo>
                  <a:pt x="289" y="171"/>
                </a:lnTo>
                <a:lnTo>
                  <a:pt x="325" y="29"/>
                </a:lnTo>
                <a:lnTo>
                  <a:pt x="359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2879-24"/>
          <p:cNvSpPr/>
          <p:nvPr/>
        </p:nvSpPr>
        <p:spPr>
          <a:xfrm>
            <a:off x="614363" y="3281325"/>
            <a:ext cx="28575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1"/>
                </a:lnTo>
                <a:lnTo>
                  <a:pt x="80491" y="164"/>
                </a:lnTo>
                <a:lnTo>
                  <a:pt x="70972" y="366"/>
                </a:lnTo>
                <a:lnTo>
                  <a:pt x="61732" y="648"/>
                </a:lnTo>
                <a:lnTo>
                  <a:pt x="52860" y="1005"/>
                </a:lnTo>
                <a:lnTo>
                  <a:pt x="44443" y="1434"/>
                </a:lnTo>
                <a:lnTo>
                  <a:pt x="36561" y="1932"/>
                </a:lnTo>
                <a:lnTo>
                  <a:pt x="29289" y="2493"/>
                </a:lnTo>
                <a:lnTo>
                  <a:pt x="22699" y="3112"/>
                </a:lnTo>
                <a:lnTo>
                  <a:pt x="16853" y="3782"/>
                </a:lnTo>
                <a:lnTo>
                  <a:pt x="11808" y="4499"/>
                </a:lnTo>
                <a:lnTo>
                  <a:pt x="7612" y="5254"/>
                </a:lnTo>
                <a:lnTo>
                  <a:pt x="4306" y="6040"/>
                </a:lnTo>
                <a:lnTo>
                  <a:pt x="1921" y="6850"/>
                </a:lnTo>
                <a:lnTo>
                  <a:pt x="482" y="7676"/>
                </a:lnTo>
                <a:lnTo>
                  <a:pt x="0" y="8511"/>
                </a:lnTo>
                <a:lnTo>
                  <a:pt x="0" y="91489"/>
                </a:lnTo>
                <a:lnTo>
                  <a:pt x="482" y="92324"/>
                </a:lnTo>
                <a:lnTo>
                  <a:pt x="1921" y="93150"/>
                </a:lnTo>
                <a:lnTo>
                  <a:pt x="4306" y="93960"/>
                </a:lnTo>
                <a:lnTo>
                  <a:pt x="7612" y="94746"/>
                </a:lnTo>
                <a:lnTo>
                  <a:pt x="11808" y="95501"/>
                </a:lnTo>
                <a:lnTo>
                  <a:pt x="16853" y="96218"/>
                </a:lnTo>
                <a:lnTo>
                  <a:pt x="22699" y="96888"/>
                </a:lnTo>
                <a:lnTo>
                  <a:pt x="29289" y="97507"/>
                </a:lnTo>
                <a:lnTo>
                  <a:pt x="36561" y="98068"/>
                </a:lnTo>
                <a:lnTo>
                  <a:pt x="44443" y="98566"/>
                </a:lnTo>
                <a:lnTo>
                  <a:pt x="52860" y="98995"/>
                </a:lnTo>
                <a:lnTo>
                  <a:pt x="61732" y="99352"/>
                </a:lnTo>
                <a:lnTo>
                  <a:pt x="70972" y="99634"/>
                </a:lnTo>
                <a:lnTo>
                  <a:pt x="80491" y="99836"/>
                </a:lnTo>
                <a:lnTo>
                  <a:pt x="90198" y="999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489"/>
                </a:lnTo>
                <a:lnTo>
                  <a:pt x="100000" y="8511"/>
                </a:lnTo>
                <a:lnTo>
                  <a:pt x="100000" y="851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2922-68"/>
          <p:cNvSpPr/>
          <p:nvPr/>
        </p:nvSpPr>
        <p:spPr>
          <a:xfrm>
            <a:off x="742950" y="340276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43182" y="67091"/>
                </a:moveTo>
                <a:lnTo>
                  <a:pt x="43182" y="67091"/>
                </a:lnTo>
                <a:lnTo>
                  <a:pt x="47909" y="67091"/>
                </a:lnTo>
                <a:lnTo>
                  <a:pt x="47909" y="54364"/>
                </a:lnTo>
                <a:lnTo>
                  <a:pt x="43182" y="54364"/>
                </a:lnTo>
                <a:cubicBezTo>
                  <a:pt x="40212" y="54061"/>
                  <a:pt x="38606" y="52455"/>
                  <a:pt x="38364" y="49545"/>
                </a:cubicBezTo>
                <a:lnTo>
                  <a:pt x="38364" y="49545"/>
                </a:lnTo>
                <a:cubicBezTo>
                  <a:pt x="38606" y="46636"/>
                  <a:pt x="40212" y="45030"/>
                  <a:pt x="43182" y="44727"/>
                </a:cubicBezTo>
                <a:lnTo>
                  <a:pt x="43182" y="44727"/>
                </a:lnTo>
                <a:lnTo>
                  <a:pt x="52727" y="44727"/>
                </a:lnTo>
                <a:cubicBezTo>
                  <a:pt x="55636" y="45030"/>
                  <a:pt x="57242" y="46636"/>
                  <a:pt x="57545" y="49545"/>
                </a:cubicBezTo>
                <a:lnTo>
                  <a:pt x="57545" y="49545"/>
                </a:lnTo>
                <a:lnTo>
                  <a:pt x="57545" y="67091"/>
                </a:lnTo>
                <a:lnTo>
                  <a:pt x="59091" y="67091"/>
                </a:lnTo>
                <a:cubicBezTo>
                  <a:pt x="62061" y="67394"/>
                  <a:pt x="63667" y="69000"/>
                  <a:pt x="63909" y="71909"/>
                </a:cubicBezTo>
                <a:lnTo>
                  <a:pt x="63909" y="71909"/>
                </a:lnTo>
                <a:cubicBezTo>
                  <a:pt x="63667" y="74818"/>
                  <a:pt x="62061" y="76424"/>
                  <a:pt x="59091" y="76727"/>
                </a:cubicBezTo>
                <a:lnTo>
                  <a:pt x="59091" y="76727"/>
                </a:lnTo>
                <a:lnTo>
                  <a:pt x="43182" y="76727"/>
                </a:lnTo>
                <a:cubicBezTo>
                  <a:pt x="40212" y="76424"/>
                  <a:pt x="38606" y="74818"/>
                  <a:pt x="38364" y="71909"/>
                </a:cubicBezTo>
                <a:lnTo>
                  <a:pt x="38364" y="71909"/>
                </a:lnTo>
                <a:cubicBezTo>
                  <a:pt x="38606" y="69000"/>
                  <a:pt x="40212" y="67394"/>
                  <a:pt x="43182" y="67091"/>
                </a:cubicBezTo>
                <a:lnTo>
                  <a:pt x="43182" y="67091"/>
                </a:lnTo>
                <a:moveTo>
                  <a:pt x="51182" y="25545"/>
                </a:moveTo>
                <a:lnTo>
                  <a:pt x="51182" y="25545"/>
                </a:lnTo>
                <a:cubicBezTo>
                  <a:pt x="53000" y="25545"/>
                  <a:pt x="54515" y="26152"/>
                  <a:pt x="55727" y="27364"/>
                </a:cubicBezTo>
                <a:lnTo>
                  <a:pt x="55727" y="27364"/>
                </a:lnTo>
                <a:lnTo>
                  <a:pt x="55727" y="27364"/>
                </a:lnTo>
                <a:cubicBezTo>
                  <a:pt x="56939" y="28576"/>
                  <a:pt x="57545" y="30121"/>
                  <a:pt x="57545" y="32000"/>
                </a:cubicBezTo>
                <a:lnTo>
                  <a:pt x="57545" y="32000"/>
                </a:lnTo>
                <a:cubicBezTo>
                  <a:pt x="57545" y="33818"/>
                  <a:pt x="56939" y="35333"/>
                  <a:pt x="55727" y="36545"/>
                </a:cubicBezTo>
                <a:lnTo>
                  <a:pt x="55727" y="36545"/>
                </a:lnTo>
                <a:cubicBezTo>
                  <a:pt x="54515" y="37758"/>
                  <a:pt x="53000" y="38364"/>
                  <a:pt x="51182" y="38364"/>
                </a:cubicBezTo>
                <a:lnTo>
                  <a:pt x="51182" y="38364"/>
                </a:lnTo>
                <a:cubicBezTo>
                  <a:pt x="49303" y="38364"/>
                  <a:pt x="47758" y="37758"/>
                  <a:pt x="46545" y="36545"/>
                </a:cubicBezTo>
                <a:lnTo>
                  <a:pt x="46545" y="36545"/>
                </a:lnTo>
                <a:cubicBezTo>
                  <a:pt x="45333" y="35333"/>
                  <a:pt x="44727" y="33818"/>
                  <a:pt x="44727" y="32000"/>
                </a:cubicBezTo>
                <a:lnTo>
                  <a:pt x="44727" y="32000"/>
                </a:lnTo>
                <a:cubicBezTo>
                  <a:pt x="44727" y="30121"/>
                  <a:pt x="45333" y="28576"/>
                  <a:pt x="46545" y="27364"/>
                </a:cubicBezTo>
                <a:lnTo>
                  <a:pt x="46545" y="27364"/>
                </a:lnTo>
                <a:cubicBezTo>
                  <a:pt x="47758" y="26152"/>
                  <a:pt x="49303" y="25545"/>
                  <a:pt x="51182" y="25545"/>
                </a:cubicBezTo>
                <a:lnTo>
                  <a:pt x="51182" y="2554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2879-21"/>
          <p:cNvSpPr/>
          <p:nvPr/>
        </p:nvSpPr>
        <p:spPr>
          <a:xfrm>
            <a:off x="614363" y="3688519"/>
            <a:ext cx="7950994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9" y="0"/>
                </a:moveTo>
                <a:lnTo>
                  <a:pt x="99641" y="0"/>
                </a:lnTo>
                <a:lnTo>
                  <a:pt x="99675" y="29"/>
                </a:lnTo>
                <a:lnTo>
                  <a:pt x="99711" y="171"/>
                </a:lnTo>
                <a:lnTo>
                  <a:pt x="99745" y="371"/>
                </a:lnTo>
                <a:lnTo>
                  <a:pt x="99778" y="657"/>
                </a:lnTo>
                <a:lnTo>
                  <a:pt x="99810" y="1000"/>
                </a:lnTo>
                <a:lnTo>
                  <a:pt x="99841" y="1457"/>
                </a:lnTo>
                <a:lnTo>
                  <a:pt x="99868" y="1943"/>
                </a:lnTo>
                <a:lnTo>
                  <a:pt x="99895" y="2514"/>
                </a:lnTo>
                <a:lnTo>
                  <a:pt x="99919" y="3143"/>
                </a:lnTo>
                <a:lnTo>
                  <a:pt x="99939" y="3800"/>
                </a:lnTo>
                <a:lnTo>
                  <a:pt x="99958" y="4543"/>
                </a:lnTo>
                <a:lnTo>
                  <a:pt x="99972" y="5286"/>
                </a:lnTo>
                <a:lnTo>
                  <a:pt x="99984" y="6086"/>
                </a:lnTo>
                <a:lnTo>
                  <a:pt x="99993" y="6886"/>
                </a:lnTo>
                <a:lnTo>
                  <a:pt x="99999" y="7743"/>
                </a:lnTo>
                <a:lnTo>
                  <a:pt x="100000" y="8571"/>
                </a:lnTo>
                <a:lnTo>
                  <a:pt x="100000" y="91429"/>
                </a:lnTo>
                <a:lnTo>
                  <a:pt x="99999" y="92257"/>
                </a:lnTo>
                <a:lnTo>
                  <a:pt x="99993" y="93114"/>
                </a:lnTo>
                <a:lnTo>
                  <a:pt x="99984" y="93914"/>
                </a:lnTo>
                <a:lnTo>
                  <a:pt x="99972" y="94714"/>
                </a:lnTo>
                <a:lnTo>
                  <a:pt x="99958" y="95457"/>
                </a:lnTo>
                <a:lnTo>
                  <a:pt x="99939" y="96200"/>
                </a:lnTo>
                <a:lnTo>
                  <a:pt x="99919" y="96857"/>
                </a:lnTo>
                <a:lnTo>
                  <a:pt x="99895" y="97486"/>
                </a:lnTo>
                <a:lnTo>
                  <a:pt x="99868" y="98057"/>
                </a:lnTo>
                <a:lnTo>
                  <a:pt x="99841" y="98543"/>
                </a:lnTo>
                <a:lnTo>
                  <a:pt x="99810" y="99000"/>
                </a:lnTo>
                <a:lnTo>
                  <a:pt x="99778" y="99343"/>
                </a:lnTo>
                <a:lnTo>
                  <a:pt x="99745" y="99629"/>
                </a:lnTo>
                <a:lnTo>
                  <a:pt x="99711" y="99829"/>
                </a:lnTo>
                <a:lnTo>
                  <a:pt x="99675" y="99971"/>
                </a:lnTo>
                <a:lnTo>
                  <a:pt x="99641" y="100000"/>
                </a:lnTo>
                <a:lnTo>
                  <a:pt x="359" y="100000"/>
                </a:lnTo>
                <a:lnTo>
                  <a:pt x="325" y="99971"/>
                </a:lnTo>
                <a:lnTo>
                  <a:pt x="289" y="99829"/>
                </a:lnTo>
                <a:lnTo>
                  <a:pt x="255" y="99629"/>
                </a:lnTo>
                <a:lnTo>
                  <a:pt x="222" y="99343"/>
                </a:lnTo>
                <a:lnTo>
                  <a:pt x="190" y="99000"/>
                </a:lnTo>
                <a:lnTo>
                  <a:pt x="159" y="98543"/>
                </a:lnTo>
                <a:lnTo>
                  <a:pt x="132" y="98057"/>
                </a:lnTo>
                <a:lnTo>
                  <a:pt x="105" y="97486"/>
                </a:lnTo>
                <a:lnTo>
                  <a:pt x="81" y="96857"/>
                </a:lnTo>
                <a:lnTo>
                  <a:pt x="61" y="96200"/>
                </a:lnTo>
                <a:lnTo>
                  <a:pt x="42" y="95457"/>
                </a:lnTo>
                <a:lnTo>
                  <a:pt x="28" y="94714"/>
                </a:lnTo>
                <a:lnTo>
                  <a:pt x="16" y="93914"/>
                </a:lnTo>
                <a:lnTo>
                  <a:pt x="7" y="93114"/>
                </a:lnTo>
                <a:lnTo>
                  <a:pt x="1" y="92257"/>
                </a:lnTo>
                <a:lnTo>
                  <a:pt x="0" y="91429"/>
                </a:lnTo>
                <a:lnTo>
                  <a:pt x="0" y="8571"/>
                </a:lnTo>
                <a:lnTo>
                  <a:pt x="1" y="7743"/>
                </a:lnTo>
                <a:lnTo>
                  <a:pt x="7" y="6886"/>
                </a:lnTo>
                <a:lnTo>
                  <a:pt x="16" y="6086"/>
                </a:lnTo>
                <a:lnTo>
                  <a:pt x="28" y="5286"/>
                </a:lnTo>
                <a:lnTo>
                  <a:pt x="42" y="4543"/>
                </a:lnTo>
                <a:lnTo>
                  <a:pt x="61" y="3800"/>
                </a:lnTo>
                <a:lnTo>
                  <a:pt x="81" y="3143"/>
                </a:lnTo>
                <a:lnTo>
                  <a:pt x="105" y="2514"/>
                </a:lnTo>
                <a:lnTo>
                  <a:pt x="132" y="1943"/>
                </a:lnTo>
                <a:lnTo>
                  <a:pt x="159" y="1457"/>
                </a:lnTo>
                <a:lnTo>
                  <a:pt x="190" y="1000"/>
                </a:lnTo>
                <a:lnTo>
                  <a:pt x="222" y="657"/>
                </a:lnTo>
                <a:lnTo>
                  <a:pt x="255" y="371"/>
                </a:lnTo>
                <a:lnTo>
                  <a:pt x="289" y="171"/>
                </a:lnTo>
                <a:lnTo>
                  <a:pt x="325" y="29"/>
                </a:lnTo>
                <a:lnTo>
                  <a:pt x="359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2879-25"/>
          <p:cNvSpPr/>
          <p:nvPr/>
        </p:nvSpPr>
        <p:spPr>
          <a:xfrm>
            <a:off x="614363" y="3688519"/>
            <a:ext cx="28575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1"/>
                </a:lnTo>
                <a:lnTo>
                  <a:pt x="80491" y="164"/>
                </a:lnTo>
                <a:lnTo>
                  <a:pt x="70972" y="366"/>
                </a:lnTo>
                <a:lnTo>
                  <a:pt x="61732" y="648"/>
                </a:lnTo>
                <a:lnTo>
                  <a:pt x="52860" y="1005"/>
                </a:lnTo>
                <a:lnTo>
                  <a:pt x="44443" y="1434"/>
                </a:lnTo>
                <a:lnTo>
                  <a:pt x="36561" y="1932"/>
                </a:lnTo>
                <a:lnTo>
                  <a:pt x="29289" y="2493"/>
                </a:lnTo>
                <a:lnTo>
                  <a:pt x="22699" y="3112"/>
                </a:lnTo>
                <a:lnTo>
                  <a:pt x="16853" y="3782"/>
                </a:lnTo>
                <a:lnTo>
                  <a:pt x="11808" y="4499"/>
                </a:lnTo>
                <a:lnTo>
                  <a:pt x="7612" y="5254"/>
                </a:lnTo>
                <a:lnTo>
                  <a:pt x="4306" y="6040"/>
                </a:lnTo>
                <a:lnTo>
                  <a:pt x="1921" y="6850"/>
                </a:lnTo>
                <a:lnTo>
                  <a:pt x="482" y="7676"/>
                </a:lnTo>
                <a:lnTo>
                  <a:pt x="0" y="8511"/>
                </a:lnTo>
                <a:lnTo>
                  <a:pt x="0" y="91489"/>
                </a:lnTo>
                <a:lnTo>
                  <a:pt x="482" y="92324"/>
                </a:lnTo>
                <a:lnTo>
                  <a:pt x="1921" y="93150"/>
                </a:lnTo>
                <a:lnTo>
                  <a:pt x="4306" y="93960"/>
                </a:lnTo>
                <a:lnTo>
                  <a:pt x="7612" y="94746"/>
                </a:lnTo>
                <a:lnTo>
                  <a:pt x="11808" y="95501"/>
                </a:lnTo>
                <a:lnTo>
                  <a:pt x="16853" y="96218"/>
                </a:lnTo>
                <a:lnTo>
                  <a:pt x="22699" y="96888"/>
                </a:lnTo>
                <a:lnTo>
                  <a:pt x="29289" y="97507"/>
                </a:lnTo>
                <a:lnTo>
                  <a:pt x="36561" y="98068"/>
                </a:lnTo>
                <a:lnTo>
                  <a:pt x="44443" y="98566"/>
                </a:lnTo>
                <a:lnTo>
                  <a:pt x="52860" y="98995"/>
                </a:lnTo>
                <a:lnTo>
                  <a:pt x="61732" y="99352"/>
                </a:lnTo>
                <a:lnTo>
                  <a:pt x="70972" y="99634"/>
                </a:lnTo>
                <a:lnTo>
                  <a:pt x="80491" y="99836"/>
                </a:lnTo>
                <a:lnTo>
                  <a:pt x="90198" y="999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489"/>
                </a:lnTo>
                <a:lnTo>
                  <a:pt x="100000" y="8511"/>
                </a:lnTo>
                <a:lnTo>
                  <a:pt x="100000" y="851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2925-69"/>
          <p:cNvSpPr/>
          <p:nvPr/>
        </p:nvSpPr>
        <p:spPr>
          <a:xfrm>
            <a:off x="742950" y="380996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43182" y="67091"/>
                </a:moveTo>
                <a:lnTo>
                  <a:pt x="43182" y="67091"/>
                </a:lnTo>
                <a:lnTo>
                  <a:pt x="47909" y="67091"/>
                </a:lnTo>
                <a:lnTo>
                  <a:pt x="47909" y="54364"/>
                </a:lnTo>
                <a:lnTo>
                  <a:pt x="43182" y="54364"/>
                </a:lnTo>
                <a:cubicBezTo>
                  <a:pt x="40212" y="54061"/>
                  <a:pt x="38606" y="52455"/>
                  <a:pt x="38364" y="49545"/>
                </a:cubicBezTo>
                <a:lnTo>
                  <a:pt x="38364" y="49545"/>
                </a:lnTo>
                <a:cubicBezTo>
                  <a:pt x="38606" y="46636"/>
                  <a:pt x="40212" y="45030"/>
                  <a:pt x="43182" y="44727"/>
                </a:cubicBezTo>
                <a:lnTo>
                  <a:pt x="43182" y="44727"/>
                </a:lnTo>
                <a:lnTo>
                  <a:pt x="52727" y="44727"/>
                </a:lnTo>
                <a:cubicBezTo>
                  <a:pt x="55636" y="45030"/>
                  <a:pt x="57242" y="46636"/>
                  <a:pt x="57545" y="49545"/>
                </a:cubicBezTo>
                <a:lnTo>
                  <a:pt x="57545" y="49545"/>
                </a:lnTo>
                <a:lnTo>
                  <a:pt x="57545" y="67091"/>
                </a:lnTo>
                <a:lnTo>
                  <a:pt x="59091" y="67091"/>
                </a:lnTo>
                <a:cubicBezTo>
                  <a:pt x="62061" y="67394"/>
                  <a:pt x="63667" y="69000"/>
                  <a:pt x="63909" y="71909"/>
                </a:cubicBezTo>
                <a:lnTo>
                  <a:pt x="63909" y="71909"/>
                </a:lnTo>
                <a:cubicBezTo>
                  <a:pt x="63667" y="74818"/>
                  <a:pt x="62061" y="76424"/>
                  <a:pt x="59091" y="76727"/>
                </a:cubicBezTo>
                <a:lnTo>
                  <a:pt x="59091" y="76727"/>
                </a:lnTo>
                <a:lnTo>
                  <a:pt x="43182" y="76727"/>
                </a:lnTo>
                <a:cubicBezTo>
                  <a:pt x="40212" y="76424"/>
                  <a:pt x="38606" y="74818"/>
                  <a:pt x="38364" y="71909"/>
                </a:cubicBezTo>
                <a:lnTo>
                  <a:pt x="38364" y="71909"/>
                </a:lnTo>
                <a:cubicBezTo>
                  <a:pt x="38606" y="69000"/>
                  <a:pt x="40212" y="67394"/>
                  <a:pt x="43182" y="67091"/>
                </a:cubicBezTo>
                <a:lnTo>
                  <a:pt x="43182" y="67091"/>
                </a:lnTo>
                <a:moveTo>
                  <a:pt x="51182" y="25545"/>
                </a:moveTo>
                <a:lnTo>
                  <a:pt x="51182" y="25545"/>
                </a:lnTo>
                <a:cubicBezTo>
                  <a:pt x="53000" y="25545"/>
                  <a:pt x="54515" y="26152"/>
                  <a:pt x="55727" y="27364"/>
                </a:cubicBezTo>
                <a:lnTo>
                  <a:pt x="55727" y="27364"/>
                </a:lnTo>
                <a:lnTo>
                  <a:pt x="55727" y="27364"/>
                </a:lnTo>
                <a:cubicBezTo>
                  <a:pt x="56939" y="28576"/>
                  <a:pt x="57545" y="30121"/>
                  <a:pt x="57545" y="32000"/>
                </a:cubicBezTo>
                <a:lnTo>
                  <a:pt x="57545" y="32000"/>
                </a:lnTo>
                <a:cubicBezTo>
                  <a:pt x="57545" y="33818"/>
                  <a:pt x="56939" y="35333"/>
                  <a:pt x="55727" y="36545"/>
                </a:cubicBezTo>
                <a:lnTo>
                  <a:pt x="55727" y="36545"/>
                </a:lnTo>
                <a:cubicBezTo>
                  <a:pt x="54515" y="37758"/>
                  <a:pt x="53000" y="38364"/>
                  <a:pt x="51182" y="38364"/>
                </a:cubicBezTo>
                <a:lnTo>
                  <a:pt x="51182" y="38364"/>
                </a:lnTo>
                <a:cubicBezTo>
                  <a:pt x="49303" y="38364"/>
                  <a:pt x="47758" y="37758"/>
                  <a:pt x="46545" y="36545"/>
                </a:cubicBezTo>
                <a:lnTo>
                  <a:pt x="46545" y="36545"/>
                </a:lnTo>
                <a:cubicBezTo>
                  <a:pt x="45333" y="35333"/>
                  <a:pt x="44727" y="33818"/>
                  <a:pt x="44727" y="32000"/>
                </a:cubicBezTo>
                <a:lnTo>
                  <a:pt x="44727" y="32000"/>
                </a:lnTo>
                <a:cubicBezTo>
                  <a:pt x="44727" y="30121"/>
                  <a:pt x="45333" y="28576"/>
                  <a:pt x="46545" y="27364"/>
                </a:cubicBezTo>
                <a:lnTo>
                  <a:pt x="46545" y="27364"/>
                </a:lnTo>
                <a:cubicBezTo>
                  <a:pt x="47758" y="26152"/>
                  <a:pt x="49303" y="25545"/>
                  <a:pt x="51182" y="25545"/>
                </a:cubicBezTo>
                <a:lnTo>
                  <a:pt x="51182" y="2554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286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9439832868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9439832870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6" name="el-1789439832871-8"/>
          <p:cNvSpPr txBox="1"/>
          <p:nvPr/>
        </p:nvSpPr>
        <p:spPr>
          <a:xfrm>
            <a:off x="3748236" y="157163"/>
            <a:ext cx="19002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二等人员掩蔽所等供电方案</a:t>
            </a:r>
            <a:endParaRPr/>
          </a:p>
        </p:txBody>
      </p:sp>
      <p:sp>
        <p:nvSpPr>
          <p:cNvPr id="37" name="el-1789439832871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38" name="el-1789439832880-26"/>
          <p:cNvSpPr txBox="1"/>
          <p:nvPr/>
        </p:nvSpPr>
        <p:spPr>
          <a:xfrm>
            <a:off x="950119" y="1376288"/>
            <a:ext cx="167574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有内部电源 / 区域电源</a:t>
            </a:r>
            <a:endParaRPr/>
          </a:p>
        </p:txBody>
      </p:sp>
      <p:sp>
        <p:nvSpPr>
          <p:cNvPr id="39" name="el-1789439832880-27"/>
          <p:cNvSpPr txBox="1"/>
          <p:nvPr/>
        </p:nvSpPr>
        <p:spPr>
          <a:xfrm>
            <a:off x="3770784" y="1408435"/>
            <a:ext cx="61733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方案一/二</a:t>
            </a:r>
            <a:endParaRPr/>
          </a:p>
        </p:txBody>
      </p:sp>
      <p:sp>
        <p:nvSpPr>
          <p:cNvPr id="40" name="el-1789439832888-36"/>
          <p:cNvSpPr txBox="1"/>
          <p:nvPr/>
        </p:nvSpPr>
        <p:spPr>
          <a:xfrm>
            <a:off x="757238" y="1776338"/>
            <a:ext cx="201882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采用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动力照明分别计量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混合计量</a:t>
            </a:r>
            <a:endParaRPr/>
          </a:p>
        </p:txBody>
      </p:sp>
      <p:sp>
        <p:nvSpPr>
          <p:cNvPr id="41" name="el-1789439832888-37"/>
          <p:cNvSpPr txBox="1"/>
          <p:nvPr/>
        </p:nvSpPr>
        <p:spPr>
          <a:xfrm>
            <a:off x="757238" y="2047019"/>
            <a:ext cx="201882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电力系统电源与内部电源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分列运行</a:t>
            </a:r>
            <a:endParaRPr/>
          </a:p>
        </p:txBody>
      </p:sp>
      <p:sp>
        <p:nvSpPr>
          <p:cNvPr id="42" name="el-1789439832888-38"/>
          <p:cNvSpPr txBox="1"/>
          <p:nvPr/>
        </p:nvSpPr>
        <p:spPr>
          <a:xfrm>
            <a:off x="757238" y="2317700"/>
            <a:ext cx="224458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一、二级负荷经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ATSE切换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保证供电</a:t>
            </a:r>
            <a:endParaRPr/>
          </a:p>
        </p:txBody>
      </p:sp>
      <p:sp>
        <p:nvSpPr>
          <p:cNvPr id="43" name="el-1789439832881-29"/>
          <p:cNvSpPr txBox="1"/>
          <p:nvPr/>
        </p:nvSpPr>
        <p:spPr>
          <a:xfrm>
            <a:off x="5222081" y="1376288"/>
            <a:ext cx="167574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无内部电源 / 区域电源</a:t>
            </a:r>
            <a:endParaRPr/>
          </a:p>
        </p:txBody>
      </p:sp>
      <p:sp>
        <p:nvSpPr>
          <p:cNvPr id="44" name="el-1789439832881-30"/>
          <p:cNvSpPr txBox="1"/>
          <p:nvPr/>
        </p:nvSpPr>
        <p:spPr>
          <a:xfrm>
            <a:off x="8042746" y="1408435"/>
            <a:ext cx="61733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方案三/四</a:t>
            </a:r>
            <a:endParaRPr/>
          </a:p>
        </p:txBody>
      </p:sp>
      <p:sp>
        <p:nvSpPr>
          <p:cNvPr id="45" name="el-1789439832889-39"/>
          <p:cNvSpPr txBox="1"/>
          <p:nvPr/>
        </p:nvSpPr>
        <p:spPr>
          <a:xfrm>
            <a:off x="5029200" y="1776338"/>
            <a:ext cx="3405810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战时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一级、二级负荷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均采用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EPS（UPS）蓄电池组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供电</a:t>
            </a:r>
            <a:endParaRPr/>
          </a:p>
        </p:txBody>
      </p:sp>
      <p:sp>
        <p:nvSpPr>
          <p:cNvPr id="46" name="el-1789439832889-40"/>
          <p:cNvSpPr txBox="1"/>
          <p:nvPr/>
        </p:nvSpPr>
        <p:spPr>
          <a:xfrm>
            <a:off x="5029200" y="2047019"/>
            <a:ext cx="266176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二级负荷风机、水泵可选用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电动机械二用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设备</a:t>
            </a:r>
            <a:endParaRPr/>
          </a:p>
        </p:txBody>
      </p:sp>
      <p:sp>
        <p:nvSpPr>
          <p:cNvPr id="47" name="el-1789439832889-41"/>
          <p:cNvSpPr txBox="1"/>
          <p:nvPr/>
        </p:nvSpPr>
        <p:spPr>
          <a:xfrm>
            <a:off x="5029200" y="2317700"/>
            <a:ext cx="248102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战时EPS（UPS）蓄电池组可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战时安装</a:t>
            </a:r>
            <a:endParaRPr/>
          </a:p>
        </p:txBody>
      </p:sp>
      <p:sp>
        <p:nvSpPr>
          <p:cNvPr id="48" name="el-1789439832877-19"/>
          <p:cNvSpPr txBox="1"/>
          <p:nvPr/>
        </p:nvSpPr>
        <p:spPr>
          <a:xfrm>
            <a:off x="776883" y="3017007"/>
            <a:ext cx="909399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设计要点说明</a:t>
            </a:r>
            <a:endParaRPr/>
          </a:p>
        </p:txBody>
      </p:sp>
      <p:sp>
        <p:nvSpPr>
          <p:cNvPr id="49" name="el-1789439832881-32"/>
          <p:cNvSpPr txBox="1"/>
          <p:nvPr/>
        </p:nvSpPr>
        <p:spPr>
          <a:xfrm>
            <a:off x="921544" y="3352763"/>
            <a:ext cx="749389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有内部电源时，动力照明可分别计量或混合计量；无内部电源时，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EPS/UPS蓄电池组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是战时一级、二级负荷的主要保障方式。</a:t>
            </a:r>
            <a:endParaRPr/>
          </a:p>
        </p:txBody>
      </p:sp>
      <p:sp>
        <p:nvSpPr>
          <p:cNvPr id="50" name="el-1789439832882-33"/>
          <p:cNvSpPr txBox="1"/>
          <p:nvPr/>
        </p:nvSpPr>
        <p:spPr>
          <a:xfrm>
            <a:off x="921544" y="3759957"/>
            <a:ext cx="600503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蓄电池组战时安装，平时不占空间；电动机械二用设备可降低对电力电源的依赖，提高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战时供电可靠性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</p:txBody>
      </p:sp>
      <p:sp>
        <p:nvSpPr>
          <p:cNvPr id="51" name="el-1789439832871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2" name="el-1789439832869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第二章 电源系统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3" name="el-1789439832872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9439832872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37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3074-2"/>
          <p:cNvSpPr txBox="1"/>
          <p:nvPr/>
        </p:nvSpPr>
        <p:spPr>
          <a:xfrm>
            <a:off x="5595677" y="2786063"/>
            <a:ext cx="3548323" cy="2714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1370" spc="-900">
                <a:solidFill>
                  <a:srgbClr val="FFFFFF">
                    <a:alpha val="27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pic>
        <p:nvPicPr>
          <p:cNvPr id="3" name="el-1789439833188-4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4" name="el-1789439833076-8"/>
          <p:cNvCxnSpPr/>
          <p:nvPr/>
        </p:nvCxnSpPr>
        <p:spPr>
          <a:xfrm>
            <a:off x="921544" y="1214438"/>
            <a:ext cx="914" cy="2714625"/>
          </a:xfrm>
          <a:prstGeom prst="line">
            <a:avLst/>
          </a:prstGeom>
          <a:ln w="14288" cap="flat">
            <a:solidFill>
              <a:srgbClr val="D6452D">
                <a:alpha val="16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439833076-9"/>
          <p:cNvCxnSpPr/>
          <p:nvPr/>
        </p:nvCxnSpPr>
        <p:spPr>
          <a:xfrm>
            <a:off x="8236744" y="1214438"/>
            <a:ext cx="914" cy="2714625"/>
          </a:xfrm>
          <a:prstGeom prst="line">
            <a:avLst/>
          </a:prstGeom>
          <a:ln w="14288" cap="flat">
            <a:solidFill>
              <a:srgbClr val="D6452D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439833077-14"/>
          <p:cNvSpPr/>
          <p:nvPr/>
        </p:nvSpPr>
        <p:spPr>
          <a:xfrm rot="720001">
            <a:off x="7072313" y="71438"/>
            <a:ext cx="1857375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0716" algn="in">
            <a:solidFill>
              <a:srgbClr val="D6452D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9439833078-15"/>
          <p:cNvSpPr/>
          <p:nvPr/>
        </p:nvSpPr>
        <p:spPr>
          <a:xfrm rot="-359998">
            <a:off x="-62451" y="63479"/>
            <a:ext cx="990722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125" y="0"/>
                </a:moveTo>
                <a:lnTo>
                  <a:pt x="100010" y="0"/>
                </a:lnTo>
                <a:lnTo>
                  <a:pt x="10001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FFFFFF">
                <a:alpha val="7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3074-3"/>
          <p:cNvCxnSpPr/>
          <p:nvPr/>
        </p:nvCxnSpPr>
        <p:spPr>
          <a:xfrm>
            <a:off x="267891" y="185738"/>
            <a:ext cx="914" cy="1690390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3074-5"/>
          <p:cNvSpPr/>
          <p:nvPr/>
        </p:nvSpPr>
        <p:spPr>
          <a:xfrm>
            <a:off x="0" y="1876127"/>
            <a:ext cx="8858250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817" y="0"/>
                </a:lnTo>
                <a:lnTo>
                  <a:pt x="98933" y="227"/>
                </a:lnTo>
                <a:lnTo>
                  <a:pt x="99048" y="955"/>
                </a:lnTo>
                <a:lnTo>
                  <a:pt x="99160" y="2136"/>
                </a:lnTo>
                <a:lnTo>
                  <a:pt x="99270" y="3818"/>
                </a:lnTo>
                <a:lnTo>
                  <a:pt x="99375" y="5909"/>
                </a:lnTo>
                <a:lnTo>
                  <a:pt x="99474" y="8409"/>
                </a:lnTo>
                <a:lnTo>
                  <a:pt x="99568" y="11364"/>
                </a:lnTo>
                <a:lnTo>
                  <a:pt x="99654" y="14636"/>
                </a:lnTo>
                <a:lnTo>
                  <a:pt x="99731" y="18273"/>
                </a:lnTo>
                <a:lnTo>
                  <a:pt x="99801" y="22227"/>
                </a:lnTo>
                <a:lnTo>
                  <a:pt x="99860" y="26409"/>
                </a:lnTo>
                <a:lnTo>
                  <a:pt x="99910" y="30864"/>
                </a:lnTo>
                <a:lnTo>
                  <a:pt x="99949" y="35500"/>
                </a:lnTo>
                <a:lnTo>
                  <a:pt x="99977" y="40227"/>
                </a:lnTo>
                <a:lnTo>
                  <a:pt x="99995" y="45091"/>
                </a:lnTo>
                <a:lnTo>
                  <a:pt x="100000" y="50000"/>
                </a:lnTo>
                <a:lnTo>
                  <a:pt x="99995" y="54909"/>
                </a:lnTo>
                <a:lnTo>
                  <a:pt x="99977" y="59773"/>
                </a:lnTo>
                <a:lnTo>
                  <a:pt x="99949" y="64500"/>
                </a:lnTo>
                <a:lnTo>
                  <a:pt x="99910" y="69136"/>
                </a:lnTo>
                <a:lnTo>
                  <a:pt x="99860" y="73591"/>
                </a:lnTo>
                <a:lnTo>
                  <a:pt x="99801" y="77773"/>
                </a:lnTo>
                <a:lnTo>
                  <a:pt x="99731" y="81727"/>
                </a:lnTo>
                <a:lnTo>
                  <a:pt x="99654" y="85364"/>
                </a:lnTo>
                <a:lnTo>
                  <a:pt x="99568" y="88636"/>
                </a:lnTo>
                <a:lnTo>
                  <a:pt x="99474" y="91591"/>
                </a:lnTo>
                <a:lnTo>
                  <a:pt x="99375" y="94091"/>
                </a:lnTo>
                <a:lnTo>
                  <a:pt x="99270" y="96182"/>
                </a:lnTo>
                <a:lnTo>
                  <a:pt x="99160" y="97864"/>
                </a:lnTo>
                <a:lnTo>
                  <a:pt x="99048" y="99045"/>
                </a:lnTo>
                <a:lnTo>
                  <a:pt x="98933" y="99773"/>
                </a:lnTo>
                <a:lnTo>
                  <a:pt x="9881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2000"/>
            </a:srgbClr>
          </a:solidFill>
          <a:ln w="7144" algn="in">
            <a:solidFill>
              <a:srgbClr val="FFFFFF">
                <a:alpha val="14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0" name="el-1789439833075-6"/>
          <p:cNvCxnSpPr/>
          <p:nvPr/>
        </p:nvCxnSpPr>
        <p:spPr>
          <a:xfrm>
            <a:off x="-285750" y="1715393"/>
            <a:ext cx="9144000" cy="914"/>
          </a:xfrm>
          <a:prstGeom prst="line">
            <a:avLst/>
          </a:prstGeom>
          <a:ln w="7144" cap="flat">
            <a:solidFill>
              <a:srgbClr val="D6452D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439833154-41"/>
          <p:cNvSpPr/>
          <p:nvPr/>
        </p:nvSpPr>
        <p:spPr>
          <a:xfrm>
            <a:off x="-285750" y="1814513"/>
            <a:ext cx="112514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889"/>
                </a:moveTo>
                <a:lnTo>
                  <a:pt x="0" y="10889"/>
                </a:lnTo>
                <a:cubicBezTo>
                  <a:pt x="111" y="7852"/>
                  <a:pt x="917" y="5296"/>
                  <a:pt x="2417" y="3222"/>
                </a:cubicBezTo>
                <a:lnTo>
                  <a:pt x="2417" y="3222"/>
                </a:lnTo>
                <a:lnTo>
                  <a:pt x="2417" y="3222"/>
                </a:lnTo>
                <a:cubicBezTo>
                  <a:pt x="3972" y="1222"/>
                  <a:pt x="5889" y="148"/>
                  <a:pt x="8167" y="0"/>
                </a:cubicBezTo>
                <a:lnTo>
                  <a:pt x="8167" y="0"/>
                </a:lnTo>
                <a:lnTo>
                  <a:pt x="24583" y="0"/>
                </a:lnTo>
                <a:cubicBezTo>
                  <a:pt x="26861" y="148"/>
                  <a:pt x="28806" y="1222"/>
                  <a:pt x="30417" y="3222"/>
                </a:cubicBezTo>
                <a:lnTo>
                  <a:pt x="30417" y="3222"/>
                </a:lnTo>
                <a:cubicBezTo>
                  <a:pt x="31917" y="5296"/>
                  <a:pt x="32722" y="7852"/>
                  <a:pt x="32833" y="10889"/>
                </a:cubicBezTo>
                <a:lnTo>
                  <a:pt x="32833" y="10889"/>
                </a:lnTo>
                <a:lnTo>
                  <a:pt x="32833" y="14556"/>
                </a:lnTo>
                <a:lnTo>
                  <a:pt x="65667" y="14556"/>
                </a:lnTo>
                <a:lnTo>
                  <a:pt x="65667" y="10889"/>
                </a:lnTo>
                <a:cubicBezTo>
                  <a:pt x="65778" y="7852"/>
                  <a:pt x="66556" y="5296"/>
                  <a:pt x="68000" y="3222"/>
                </a:cubicBezTo>
                <a:lnTo>
                  <a:pt x="68000" y="3222"/>
                </a:lnTo>
                <a:cubicBezTo>
                  <a:pt x="69611" y="1222"/>
                  <a:pt x="71556" y="148"/>
                  <a:pt x="73833" y="0"/>
                </a:cubicBezTo>
                <a:lnTo>
                  <a:pt x="73833" y="0"/>
                </a:lnTo>
                <a:lnTo>
                  <a:pt x="90250" y="0"/>
                </a:lnTo>
                <a:cubicBezTo>
                  <a:pt x="92528" y="148"/>
                  <a:pt x="94472" y="1222"/>
                  <a:pt x="96083" y="3222"/>
                </a:cubicBezTo>
                <a:lnTo>
                  <a:pt x="96083" y="3222"/>
                </a:lnTo>
                <a:cubicBezTo>
                  <a:pt x="97528" y="5296"/>
                  <a:pt x="98306" y="7852"/>
                  <a:pt x="98417" y="10889"/>
                </a:cubicBezTo>
                <a:lnTo>
                  <a:pt x="98417" y="10889"/>
                </a:lnTo>
                <a:lnTo>
                  <a:pt x="98417" y="32778"/>
                </a:lnTo>
                <a:cubicBezTo>
                  <a:pt x="98306" y="35815"/>
                  <a:pt x="97528" y="38407"/>
                  <a:pt x="96083" y="40556"/>
                </a:cubicBezTo>
                <a:lnTo>
                  <a:pt x="96083" y="40556"/>
                </a:lnTo>
                <a:cubicBezTo>
                  <a:pt x="94472" y="42556"/>
                  <a:pt x="92528" y="43630"/>
                  <a:pt x="90250" y="43778"/>
                </a:cubicBezTo>
                <a:lnTo>
                  <a:pt x="90250" y="43778"/>
                </a:lnTo>
                <a:lnTo>
                  <a:pt x="73833" y="43778"/>
                </a:lnTo>
                <a:cubicBezTo>
                  <a:pt x="71556" y="43630"/>
                  <a:pt x="69611" y="42556"/>
                  <a:pt x="68000" y="40556"/>
                </a:cubicBezTo>
                <a:lnTo>
                  <a:pt x="68000" y="40556"/>
                </a:lnTo>
                <a:cubicBezTo>
                  <a:pt x="66556" y="38407"/>
                  <a:pt x="65778" y="35815"/>
                  <a:pt x="65667" y="32778"/>
                </a:cubicBezTo>
                <a:lnTo>
                  <a:pt x="65667" y="32778"/>
                </a:lnTo>
                <a:lnTo>
                  <a:pt x="65667" y="29222"/>
                </a:lnTo>
                <a:lnTo>
                  <a:pt x="32833" y="29222"/>
                </a:lnTo>
                <a:lnTo>
                  <a:pt x="32833" y="32778"/>
                </a:lnTo>
                <a:cubicBezTo>
                  <a:pt x="32833" y="33222"/>
                  <a:pt x="32833" y="33630"/>
                  <a:pt x="32833" y="34000"/>
                </a:cubicBezTo>
                <a:lnTo>
                  <a:pt x="32833" y="34000"/>
                </a:lnTo>
                <a:lnTo>
                  <a:pt x="46500" y="58333"/>
                </a:lnTo>
                <a:lnTo>
                  <a:pt x="62917" y="58333"/>
                </a:lnTo>
                <a:cubicBezTo>
                  <a:pt x="65194" y="58481"/>
                  <a:pt x="67111" y="59556"/>
                  <a:pt x="68667" y="61556"/>
                </a:cubicBezTo>
                <a:lnTo>
                  <a:pt x="68667" y="61556"/>
                </a:lnTo>
                <a:cubicBezTo>
                  <a:pt x="70167" y="63630"/>
                  <a:pt x="70972" y="66185"/>
                  <a:pt x="71083" y="69222"/>
                </a:cubicBezTo>
                <a:lnTo>
                  <a:pt x="71083" y="69222"/>
                </a:lnTo>
                <a:lnTo>
                  <a:pt x="71083" y="91111"/>
                </a:lnTo>
                <a:cubicBezTo>
                  <a:pt x="70972" y="94148"/>
                  <a:pt x="70167" y="96741"/>
                  <a:pt x="68667" y="98889"/>
                </a:cubicBezTo>
                <a:lnTo>
                  <a:pt x="68667" y="98889"/>
                </a:lnTo>
                <a:cubicBezTo>
                  <a:pt x="67111" y="100889"/>
                  <a:pt x="65194" y="101963"/>
                  <a:pt x="62917" y="102111"/>
                </a:cubicBezTo>
                <a:lnTo>
                  <a:pt x="62917" y="102111"/>
                </a:lnTo>
                <a:lnTo>
                  <a:pt x="46500" y="102111"/>
                </a:lnTo>
                <a:cubicBezTo>
                  <a:pt x="44222" y="101963"/>
                  <a:pt x="42278" y="100889"/>
                  <a:pt x="40667" y="98889"/>
                </a:cubicBezTo>
                <a:lnTo>
                  <a:pt x="40667" y="98889"/>
                </a:lnTo>
                <a:cubicBezTo>
                  <a:pt x="39167" y="96741"/>
                  <a:pt x="38361" y="94148"/>
                  <a:pt x="38250" y="91111"/>
                </a:cubicBezTo>
                <a:lnTo>
                  <a:pt x="38250" y="91111"/>
                </a:lnTo>
                <a:lnTo>
                  <a:pt x="38250" y="69222"/>
                </a:lnTo>
                <a:cubicBezTo>
                  <a:pt x="38250" y="68778"/>
                  <a:pt x="38250" y="68407"/>
                  <a:pt x="38250" y="68111"/>
                </a:cubicBezTo>
                <a:lnTo>
                  <a:pt x="38250" y="68111"/>
                </a:lnTo>
                <a:lnTo>
                  <a:pt x="24583" y="43778"/>
                </a:lnTo>
                <a:lnTo>
                  <a:pt x="8167" y="43778"/>
                </a:lnTo>
                <a:cubicBezTo>
                  <a:pt x="5889" y="43630"/>
                  <a:pt x="3972" y="42556"/>
                  <a:pt x="2417" y="40556"/>
                </a:cubicBezTo>
                <a:lnTo>
                  <a:pt x="2417" y="40556"/>
                </a:lnTo>
                <a:cubicBezTo>
                  <a:pt x="917" y="38407"/>
                  <a:pt x="111" y="35815"/>
                  <a:pt x="0" y="32778"/>
                </a:cubicBezTo>
                <a:lnTo>
                  <a:pt x="0" y="32778"/>
                </a:lnTo>
                <a:lnTo>
                  <a:pt x="0" y="1088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3077-13"/>
          <p:cNvCxnSpPr/>
          <p:nvPr/>
        </p:nvCxnSpPr>
        <p:spPr>
          <a:xfrm>
            <a:off x="3026494" y="4199186"/>
            <a:ext cx="3091011" cy="914"/>
          </a:xfrm>
          <a:prstGeom prst="line">
            <a:avLst/>
          </a:prstGeom>
          <a:ln w="14288" cap="flat">
            <a:solidFill>
              <a:srgbClr val="D6452D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3080-16"/>
          <p:cNvSpPr/>
          <p:nvPr/>
        </p:nvSpPr>
        <p:spPr>
          <a:xfrm>
            <a:off x="3736181" y="5104209"/>
            <a:ext cx="457200" cy="21431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3080-17"/>
          <p:cNvSpPr/>
          <p:nvPr/>
        </p:nvSpPr>
        <p:spPr>
          <a:xfrm>
            <a:off x="4279106" y="5086350"/>
            <a:ext cx="57150" cy="571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3081-18"/>
          <p:cNvSpPr/>
          <p:nvPr/>
        </p:nvSpPr>
        <p:spPr>
          <a:xfrm>
            <a:off x="4421981" y="5107781"/>
            <a:ext cx="300038" cy="14288"/>
          </a:xfrm>
          <a:prstGeom prst="roundRect">
            <a:avLst>
              <a:gd name="adj" fmla="val 50000"/>
            </a:avLst>
          </a:prstGeom>
          <a:solidFill>
            <a:srgbClr val="FFFFFF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3081-19"/>
          <p:cNvSpPr/>
          <p:nvPr/>
        </p:nvSpPr>
        <p:spPr>
          <a:xfrm>
            <a:off x="4807744" y="5086350"/>
            <a:ext cx="57150" cy="571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3081-20"/>
          <p:cNvSpPr/>
          <p:nvPr/>
        </p:nvSpPr>
        <p:spPr>
          <a:xfrm>
            <a:off x="4950619" y="5104209"/>
            <a:ext cx="457200" cy="21431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3073-1"/>
          <p:cNvSpPr txBox="1"/>
          <p:nvPr/>
        </p:nvSpPr>
        <p:spPr>
          <a:xfrm>
            <a:off x="378619" y="178594"/>
            <a:ext cx="902255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45">
                <a:solidFill>
                  <a:srgbClr val="FFFFFF">
                    <a:alpha val="45000"/>
                  </a:srgbClr>
                </a:solidFill>
                <a:latin typeface="Microsoft YaHei"/>
                <a:ea typeface="Microsoft YaHei"/>
                <a:cs typeface="Microsoft YaHei"/>
              </a:rPr>
              <a:t>图集编号 </a:t>
            </a:r>
            <a:r>
              <a:rPr b="1" sz="780" spc="45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</a:t>
            </a:r>
            <a:endParaRPr/>
          </a:p>
        </p:txBody>
      </p:sp>
      <p:sp>
        <p:nvSpPr>
          <p:cNvPr id="19" name="el-1789439833074-4"/>
          <p:cNvSpPr txBox="1"/>
          <p:nvPr/>
        </p:nvSpPr>
        <p:spPr>
          <a:xfrm>
            <a:off x="-150019" y="1918990"/>
            <a:ext cx="9162431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84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第三章 · 配电系统</a:t>
            </a:r>
            <a:endParaRPr/>
          </a:p>
        </p:txBody>
      </p:sp>
      <p:sp>
        <p:nvSpPr>
          <p:cNvPr id="20" name="el-1789439833075-7"/>
          <p:cNvSpPr txBox="1"/>
          <p:nvPr/>
        </p:nvSpPr>
        <p:spPr>
          <a:xfrm>
            <a:off x="-94655" y="1790402"/>
            <a:ext cx="91365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人防电气 · 配电</a:t>
            </a:r>
            <a:endParaRPr/>
          </a:p>
        </p:txBody>
      </p:sp>
      <p:sp>
        <p:nvSpPr>
          <p:cNvPr id="21" name="el-1789439833076-10"/>
          <p:cNvSpPr txBox="1"/>
          <p:nvPr/>
        </p:nvSpPr>
        <p:spPr>
          <a:xfrm>
            <a:off x="3777704" y="2111871"/>
            <a:ext cx="3407279" cy="1357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80" spc="-337">
                <a:gradFill rotWithShape="1">
                  <a:gsLst>
                    <a:gs pos="0">
                      <a:srgbClr val="E85A3A"/>
                    </a:gs>
                    <a:gs pos="100000">
                      <a:srgbClr val="B3321E"/>
                    </a:gs>
                  </a:gsLst>
                  <a:lin ang="3300000" scaled="0"/>
                </a:gra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22" name="el-1789439833077-11"/>
          <p:cNvSpPr txBox="1"/>
          <p:nvPr/>
        </p:nvSpPr>
        <p:spPr>
          <a:xfrm>
            <a:off x="2618443" y="3583484"/>
            <a:ext cx="3907113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150" spc="169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第三章 配电系统</a:t>
            </a:r>
            <a:endParaRPr/>
          </a:p>
        </p:txBody>
      </p:sp>
      <p:sp>
        <p:nvSpPr>
          <p:cNvPr id="23" name="el-1789439833077-12"/>
          <p:cNvSpPr txBox="1"/>
          <p:nvPr/>
        </p:nvSpPr>
        <p:spPr>
          <a:xfrm>
            <a:off x="2357438" y="4334917"/>
            <a:ext cx="4429125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888"/>
              </a:lnSpc>
            </a:pPr>
            <a:r>
              <a:rPr sz="1180" spc="23">
                <a:solidFill>
                  <a:srgbClr val="FFFFFF">
                    <a:alpha val="72000"/>
                  </a:srgbClr>
                </a:solidFill>
                <a:latin typeface="Microsoft YaHei"/>
                <a:ea typeface="Microsoft YaHei"/>
                <a:cs typeface="Microsoft YaHei"/>
              </a:rPr>
              <a:t>本章讲解防护单元配电系统方案、配电箱设置要求、通风方式信号系统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3112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3112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3114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3114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3115-13"/>
          <p:cNvSpPr/>
          <p:nvPr/>
        </p:nvSpPr>
        <p:spPr>
          <a:xfrm>
            <a:off x="400050" y="1081608"/>
            <a:ext cx="8343900" cy="6385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5"/>
                </a:lnTo>
                <a:lnTo>
                  <a:pt x="99725" y="90"/>
                </a:lnTo>
                <a:lnTo>
                  <a:pt x="99757" y="194"/>
                </a:lnTo>
                <a:lnTo>
                  <a:pt x="99789" y="343"/>
                </a:lnTo>
                <a:lnTo>
                  <a:pt x="99818" y="522"/>
                </a:lnTo>
                <a:lnTo>
                  <a:pt x="99848" y="761"/>
                </a:lnTo>
                <a:lnTo>
                  <a:pt x="99874" y="1015"/>
                </a:lnTo>
                <a:lnTo>
                  <a:pt x="99900" y="1313"/>
                </a:lnTo>
                <a:lnTo>
                  <a:pt x="99922" y="1642"/>
                </a:lnTo>
                <a:lnTo>
                  <a:pt x="99942" y="1985"/>
                </a:lnTo>
                <a:lnTo>
                  <a:pt x="99960" y="2373"/>
                </a:lnTo>
                <a:lnTo>
                  <a:pt x="99974" y="2761"/>
                </a:lnTo>
                <a:lnTo>
                  <a:pt x="99985" y="3179"/>
                </a:lnTo>
                <a:lnTo>
                  <a:pt x="99993" y="3597"/>
                </a:lnTo>
                <a:lnTo>
                  <a:pt x="99999" y="4045"/>
                </a:lnTo>
                <a:lnTo>
                  <a:pt x="100000" y="4478"/>
                </a:lnTo>
                <a:lnTo>
                  <a:pt x="100000" y="95522"/>
                </a:lnTo>
                <a:lnTo>
                  <a:pt x="99999" y="95955"/>
                </a:lnTo>
                <a:lnTo>
                  <a:pt x="99993" y="96403"/>
                </a:lnTo>
                <a:lnTo>
                  <a:pt x="99985" y="96821"/>
                </a:lnTo>
                <a:lnTo>
                  <a:pt x="99974" y="97239"/>
                </a:lnTo>
                <a:lnTo>
                  <a:pt x="99960" y="97627"/>
                </a:lnTo>
                <a:lnTo>
                  <a:pt x="99942" y="98015"/>
                </a:lnTo>
                <a:lnTo>
                  <a:pt x="99922" y="98358"/>
                </a:lnTo>
                <a:lnTo>
                  <a:pt x="99900" y="98687"/>
                </a:lnTo>
                <a:lnTo>
                  <a:pt x="99874" y="98985"/>
                </a:lnTo>
                <a:lnTo>
                  <a:pt x="99848" y="99239"/>
                </a:lnTo>
                <a:lnTo>
                  <a:pt x="99818" y="99478"/>
                </a:lnTo>
                <a:lnTo>
                  <a:pt x="99789" y="99657"/>
                </a:lnTo>
                <a:lnTo>
                  <a:pt x="99757" y="99806"/>
                </a:lnTo>
                <a:lnTo>
                  <a:pt x="99725" y="99910"/>
                </a:lnTo>
                <a:lnTo>
                  <a:pt x="99691" y="9998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5"/>
                </a:lnTo>
                <a:lnTo>
                  <a:pt x="275" y="99910"/>
                </a:lnTo>
                <a:lnTo>
                  <a:pt x="243" y="99806"/>
                </a:lnTo>
                <a:lnTo>
                  <a:pt x="211" y="99657"/>
                </a:lnTo>
                <a:lnTo>
                  <a:pt x="182" y="99478"/>
                </a:lnTo>
                <a:lnTo>
                  <a:pt x="152" y="99239"/>
                </a:lnTo>
                <a:lnTo>
                  <a:pt x="126" y="98985"/>
                </a:lnTo>
                <a:lnTo>
                  <a:pt x="100" y="98687"/>
                </a:lnTo>
                <a:lnTo>
                  <a:pt x="78" y="98358"/>
                </a:lnTo>
                <a:lnTo>
                  <a:pt x="58" y="98015"/>
                </a:lnTo>
                <a:lnTo>
                  <a:pt x="40" y="97627"/>
                </a:lnTo>
                <a:lnTo>
                  <a:pt x="26" y="97239"/>
                </a:lnTo>
                <a:lnTo>
                  <a:pt x="15" y="96821"/>
                </a:lnTo>
                <a:lnTo>
                  <a:pt x="7" y="96403"/>
                </a:lnTo>
                <a:lnTo>
                  <a:pt x="1" y="95955"/>
                </a:lnTo>
                <a:lnTo>
                  <a:pt x="0" y="95522"/>
                </a:lnTo>
                <a:lnTo>
                  <a:pt x="0" y="4478"/>
                </a:lnTo>
                <a:lnTo>
                  <a:pt x="1" y="4045"/>
                </a:lnTo>
                <a:lnTo>
                  <a:pt x="7" y="3597"/>
                </a:lnTo>
                <a:lnTo>
                  <a:pt x="15" y="3179"/>
                </a:lnTo>
                <a:lnTo>
                  <a:pt x="26" y="2761"/>
                </a:lnTo>
                <a:lnTo>
                  <a:pt x="40" y="2373"/>
                </a:lnTo>
                <a:lnTo>
                  <a:pt x="58" y="1985"/>
                </a:lnTo>
                <a:lnTo>
                  <a:pt x="78" y="1642"/>
                </a:lnTo>
                <a:lnTo>
                  <a:pt x="100" y="1313"/>
                </a:lnTo>
                <a:lnTo>
                  <a:pt x="126" y="1015"/>
                </a:lnTo>
                <a:lnTo>
                  <a:pt x="152" y="761"/>
                </a:lnTo>
                <a:lnTo>
                  <a:pt x="182" y="522"/>
                </a:lnTo>
                <a:lnTo>
                  <a:pt x="211" y="343"/>
                </a:lnTo>
                <a:lnTo>
                  <a:pt x="243" y="194"/>
                </a:lnTo>
                <a:lnTo>
                  <a:pt x="275" y="90"/>
                </a:lnTo>
                <a:lnTo>
                  <a:pt x="309" y="15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3116-15"/>
          <p:cNvSpPr/>
          <p:nvPr/>
        </p:nvSpPr>
        <p:spPr>
          <a:xfrm>
            <a:off x="400050" y="1081608"/>
            <a:ext cx="42863" cy="6385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6"/>
                </a:lnTo>
                <a:lnTo>
                  <a:pt x="47314" y="193"/>
                </a:lnTo>
                <a:lnTo>
                  <a:pt x="41154" y="341"/>
                </a:lnTo>
                <a:lnTo>
                  <a:pt x="35240" y="528"/>
                </a:lnTo>
                <a:lnTo>
                  <a:pt x="29629" y="754"/>
                </a:lnTo>
                <a:lnTo>
                  <a:pt x="24374" y="1016"/>
                </a:lnTo>
                <a:lnTo>
                  <a:pt x="19526" y="1311"/>
                </a:lnTo>
                <a:lnTo>
                  <a:pt x="15133" y="1636"/>
                </a:lnTo>
                <a:lnTo>
                  <a:pt x="11235" y="1989"/>
                </a:lnTo>
                <a:lnTo>
                  <a:pt x="7872" y="2365"/>
                </a:lnTo>
                <a:lnTo>
                  <a:pt x="5075" y="2762"/>
                </a:lnTo>
                <a:lnTo>
                  <a:pt x="2871" y="3176"/>
                </a:lnTo>
                <a:lnTo>
                  <a:pt x="1281" y="3602"/>
                </a:lnTo>
                <a:lnTo>
                  <a:pt x="321" y="4036"/>
                </a:lnTo>
                <a:lnTo>
                  <a:pt x="0" y="4475"/>
                </a:lnTo>
                <a:lnTo>
                  <a:pt x="0" y="95525"/>
                </a:lnTo>
                <a:lnTo>
                  <a:pt x="321" y="95964"/>
                </a:lnTo>
                <a:lnTo>
                  <a:pt x="1281" y="96398"/>
                </a:lnTo>
                <a:lnTo>
                  <a:pt x="2871" y="96824"/>
                </a:lnTo>
                <a:lnTo>
                  <a:pt x="5075" y="97238"/>
                </a:lnTo>
                <a:lnTo>
                  <a:pt x="7872" y="97635"/>
                </a:lnTo>
                <a:lnTo>
                  <a:pt x="11235" y="98011"/>
                </a:lnTo>
                <a:lnTo>
                  <a:pt x="15133" y="98364"/>
                </a:lnTo>
                <a:lnTo>
                  <a:pt x="19526" y="98689"/>
                </a:lnTo>
                <a:lnTo>
                  <a:pt x="24374" y="98984"/>
                </a:lnTo>
                <a:lnTo>
                  <a:pt x="29629" y="99246"/>
                </a:lnTo>
                <a:lnTo>
                  <a:pt x="35240" y="99472"/>
                </a:lnTo>
                <a:lnTo>
                  <a:pt x="41154" y="99659"/>
                </a:lnTo>
                <a:lnTo>
                  <a:pt x="47314" y="99807"/>
                </a:lnTo>
                <a:lnTo>
                  <a:pt x="53661" y="99914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525"/>
                </a:lnTo>
                <a:lnTo>
                  <a:pt x="100000" y="4475"/>
                </a:lnTo>
                <a:lnTo>
                  <a:pt x="100000" y="4475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3121-21"/>
          <p:cNvSpPr/>
          <p:nvPr/>
        </p:nvSpPr>
        <p:spPr>
          <a:xfrm>
            <a:off x="642938" y="1243682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3193-43"/>
          <p:cNvSpPr/>
          <p:nvPr/>
        </p:nvSpPr>
        <p:spPr>
          <a:xfrm>
            <a:off x="746075" y="1322263"/>
            <a:ext cx="108049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824"/>
                </a:moveTo>
                <a:lnTo>
                  <a:pt x="75000" y="72824"/>
                </a:lnTo>
                <a:cubicBezTo>
                  <a:pt x="78333" y="66980"/>
                  <a:pt x="83121" y="61608"/>
                  <a:pt x="89364" y="56706"/>
                </a:cubicBezTo>
                <a:lnTo>
                  <a:pt x="89364" y="56706"/>
                </a:lnTo>
                <a:lnTo>
                  <a:pt x="89364" y="56706"/>
                </a:lnTo>
                <a:cubicBezTo>
                  <a:pt x="89364" y="56549"/>
                  <a:pt x="89364" y="56471"/>
                  <a:pt x="89364" y="56471"/>
                </a:cubicBezTo>
                <a:lnTo>
                  <a:pt x="89364" y="56471"/>
                </a:lnTo>
                <a:lnTo>
                  <a:pt x="89364" y="56471"/>
                </a:lnTo>
                <a:cubicBezTo>
                  <a:pt x="90939" y="55098"/>
                  <a:pt x="92485" y="53706"/>
                  <a:pt x="94000" y="52294"/>
                </a:cubicBezTo>
                <a:lnTo>
                  <a:pt x="94000" y="52294"/>
                </a:lnTo>
                <a:cubicBezTo>
                  <a:pt x="99879" y="46882"/>
                  <a:pt x="102909" y="40569"/>
                  <a:pt x="103091" y="33353"/>
                </a:cubicBezTo>
                <a:lnTo>
                  <a:pt x="103091" y="33353"/>
                </a:lnTo>
                <a:cubicBezTo>
                  <a:pt x="102727" y="23863"/>
                  <a:pt x="97667" y="16039"/>
                  <a:pt x="87909" y="9882"/>
                </a:cubicBezTo>
                <a:lnTo>
                  <a:pt x="87909" y="9882"/>
                </a:lnTo>
                <a:cubicBezTo>
                  <a:pt x="78333" y="3529"/>
                  <a:pt x="66212" y="235"/>
                  <a:pt x="51545" y="0"/>
                </a:cubicBezTo>
                <a:lnTo>
                  <a:pt x="51545" y="0"/>
                </a:lnTo>
                <a:cubicBezTo>
                  <a:pt x="36879" y="235"/>
                  <a:pt x="24788" y="3529"/>
                  <a:pt x="15273" y="9882"/>
                </a:cubicBezTo>
                <a:lnTo>
                  <a:pt x="15273" y="9882"/>
                </a:lnTo>
                <a:cubicBezTo>
                  <a:pt x="5455" y="16039"/>
                  <a:pt x="364" y="23863"/>
                  <a:pt x="0" y="33353"/>
                </a:cubicBezTo>
                <a:lnTo>
                  <a:pt x="0" y="33353"/>
                </a:lnTo>
                <a:cubicBezTo>
                  <a:pt x="182" y="40569"/>
                  <a:pt x="3212" y="46882"/>
                  <a:pt x="9091" y="52294"/>
                </a:cubicBezTo>
                <a:lnTo>
                  <a:pt x="9091" y="52294"/>
                </a:lnTo>
                <a:cubicBezTo>
                  <a:pt x="10667" y="53706"/>
                  <a:pt x="12212" y="55039"/>
                  <a:pt x="13727" y="56294"/>
                </a:cubicBezTo>
                <a:lnTo>
                  <a:pt x="13727" y="56294"/>
                </a:lnTo>
                <a:cubicBezTo>
                  <a:pt x="13727" y="56412"/>
                  <a:pt x="13727" y="56471"/>
                  <a:pt x="13727" y="56471"/>
                </a:cubicBezTo>
                <a:lnTo>
                  <a:pt x="13727" y="56471"/>
                </a:lnTo>
                <a:lnTo>
                  <a:pt x="13727" y="56471"/>
                </a:lnTo>
                <a:cubicBezTo>
                  <a:pt x="20030" y="61412"/>
                  <a:pt x="24818" y="66863"/>
                  <a:pt x="28091" y="72824"/>
                </a:cubicBezTo>
                <a:lnTo>
                  <a:pt x="28091" y="72824"/>
                </a:lnTo>
                <a:lnTo>
                  <a:pt x="75000" y="72824"/>
                </a:lnTo>
                <a:moveTo>
                  <a:pt x="51545" y="97059"/>
                </a:moveTo>
                <a:lnTo>
                  <a:pt x="51545" y="97059"/>
                </a:lnTo>
                <a:cubicBezTo>
                  <a:pt x="58212" y="96941"/>
                  <a:pt x="63788" y="95490"/>
                  <a:pt x="68273" y="92706"/>
                </a:cubicBezTo>
                <a:lnTo>
                  <a:pt x="68273" y="92706"/>
                </a:lnTo>
                <a:lnTo>
                  <a:pt x="68273" y="92706"/>
                </a:lnTo>
                <a:cubicBezTo>
                  <a:pt x="72576" y="89804"/>
                  <a:pt x="74818" y="86196"/>
                  <a:pt x="75000" y="81882"/>
                </a:cubicBezTo>
                <a:lnTo>
                  <a:pt x="75000" y="81882"/>
                </a:lnTo>
                <a:lnTo>
                  <a:pt x="75000" y="78882"/>
                </a:lnTo>
                <a:lnTo>
                  <a:pt x="28091" y="78882"/>
                </a:lnTo>
                <a:lnTo>
                  <a:pt x="28091" y="81882"/>
                </a:lnTo>
                <a:cubicBezTo>
                  <a:pt x="28333" y="86196"/>
                  <a:pt x="30576" y="89804"/>
                  <a:pt x="34818" y="92706"/>
                </a:cubicBezTo>
                <a:lnTo>
                  <a:pt x="34818" y="92706"/>
                </a:lnTo>
                <a:cubicBezTo>
                  <a:pt x="39364" y="95490"/>
                  <a:pt x="44939" y="96941"/>
                  <a:pt x="51545" y="97059"/>
                </a:cubicBezTo>
                <a:lnTo>
                  <a:pt x="51545" y="97059"/>
                </a:lnTo>
                <a:moveTo>
                  <a:pt x="28091" y="33353"/>
                </a:moveTo>
                <a:lnTo>
                  <a:pt x="28091" y="33353"/>
                </a:lnTo>
                <a:cubicBezTo>
                  <a:pt x="27909" y="35275"/>
                  <a:pt x="26364" y="36294"/>
                  <a:pt x="23455" y="36412"/>
                </a:cubicBezTo>
                <a:lnTo>
                  <a:pt x="23455" y="36412"/>
                </a:lnTo>
                <a:cubicBezTo>
                  <a:pt x="20485" y="36294"/>
                  <a:pt x="18909" y="35275"/>
                  <a:pt x="18727" y="33353"/>
                </a:cubicBezTo>
                <a:lnTo>
                  <a:pt x="18727" y="33353"/>
                </a:lnTo>
                <a:cubicBezTo>
                  <a:pt x="18909" y="27314"/>
                  <a:pt x="22152" y="22333"/>
                  <a:pt x="28455" y="18412"/>
                </a:cubicBezTo>
                <a:lnTo>
                  <a:pt x="28455" y="18412"/>
                </a:lnTo>
                <a:cubicBezTo>
                  <a:pt x="34515" y="14333"/>
                  <a:pt x="42212" y="12235"/>
                  <a:pt x="51545" y="12118"/>
                </a:cubicBezTo>
                <a:lnTo>
                  <a:pt x="51545" y="12118"/>
                </a:lnTo>
                <a:cubicBezTo>
                  <a:pt x="54515" y="12235"/>
                  <a:pt x="56091" y="13255"/>
                  <a:pt x="56273" y="15176"/>
                </a:cubicBezTo>
                <a:lnTo>
                  <a:pt x="56273" y="15176"/>
                </a:lnTo>
                <a:cubicBezTo>
                  <a:pt x="56091" y="17059"/>
                  <a:pt x="54515" y="18059"/>
                  <a:pt x="51545" y="18176"/>
                </a:cubicBezTo>
                <a:lnTo>
                  <a:pt x="51545" y="18176"/>
                </a:lnTo>
                <a:cubicBezTo>
                  <a:pt x="44939" y="18333"/>
                  <a:pt x="39364" y="19784"/>
                  <a:pt x="34818" y="22529"/>
                </a:cubicBezTo>
                <a:lnTo>
                  <a:pt x="34818" y="22529"/>
                </a:lnTo>
                <a:cubicBezTo>
                  <a:pt x="30576" y="25471"/>
                  <a:pt x="28333" y="29078"/>
                  <a:pt x="28091" y="33353"/>
                </a:cubicBezTo>
                <a:lnTo>
                  <a:pt x="28091" y="3335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3118-17"/>
          <p:cNvSpPr/>
          <p:nvPr/>
        </p:nvSpPr>
        <p:spPr>
          <a:xfrm>
            <a:off x="400050" y="1920218"/>
            <a:ext cx="4100513" cy="706450"/>
          </a:xfrm>
          <a:prstGeom prst="roundRect">
            <a:avLst>
              <a:gd name="adj" fmla="val 539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3122-23"/>
          <p:cNvSpPr/>
          <p:nvPr/>
        </p:nvSpPr>
        <p:spPr>
          <a:xfrm>
            <a:off x="400050" y="1920218"/>
            <a:ext cx="35719" cy="706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19"/>
                </a:lnTo>
                <a:lnTo>
                  <a:pt x="64393" y="78"/>
                </a:lnTo>
                <a:lnTo>
                  <a:pt x="56777" y="174"/>
                </a:lnTo>
                <a:lnTo>
                  <a:pt x="49385" y="308"/>
                </a:lnTo>
                <a:lnTo>
                  <a:pt x="42288" y="478"/>
                </a:lnTo>
                <a:lnTo>
                  <a:pt x="35554" y="682"/>
                </a:lnTo>
                <a:lnTo>
                  <a:pt x="29249" y="918"/>
                </a:lnTo>
                <a:lnTo>
                  <a:pt x="23431" y="1185"/>
                </a:lnTo>
                <a:lnTo>
                  <a:pt x="18159" y="1479"/>
                </a:lnTo>
                <a:lnTo>
                  <a:pt x="13482" y="1798"/>
                </a:lnTo>
                <a:lnTo>
                  <a:pt x="9446" y="2138"/>
                </a:lnTo>
                <a:lnTo>
                  <a:pt x="6090" y="2497"/>
                </a:lnTo>
                <a:lnTo>
                  <a:pt x="3445" y="2871"/>
                </a:lnTo>
                <a:lnTo>
                  <a:pt x="1537" y="3256"/>
                </a:lnTo>
                <a:lnTo>
                  <a:pt x="385" y="3648"/>
                </a:lnTo>
                <a:lnTo>
                  <a:pt x="0" y="4045"/>
                </a:lnTo>
                <a:lnTo>
                  <a:pt x="0" y="95955"/>
                </a:lnTo>
                <a:lnTo>
                  <a:pt x="385" y="96352"/>
                </a:lnTo>
                <a:lnTo>
                  <a:pt x="1537" y="96744"/>
                </a:lnTo>
                <a:lnTo>
                  <a:pt x="3445" y="97129"/>
                </a:lnTo>
                <a:lnTo>
                  <a:pt x="6090" y="97503"/>
                </a:lnTo>
                <a:lnTo>
                  <a:pt x="9446" y="97862"/>
                </a:lnTo>
                <a:lnTo>
                  <a:pt x="13482" y="98202"/>
                </a:lnTo>
                <a:lnTo>
                  <a:pt x="18159" y="98521"/>
                </a:lnTo>
                <a:lnTo>
                  <a:pt x="23431" y="98815"/>
                </a:lnTo>
                <a:lnTo>
                  <a:pt x="29249" y="99082"/>
                </a:lnTo>
                <a:lnTo>
                  <a:pt x="35554" y="99318"/>
                </a:lnTo>
                <a:lnTo>
                  <a:pt x="42288" y="99522"/>
                </a:lnTo>
                <a:lnTo>
                  <a:pt x="49385" y="99692"/>
                </a:lnTo>
                <a:lnTo>
                  <a:pt x="56777" y="99826"/>
                </a:lnTo>
                <a:lnTo>
                  <a:pt x="64393" y="99922"/>
                </a:lnTo>
                <a:lnTo>
                  <a:pt x="72159" y="99981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5955"/>
                </a:lnTo>
                <a:lnTo>
                  <a:pt x="100000" y="4045"/>
                </a:lnTo>
                <a:lnTo>
                  <a:pt x="100000" y="4045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3125-29"/>
          <p:cNvSpPr/>
          <p:nvPr/>
        </p:nvSpPr>
        <p:spPr>
          <a:xfrm>
            <a:off x="592931" y="2070236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3200-45"/>
          <p:cNvSpPr/>
          <p:nvPr/>
        </p:nvSpPr>
        <p:spPr>
          <a:xfrm>
            <a:off x="687553" y="2148809"/>
            <a:ext cx="96506" cy="1286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600" y="8500"/>
                </a:moveTo>
                <a:lnTo>
                  <a:pt x="83600" y="8500"/>
                </a:lnTo>
                <a:cubicBezTo>
                  <a:pt x="85200" y="5595"/>
                  <a:pt x="84333" y="3143"/>
                  <a:pt x="81000" y="1143"/>
                </a:cubicBezTo>
                <a:lnTo>
                  <a:pt x="81000" y="1143"/>
                </a:lnTo>
                <a:cubicBezTo>
                  <a:pt x="77267" y="-476"/>
                  <a:pt x="73733" y="-357"/>
                  <a:pt x="70400" y="1500"/>
                </a:cubicBezTo>
                <a:lnTo>
                  <a:pt x="70400" y="1500"/>
                </a:lnTo>
                <a:lnTo>
                  <a:pt x="2900" y="43714"/>
                </a:lnTo>
                <a:cubicBezTo>
                  <a:pt x="100" y="45571"/>
                  <a:pt x="-667" y="47762"/>
                  <a:pt x="600" y="50286"/>
                </a:cubicBezTo>
                <a:lnTo>
                  <a:pt x="600" y="50286"/>
                </a:lnTo>
                <a:cubicBezTo>
                  <a:pt x="2133" y="52810"/>
                  <a:pt x="4767" y="54119"/>
                  <a:pt x="8500" y="54214"/>
                </a:cubicBezTo>
                <a:lnTo>
                  <a:pt x="8500" y="54214"/>
                </a:lnTo>
                <a:lnTo>
                  <a:pt x="38000" y="54214"/>
                </a:lnTo>
                <a:lnTo>
                  <a:pt x="17700" y="87929"/>
                </a:lnTo>
                <a:cubicBezTo>
                  <a:pt x="16100" y="90833"/>
                  <a:pt x="16967" y="93286"/>
                  <a:pt x="20300" y="95286"/>
                </a:cubicBezTo>
                <a:lnTo>
                  <a:pt x="20300" y="95286"/>
                </a:lnTo>
                <a:cubicBezTo>
                  <a:pt x="24033" y="96952"/>
                  <a:pt x="27567" y="96833"/>
                  <a:pt x="30900" y="94929"/>
                </a:cubicBezTo>
                <a:lnTo>
                  <a:pt x="30900" y="94929"/>
                </a:lnTo>
                <a:lnTo>
                  <a:pt x="98400" y="52714"/>
                </a:lnTo>
                <a:cubicBezTo>
                  <a:pt x="101200" y="50857"/>
                  <a:pt x="102000" y="48667"/>
                  <a:pt x="100800" y="46143"/>
                </a:cubicBezTo>
                <a:lnTo>
                  <a:pt x="100800" y="46143"/>
                </a:lnTo>
                <a:cubicBezTo>
                  <a:pt x="99333" y="43619"/>
                  <a:pt x="96667" y="42310"/>
                  <a:pt x="92800" y="42214"/>
                </a:cubicBezTo>
                <a:lnTo>
                  <a:pt x="92800" y="42214"/>
                </a:lnTo>
                <a:lnTo>
                  <a:pt x="63600" y="42214"/>
                </a:lnTo>
                <a:lnTo>
                  <a:pt x="83600" y="85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3118-18"/>
          <p:cNvSpPr/>
          <p:nvPr/>
        </p:nvSpPr>
        <p:spPr>
          <a:xfrm>
            <a:off x="4643438" y="1920218"/>
            <a:ext cx="4100513" cy="706450"/>
          </a:xfrm>
          <a:prstGeom prst="roundRect">
            <a:avLst>
              <a:gd name="adj" fmla="val 539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9439833122-24"/>
          <p:cNvSpPr/>
          <p:nvPr/>
        </p:nvSpPr>
        <p:spPr>
          <a:xfrm>
            <a:off x="4643438" y="1920218"/>
            <a:ext cx="35719" cy="706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19"/>
                </a:lnTo>
                <a:lnTo>
                  <a:pt x="64393" y="78"/>
                </a:lnTo>
                <a:lnTo>
                  <a:pt x="56777" y="174"/>
                </a:lnTo>
                <a:lnTo>
                  <a:pt x="49385" y="308"/>
                </a:lnTo>
                <a:lnTo>
                  <a:pt x="42288" y="478"/>
                </a:lnTo>
                <a:lnTo>
                  <a:pt x="35554" y="682"/>
                </a:lnTo>
                <a:lnTo>
                  <a:pt x="29249" y="918"/>
                </a:lnTo>
                <a:lnTo>
                  <a:pt x="23431" y="1185"/>
                </a:lnTo>
                <a:lnTo>
                  <a:pt x="18159" y="1479"/>
                </a:lnTo>
                <a:lnTo>
                  <a:pt x="13482" y="1798"/>
                </a:lnTo>
                <a:lnTo>
                  <a:pt x="9446" y="2138"/>
                </a:lnTo>
                <a:lnTo>
                  <a:pt x="6090" y="2497"/>
                </a:lnTo>
                <a:lnTo>
                  <a:pt x="3445" y="2871"/>
                </a:lnTo>
                <a:lnTo>
                  <a:pt x="1537" y="3256"/>
                </a:lnTo>
                <a:lnTo>
                  <a:pt x="385" y="3648"/>
                </a:lnTo>
                <a:lnTo>
                  <a:pt x="0" y="4045"/>
                </a:lnTo>
                <a:lnTo>
                  <a:pt x="0" y="95955"/>
                </a:lnTo>
                <a:lnTo>
                  <a:pt x="385" y="96352"/>
                </a:lnTo>
                <a:lnTo>
                  <a:pt x="1537" y="96744"/>
                </a:lnTo>
                <a:lnTo>
                  <a:pt x="3445" y="97129"/>
                </a:lnTo>
                <a:lnTo>
                  <a:pt x="6090" y="97503"/>
                </a:lnTo>
                <a:lnTo>
                  <a:pt x="9446" y="97862"/>
                </a:lnTo>
                <a:lnTo>
                  <a:pt x="13482" y="98202"/>
                </a:lnTo>
                <a:lnTo>
                  <a:pt x="18159" y="98521"/>
                </a:lnTo>
                <a:lnTo>
                  <a:pt x="23431" y="98815"/>
                </a:lnTo>
                <a:lnTo>
                  <a:pt x="29249" y="99082"/>
                </a:lnTo>
                <a:lnTo>
                  <a:pt x="35554" y="99318"/>
                </a:lnTo>
                <a:lnTo>
                  <a:pt x="42288" y="99522"/>
                </a:lnTo>
                <a:lnTo>
                  <a:pt x="49385" y="99692"/>
                </a:lnTo>
                <a:lnTo>
                  <a:pt x="56777" y="99826"/>
                </a:lnTo>
                <a:lnTo>
                  <a:pt x="64393" y="99922"/>
                </a:lnTo>
                <a:lnTo>
                  <a:pt x="72159" y="99981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5955"/>
                </a:lnTo>
                <a:lnTo>
                  <a:pt x="100000" y="4045"/>
                </a:lnTo>
                <a:lnTo>
                  <a:pt x="100000" y="4045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3126-30"/>
          <p:cNvSpPr/>
          <p:nvPr/>
        </p:nvSpPr>
        <p:spPr>
          <a:xfrm>
            <a:off x="4836319" y="2070236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3201-46"/>
          <p:cNvSpPr/>
          <p:nvPr/>
        </p:nvSpPr>
        <p:spPr>
          <a:xfrm>
            <a:off x="4922937" y="2148818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28429"/>
                </a:moveTo>
                <a:lnTo>
                  <a:pt x="96500" y="28429"/>
                </a:lnTo>
                <a:cubicBezTo>
                  <a:pt x="97778" y="27190"/>
                  <a:pt x="98417" y="25762"/>
                  <a:pt x="98417" y="24143"/>
                </a:cubicBezTo>
                <a:lnTo>
                  <a:pt x="98417" y="24143"/>
                </a:lnTo>
                <a:lnTo>
                  <a:pt x="98417" y="24143"/>
                </a:lnTo>
                <a:cubicBezTo>
                  <a:pt x="98417" y="22476"/>
                  <a:pt x="97778" y="21024"/>
                  <a:pt x="96500" y="19786"/>
                </a:cubicBezTo>
                <a:lnTo>
                  <a:pt x="96500" y="19786"/>
                </a:lnTo>
                <a:lnTo>
                  <a:pt x="75333" y="1714"/>
                </a:lnTo>
                <a:cubicBezTo>
                  <a:pt x="73889" y="571"/>
                  <a:pt x="72222" y="0"/>
                  <a:pt x="70333" y="0"/>
                </a:cubicBezTo>
                <a:lnTo>
                  <a:pt x="70333" y="0"/>
                </a:lnTo>
                <a:cubicBezTo>
                  <a:pt x="68389" y="0"/>
                  <a:pt x="66694" y="571"/>
                  <a:pt x="65250" y="1714"/>
                </a:cubicBezTo>
                <a:lnTo>
                  <a:pt x="65250" y="1714"/>
                </a:lnTo>
                <a:cubicBezTo>
                  <a:pt x="63917" y="2952"/>
                  <a:pt x="63250" y="4381"/>
                  <a:pt x="63250" y="6000"/>
                </a:cubicBezTo>
                <a:lnTo>
                  <a:pt x="63250" y="6000"/>
                </a:lnTo>
                <a:cubicBezTo>
                  <a:pt x="63250" y="7667"/>
                  <a:pt x="63917" y="9119"/>
                  <a:pt x="65250" y="10357"/>
                </a:cubicBezTo>
                <a:lnTo>
                  <a:pt x="65250" y="10357"/>
                </a:lnTo>
                <a:lnTo>
                  <a:pt x="74500" y="18071"/>
                </a:lnTo>
                <a:lnTo>
                  <a:pt x="7000" y="18071"/>
                </a:lnTo>
                <a:cubicBezTo>
                  <a:pt x="4944" y="18071"/>
                  <a:pt x="3278" y="18643"/>
                  <a:pt x="2000" y="19786"/>
                </a:cubicBezTo>
                <a:lnTo>
                  <a:pt x="2000" y="19786"/>
                </a:lnTo>
                <a:cubicBezTo>
                  <a:pt x="667" y="20929"/>
                  <a:pt x="0" y="22381"/>
                  <a:pt x="0" y="24143"/>
                </a:cubicBezTo>
                <a:lnTo>
                  <a:pt x="0" y="24143"/>
                </a:lnTo>
                <a:cubicBezTo>
                  <a:pt x="0" y="25857"/>
                  <a:pt x="667" y="27286"/>
                  <a:pt x="2000" y="28429"/>
                </a:cubicBezTo>
                <a:lnTo>
                  <a:pt x="2000" y="28429"/>
                </a:lnTo>
                <a:cubicBezTo>
                  <a:pt x="3278" y="29571"/>
                  <a:pt x="4944" y="30143"/>
                  <a:pt x="7000" y="30143"/>
                </a:cubicBezTo>
                <a:lnTo>
                  <a:pt x="7000" y="30143"/>
                </a:lnTo>
                <a:lnTo>
                  <a:pt x="74500" y="30143"/>
                </a:lnTo>
                <a:lnTo>
                  <a:pt x="65250" y="37857"/>
                </a:lnTo>
                <a:cubicBezTo>
                  <a:pt x="63917" y="39095"/>
                  <a:pt x="63250" y="40548"/>
                  <a:pt x="63250" y="42214"/>
                </a:cubicBezTo>
                <a:lnTo>
                  <a:pt x="63250" y="42214"/>
                </a:lnTo>
                <a:cubicBezTo>
                  <a:pt x="63250" y="43833"/>
                  <a:pt x="63917" y="45262"/>
                  <a:pt x="65250" y="46500"/>
                </a:cubicBezTo>
                <a:lnTo>
                  <a:pt x="65250" y="46500"/>
                </a:lnTo>
                <a:cubicBezTo>
                  <a:pt x="66694" y="47643"/>
                  <a:pt x="68389" y="48214"/>
                  <a:pt x="70333" y="48214"/>
                </a:cubicBezTo>
                <a:lnTo>
                  <a:pt x="70333" y="48214"/>
                </a:lnTo>
                <a:cubicBezTo>
                  <a:pt x="72222" y="48214"/>
                  <a:pt x="73889" y="47643"/>
                  <a:pt x="75333" y="46500"/>
                </a:cubicBezTo>
                <a:lnTo>
                  <a:pt x="75333" y="46500"/>
                </a:lnTo>
                <a:lnTo>
                  <a:pt x="96500" y="28429"/>
                </a:lnTo>
                <a:moveTo>
                  <a:pt x="23083" y="94714"/>
                </a:moveTo>
                <a:lnTo>
                  <a:pt x="23083" y="94714"/>
                </a:lnTo>
                <a:cubicBezTo>
                  <a:pt x="24528" y="95857"/>
                  <a:pt x="26222" y="96429"/>
                  <a:pt x="28167" y="96429"/>
                </a:cubicBezTo>
                <a:lnTo>
                  <a:pt x="28167" y="96429"/>
                </a:lnTo>
                <a:lnTo>
                  <a:pt x="28167" y="96429"/>
                </a:lnTo>
                <a:cubicBezTo>
                  <a:pt x="30056" y="96429"/>
                  <a:pt x="31722" y="95857"/>
                  <a:pt x="33167" y="94714"/>
                </a:cubicBezTo>
                <a:lnTo>
                  <a:pt x="33167" y="94714"/>
                </a:lnTo>
                <a:cubicBezTo>
                  <a:pt x="34500" y="93476"/>
                  <a:pt x="35167" y="92048"/>
                  <a:pt x="35167" y="90429"/>
                </a:cubicBezTo>
                <a:lnTo>
                  <a:pt x="35167" y="90429"/>
                </a:lnTo>
                <a:cubicBezTo>
                  <a:pt x="35167" y="88762"/>
                  <a:pt x="34500" y="87310"/>
                  <a:pt x="33167" y="86071"/>
                </a:cubicBezTo>
                <a:lnTo>
                  <a:pt x="33167" y="86071"/>
                </a:lnTo>
                <a:lnTo>
                  <a:pt x="23917" y="78357"/>
                </a:lnTo>
                <a:lnTo>
                  <a:pt x="91417" y="78357"/>
                </a:lnTo>
                <a:cubicBezTo>
                  <a:pt x="93472" y="78357"/>
                  <a:pt x="95167" y="77786"/>
                  <a:pt x="96500" y="76643"/>
                </a:cubicBezTo>
                <a:lnTo>
                  <a:pt x="96500" y="76643"/>
                </a:lnTo>
                <a:cubicBezTo>
                  <a:pt x="97778" y="75500"/>
                  <a:pt x="98417" y="74071"/>
                  <a:pt x="98417" y="72357"/>
                </a:cubicBezTo>
                <a:lnTo>
                  <a:pt x="98417" y="72357"/>
                </a:lnTo>
                <a:cubicBezTo>
                  <a:pt x="98417" y="70595"/>
                  <a:pt x="97778" y="69143"/>
                  <a:pt x="96500" y="68000"/>
                </a:cubicBezTo>
                <a:lnTo>
                  <a:pt x="96500" y="68000"/>
                </a:lnTo>
                <a:cubicBezTo>
                  <a:pt x="95167" y="66857"/>
                  <a:pt x="93472" y="66286"/>
                  <a:pt x="91417" y="66286"/>
                </a:cubicBezTo>
                <a:lnTo>
                  <a:pt x="91417" y="66286"/>
                </a:lnTo>
                <a:lnTo>
                  <a:pt x="23917" y="66286"/>
                </a:lnTo>
                <a:lnTo>
                  <a:pt x="33167" y="58571"/>
                </a:lnTo>
                <a:cubicBezTo>
                  <a:pt x="34500" y="57333"/>
                  <a:pt x="35167" y="55881"/>
                  <a:pt x="35167" y="54214"/>
                </a:cubicBezTo>
                <a:lnTo>
                  <a:pt x="35167" y="54214"/>
                </a:lnTo>
                <a:cubicBezTo>
                  <a:pt x="35167" y="52595"/>
                  <a:pt x="34500" y="51167"/>
                  <a:pt x="33167" y="49929"/>
                </a:cubicBezTo>
                <a:lnTo>
                  <a:pt x="33167" y="49929"/>
                </a:lnTo>
                <a:cubicBezTo>
                  <a:pt x="31722" y="48786"/>
                  <a:pt x="30056" y="48214"/>
                  <a:pt x="28167" y="48214"/>
                </a:cubicBezTo>
                <a:lnTo>
                  <a:pt x="28167" y="48214"/>
                </a:lnTo>
                <a:cubicBezTo>
                  <a:pt x="26222" y="48214"/>
                  <a:pt x="24528" y="48786"/>
                  <a:pt x="23083" y="49929"/>
                </a:cubicBezTo>
                <a:lnTo>
                  <a:pt x="23083" y="49929"/>
                </a:lnTo>
                <a:lnTo>
                  <a:pt x="2000" y="68000"/>
                </a:lnTo>
                <a:cubicBezTo>
                  <a:pt x="667" y="69238"/>
                  <a:pt x="0" y="70690"/>
                  <a:pt x="0" y="72357"/>
                </a:cubicBezTo>
                <a:lnTo>
                  <a:pt x="0" y="72357"/>
                </a:lnTo>
                <a:cubicBezTo>
                  <a:pt x="0" y="73976"/>
                  <a:pt x="667" y="75405"/>
                  <a:pt x="2000" y="76643"/>
                </a:cubicBezTo>
                <a:lnTo>
                  <a:pt x="2000" y="76643"/>
                </a:lnTo>
                <a:lnTo>
                  <a:pt x="23083" y="9471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3120-19"/>
          <p:cNvSpPr/>
          <p:nvPr/>
        </p:nvSpPr>
        <p:spPr>
          <a:xfrm>
            <a:off x="400050" y="2769543"/>
            <a:ext cx="4100513" cy="706450"/>
          </a:xfrm>
          <a:prstGeom prst="roundRect">
            <a:avLst>
              <a:gd name="adj" fmla="val 539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3122-25"/>
          <p:cNvSpPr/>
          <p:nvPr/>
        </p:nvSpPr>
        <p:spPr>
          <a:xfrm>
            <a:off x="400050" y="2769543"/>
            <a:ext cx="35719" cy="706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19"/>
                </a:lnTo>
                <a:lnTo>
                  <a:pt x="64393" y="78"/>
                </a:lnTo>
                <a:lnTo>
                  <a:pt x="56777" y="174"/>
                </a:lnTo>
                <a:lnTo>
                  <a:pt x="49385" y="308"/>
                </a:lnTo>
                <a:lnTo>
                  <a:pt x="42288" y="478"/>
                </a:lnTo>
                <a:lnTo>
                  <a:pt x="35554" y="682"/>
                </a:lnTo>
                <a:lnTo>
                  <a:pt x="29249" y="918"/>
                </a:lnTo>
                <a:lnTo>
                  <a:pt x="23431" y="1185"/>
                </a:lnTo>
                <a:lnTo>
                  <a:pt x="18159" y="1479"/>
                </a:lnTo>
                <a:lnTo>
                  <a:pt x="13482" y="1798"/>
                </a:lnTo>
                <a:lnTo>
                  <a:pt x="9446" y="2138"/>
                </a:lnTo>
                <a:lnTo>
                  <a:pt x="6090" y="2497"/>
                </a:lnTo>
                <a:lnTo>
                  <a:pt x="3445" y="2871"/>
                </a:lnTo>
                <a:lnTo>
                  <a:pt x="1537" y="3256"/>
                </a:lnTo>
                <a:lnTo>
                  <a:pt x="385" y="3648"/>
                </a:lnTo>
                <a:lnTo>
                  <a:pt x="0" y="4045"/>
                </a:lnTo>
                <a:lnTo>
                  <a:pt x="0" y="95955"/>
                </a:lnTo>
                <a:lnTo>
                  <a:pt x="385" y="96352"/>
                </a:lnTo>
                <a:lnTo>
                  <a:pt x="1537" y="96744"/>
                </a:lnTo>
                <a:lnTo>
                  <a:pt x="3445" y="97129"/>
                </a:lnTo>
                <a:lnTo>
                  <a:pt x="6090" y="97503"/>
                </a:lnTo>
                <a:lnTo>
                  <a:pt x="9446" y="97862"/>
                </a:lnTo>
                <a:lnTo>
                  <a:pt x="13482" y="98202"/>
                </a:lnTo>
                <a:lnTo>
                  <a:pt x="18159" y="98521"/>
                </a:lnTo>
                <a:lnTo>
                  <a:pt x="23431" y="98815"/>
                </a:lnTo>
                <a:lnTo>
                  <a:pt x="29249" y="99082"/>
                </a:lnTo>
                <a:lnTo>
                  <a:pt x="35554" y="99318"/>
                </a:lnTo>
                <a:lnTo>
                  <a:pt x="42288" y="99522"/>
                </a:lnTo>
                <a:lnTo>
                  <a:pt x="49385" y="99692"/>
                </a:lnTo>
                <a:lnTo>
                  <a:pt x="56777" y="99826"/>
                </a:lnTo>
                <a:lnTo>
                  <a:pt x="64393" y="99922"/>
                </a:lnTo>
                <a:lnTo>
                  <a:pt x="72159" y="99981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5955"/>
                </a:lnTo>
                <a:lnTo>
                  <a:pt x="100000" y="4045"/>
                </a:lnTo>
                <a:lnTo>
                  <a:pt x="100000" y="4045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3127-31"/>
          <p:cNvSpPr/>
          <p:nvPr/>
        </p:nvSpPr>
        <p:spPr>
          <a:xfrm>
            <a:off x="592931" y="2919561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3201-47"/>
          <p:cNvSpPr/>
          <p:nvPr/>
        </p:nvSpPr>
        <p:spPr>
          <a:xfrm>
            <a:off x="679507" y="2998143"/>
            <a:ext cx="11259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167" y="7500"/>
                </a:moveTo>
                <a:lnTo>
                  <a:pt x="28167" y="7500"/>
                </a:lnTo>
                <a:cubicBezTo>
                  <a:pt x="28167" y="5405"/>
                  <a:pt x="29056" y="3667"/>
                  <a:pt x="30833" y="2286"/>
                </a:cubicBezTo>
                <a:lnTo>
                  <a:pt x="30833" y="2286"/>
                </a:lnTo>
                <a:lnTo>
                  <a:pt x="30833" y="2286"/>
                </a:lnTo>
                <a:cubicBezTo>
                  <a:pt x="32444" y="762"/>
                  <a:pt x="34500" y="0"/>
                  <a:pt x="37000" y="0"/>
                </a:cubicBezTo>
                <a:lnTo>
                  <a:pt x="37000" y="0"/>
                </a:lnTo>
                <a:cubicBezTo>
                  <a:pt x="39500" y="0"/>
                  <a:pt x="41556" y="762"/>
                  <a:pt x="43167" y="2286"/>
                </a:cubicBezTo>
                <a:lnTo>
                  <a:pt x="43167" y="2286"/>
                </a:lnTo>
                <a:cubicBezTo>
                  <a:pt x="44889" y="3667"/>
                  <a:pt x="45750" y="5405"/>
                  <a:pt x="45750" y="7500"/>
                </a:cubicBezTo>
                <a:lnTo>
                  <a:pt x="45750" y="7500"/>
                </a:lnTo>
                <a:lnTo>
                  <a:pt x="45750" y="35429"/>
                </a:lnTo>
                <a:cubicBezTo>
                  <a:pt x="47694" y="33905"/>
                  <a:pt x="50056" y="33143"/>
                  <a:pt x="52833" y="33143"/>
                </a:cubicBezTo>
                <a:lnTo>
                  <a:pt x="52833" y="33143"/>
                </a:lnTo>
                <a:cubicBezTo>
                  <a:pt x="57667" y="33381"/>
                  <a:pt x="60944" y="35333"/>
                  <a:pt x="62667" y="39000"/>
                </a:cubicBezTo>
                <a:lnTo>
                  <a:pt x="62667" y="39000"/>
                </a:lnTo>
                <a:cubicBezTo>
                  <a:pt x="64722" y="37238"/>
                  <a:pt x="67306" y="36286"/>
                  <a:pt x="70417" y="36143"/>
                </a:cubicBezTo>
                <a:lnTo>
                  <a:pt x="70417" y="36143"/>
                </a:lnTo>
                <a:cubicBezTo>
                  <a:pt x="73194" y="36143"/>
                  <a:pt x="75611" y="36976"/>
                  <a:pt x="77667" y="38643"/>
                </a:cubicBezTo>
                <a:lnTo>
                  <a:pt x="77667" y="38643"/>
                </a:lnTo>
                <a:cubicBezTo>
                  <a:pt x="79556" y="40119"/>
                  <a:pt x="80639" y="42048"/>
                  <a:pt x="80917" y="44429"/>
                </a:cubicBezTo>
                <a:lnTo>
                  <a:pt x="80917" y="44429"/>
                </a:lnTo>
                <a:cubicBezTo>
                  <a:pt x="82806" y="42952"/>
                  <a:pt x="85167" y="42214"/>
                  <a:pt x="88000" y="42214"/>
                </a:cubicBezTo>
                <a:lnTo>
                  <a:pt x="88000" y="42214"/>
                </a:lnTo>
                <a:cubicBezTo>
                  <a:pt x="90889" y="42310"/>
                  <a:pt x="93361" y="43190"/>
                  <a:pt x="95417" y="44857"/>
                </a:cubicBezTo>
                <a:lnTo>
                  <a:pt x="95417" y="44857"/>
                </a:lnTo>
                <a:cubicBezTo>
                  <a:pt x="97306" y="46571"/>
                  <a:pt x="98333" y="48690"/>
                  <a:pt x="98500" y="51214"/>
                </a:cubicBezTo>
                <a:lnTo>
                  <a:pt x="98500" y="51214"/>
                </a:lnTo>
                <a:lnTo>
                  <a:pt x="98500" y="60286"/>
                </a:lnTo>
                <a:lnTo>
                  <a:pt x="98500" y="63286"/>
                </a:lnTo>
                <a:lnTo>
                  <a:pt x="98500" y="72357"/>
                </a:lnTo>
                <a:cubicBezTo>
                  <a:pt x="98333" y="79119"/>
                  <a:pt x="95639" y="84810"/>
                  <a:pt x="90417" y="89429"/>
                </a:cubicBezTo>
                <a:lnTo>
                  <a:pt x="90417" y="89429"/>
                </a:lnTo>
                <a:cubicBezTo>
                  <a:pt x="84972" y="93952"/>
                  <a:pt x="78306" y="96286"/>
                  <a:pt x="70417" y="96429"/>
                </a:cubicBezTo>
                <a:lnTo>
                  <a:pt x="70417" y="96429"/>
                </a:lnTo>
                <a:lnTo>
                  <a:pt x="66833" y="96429"/>
                </a:lnTo>
                <a:lnTo>
                  <a:pt x="52833" y="96429"/>
                </a:lnTo>
                <a:lnTo>
                  <a:pt x="52833" y="96429"/>
                </a:lnTo>
                <a:lnTo>
                  <a:pt x="51750" y="96429"/>
                </a:lnTo>
                <a:cubicBezTo>
                  <a:pt x="50528" y="96429"/>
                  <a:pt x="49417" y="96357"/>
                  <a:pt x="48417" y="96214"/>
                </a:cubicBezTo>
                <a:lnTo>
                  <a:pt x="48417" y="96214"/>
                </a:lnTo>
                <a:cubicBezTo>
                  <a:pt x="42250" y="95738"/>
                  <a:pt x="36528" y="94167"/>
                  <a:pt x="31250" y="91500"/>
                </a:cubicBezTo>
                <a:lnTo>
                  <a:pt x="31250" y="91500"/>
                </a:lnTo>
                <a:cubicBezTo>
                  <a:pt x="25972" y="89024"/>
                  <a:pt x="21444" y="85643"/>
                  <a:pt x="17667" y="81357"/>
                </a:cubicBezTo>
                <a:lnTo>
                  <a:pt x="17667" y="81357"/>
                </a:lnTo>
                <a:lnTo>
                  <a:pt x="1833" y="63286"/>
                </a:lnTo>
                <a:cubicBezTo>
                  <a:pt x="389" y="61524"/>
                  <a:pt x="-194" y="59643"/>
                  <a:pt x="83" y="57643"/>
                </a:cubicBezTo>
                <a:lnTo>
                  <a:pt x="83" y="57643"/>
                </a:lnTo>
                <a:cubicBezTo>
                  <a:pt x="528" y="55738"/>
                  <a:pt x="1694" y="54095"/>
                  <a:pt x="3583" y="52714"/>
                </a:cubicBezTo>
                <a:lnTo>
                  <a:pt x="3583" y="52714"/>
                </a:lnTo>
                <a:cubicBezTo>
                  <a:pt x="5639" y="51476"/>
                  <a:pt x="7833" y="50976"/>
                  <a:pt x="10167" y="51214"/>
                </a:cubicBezTo>
                <a:lnTo>
                  <a:pt x="10167" y="51214"/>
                </a:lnTo>
                <a:cubicBezTo>
                  <a:pt x="12389" y="51595"/>
                  <a:pt x="14306" y="52595"/>
                  <a:pt x="15917" y="54214"/>
                </a:cubicBezTo>
                <a:lnTo>
                  <a:pt x="15917" y="54214"/>
                </a:lnTo>
                <a:lnTo>
                  <a:pt x="28167" y="68357"/>
                </a:lnTo>
                <a:lnTo>
                  <a:pt x="28167" y="7500"/>
                </a:lnTo>
                <a:moveTo>
                  <a:pt x="52833" y="57286"/>
                </a:moveTo>
                <a:lnTo>
                  <a:pt x="52833" y="57286"/>
                </a:lnTo>
                <a:cubicBezTo>
                  <a:pt x="52667" y="55381"/>
                  <a:pt x="51500" y="54357"/>
                  <a:pt x="49333" y="54214"/>
                </a:cubicBezTo>
                <a:lnTo>
                  <a:pt x="49333" y="54214"/>
                </a:lnTo>
                <a:cubicBezTo>
                  <a:pt x="47111" y="54357"/>
                  <a:pt x="45917" y="55381"/>
                  <a:pt x="45750" y="57286"/>
                </a:cubicBezTo>
                <a:lnTo>
                  <a:pt x="45750" y="57286"/>
                </a:lnTo>
                <a:lnTo>
                  <a:pt x="45750" y="75357"/>
                </a:lnTo>
                <a:cubicBezTo>
                  <a:pt x="45917" y="77214"/>
                  <a:pt x="47111" y="78214"/>
                  <a:pt x="49333" y="78357"/>
                </a:cubicBezTo>
                <a:lnTo>
                  <a:pt x="49333" y="78357"/>
                </a:lnTo>
                <a:cubicBezTo>
                  <a:pt x="51500" y="78214"/>
                  <a:pt x="52667" y="77214"/>
                  <a:pt x="52833" y="75357"/>
                </a:cubicBezTo>
                <a:lnTo>
                  <a:pt x="52833" y="75357"/>
                </a:lnTo>
                <a:lnTo>
                  <a:pt x="52833" y="57286"/>
                </a:lnTo>
                <a:moveTo>
                  <a:pt x="63333" y="54214"/>
                </a:moveTo>
                <a:lnTo>
                  <a:pt x="63333" y="54214"/>
                </a:lnTo>
                <a:cubicBezTo>
                  <a:pt x="61167" y="54357"/>
                  <a:pt x="60000" y="55381"/>
                  <a:pt x="59833" y="57286"/>
                </a:cubicBezTo>
                <a:lnTo>
                  <a:pt x="59833" y="57286"/>
                </a:lnTo>
                <a:lnTo>
                  <a:pt x="59833" y="75357"/>
                </a:lnTo>
                <a:cubicBezTo>
                  <a:pt x="60000" y="77214"/>
                  <a:pt x="61167" y="78214"/>
                  <a:pt x="63333" y="78357"/>
                </a:cubicBezTo>
                <a:lnTo>
                  <a:pt x="63333" y="78357"/>
                </a:lnTo>
                <a:cubicBezTo>
                  <a:pt x="65556" y="78214"/>
                  <a:pt x="66722" y="77214"/>
                  <a:pt x="66833" y="75357"/>
                </a:cubicBezTo>
                <a:lnTo>
                  <a:pt x="66833" y="75357"/>
                </a:lnTo>
                <a:lnTo>
                  <a:pt x="66833" y="57286"/>
                </a:lnTo>
                <a:cubicBezTo>
                  <a:pt x="66722" y="55381"/>
                  <a:pt x="65556" y="54357"/>
                  <a:pt x="63333" y="54214"/>
                </a:cubicBezTo>
                <a:lnTo>
                  <a:pt x="63333" y="54214"/>
                </a:lnTo>
                <a:moveTo>
                  <a:pt x="80917" y="57286"/>
                </a:moveTo>
                <a:lnTo>
                  <a:pt x="80917" y="57286"/>
                </a:lnTo>
                <a:cubicBezTo>
                  <a:pt x="80806" y="55381"/>
                  <a:pt x="79639" y="54357"/>
                  <a:pt x="77417" y="54214"/>
                </a:cubicBezTo>
                <a:lnTo>
                  <a:pt x="77417" y="54214"/>
                </a:lnTo>
                <a:cubicBezTo>
                  <a:pt x="75194" y="54357"/>
                  <a:pt x="74028" y="55381"/>
                  <a:pt x="73917" y="57286"/>
                </a:cubicBezTo>
                <a:lnTo>
                  <a:pt x="73917" y="57286"/>
                </a:lnTo>
                <a:lnTo>
                  <a:pt x="73917" y="75357"/>
                </a:lnTo>
                <a:cubicBezTo>
                  <a:pt x="74028" y="77214"/>
                  <a:pt x="75194" y="78214"/>
                  <a:pt x="77417" y="78357"/>
                </a:cubicBezTo>
                <a:lnTo>
                  <a:pt x="77417" y="78357"/>
                </a:lnTo>
                <a:cubicBezTo>
                  <a:pt x="79639" y="78214"/>
                  <a:pt x="80806" y="77214"/>
                  <a:pt x="80917" y="75357"/>
                </a:cubicBezTo>
                <a:lnTo>
                  <a:pt x="80917" y="75357"/>
                </a:lnTo>
                <a:lnTo>
                  <a:pt x="80917" y="5728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3121-20"/>
          <p:cNvSpPr/>
          <p:nvPr/>
        </p:nvSpPr>
        <p:spPr>
          <a:xfrm>
            <a:off x="4643438" y="2769543"/>
            <a:ext cx="4100513" cy="706450"/>
          </a:xfrm>
          <a:prstGeom prst="roundRect">
            <a:avLst>
              <a:gd name="adj" fmla="val 539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9439833122-26"/>
          <p:cNvSpPr/>
          <p:nvPr/>
        </p:nvSpPr>
        <p:spPr>
          <a:xfrm>
            <a:off x="4643438" y="2769543"/>
            <a:ext cx="35719" cy="706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19"/>
                </a:lnTo>
                <a:lnTo>
                  <a:pt x="64393" y="78"/>
                </a:lnTo>
                <a:lnTo>
                  <a:pt x="56777" y="174"/>
                </a:lnTo>
                <a:lnTo>
                  <a:pt x="49385" y="308"/>
                </a:lnTo>
                <a:lnTo>
                  <a:pt x="42288" y="478"/>
                </a:lnTo>
                <a:lnTo>
                  <a:pt x="35554" y="682"/>
                </a:lnTo>
                <a:lnTo>
                  <a:pt x="29249" y="918"/>
                </a:lnTo>
                <a:lnTo>
                  <a:pt x="23431" y="1185"/>
                </a:lnTo>
                <a:lnTo>
                  <a:pt x="18159" y="1479"/>
                </a:lnTo>
                <a:lnTo>
                  <a:pt x="13482" y="1798"/>
                </a:lnTo>
                <a:lnTo>
                  <a:pt x="9446" y="2138"/>
                </a:lnTo>
                <a:lnTo>
                  <a:pt x="6090" y="2497"/>
                </a:lnTo>
                <a:lnTo>
                  <a:pt x="3445" y="2871"/>
                </a:lnTo>
                <a:lnTo>
                  <a:pt x="1537" y="3256"/>
                </a:lnTo>
                <a:lnTo>
                  <a:pt x="385" y="3648"/>
                </a:lnTo>
                <a:lnTo>
                  <a:pt x="0" y="4045"/>
                </a:lnTo>
                <a:lnTo>
                  <a:pt x="0" y="95955"/>
                </a:lnTo>
                <a:lnTo>
                  <a:pt x="385" y="96352"/>
                </a:lnTo>
                <a:lnTo>
                  <a:pt x="1537" y="96744"/>
                </a:lnTo>
                <a:lnTo>
                  <a:pt x="3445" y="97129"/>
                </a:lnTo>
                <a:lnTo>
                  <a:pt x="6090" y="97503"/>
                </a:lnTo>
                <a:lnTo>
                  <a:pt x="9446" y="97862"/>
                </a:lnTo>
                <a:lnTo>
                  <a:pt x="13482" y="98202"/>
                </a:lnTo>
                <a:lnTo>
                  <a:pt x="18159" y="98521"/>
                </a:lnTo>
                <a:lnTo>
                  <a:pt x="23431" y="98815"/>
                </a:lnTo>
                <a:lnTo>
                  <a:pt x="29249" y="99082"/>
                </a:lnTo>
                <a:lnTo>
                  <a:pt x="35554" y="99318"/>
                </a:lnTo>
                <a:lnTo>
                  <a:pt x="42288" y="99522"/>
                </a:lnTo>
                <a:lnTo>
                  <a:pt x="49385" y="99692"/>
                </a:lnTo>
                <a:lnTo>
                  <a:pt x="56777" y="99826"/>
                </a:lnTo>
                <a:lnTo>
                  <a:pt x="64393" y="99922"/>
                </a:lnTo>
                <a:lnTo>
                  <a:pt x="72159" y="99981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5955"/>
                </a:lnTo>
                <a:lnTo>
                  <a:pt x="100000" y="4045"/>
                </a:lnTo>
                <a:lnTo>
                  <a:pt x="100000" y="4045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3127-32"/>
          <p:cNvSpPr/>
          <p:nvPr/>
        </p:nvSpPr>
        <p:spPr>
          <a:xfrm>
            <a:off x="4836319" y="2919561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3201-48"/>
          <p:cNvSpPr/>
          <p:nvPr/>
        </p:nvSpPr>
        <p:spPr>
          <a:xfrm>
            <a:off x="4914900" y="299814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214" y="84357"/>
                </a:moveTo>
                <a:lnTo>
                  <a:pt x="54214" y="84357"/>
                </a:lnTo>
                <a:lnTo>
                  <a:pt x="12071" y="84357"/>
                </a:lnTo>
                <a:lnTo>
                  <a:pt x="12071" y="42214"/>
                </a:lnTo>
                <a:lnTo>
                  <a:pt x="24143" y="42214"/>
                </a:lnTo>
                <a:lnTo>
                  <a:pt x="24143" y="30143"/>
                </a:lnTo>
                <a:lnTo>
                  <a:pt x="12071" y="30143"/>
                </a:lnTo>
                <a:cubicBezTo>
                  <a:pt x="8690" y="30286"/>
                  <a:pt x="5857" y="31476"/>
                  <a:pt x="3571" y="33714"/>
                </a:cubicBezTo>
                <a:lnTo>
                  <a:pt x="3571" y="33714"/>
                </a:lnTo>
                <a:cubicBezTo>
                  <a:pt x="1333" y="35952"/>
                  <a:pt x="143" y="38786"/>
                  <a:pt x="0" y="42214"/>
                </a:cubicBezTo>
                <a:lnTo>
                  <a:pt x="0" y="42214"/>
                </a:lnTo>
                <a:lnTo>
                  <a:pt x="0" y="84357"/>
                </a:lnTo>
                <a:cubicBezTo>
                  <a:pt x="143" y="87738"/>
                  <a:pt x="1333" y="90571"/>
                  <a:pt x="3571" y="92857"/>
                </a:cubicBezTo>
                <a:lnTo>
                  <a:pt x="3571" y="92857"/>
                </a:lnTo>
                <a:cubicBezTo>
                  <a:pt x="5857" y="95095"/>
                  <a:pt x="8690" y="96286"/>
                  <a:pt x="12071" y="96429"/>
                </a:cubicBezTo>
                <a:lnTo>
                  <a:pt x="12071" y="96429"/>
                </a:lnTo>
                <a:lnTo>
                  <a:pt x="54214" y="96429"/>
                </a:lnTo>
                <a:cubicBezTo>
                  <a:pt x="57643" y="96286"/>
                  <a:pt x="60476" y="95095"/>
                  <a:pt x="62714" y="92857"/>
                </a:cubicBezTo>
                <a:lnTo>
                  <a:pt x="62714" y="92857"/>
                </a:lnTo>
                <a:cubicBezTo>
                  <a:pt x="64952" y="90571"/>
                  <a:pt x="66143" y="87738"/>
                  <a:pt x="66286" y="84357"/>
                </a:cubicBezTo>
                <a:lnTo>
                  <a:pt x="66286" y="84357"/>
                </a:lnTo>
                <a:lnTo>
                  <a:pt x="66286" y="72357"/>
                </a:lnTo>
                <a:lnTo>
                  <a:pt x="54214" y="72357"/>
                </a:lnTo>
                <a:lnTo>
                  <a:pt x="54214" y="84357"/>
                </a:lnTo>
                <a:moveTo>
                  <a:pt x="42214" y="66286"/>
                </a:moveTo>
                <a:lnTo>
                  <a:pt x="42214" y="66286"/>
                </a:lnTo>
                <a:lnTo>
                  <a:pt x="84357" y="66286"/>
                </a:lnTo>
                <a:cubicBezTo>
                  <a:pt x="87738" y="66143"/>
                  <a:pt x="90571" y="64952"/>
                  <a:pt x="92857" y="62714"/>
                </a:cubicBezTo>
                <a:lnTo>
                  <a:pt x="92857" y="62714"/>
                </a:lnTo>
                <a:cubicBezTo>
                  <a:pt x="95095" y="60476"/>
                  <a:pt x="96286" y="57643"/>
                  <a:pt x="96429" y="54214"/>
                </a:cubicBezTo>
                <a:lnTo>
                  <a:pt x="96429" y="54214"/>
                </a:lnTo>
                <a:lnTo>
                  <a:pt x="96429" y="12071"/>
                </a:lnTo>
                <a:cubicBezTo>
                  <a:pt x="96286" y="8690"/>
                  <a:pt x="95095" y="5857"/>
                  <a:pt x="92857" y="3571"/>
                </a:cubicBezTo>
                <a:lnTo>
                  <a:pt x="92857" y="3571"/>
                </a:lnTo>
                <a:cubicBezTo>
                  <a:pt x="90571" y="1333"/>
                  <a:pt x="87738" y="143"/>
                  <a:pt x="84357" y="0"/>
                </a:cubicBezTo>
                <a:lnTo>
                  <a:pt x="84357" y="0"/>
                </a:lnTo>
                <a:lnTo>
                  <a:pt x="42214" y="0"/>
                </a:lnTo>
                <a:cubicBezTo>
                  <a:pt x="38786" y="143"/>
                  <a:pt x="35952" y="1333"/>
                  <a:pt x="33714" y="3571"/>
                </a:cubicBezTo>
                <a:lnTo>
                  <a:pt x="33714" y="3571"/>
                </a:lnTo>
                <a:cubicBezTo>
                  <a:pt x="31476" y="5857"/>
                  <a:pt x="30286" y="8690"/>
                  <a:pt x="30143" y="12071"/>
                </a:cubicBezTo>
                <a:lnTo>
                  <a:pt x="30143" y="12071"/>
                </a:lnTo>
                <a:lnTo>
                  <a:pt x="30143" y="54214"/>
                </a:lnTo>
                <a:cubicBezTo>
                  <a:pt x="30286" y="57643"/>
                  <a:pt x="31476" y="60476"/>
                  <a:pt x="33714" y="62714"/>
                </a:cubicBezTo>
                <a:lnTo>
                  <a:pt x="33714" y="62714"/>
                </a:lnTo>
                <a:cubicBezTo>
                  <a:pt x="35952" y="64952"/>
                  <a:pt x="38786" y="66143"/>
                  <a:pt x="42214" y="66286"/>
                </a:cubicBezTo>
                <a:lnTo>
                  <a:pt x="42214" y="6628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3116-14"/>
          <p:cNvSpPr/>
          <p:nvPr/>
        </p:nvSpPr>
        <p:spPr>
          <a:xfrm>
            <a:off x="400050" y="3676017"/>
            <a:ext cx="8343900" cy="557213"/>
          </a:xfrm>
          <a:prstGeom prst="roundRect">
            <a:avLst>
              <a:gd name="adj" fmla="val 683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9439833122-22"/>
          <p:cNvSpPr/>
          <p:nvPr/>
        </p:nvSpPr>
        <p:spPr>
          <a:xfrm>
            <a:off x="607219" y="3811749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3200-44"/>
          <p:cNvSpPr/>
          <p:nvPr/>
        </p:nvSpPr>
        <p:spPr>
          <a:xfrm>
            <a:off x="684907" y="3905510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83"/>
                </a:moveTo>
                <a:lnTo>
                  <a:pt x="0" y="10583"/>
                </a:lnTo>
                <a:cubicBezTo>
                  <a:pt x="133" y="7639"/>
                  <a:pt x="956" y="5139"/>
                  <a:pt x="2467" y="3083"/>
                </a:cubicBezTo>
                <a:lnTo>
                  <a:pt x="2467" y="3083"/>
                </a:lnTo>
                <a:lnTo>
                  <a:pt x="2467" y="3083"/>
                </a:lnTo>
                <a:cubicBezTo>
                  <a:pt x="4111" y="1194"/>
                  <a:pt x="6111" y="167"/>
                  <a:pt x="8467" y="0"/>
                </a:cubicBezTo>
                <a:lnTo>
                  <a:pt x="8467" y="0"/>
                </a:lnTo>
                <a:lnTo>
                  <a:pt x="25333" y="0"/>
                </a:lnTo>
                <a:cubicBezTo>
                  <a:pt x="27644" y="167"/>
                  <a:pt x="29622" y="1194"/>
                  <a:pt x="31267" y="3083"/>
                </a:cubicBezTo>
                <a:lnTo>
                  <a:pt x="31267" y="3083"/>
                </a:lnTo>
                <a:cubicBezTo>
                  <a:pt x="32822" y="5139"/>
                  <a:pt x="33644" y="7639"/>
                  <a:pt x="33733" y="10583"/>
                </a:cubicBezTo>
                <a:lnTo>
                  <a:pt x="33733" y="10583"/>
                </a:lnTo>
                <a:lnTo>
                  <a:pt x="33733" y="14083"/>
                </a:lnTo>
                <a:lnTo>
                  <a:pt x="67533" y="14083"/>
                </a:lnTo>
                <a:lnTo>
                  <a:pt x="67533" y="10583"/>
                </a:lnTo>
                <a:cubicBezTo>
                  <a:pt x="67622" y="7639"/>
                  <a:pt x="68422" y="5139"/>
                  <a:pt x="69933" y="3083"/>
                </a:cubicBezTo>
                <a:lnTo>
                  <a:pt x="69933" y="3083"/>
                </a:lnTo>
                <a:cubicBezTo>
                  <a:pt x="71578" y="1194"/>
                  <a:pt x="73578" y="167"/>
                  <a:pt x="75933" y="0"/>
                </a:cubicBezTo>
                <a:lnTo>
                  <a:pt x="75933" y="0"/>
                </a:lnTo>
                <a:lnTo>
                  <a:pt x="92800" y="0"/>
                </a:lnTo>
                <a:cubicBezTo>
                  <a:pt x="95156" y="167"/>
                  <a:pt x="97156" y="1194"/>
                  <a:pt x="98800" y="3083"/>
                </a:cubicBezTo>
                <a:lnTo>
                  <a:pt x="98800" y="3083"/>
                </a:lnTo>
                <a:cubicBezTo>
                  <a:pt x="100311" y="5139"/>
                  <a:pt x="101133" y="7639"/>
                  <a:pt x="101267" y="10583"/>
                </a:cubicBezTo>
                <a:lnTo>
                  <a:pt x="101267" y="10583"/>
                </a:lnTo>
                <a:lnTo>
                  <a:pt x="101267" y="31667"/>
                </a:lnTo>
                <a:cubicBezTo>
                  <a:pt x="101133" y="34556"/>
                  <a:pt x="100311" y="37028"/>
                  <a:pt x="98800" y="39083"/>
                </a:cubicBezTo>
                <a:lnTo>
                  <a:pt x="98800" y="39083"/>
                </a:lnTo>
                <a:cubicBezTo>
                  <a:pt x="97156" y="41028"/>
                  <a:pt x="95156" y="42056"/>
                  <a:pt x="92800" y="42167"/>
                </a:cubicBezTo>
                <a:lnTo>
                  <a:pt x="92800" y="42167"/>
                </a:lnTo>
                <a:lnTo>
                  <a:pt x="75933" y="42167"/>
                </a:lnTo>
                <a:cubicBezTo>
                  <a:pt x="73578" y="42056"/>
                  <a:pt x="71578" y="41028"/>
                  <a:pt x="69933" y="39083"/>
                </a:cubicBezTo>
                <a:lnTo>
                  <a:pt x="69933" y="39083"/>
                </a:lnTo>
                <a:cubicBezTo>
                  <a:pt x="68422" y="37028"/>
                  <a:pt x="67622" y="34556"/>
                  <a:pt x="67533" y="31667"/>
                </a:cubicBezTo>
                <a:lnTo>
                  <a:pt x="67533" y="31667"/>
                </a:lnTo>
                <a:lnTo>
                  <a:pt x="67533" y="28167"/>
                </a:lnTo>
                <a:lnTo>
                  <a:pt x="33733" y="28167"/>
                </a:lnTo>
                <a:lnTo>
                  <a:pt x="33733" y="31667"/>
                </a:lnTo>
                <a:cubicBezTo>
                  <a:pt x="33733" y="32111"/>
                  <a:pt x="33733" y="32472"/>
                  <a:pt x="33733" y="32750"/>
                </a:cubicBezTo>
                <a:lnTo>
                  <a:pt x="33733" y="32750"/>
                </a:lnTo>
                <a:lnTo>
                  <a:pt x="47800" y="56250"/>
                </a:lnTo>
                <a:lnTo>
                  <a:pt x="64667" y="56250"/>
                </a:lnTo>
                <a:cubicBezTo>
                  <a:pt x="67022" y="56417"/>
                  <a:pt x="69022" y="57444"/>
                  <a:pt x="70667" y="59333"/>
                </a:cubicBezTo>
                <a:lnTo>
                  <a:pt x="70667" y="59333"/>
                </a:lnTo>
                <a:cubicBezTo>
                  <a:pt x="72178" y="61389"/>
                  <a:pt x="73000" y="63889"/>
                  <a:pt x="73133" y="66833"/>
                </a:cubicBezTo>
                <a:lnTo>
                  <a:pt x="73133" y="66833"/>
                </a:lnTo>
                <a:lnTo>
                  <a:pt x="73133" y="87917"/>
                </a:lnTo>
                <a:cubicBezTo>
                  <a:pt x="73000" y="90806"/>
                  <a:pt x="72178" y="93278"/>
                  <a:pt x="70667" y="95333"/>
                </a:cubicBezTo>
                <a:lnTo>
                  <a:pt x="70667" y="95333"/>
                </a:lnTo>
                <a:cubicBezTo>
                  <a:pt x="69022" y="97278"/>
                  <a:pt x="67022" y="98306"/>
                  <a:pt x="64667" y="98417"/>
                </a:cubicBezTo>
                <a:lnTo>
                  <a:pt x="64667" y="98417"/>
                </a:lnTo>
                <a:lnTo>
                  <a:pt x="47800" y="98417"/>
                </a:lnTo>
                <a:cubicBezTo>
                  <a:pt x="45444" y="98306"/>
                  <a:pt x="43467" y="97278"/>
                  <a:pt x="41867" y="95333"/>
                </a:cubicBezTo>
                <a:lnTo>
                  <a:pt x="41867" y="95333"/>
                </a:lnTo>
                <a:cubicBezTo>
                  <a:pt x="40311" y="93278"/>
                  <a:pt x="39489" y="90806"/>
                  <a:pt x="39400" y="87917"/>
                </a:cubicBezTo>
                <a:lnTo>
                  <a:pt x="39400" y="87917"/>
                </a:lnTo>
                <a:lnTo>
                  <a:pt x="39400" y="66833"/>
                </a:lnTo>
                <a:cubicBezTo>
                  <a:pt x="39400" y="66389"/>
                  <a:pt x="39400" y="66000"/>
                  <a:pt x="39400" y="65667"/>
                </a:cubicBezTo>
                <a:lnTo>
                  <a:pt x="39400" y="65667"/>
                </a:lnTo>
                <a:lnTo>
                  <a:pt x="25333" y="42167"/>
                </a:lnTo>
                <a:lnTo>
                  <a:pt x="8467" y="42167"/>
                </a:lnTo>
                <a:cubicBezTo>
                  <a:pt x="6111" y="42056"/>
                  <a:pt x="4111" y="41028"/>
                  <a:pt x="2467" y="39083"/>
                </a:cubicBezTo>
                <a:lnTo>
                  <a:pt x="2467" y="39083"/>
                </a:lnTo>
                <a:cubicBezTo>
                  <a:pt x="956" y="37028"/>
                  <a:pt x="133" y="34556"/>
                  <a:pt x="0" y="31667"/>
                </a:cubicBezTo>
                <a:lnTo>
                  <a:pt x="0" y="31667"/>
                </a:lnTo>
                <a:lnTo>
                  <a:pt x="0" y="1058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3112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943983311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9439833113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2" name="el-1789439833114-8"/>
          <p:cNvSpPr txBox="1"/>
          <p:nvPr/>
        </p:nvSpPr>
        <p:spPr>
          <a:xfrm>
            <a:off x="3673227" y="157163"/>
            <a:ext cx="205025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防护单元配电系统方案（一）</a:t>
            </a:r>
            <a:endParaRPr/>
          </a:p>
        </p:txBody>
      </p:sp>
      <p:sp>
        <p:nvSpPr>
          <p:cNvPr id="33" name="el-1789439833114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· 配电系统</a:t>
            </a:r>
            <a:endParaRPr/>
          </a:p>
        </p:txBody>
      </p:sp>
      <p:sp>
        <p:nvSpPr>
          <p:cNvPr id="34" name="el-1789439833124-27"/>
          <p:cNvSpPr txBox="1"/>
          <p:nvPr/>
        </p:nvSpPr>
        <p:spPr>
          <a:xfrm>
            <a:off x="1071563" y="1195908"/>
            <a:ext cx="2558489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一路电力系统电源方案</a:t>
            </a:r>
            <a:endParaRPr/>
          </a:p>
        </p:txBody>
      </p:sp>
      <p:sp>
        <p:nvSpPr>
          <p:cNvPr id="35" name="el-1789439833124-28"/>
          <p:cNvSpPr txBox="1"/>
          <p:nvPr/>
        </p:nvSpPr>
        <p:spPr>
          <a:xfrm>
            <a:off x="1071563" y="1445940"/>
            <a:ext cx="2628212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每个防护单元独立引接电力系统电源 + 内部电源</a:t>
            </a:r>
            <a:endParaRPr/>
          </a:p>
        </p:txBody>
      </p:sp>
      <p:sp>
        <p:nvSpPr>
          <p:cNvPr id="36" name="el-1789439833132-37"/>
          <p:cNvSpPr txBox="1"/>
          <p:nvPr/>
        </p:nvSpPr>
        <p:spPr>
          <a:xfrm>
            <a:off x="978694" y="2070236"/>
            <a:ext cx="345257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电源引接</a:t>
            </a:r>
            <a:endParaRPr/>
          </a:p>
        </p:txBody>
      </p:sp>
      <p:sp>
        <p:nvSpPr>
          <p:cNvPr id="37" name="el-1789439833130-33"/>
          <p:cNvSpPr txBox="1"/>
          <p:nvPr/>
        </p:nvSpPr>
        <p:spPr>
          <a:xfrm>
            <a:off x="978694" y="2291693"/>
            <a:ext cx="344757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每个防护单元应引接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电力系统电源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内部电源</a:t>
            </a:r>
            <a:endParaRPr/>
          </a:p>
        </p:txBody>
      </p:sp>
      <p:sp>
        <p:nvSpPr>
          <p:cNvPr id="38" name="el-1789439833132-38"/>
          <p:cNvSpPr txBox="1"/>
          <p:nvPr/>
        </p:nvSpPr>
        <p:spPr>
          <a:xfrm>
            <a:off x="5222081" y="2070236"/>
            <a:ext cx="345257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电源转换开关</a:t>
            </a:r>
            <a:endParaRPr/>
          </a:p>
        </p:txBody>
      </p:sp>
      <p:sp>
        <p:nvSpPr>
          <p:cNvPr id="39" name="el-1789439833131-34"/>
          <p:cNvSpPr txBox="1"/>
          <p:nvPr/>
        </p:nvSpPr>
        <p:spPr>
          <a:xfrm>
            <a:off x="5222081" y="2291693"/>
            <a:ext cx="344757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电源回路均应设置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进线总开关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内、外电源转换开关</a:t>
            </a:r>
            <a:endParaRPr/>
          </a:p>
        </p:txBody>
      </p:sp>
      <p:sp>
        <p:nvSpPr>
          <p:cNvPr id="40" name="el-1789439833132-39"/>
          <p:cNvSpPr txBox="1"/>
          <p:nvPr/>
        </p:nvSpPr>
        <p:spPr>
          <a:xfrm>
            <a:off x="978694" y="2919561"/>
            <a:ext cx="345257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切换方式</a:t>
            </a:r>
            <a:endParaRPr/>
          </a:p>
        </p:txBody>
      </p:sp>
      <p:sp>
        <p:nvSpPr>
          <p:cNvPr id="41" name="el-1789439833131-35"/>
          <p:cNvSpPr txBox="1"/>
          <p:nvPr/>
        </p:nvSpPr>
        <p:spPr>
          <a:xfrm>
            <a:off x="978694" y="3141018"/>
            <a:ext cx="344757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内、外电源转换开关一般选用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手动转换开关</a:t>
            </a:r>
            <a:endParaRPr/>
          </a:p>
        </p:txBody>
      </p:sp>
      <p:sp>
        <p:nvSpPr>
          <p:cNvPr id="42" name="el-1789439833132-40"/>
          <p:cNvSpPr txBox="1"/>
          <p:nvPr/>
        </p:nvSpPr>
        <p:spPr>
          <a:xfrm>
            <a:off x="5222081" y="2919561"/>
            <a:ext cx="345257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动力与照明分离</a:t>
            </a:r>
            <a:endParaRPr/>
          </a:p>
        </p:txBody>
      </p:sp>
      <p:sp>
        <p:nvSpPr>
          <p:cNvPr id="43" name="el-1789439833132-36"/>
          <p:cNvSpPr txBox="1"/>
          <p:nvPr/>
        </p:nvSpPr>
        <p:spPr>
          <a:xfrm>
            <a:off x="5222081" y="3141018"/>
            <a:ext cx="344757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电力系统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动力进线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照明进线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分别设置</a:t>
            </a:r>
            <a:endParaRPr/>
          </a:p>
        </p:txBody>
      </p:sp>
      <p:sp>
        <p:nvSpPr>
          <p:cNvPr id="44" name="el-1789439833117-16"/>
          <p:cNvSpPr txBox="1"/>
          <p:nvPr/>
        </p:nvSpPr>
        <p:spPr>
          <a:xfrm>
            <a:off x="1021556" y="3853160"/>
            <a:ext cx="5524262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引接内部电源或区域电源时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预留进线总开关和转换开关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，确保战时电源快速可靠投入运行。</a:t>
            </a:r>
            <a:endParaRPr/>
          </a:p>
        </p:txBody>
      </p:sp>
      <p:sp>
        <p:nvSpPr>
          <p:cNvPr id="45" name="el-1789439833114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6" name="el-1789439833113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配电系统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7" name="el-1789439833114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9439833114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39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3134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3134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3135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3136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3137-13"/>
          <p:cNvSpPr/>
          <p:nvPr/>
        </p:nvSpPr>
        <p:spPr>
          <a:xfrm>
            <a:off x="400050" y="1022672"/>
            <a:ext cx="8343900" cy="585788"/>
          </a:xfrm>
          <a:prstGeom prst="roundRect">
            <a:avLst>
              <a:gd name="adj" fmla="val 650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3138-15"/>
          <p:cNvSpPr/>
          <p:nvPr/>
        </p:nvSpPr>
        <p:spPr>
          <a:xfrm>
            <a:off x="400050" y="1022672"/>
            <a:ext cx="42863" cy="5857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3"/>
                </a:lnTo>
                <a:lnTo>
                  <a:pt x="53661" y="94"/>
                </a:lnTo>
                <a:lnTo>
                  <a:pt x="47314" y="210"/>
                </a:lnTo>
                <a:lnTo>
                  <a:pt x="41154" y="371"/>
                </a:lnTo>
                <a:lnTo>
                  <a:pt x="35240" y="576"/>
                </a:lnTo>
                <a:lnTo>
                  <a:pt x="29629" y="822"/>
                </a:lnTo>
                <a:lnTo>
                  <a:pt x="24374" y="1107"/>
                </a:lnTo>
                <a:lnTo>
                  <a:pt x="19526" y="1429"/>
                </a:lnTo>
                <a:lnTo>
                  <a:pt x="15133" y="1783"/>
                </a:lnTo>
                <a:lnTo>
                  <a:pt x="11235" y="2168"/>
                </a:lnTo>
                <a:lnTo>
                  <a:pt x="7872" y="2579"/>
                </a:lnTo>
                <a:lnTo>
                  <a:pt x="5075" y="3011"/>
                </a:lnTo>
                <a:lnTo>
                  <a:pt x="2871" y="3462"/>
                </a:lnTo>
                <a:lnTo>
                  <a:pt x="1281" y="3926"/>
                </a:lnTo>
                <a:lnTo>
                  <a:pt x="321" y="4400"/>
                </a:lnTo>
                <a:lnTo>
                  <a:pt x="0" y="4878"/>
                </a:lnTo>
                <a:lnTo>
                  <a:pt x="0" y="95122"/>
                </a:lnTo>
                <a:lnTo>
                  <a:pt x="321" y="95600"/>
                </a:lnTo>
                <a:lnTo>
                  <a:pt x="1281" y="96074"/>
                </a:lnTo>
                <a:lnTo>
                  <a:pt x="2871" y="96538"/>
                </a:lnTo>
                <a:lnTo>
                  <a:pt x="5075" y="96989"/>
                </a:lnTo>
                <a:lnTo>
                  <a:pt x="7872" y="97421"/>
                </a:lnTo>
                <a:lnTo>
                  <a:pt x="11235" y="97832"/>
                </a:lnTo>
                <a:lnTo>
                  <a:pt x="15133" y="98217"/>
                </a:lnTo>
                <a:lnTo>
                  <a:pt x="19526" y="98571"/>
                </a:lnTo>
                <a:lnTo>
                  <a:pt x="24374" y="98893"/>
                </a:lnTo>
                <a:lnTo>
                  <a:pt x="29629" y="99178"/>
                </a:lnTo>
                <a:lnTo>
                  <a:pt x="35240" y="99424"/>
                </a:lnTo>
                <a:lnTo>
                  <a:pt x="41154" y="99629"/>
                </a:lnTo>
                <a:lnTo>
                  <a:pt x="47314" y="99790"/>
                </a:lnTo>
                <a:lnTo>
                  <a:pt x="53661" y="99906"/>
                </a:lnTo>
                <a:lnTo>
                  <a:pt x="60132" y="99977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122"/>
                </a:lnTo>
                <a:lnTo>
                  <a:pt x="100000" y="4878"/>
                </a:lnTo>
                <a:lnTo>
                  <a:pt x="100000" y="4878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3141-23"/>
          <p:cNvSpPr/>
          <p:nvPr/>
        </p:nvSpPr>
        <p:spPr>
          <a:xfrm>
            <a:off x="628650" y="1158404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3204-49"/>
          <p:cNvSpPr/>
          <p:nvPr/>
        </p:nvSpPr>
        <p:spPr>
          <a:xfrm>
            <a:off x="705445" y="1253058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846"/>
                </a:moveTo>
                <a:lnTo>
                  <a:pt x="0" y="10846"/>
                </a:lnTo>
                <a:cubicBezTo>
                  <a:pt x="118" y="7821"/>
                  <a:pt x="922" y="5256"/>
                  <a:pt x="2412" y="3154"/>
                </a:cubicBezTo>
                <a:lnTo>
                  <a:pt x="2412" y="3154"/>
                </a:lnTo>
                <a:lnTo>
                  <a:pt x="2412" y="3154"/>
                </a:lnTo>
                <a:cubicBezTo>
                  <a:pt x="4020" y="1205"/>
                  <a:pt x="5980" y="154"/>
                  <a:pt x="8294" y="0"/>
                </a:cubicBezTo>
                <a:lnTo>
                  <a:pt x="8294" y="0"/>
                </a:lnTo>
                <a:lnTo>
                  <a:pt x="24824" y="0"/>
                </a:lnTo>
                <a:cubicBezTo>
                  <a:pt x="27098" y="154"/>
                  <a:pt x="29039" y="1205"/>
                  <a:pt x="30647" y="3154"/>
                </a:cubicBezTo>
                <a:lnTo>
                  <a:pt x="30647" y="3154"/>
                </a:lnTo>
                <a:cubicBezTo>
                  <a:pt x="32176" y="5256"/>
                  <a:pt x="33000" y="7821"/>
                  <a:pt x="33118" y="10846"/>
                </a:cubicBezTo>
                <a:lnTo>
                  <a:pt x="33118" y="10846"/>
                </a:lnTo>
                <a:lnTo>
                  <a:pt x="33118" y="14462"/>
                </a:lnTo>
                <a:lnTo>
                  <a:pt x="66176" y="14462"/>
                </a:lnTo>
                <a:lnTo>
                  <a:pt x="66176" y="10846"/>
                </a:lnTo>
                <a:cubicBezTo>
                  <a:pt x="66294" y="7821"/>
                  <a:pt x="67098" y="5256"/>
                  <a:pt x="68588" y="3154"/>
                </a:cubicBezTo>
                <a:lnTo>
                  <a:pt x="68588" y="3154"/>
                </a:lnTo>
                <a:cubicBezTo>
                  <a:pt x="70196" y="1205"/>
                  <a:pt x="72157" y="154"/>
                  <a:pt x="74471" y="0"/>
                </a:cubicBezTo>
                <a:lnTo>
                  <a:pt x="74471" y="0"/>
                </a:lnTo>
                <a:lnTo>
                  <a:pt x="91000" y="0"/>
                </a:lnTo>
                <a:cubicBezTo>
                  <a:pt x="93275" y="154"/>
                  <a:pt x="95216" y="1205"/>
                  <a:pt x="96824" y="3154"/>
                </a:cubicBezTo>
                <a:lnTo>
                  <a:pt x="96824" y="3154"/>
                </a:lnTo>
                <a:cubicBezTo>
                  <a:pt x="98353" y="5256"/>
                  <a:pt x="99176" y="7821"/>
                  <a:pt x="99294" y="10846"/>
                </a:cubicBezTo>
                <a:lnTo>
                  <a:pt x="99294" y="10846"/>
                </a:lnTo>
                <a:lnTo>
                  <a:pt x="99294" y="32462"/>
                </a:lnTo>
                <a:cubicBezTo>
                  <a:pt x="99176" y="35436"/>
                  <a:pt x="98353" y="37974"/>
                  <a:pt x="96824" y="40077"/>
                </a:cubicBezTo>
                <a:lnTo>
                  <a:pt x="96824" y="40077"/>
                </a:lnTo>
                <a:cubicBezTo>
                  <a:pt x="95216" y="42077"/>
                  <a:pt x="93275" y="43154"/>
                  <a:pt x="91000" y="43308"/>
                </a:cubicBezTo>
                <a:lnTo>
                  <a:pt x="91000" y="43308"/>
                </a:lnTo>
                <a:lnTo>
                  <a:pt x="74471" y="43308"/>
                </a:lnTo>
                <a:cubicBezTo>
                  <a:pt x="72157" y="43154"/>
                  <a:pt x="70196" y="42077"/>
                  <a:pt x="68588" y="40077"/>
                </a:cubicBezTo>
                <a:lnTo>
                  <a:pt x="68588" y="40077"/>
                </a:lnTo>
                <a:cubicBezTo>
                  <a:pt x="67098" y="37974"/>
                  <a:pt x="66294" y="35436"/>
                  <a:pt x="66176" y="32462"/>
                </a:cubicBezTo>
                <a:lnTo>
                  <a:pt x="66176" y="32462"/>
                </a:lnTo>
                <a:lnTo>
                  <a:pt x="66176" y="28846"/>
                </a:lnTo>
                <a:lnTo>
                  <a:pt x="33118" y="28846"/>
                </a:lnTo>
                <a:lnTo>
                  <a:pt x="33118" y="32462"/>
                </a:lnTo>
                <a:cubicBezTo>
                  <a:pt x="33118" y="32923"/>
                  <a:pt x="33118" y="33308"/>
                  <a:pt x="33118" y="33615"/>
                </a:cubicBezTo>
                <a:lnTo>
                  <a:pt x="33118" y="33615"/>
                </a:lnTo>
                <a:lnTo>
                  <a:pt x="46882" y="57692"/>
                </a:lnTo>
                <a:lnTo>
                  <a:pt x="63412" y="57692"/>
                </a:lnTo>
                <a:cubicBezTo>
                  <a:pt x="65725" y="57846"/>
                  <a:pt x="67686" y="58897"/>
                  <a:pt x="69294" y="60846"/>
                </a:cubicBezTo>
                <a:lnTo>
                  <a:pt x="69294" y="60846"/>
                </a:lnTo>
                <a:cubicBezTo>
                  <a:pt x="70784" y="62949"/>
                  <a:pt x="71588" y="65513"/>
                  <a:pt x="71706" y="68538"/>
                </a:cubicBezTo>
                <a:lnTo>
                  <a:pt x="71706" y="68538"/>
                </a:lnTo>
                <a:lnTo>
                  <a:pt x="71706" y="90154"/>
                </a:lnTo>
                <a:cubicBezTo>
                  <a:pt x="71588" y="93128"/>
                  <a:pt x="70784" y="95667"/>
                  <a:pt x="69294" y="97769"/>
                </a:cubicBezTo>
                <a:lnTo>
                  <a:pt x="69294" y="97769"/>
                </a:lnTo>
                <a:cubicBezTo>
                  <a:pt x="67686" y="99769"/>
                  <a:pt x="65725" y="100846"/>
                  <a:pt x="63412" y="101000"/>
                </a:cubicBezTo>
                <a:lnTo>
                  <a:pt x="63412" y="101000"/>
                </a:lnTo>
                <a:lnTo>
                  <a:pt x="46882" y="101000"/>
                </a:lnTo>
                <a:cubicBezTo>
                  <a:pt x="44569" y="100846"/>
                  <a:pt x="42608" y="99769"/>
                  <a:pt x="41000" y="97769"/>
                </a:cubicBezTo>
                <a:lnTo>
                  <a:pt x="41000" y="97769"/>
                </a:lnTo>
                <a:cubicBezTo>
                  <a:pt x="39510" y="95667"/>
                  <a:pt x="38706" y="93128"/>
                  <a:pt x="38588" y="90154"/>
                </a:cubicBezTo>
                <a:lnTo>
                  <a:pt x="38588" y="90154"/>
                </a:lnTo>
                <a:lnTo>
                  <a:pt x="38588" y="68538"/>
                </a:lnTo>
                <a:cubicBezTo>
                  <a:pt x="38588" y="68077"/>
                  <a:pt x="38588" y="67692"/>
                  <a:pt x="38588" y="67385"/>
                </a:cubicBezTo>
                <a:lnTo>
                  <a:pt x="38588" y="67385"/>
                </a:lnTo>
                <a:lnTo>
                  <a:pt x="24824" y="43308"/>
                </a:lnTo>
                <a:lnTo>
                  <a:pt x="8294" y="43308"/>
                </a:lnTo>
                <a:cubicBezTo>
                  <a:pt x="5980" y="43154"/>
                  <a:pt x="4020" y="42077"/>
                  <a:pt x="2412" y="40077"/>
                </a:cubicBezTo>
                <a:lnTo>
                  <a:pt x="2412" y="40077"/>
                </a:lnTo>
                <a:cubicBezTo>
                  <a:pt x="922" y="37974"/>
                  <a:pt x="118" y="35436"/>
                  <a:pt x="0" y="32462"/>
                </a:cubicBezTo>
                <a:lnTo>
                  <a:pt x="0" y="32462"/>
                </a:lnTo>
                <a:lnTo>
                  <a:pt x="0" y="1084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3140-19"/>
          <p:cNvSpPr/>
          <p:nvPr/>
        </p:nvSpPr>
        <p:spPr>
          <a:xfrm>
            <a:off x="400050" y="1779910"/>
            <a:ext cx="4100513" cy="742169"/>
          </a:xfrm>
          <a:prstGeom prst="roundRect">
            <a:avLst>
              <a:gd name="adj" fmla="val 513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3140-20"/>
          <p:cNvSpPr/>
          <p:nvPr/>
        </p:nvSpPr>
        <p:spPr>
          <a:xfrm>
            <a:off x="4643438" y="1779910"/>
            <a:ext cx="4100513" cy="742169"/>
          </a:xfrm>
          <a:prstGeom prst="roundRect">
            <a:avLst>
              <a:gd name="adj" fmla="val 513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9439833140-21"/>
          <p:cNvSpPr/>
          <p:nvPr/>
        </p:nvSpPr>
        <p:spPr>
          <a:xfrm>
            <a:off x="400050" y="2664954"/>
            <a:ext cx="4100513" cy="941412"/>
          </a:xfrm>
          <a:prstGeom prst="roundRect">
            <a:avLst>
              <a:gd name="adj" fmla="val 404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9439833141-22"/>
          <p:cNvSpPr/>
          <p:nvPr/>
        </p:nvSpPr>
        <p:spPr>
          <a:xfrm>
            <a:off x="4643438" y="2664954"/>
            <a:ext cx="4100513" cy="941412"/>
          </a:xfrm>
          <a:prstGeom prst="roundRect">
            <a:avLst>
              <a:gd name="adj" fmla="val 404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9439833138-14"/>
          <p:cNvSpPr/>
          <p:nvPr/>
        </p:nvSpPr>
        <p:spPr>
          <a:xfrm>
            <a:off x="400050" y="3777816"/>
            <a:ext cx="83439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9"/>
                </a:lnTo>
                <a:lnTo>
                  <a:pt x="99725" y="111"/>
                </a:lnTo>
                <a:lnTo>
                  <a:pt x="99757" y="241"/>
                </a:lnTo>
                <a:lnTo>
                  <a:pt x="99789" y="426"/>
                </a:lnTo>
                <a:lnTo>
                  <a:pt x="99818" y="648"/>
                </a:lnTo>
                <a:lnTo>
                  <a:pt x="99848" y="944"/>
                </a:lnTo>
                <a:lnTo>
                  <a:pt x="99874" y="1259"/>
                </a:lnTo>
                <a:lnTo>
                  <a:pt x="99900" y="1630"/>
                </a:lnTo>
                <a:lnTo>
                  <a:pt x="99922" y="2037"/>
                </a:lnTo>
                <a:lnTo>
                  <a:pt x="99942" y="2463"/>
                </a:lnTo>
                <a:lnTo>
                  <a:pt x="99960" y="2944"/>
                </a:lnTo>
                <a:lnTo>
                  <a:pt x="99974" y="3426"/>
                </a:lnTo>
                <a:lnTo>
                  <a:pt x="99985" y="3944"/>
                </a:lnTo>
                <a:lnTo>
                  <a:pt x="99993" y="4463"/>
                </a:lnTo>
                <a:lnTo>
                  <a:pt x="99999" y="5019"/>
                </a:lnTo>
                <a:lnTo>
                  <a:pt x="100000" y="5556"/>
                </a:lnTo>
                <a:lnTo>
                  <a:pt x="100000" y="94444"/>
                </a:lnTo>
                <a:lnTo>
                  <a:pt x="99999" y="94981"/>
                </a:lnTo>
                <a:lnTo>
                  <a:pt x="99993" y="95537"/>
                </a:lnTo>
                <a:lnTo>
                  <a:pt x="99985" y="96056"/>
                </a:lnTo>
                <a:lnTo>
                  <a:pt x="99974" y="96574"/>
                </a:lnTo>
                <a:lnTo>
                  <a:pt x="99960" y="97056"/>
                </a:lnTo>
                <a:lnTo>
                  <a:pt x="99942" y="97537"/>
                </a:lnTo>
                <a:lnTo>
                  <a:pt x="99922" y="97963"/>
                </a:lnTo>
                <a:lnTo>
                  <a:pt x="99900" y="98370"/>
                </a:lnTo>
                <a:lnTo>
                  <a:pt x="99874" y="98741"/>
                </a:lnTo>
                <a:lnTo>
                  <a:pt x="99848" y="99056"/>
                </a:lnTo>
                <a:lnTo>
                  <a:pt x="99818" y="99352"/>
                </a:lnTo>
                <a:lnTo>
                  <a:pt x="99789" y="99574"/>
                </a:lnTo>
                <a:lnTo>
                  <a:pt x="99757" y="99759"/>
                </a:lnTo>
                <a:lnTo>
                  <a:pt x="99725" y="99889"/>
                </a:lnTo>
                <a:lnTo>
                  <a:pt x="99691" y="99981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1"/>
                </a:lnTo>
                <a:lnTo>
                  <a:pt x="275" y="99889"/>
                </a:lnTo>
                <a:lnTo>
                  <a:pt x="243" y="99759"/>
                </a:lnTo>
                <a:lnTo>
                  <a:pt x="211" y="99574"/>
                </a:lnTo>
                <a:lnTo>
                  <a:pt x="182" y="99352"/>
                </a:lnTo>
                <a:lnTo>
                  <a:pt x="152" y="99056"/>
                </a:lnTo>
                <a:lnTo>
                  <a:pt x="126" y="98741"/>
                </a:lnTo>
                <a:lnTo>
                  <a:pt x="100" y="98370"/>
                </a:lnTo>
                <a:lnTo>
                  <a:pt x="78" y="97963"/>
                </a:lnTo>
                <a:lnTo>
                  <a:pt x="58" y="97537"/>
                </a:lnTo>
                <a:lnTo>
                  <a:pt x="40" y="97056"/>
                </a:lnTo>
                <a:lnTo>
                  <a:pt x="26" y="96574"/>
                </a:lnTo>
                <a:lnTo>
                  <a:pt x="15" y="96056"/>
                </a:lnTo>
                <a:lnTo>
                  <a:pt x="7" y="95537"/>
                </a:lnTo>
                <a:lnTo>
                  <a:pt x="1" y="94981"/>
                </a:lnTo>
                <a:lnTo>
                  <a:pt x="0" y="94444"/>
                </a:lnTo>
                <a:lnTo>
                  <a:pt x="0" y="5556"/>
                </a:lnTo>
                <a:lnTo>
                  <a:pt x="1" y="5019"/>
                </a:lnTo>
                <a:lnTo>
                  <a:pt x="7" y="4463"/>
                </a:lnTo>
                <a:lnTo>
                  <a:pt x="15" y="3944"/>
                </a:lnTo>
                <a:lnTo>
                  <a:pt x="26" y="3426"/>
                </a:lnTo>
                <a:lnTo>
                  <a:pt x="40" y="2944"/>
                </a:lnTo>
                <a:lnTo>
                  <a:pt x="58" y="2463"/>
                </a:lnTo>
                <a:lnTo>
                  <a:pt x="78" y="2037"/>
                </a:lnTo>
                <a:lnTo>
                  <a:pt x="100" y="1630"/>
                </a:lnTo>
                <a:lnTo>
                  <a:pt x="126" y="1259"/>
                </a:lnTo>
                <a:lnTo>
                  <a:pt x="152" y="944"/>
                </a:lnTo>
                <a:lnTo>
                  <a:pt x="182" y="648"/>
                </a:lnTo>
                <a:lnTo>
                  <a:pt x="211" y="426"/>
                </a:lnTo>
                <a:lnTo>
                  <a:pt x="243" y="241"/>
                </a:lnTo>
                <a:lnTo>
                  <a:pt x="275" y="111"/>
                </a:lnTo>
                <a:lnTo>
                  <a:pt x="309" y="19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3138-16"/>
          <p:cNvSpPr/>
          <p:nvPr/>
        </p:nvSpPr>
        <p:spPr>
          <a:xfrm>
            <a:off x="400050" y="3777816"/>
            <a:ext cx="42863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7"/>
                </a:lnTo>
                <a:lnTo>
                  <a:pt x="53661" y="107"/>
                </a:lnTo>
                <a:lnTo>
                  <a:pt x="47314" y="239"/>
                </a:lnTo>
                <a:lnTo>
                  <a:pt x="41154" y="423"/>
                </a:lnTo>
                <a:lnTo>
                  <a:pt x="35240" y="656"/>
                </a:lnTo>
                <a:lnTo>
                  <a:pt x="29629" y="936"/>
                </a:lnTo>
                <a:lnTo>
                  <a:pt x="24374" y="1261"/>
                </a:lnTo>
                <a:lnTo>
                  <a:pt x="19526" y="1627"/>
                </a:lnTo>
                <a:lnTo>
                  <a:pt x="15133" y="2031"/>
                </a:lnTo>
                <a:lnTo>
                  <a:pt x="11235" y="2469"/>
                </a:lnTo>
                <a:lnTo>
                  <a:pt x="7872" y="2937"/>
                </a:lnTo>
                <a:lnTo>
                  <a:pt x="5075" y="3430"/>
                </a:lnTo>
                <a:lnTo>
                  <a:pt x="2871" y="3943"/>
                </a:lnTo>
                <a:lnTo>
                  <a:pt x="1281" y="4472"/>
                </a:lnTo>
                <a:lnTo>
                  <a:pt x="321" y="5011"/>
                </a:lnTo>
                <a:lnTo>
                  <a:pt x="0" y="5556"/>
                </a:lnTo>
                <a:lnTo>
                  <a:pt x="0" y="94444"/>
                </a:lnTo>
                <a:lnTo>
                  <a:pt x="321" y="94989"/>
                </a:lnTo>
                <a:lnTo>
                  <a:pt x="1281" y="95528"/>
                </a:lnTo>
                <a:lnTo>
                  <a:pt x="2871" y="96057"/>
                </a:lnTo>
                <a:lnTo>
                  <a:pt x="5075" y="96570"/>
                </a:lnTo>
                <a:lnTo>
                  <a:pt x="7872" y="97063"/>
                </a:lnTo>
                <a:lnTo>
                  <a:pt x="11235" y="97531"/>
                </a:lnTo>
                <a:lnTo>
                  <a:pt x="15133" y="97969"/>
                </a:lnTo>
                <a:lnTo>
                  <a:pt x="19526" y="98373"/>
                </a:lnTo>
                <a:lnTo>
                  <a:pt x="24374" y="98739"/>
                </a:lnTo>
                <a:lnTo>
                  <a:pt x="29629" y="99064"/>
                </a:lnTo>
                <a:lnTo>
                  <a:pt x="35240" y="99344"/>
                </a:lnTo>
                <a:lnTo>
                  <a:pt x="41154" y="99577"/>
                </a:lnTo>
                <a:lnTo>
                  <a:pt x="47314" y="99761"/>
                </a:lnTo>
                <a:lnTo>
                  <a:pt x="53661" y="99893"/>
                </a:lnTo>
                <a:lnTo>
                  <a:pt x="60132" y="9997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444"/>
                </a:lnTo>
                <a:lnTo>
                  <a:pt x="100000" y="5556"/>
                </a:lnTo>
                <a:lnTo>
                  <a:pt x="100000" y="555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3141-24"/>
          <p:cNvSpPr/>
          <p:nvPr/>
        </p:nvSpPr>
        <p:spPr>
          <a:xfrm>
            <a:off x="642938" y="3892116"/>
            <a:ext cx="285750" cy="2857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3205-50"/>
          <p:cNvSpPr/>
          <p:nvPr/>
        </p:nvSpPr>
        <p:spPr>
          <a:xfrm>
            <a:off x="728873" y="3974625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3134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9439833134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9439833135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1" name="el-1789439833136-8"/>
          <p:cNvSpPr txBox="1"/>
          <p:nvPr/>
        </p:nvSpPr>
        <p:spPr>
          <a:xfrm>
            <a:off x="3673227" y="157163"/>
            <a:ext cx="205025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防护单元配电系统方案（二）</a:t>
            </a:r>
            <a:endParaRPr/>
          </a:p>
        </p:txBody>
      </p:sp>
      <p:sp>
        <p:nvSpPr>
          <p:cNvPr id="22" name="el-1789439833136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· 配电系统</a:t>
            </a:r>
            <a:endParaRPr/>
          </a:p>
        </p:txBody>
      </p:sp>
      <p:sp>
        <p:nvSpPr>
          <p:cNvPr id="23" name="el-1789439833139-17"/>
          <p:cNvSpPr txBox="1"/>
          <p:nvPr/>
        </p:nvSpPr>
        <p:spPr>
          <a:xfrm>
            <a:off x="1057275" y="1213768"/>
            <a:ext cx="5748174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两路电力系统电源分别进线时需设置</a:t>
            </a:r>
            <a:r>
              <a:rPr b="1" sz="1060" spc="17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两个进线总开关</a:t>
            </a: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，配合内部电源形成</a:t>
            </a:r>
            <a:r>
              <a:rPr b="1" sz="1060" spc="17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多重电源保障</a:t>
            </a: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体系。</a:t>
            </a:r>
            <a:endParaRPr/>
          </a:p>
        </p:txBody>
      </p:sp>
      <p:sp>
        <p:nvSpPr>
          <p:cNvPr id="24" name="el-1789439833149-37"/>
          <p:cNvSpPr txBox="1"/>
          <p:nvPr/>
        </p:nvSpPr>
        <p:spPr>
          <a:xfrm>
            <a:off x="1007269" y="1944216"/>
            <a:ext cx="34004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双路电源进线</a:t>
            </a:r>
            <a:endParaRPr/>
          </a:p>
        </p:txBody>
      </p:sp>
      <p:sp>
        <p:nvSpPr>
          <p:cNvPr id="25" name="el-1789439833148-33"/>
          <p:cNvSpPr txBox="1"/>
          <p:nvPr/>
        </p:nvSpPr>
        <p:spPr>
          <a:xfrm>
            <a:off x="1007269" y="2172816"/>
            <a:ext cx="339042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两路电力系统电源分别进线，设置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两个进线总开关</a:t>
            </a:r>
            <a:endParaRPr/>
          </a:p>
        </p:txBody>
      </p:sp>
      <p:sp>
        <p:nvSpPr>
          <p:cNvPr id="26" name="el-1789439833150-38"/>
          <p:cNvSpPr txBox="1"/>
          <p:nvPr/>
        </p:nvSpPr>
        <p:spPr>
          <a:xfrm>
            <a:off x="5250656" y="1944216"/>
            <a:ext cx="34004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多重电源保障</a:t>
            </a:r>
            <a:endParaRPr/>
          </a:p>
        </p:txBody>
      </p:sp>
      <p:sp>
        <p:nvSpPr>
          <p:cNvPr id="27" name="el-1789439833148-34"/>
          <p:cNvSpPr txBox="1"/>
          <p:nvPr/>
        </p:nvSpPr>
        <p:spPr>
          <a:xfrm>
            <a:off x="5250656" y="2172816"/>
            <a:ext cx="339042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配合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内部电源（区域电源）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形成多重电源保障体系</a:t>
            </a:r>
            <a:endParaRPr/>
          </a:p>
        </p:txBody>
      </p:sp>
      <p:sp>
        <p:nvSpPr>
          <p:cNvPr id="28" name="el-1789439833150-39"/>
          <p:cNvSpPr txBox="1"/>
          <p:nvPr/>
        </p:nvSpPr>
        <p:spPr>
          <a:xfrm>
            <a:off x="1007269" y="2829260"/>
            <a:ext cx="34004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转换开关预留</a:t>
            </a:r>
            <a:endParaRPr/>
          </a:p>
        </p:txBody>
      </p:sp>
      <p:sp>
        <p:nvSpPr>
          <p:cNvPr id="29" name="el-1789439833149-35"/>
          <p:cNvSpPr txBox="1"/>
          <p:nvPr/>
        </p:nvSpPr>
        <p:spPr>
          <a:xfrm>
            <a:off x="1007269" y="3057860"/>
            <a:ext cx="3300413" cy="3984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系统图中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预留内部电源或区域电源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的进线总开关和内外电源转换开关</a:t>
            </a:r>
            <a:endParaRPr/>
          </a:p>
        </p:txBody>
      </p:sp>
      <p:sp>
        <p:nvSpPr>
          <p:cNvPr id="30" name="el-1789439833150-40"/>
          <p:cNvSpPr txBox="1"/>
          <p:nvPr/>
        </p:nvSpPr>
        <p:spPr>
          <a:xfrm>
            <a:off x="5250656" y="2829260"/>
            <a:ext cx="353758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EPS简化配置</a:t>
            </a:r>
            <a:endParaRPr/>
          </a:p>
        </p:txBody>
      </p:sp>
      <p:sp>
        <p:nvSpPr>
          <p:cNvPr id="31" name="el-1789439833149-36"/>
          <p:cNvSpPr txBox="1"/>
          <p:nvPr/>
        </p:nvSpPr>
        <p:spPr>
          <a:xfrm>
            <a:off x="5250656" y="3057860"/>
            <a:ext cx="3300413" cy="3984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由本防空地下室内部电源供电的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战时一级负荷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可不使用EPS（UPS）蓄电池组</a:t>
            </a:r>
            <a:endParaRPr/>
          </a:p>
        </p:txBody>
      </p:sp>
      <p:sp>
        <p:nvSpPr>
          <p:cNvPr id="32" name="el-1789439833139-18"/>
          <p:cNvSpPr txBox="1"/>
          <p:nvPr/>
        </p:nvSpPr>
        <p:spPr>
          <a:xfrm>
            <a:off x="1042988" y="3926384"/>
            <a:ext cx="6609188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双电源 + 内部电源构成</a:t>
            </a:r>
            <a:r>
              <a:rPr b="1" sz="106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三重保障</a:t>
            </a: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，一级负荷由内部电源直接供电时，可优化EPS配置，降低系统复杂度。</a:t>
            </a:r>
            <a:endParaRPr/>
          </a:p>
        </p:txBody>
      </p:sp>
      <p:sp>
        <p:nvSpPr>
          <p:cNvPr id="33" name="el-1789439833136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34" name="el-1789439833135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配电系统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35" name="el-1789439833136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3136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40</a:t>
            </a:r>
            <a:endParaRPr/>
          </a:p>
        </p:txBody>
      </p:sp>
      <p:sp>
        <p:nvSpPr>
          <p:cNvPr id="37" name="el-1789439833144-25"/>
          <p:cNvSpPr/>
          <p:nvPr/>
        </p:nvSpPr>
        <p:spPr>
          <a:xfrm>
            <a:off x="592931" y="1944216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3146-29"/>
          <p:cNvSpPr/>
          <p:nvPr/>
        </p:nvSpPr>
        <p:spPr>
          <a:xfrm>
            <a:off x="907256" y="1979935"/>
            <a:ext cx="21431" cy="228600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33206-51"/>
          <p:cNvSpPr/>
          <p:nvPr/>
        </p:nvSpPr>
        <p:spPr>
          <a:xfrm>
            <a:off x="692016" y="2026360"/>
            <a:ext cx="101868" cy="13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273" y="8929"/>
                </a:moveTo>
                <a:lnTo>
                  <a:pt x="80273" y="8929"/>
                </a:lnTo>
                <a:cubicBezTo>
                  <a:pt x="81788" y="5881"/>
                  <a:pt x="80939" y="3310"/>
                  <a:pt x="77727" y="1214"/>
                </a:cubicBezTo>
                <a:lnTo>
                  <a:pt x="77727" y="1214"/>
                </a:lnTo>
                <a:cubicBezTo>
                  <a:pt x="74152" y="-500"/>
                  <a:pt x="70758" y="-381"/>
                  <a:pt x="67545" y="1571"/>
                </a:cubicBezTo>
                <a:lnTo>
                  <a:pt x="67545" y="1571"/>
                </a:lnTo>
                <a:lnTo>
                  <a:pt x="2818" y="46143"/>
                </a:lnTo>
                <a:cubicBezTo>
                  <a:pt x="91" y="48143"/>
                  <a:pt x="-667" y="50452"/>
                  <a:pt x="545" y="53071"/>
                </a:cubicBezTo>
                <a:lnTo>
                  <a:pt x="545" y="53071"/>
                </a:lnTo>
                <a:cubicBezTo>
                  <a:pt x="2061" y="55738"/>
                  <a:pt x="4576" y="57143"/>
                  <a:pt x="8091" y="57286"/>
                </a:cubicBezTo>
                <a:lnTo>
                  <a:pt x="8091" y="57286"/>
                </a:lnTo>
                <a:lnTo>
                  <a:pt x="36455" y="57286"/>
                </a:lnTo>
                <a:lnTo>
                  <a:pt x="17000" y="92857"/>
                </a:lnTo>
                <a:cubicBezTo>
                  <a:pt x="15485" y="95905"/>
                  <a:pt x="16333" y="98476"/>
                  <a:pt x="19545" y="100571"/>
                </a:cubicBezTo>
                <a:lnTo>
                  <a:pt x="19545" y="100571"/>
                </a:lnTo>
                <a:cubicBezTo>
                  <a:pt x="23061" y="102333"/>
                  <a:pt x="26424" y="102214"/>
                  <a:pt x="29636" y="100214"/>
                </a:cubicBezTo>
                <a:lnTo>
                  <a:pt x="29636" y="100214"/>
                </a:lnTo>
                <a:lnTo>
                  <a:pt x="94364" y="55643"/>
                </a:lnTo>
                <a:cubicBezTo>
                  <a:pt x="97091" y="53690"/>
                  <a:pt x="97879" y="51381"/>
                  <a:pt x="96727" y="48714"/>
                </a:cubicBezTo>
                <a:lnTo>
                  <a:pt x="96727" y="48714"/>
                </a:lnTo>
                <a:cubicBezTo>
                  <a:pt x="95333" y="46048"/>
                  <a:pt x="92788" y="44667"/>
                  <a:pt x="89091" y="44571"/>
                </a:cubicBezTo>
                <a:lnTo>
                  <a:pt x="89091" y="44571"/>
                </a:lnTo>
                <a:lnTo>
                  <a:pt x="61000" y="44571"/>
                </a:lnTo>
                <a:lnTo>
                  <a:pt x="80273" y="892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3144-26"/>
          <p:cNvSpPr/>
          <p:nvPr/>
        </p:nvSpPr>
        <p:spPr>
          <a:xfrm>
            <a:off x="4836319" y="1944216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439833146-30"/>
          <p:cNvSpPr/>
          <p:nvPr/>
        </p:nvSpPr>
        <p:spPr>
          <a:xfrm>
            <a:off x="5150644" y="1979935"/>
            <a:ext cx="21431" cy="228600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9439833206-52"/>
          <p:cNvSpPr/>
          <p:nvPr/>
        </p:nvSpPr>
        <p:spPr>
          <a:xfrm>
            <a:off x="4909989" y="2026369"/>
            <a:ext cx="152698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625" y="9714"/>
                </a:moveTo>
                <a:lnTo>
                  <a:pt x="50625" y="9714"/>
                </a:lnTo>
                <a:lnTo>
                  <a:pt x="64188" y="15500"/>
                </a:lnTo>
                <a:lnTo>
                  <a:pt x="50125" y="21857"/>
                </a:lnTo>
                <a:lnTo>
                  <a:pt x="36000" y="15500"/>
                </a:lnTo>
                <a:lnTo>
                  <a:pt x="49563" y="9714"/>
                </a:lnTo>
                <a:cubicBezTo>
                  <a:pt x="49937" y="9619"/>
                  <a:pt x="50292" y="9619"/>
                  <a:pt x="50625" y="9714"/>
                </a:cubicBezTo>
                <a:lnTo>
                  <a:pt x="50625" y="9714"/>
                </a:lnTo>
                <a:moveTo>
                  <a:pt x="23688" y="18500"/>
                </a:moveTo>
                <a:lnTo>
                  <a:pt x="23688" y="18500"/>
                </a:lnTo>
                <a:lnTo>
                  <a:pt x="23688" y="40786"/>
                </a:lnTo>
                <a:cubicBezTo>
                  <a:pt x="23438" y="40786"/>
                  <a:pt x="23188" y="40833"/>
                  <a:pt x="22938" y="40929"/>
                </a:cubicBezTo>
                <a:lnTo>
                  <a:pt x="22938" y="40929"/>
                </a:lnTo>
                <a:lnTo>
                  <a:pt x="6250" y="48143"/>
                </a:lnTo>
                <a:cubicBezTo>
                  <a:pt x="2333" y="50095"/>
                  <a:pt x="250" y="53595"/>
                  <a:pt x="0" y="58643"/>
                </a:cubicBezTo>
                <a:lnTo>
                  <a:pt x="0" y="58643"/>
                </a:lnTo>
                <a:lnTo>
                  <a:pt x="0" y="82286"/>
                </a:lnTo>
                <a:cubicBezTo>
                  <a:pt x="125" y="86952"/>
                  <a:pt x="2104" y="90333"/>
                  <a:pt x="5938" y="92429"/>
                </a:cubicBezTo>
                <a:lnTo>
                  <a:pt x="5938" y="92429"/>
                </a:lnTo>
                <a:lnTo>
                  <a:pt x="22625" y="100786"/>
                </a:lnTo>
                <a:cubicBezTo>
                  <a:pt x="25167" y="102119"/>
                  <a:pt x="27771" y="102119"/>
                  <a:pt x="30438" y="100786"/>
                </a:cubicBezTo>
                <a:lnTo>
                  <a:pt x="30438" y="100786"/>
                </a:lnTo>
                <a:lnTo>
                  <a:pt x="50125" y="91071"/>
                </a:lnTo>
                <a:lnTo>
                  <a:pt x="69938" y="100786"/>
                </a:lnTo>
                <a:cubicBezTo>
                  <a:pt x="72479" y="102119"/>
                  <a:pt x="75083" y="102119"/>
                  <a:pt x="77750" y="100786"/>
                </a:cubicBezTo>
                <a:lnTo>
                  <a:pt x="77750" y="100786"/>
                </a:lnTo>
                <a:lnTo>
                  <a:pt x="94438" y="92429"/>
                </a:lnTo>
                <a:cubicBezTo>
                  <a:pt x="98146" y="90429"/>
                  <a:pt x="100063" y="87048"/>
                  <a:pt x="100188" y="82286"/>
                </a:cubicBezTo>
                <a:lnTo>
                  <a:pt x="100188" y="82286"/>
                </a:lnTo>
                <a:lnTo>
                  <a:pt x="100188" y="58643"/>
                </a:lnTo>
                <a:cubicBezTo>
                  <a:pt x="99979" y="53595"/>
                  <a:pt x="97896" y="50095"/>
                  <a:pt x="93938" y="48143"/>
                </a:cubicBezTo>
                <a:lnTo>
                  <a:pt x="93938" y="48143"/>
                </a:lnTo>
                <a:lnTo>
                  <a:pt x="77250" y="40929"/>
                </a:lnTo>
                <a:cubicBezTo>
                  <a:pt x="77000" y="40833"/>
                  <a:pt x="76771" y="40786"/>
                  <a:pt x="76563" y="40786"/>
                </a:cubicBezTo>
                <a:lnTo>
                  <a:pt x="76563" y="40786"/>
                </a:lnTo>
                <a:cubicBezTo>
                  <a:pt x="76563" y="40786"/>
                  <a:pt x="76563" y="40786"/>
                  <a:pt x="76563" y="40786"/>
                </a:cubicBezTo>
                <a:lnTo>
                  <a:pt x="76563" y="40786"/>
                </a:lnTo>
                <a:lnTo>
                  <a:pt x="76563" y="18500"/>
                </a:lnTo>
                <a:cubicBezTo>
                  <a:pt x="76313" y="13452"/>
                  <a:pt x="74208" y="9929"/>
                  <a:pt x="70250" y="7929"/>
                </a:cubicBezTo>
                <a:lnTo>
                  <a:pt x="70250" y="7929"/>
                </a:lnTo>
                <a:lnTo>
                  <a:pt x="53563" y="786"/>
                </a:lnTo>
                <a:cubicBezTo>
                  <a:pt x="51271" y="-262"/>
                  <a:pt x="48958" y="-262"/>
                  <a:pt x="46625" y="786"/>
                </a:cubicBezTo>
                <a:lnTo>
                  <a:pt x="46625" y="786"/>
                </a:lnTo>
                <a:lnTo>
                  <a:pt x="29938" y="7929"/>
                </a:lnTo>
                <a:cubicBezTo>
                  <a:pt x="25979" y="9929"/>
                  <a:pt x="23896" y="13452"/>
                  <a:pt x="23688" y="18500"/>
                </a:cubicBezTo>
                <a:lnTo>
                  <a:pt x="23688" y="18500"/>
                </a:lnTo>
                <a:moveTo>
                  <a:pt x="68188" y="41929"/>
                </a:moveTo>
                <a:lnTo>
                  <a:pt x="68188" y="41929"/>
                </a:lnTo>
                <a:lnTo>
                  <a:pt x="53938" y="48143"/>
                </a:lnTo>
                <a:lnTo>
                  <a:pt x="53938" y="30429"/>
                </a:lnTo>
                <a:lnTo>
                  <a:pt x="68188" y="24071"/>
                </a:lnTo>
                <a:lnTo>
                  <a:pt x="68188" y="41929"/>
                </a:lnTo>
                <a:moveTo>
                  <a:pt x="26937" y="49929"/>
                </a:moveTo>
                <a:lnTo>
                  <a:pt x="26937" y="49929"/>
                </a:lnTo>
                <a:lnTo>
                  <a:pt x="40500" y="55857"/>
                </a:lnTo>
                <a:lnTo>
                  <a:pt x="26438" y="62000"/>
                </a:lnTo>
                <a:lnTo>
                  <a:pt x="12375" y="55857"/>
                </a:lnTo>
                <a:lnTo>
                  <a:pt x="25938" y="49929"/>
                </a:lnTo>
                <a:cubicBezTo>
                  <a:pt x="26271" y="49786"/>
                  <a:pt x="26604" y="49786"/>
                  <a:pt x="26937" y="49929"/>
                </a:cubicBezTo>
                <a:lnTo>
                  <a:pt x="26937" y="49929"/>
                </a:lnTo>
                <a:moveTo>
                  <a:pt x="30250" y="90429"/>
                </a:moveTo>
                <a:lnTo>
                  <a:pt x="30250" y="90429"/>
                </a:lnTo>
                <a:lnTo>
                  <a:pt x="30250" y="70571"/>
                </a:lnTo>
                <a:lnTo>
                  <a:pt x="44563" y="64214"/>
                </a:lnTo>
                <a:lnTo>
                  <a:pt x="44563" y="83286"/>
                </a:lnTo>
                <a:lnTo>
                  <a:pt x="30250" y="90429"/>
                </a:lnTo>
                <a:moveTo>
                  <a:pt x="73250" y="49929"/>
                </a:moveTo>
                <a:lnTo>
                  <a:pt x="73250" y="49929"/>
                </a:lnTo>
                <a:cubicBezTo>
                  <a:pt x="73583" y="49786"/>
                  <a:pt x="73917" y="49786"/>
                  <a:pt x="74250" y="49929"/>
                </a:cubicBezTo>
                <a:lnTo>
                  <a:pt x="74250" y="49929"/>
                </a:lnTo>
                <a:lnTo>
                  <a:pt x="87875" y="55857"/>
                </a:lnTo>
                <a:lnTo>
                  <a:pt x="73750" y="62000"/>
                </a:lnTo>
                <a:lnTo>
                  <a:pt x="59688" y="55857"/>
                </a:lnTo>
                <a:lnTo>
                  <a:pt x="73250" y="49929"/>
                </a:lnTo>
                <a:moveTo>
                  <a:pt x="91000" y="83714"/>
                </a:moveTo>
                <a:lnTo>
                  <a:pt x="91000" y="83714"/>
                </a:lnTo>
                <a:lnTo>
                  <a:pt x="77563" y="90429"/>
                </a:lnTo>
                <a:lnTo>
                  <a:pt x="77563" y="70571"/>
                </a:lnTo>
                <a:lnTo>
                  <a:pt x="91875" y="64214"/>
                </a:lnTo>
                <a:lnTo>
                  <a:pt x="91875" y="82286"/>
                </a:lnTo>
                <a:cubicBezTo>
                  <a:pt x="91875" y="82952"/>
                  <a:pt x="91583" y="83429"/>
                  <a:pt x="91000" y="83714"/>
                </a:cubicBezTo>
                <a:lnTo>
                  <a:pt x="91000" y="83714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33145-27"/>
          <p:cNvSpPr/>
          <p:nvPr/>
        </p:nvSpPr>
        <p:spPr>
          <a:xfrm>
            <a:off x="592931" y="2829260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3146-31"/>
          <p:cNvSpPr/>
          <p:nvPr/>
        </p:nvSpPr>
        <p:spPr>
          <a:xfrm>
            <a:off x="907256" y="2864979"/>
            <a:ext cx="21431" cy="228600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3206-53"/>
          <p:cNvSpPr/>
          <p:nvPr/>
        </p:nvSpPr>
        <p:spPr>
          <a:xfrm>
            <a:off x="683568" y="2911413"/>
            <a:ext cx="118765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833" y="30000"/>
                </a:moveTo>
                <a:lnTo>
                  <a:pt x="101833" y="30000"/>
                </a:lnTo>
                <a:cubicBezTo>
                  <a:pt x="103222" y="28667"/>
                  <a:pt x="103917" y="27143"/>
                  <a:pt x="103917" y="25429"/>
                </a:cubicBezTo>
                <a:lnTo>
                  <a:pt x="103917" y="25429"/>
                </a:lnTo>
                <a:lnTo>
                  <a:pt x="103917" y="25429"/>
                </a:lnTo>
                <a:cubicBezTo>
                  <a:pt x="103917" y="23714"/>
                  <a:pt x="103222" y="22190"/>
                  <a:pt x="101833" y="20857"/>
                </a:cubicBezTo>
                <a:lnTo>
                  <a:pt x="101833" y="20857"/>
                </a:lnTo>
                <a:lnTo>
                  <a:pt x="79583" y="1786"/>
                </a:lnTo>
                <a:cubicBezTo>
                  <a:pt x="78028" y="595"/>
                  <a:pt x="76250" y="0"/>
                  <a:pt x="74250" y="0"/>
                </a:cubicBezTo>
                <a:lnTo>
                  <a:pt x="74250" y="0"/>
                </a:lnTo>
                <a:cubicBezTo>
                  <a:pt x="72194" y="0"/>
                  <a:pt x="70417" y="595"/>
                  <a:pt x="68917" y="1786"/>
                </a:cubicBezTo>
                <a:lnTo>
                  <a:pt x="68917" y="1786"/>
                </a:lnTo>
                <a:cubicBezTo>
                  <a:pt x="67528" y="3119"/>
                  <a:pt x="66833" y="4643"/>
                  <a:pt x="66833" y="6357"/>
                </a:cubicBezTo>
                <a:lnTo>
                  <a:pt x="66833" y="6357"/>
                </a:lnTo>
                <a:cubicBezTo>
                  <a:pt x="66833" y="8071"/>
                  <a:pt x="67528" y="9595"/>
                  <a:pt x="68917" y="10929"/>
                </a:cubicBezTo>
                <a:lnTo>
                  <a:pt x="68917" y="10929"/>
                </a:lnTo>
                <a:lnTo>
                  <a:pt x="78667" y="19071"/>
                </a:lnTo>
                <a:lnTo>
                  <a:pt x="7417" y="19071"/>
                </a:lnTo>
                <a:cubicBezTo>
                  <a:pt x="5250" y="19071"/>
                  <a:pt x="3472" y="19667"/>
                  <a:pt x="2083" y="20857"/>
                </a:cubicBezTo>
                <a:lnTo>
                  <a:pt x="2083" y="20857"/>
                </a:lnTo>
                <a:cubicBezTo>
                  <a:pt x="694" y="22048"/>
                  <a:pt x="0" y="23571"/>
                  <a:pt x="0" y="25429"/>
                </a:cubicBezTo>
                <a:lnTo>
                  <a:pt x="0" y="25429"/>
                </a:lnTo>
                <a:cubicBezTo>
                  <a:pt x="0" y="27286"/>
                  <a:pt x="694" y="28810"/>
                  <a:pt x="2083" y="30000"/>
                </a:cubicBezTo>
                <a:lnTo>
                  <a:pt x="2083" y="30000"/>
                </a:lnTo>
                <a:cubicBezTo>
                  <a:pt x="3472" y="31190"/>
                  <a:pt x="5250" y="31786"/>
                  <a:pt x="7417" y="31786"/>
                </a:cubicBezTo>
                <a:lnTo>
                  <a:pt x="7417" y="31786"/>
                </a:lnTo>
                <a:lnTo>
                  <a:pt x="78667" y="31786"/>
                </a:lnTo>
                <a:lnTo>
                  <a:pt x="68917" y="39929"/>
                </a:lnTo>
                <a:cubicBezTo>
                  <a:pt x="67528" y="41262"/>
                  <a:pt x="66833" y="42786"/>
                  <a:pt x="66833" y="44500"/>
                </a:cubicBezTo>
                <a:lnTo>
                  <a:pt x="66833" y="44500"/>
                </a:lnTo>
                <a:cubicBezTo>
                  <a:pt x="66833" y="46262"/>
                  <a:pt x="67528" y="47786"/>
                  <a:pt x="68917" y="49071"/>
                </a:cubicBezTo>
                <a:lnTo>
                  <a:pt x="68917" y="49071"/>
                </a:lnTo>
                <a:cubicBezTo>
                  <a:pt x="70417" y="50310"/>
                  <a:pt x="72194" y="50929"/>
                  <a:pt x="74250" y="50929"/>
                </a:cubicBezTo>
                <a:lnTo>
                  <a:pt x="74250" y="50929"/>
                </a:lnTo>
                <a:cubicBezTo>
                  <a:pt x="76250" y="50929"/>
                  <a:pt x="78028" y="50310"/>
                  <a:pt x="79583" y="49071"/>
                </a:cubicBezTo>
                <a:lnTo>
                  <a:pt x="79583" y="49071"/>
                </a:lnTo>
                <a:lnTo>
                  <a:pt x="101833" y="30000"/>
                </a:lnTo>
                <a:moveTo>
                  <a:pt x="24333" y="100000"/>
                </a:moveTo>
                <a:lnTo>
                  <a:pt x="24333" y="100000"/>
                </a:lnTo>
                <a:cubicBezTo>
                  <a:pt x="25889" y="101190"/>
                  <a:pt x="27667" y="101786"/>
                  <a:pt x="29667" y="101786"/>
                </a:cubicBezTo>
                <a:lnTo>
                  <a:pt x="29667" y="101786"/>
                </a:lnTo>
                <a:lnTo>
                  <a:pt x="29667" y="101786"/>
                </a:lnTo>
                <a:cubicBezTo>
                  <a:pt x="31667" y="101786"/>
                  <a:pt x="33444" y="101190"/>
                  <a:pt x="35000" y="100000"/>
                </a:cubicBezTo>
                <a:lnTo>
                  <a:pt x="35000" y="100000"/>
                </a:lnTo>
                <a:cubicBezTo>
                  <a:pt x="36389" y="98667"/>
                  <a:pt x="37083" y="97143"/>
                  <a:pt x="37083" y="95429"/>
                </a:cubicBezTo>
                <a:lnTo>
                  <a:pt x="37083" y="95429"/>
                </a:lnTo>
                <a:cubicBezTo>
                  <a:pt x="37083" y="93714"/>
                  <a:pt x="36389" y="92190"/>
                  <a:pt x="35000" y="90857"/>
                </a:cubicBezTo>
                <a:lnTo>
                  <a:pt x="35000" y="90857"/>
                </a:lnTo>
                <a:lnTo>
                  <a:pt x="25250" y="82714"/>
                </a:lnTo>
                <a:lnTo>
                  <a:pt x="96500" y="82714"/>
                </a:lnTo>
                <a:cubicBezTo>
                  <a:pt x="98667" y="82714"/>
                  <a:pt x="100444" y="82119"/>
                  <a:pt x="101833" y="80929"/>
                </a:cubicBezTo>
                <a:lnTo>
                  <a:pt x="101833" y="80929"/>
                </a:lnTo>
                <a:cubicBezTo>
                  <a:pt x="103222" y="79738"/>
                  <a:pt x="103917" y="78214"/>
                  <a:pt x="103917" y="76357"/>
                </a:cubicBezTo>
                <a:lnTo>
                  <a:pt x="103917" y="76357"/>
                </a:lnTo>
                <a:cubicBezTo>
                  <a:pt x="103917" y="74500"/>
                  <a:pt x="103222" y="72976"/>
                  <a:pt x="101833" y="71786"/>
                </a:cubicBezTo>
                <a:lnTo>
                  <a:pt x="101833" y="71786"/>
                </a:lnTo>
                <a:cubicBezTo>
                  <a:pt x="100444" y="70595"/>
                  <a:pt x="98667" y="70000"/>
                  <a:pt x="96500" y="70000"/>
                </a:cubicBezTo>
                <a:lnTo>
                  <a:pt x="96500" y="70000"/>
                </a:lnTo>
                <a:lnTo>
                  <a:pt x="25250" y="70000"/>
                </a:lnTo>
                <a:lnTo>
                  <a:pt x="35000" y="61857"/>
                </a:lnTo>
                <a:cubicBezTo>
                  <a:pt x="36389" y="60524"/>
                  <a:pt x="37083" y="59000"/>
                  <a:pt x="37083" y="57286"/>
                </a:cubicBezTo>
                <a:lnTo>
                  <a:pt x="37083" y="57286"/>
                </a:lnTo>
                <a:cubicBezTo>
                  <a:pt x="37083" y="55524"/>
                  <a:pt x="36389" y="54000"/>
                  <a:pt x="35000" y="52714"/>
                </a:cubicBezTo>
                <a:lnTo>
                  <a:pt x="35000" y="52714"/>
                </a:lnTo>
                <a:cubicBezTo>
                  <a:pt x="33444" y="51524"/>
                  <a:pt x="31667" y="50929"/>
                  <a:pt x="29667" y="50929"/>
                </a:cubicBezTo>
                <a:lnTo>
                  <a:pt x="29667" y="50929"/>
                </a:lnTo>
                <a:cubicBezTo>
                  <a:pt x="27667" y="50929"/>
                  <a:pt x="25889" y="51524"/>
                  <a:pt x="24333" y="52714"/>
                </a:cubicBezTo>
                <a:lnTo>
                  <a:pt x="24333" y="52714"/>
                </a:lnTo>
                <a:lnTo>
                  <a:pt x="2083" y="71786"/>
                </a:lnTo>
                <a:cubicBezTo>
                  <a:pt x="694" y="73119"/>
                  <a:pt x="0" y="74643"/>
                  <a:pt x="0" y="76357"/>
                </a:cubicBezTo>
                <a:lnTo>
                  <a:pt x="0" y="76357"/>
                </a:lnTo>
                <a:cubicBezTo>
                  <a:pt x="0" y="78071"/>
                  <a:pt x="694" y="79595"/>
                  <a:pt x="2083" y="80929"/>
                </a:cubicBezTo>
                <a:lnTo>
                  <a:pt x="2083" y="80929"/>
                </a:lnTo>
                <a:lnTo>
                  <a:pt x="24333" y="100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9439833145-28"/>
          <p:cNvSpPr/>
          <p:nvPr/>
        </p:nvSpPr>
        <p:spPr>
          <a:xfrm>
            <a:off x="4836319" y="2829260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9439833146-32"/>
          <p:cNvSpPr/>
          <p:nvPr/>
        </p:nvSpPr>
        <p:spPr>
          <a:xfrm>
            <a:off x="5150644" y="2864979"/>
            <a:ext cx="21431" cy="228600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9439833206-54"/>
          <p:cNvSpPr/>
          <p:nvPr/>
        </p:nvSpPr>
        <p:spPr>
          <a:xfrm>
            <a:off x="4909989" y="2936863"/>
            <a:ext cx="152698" cy="848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688" y="19778"/>
                </a:moveTo>
                <a:lnTo>
                  <a:pt x="80688" y="19778"/>
                </a:lnTo>
                <a:cubicBezTo>
                  <a:pt x="82438" y="20000"/>
                  <a:pt x="83375" y="21667"/>
                  <a:pt x="83500" y="24778"/>
                </a:cubicBezTo>
                <a:lnTo>
                  <a:pt x="83500" y="24778"/>
                </a:lnTo>
                <a:lnTo>
                  <a:pt x="83500" y="74222"/>
                </a:lnTo>
                <a:cubicBezTo>
                  <a:pt x="83375" y="77333"/>
                  <a:pt x="82438" y="79000"/>
                  <a:pt x="80688" y="79222"/>
                </a:cubicBezTo>
                <a:lnTo>
                  <a:pt x="80688" y="79222"/>
                </a:lnTo>
                <a:lnTo>
                  <a:pt x="13938" y="79222"/>
                </a:lnTo>
                <a:cubicBezTo>
                  <a:pt x="12188" y="79000"/>
                  <a:pt x="11250" y="77333"/>
                  <a:pt x="11125" y="74222"/>
                </a:cubicBezTo>
                <a:lnTo>
                  <a:pt x="11125" y="74222"/>
                </a:lnTo>
                <a:lnTo>
                  <a:pt x="11125" y="24778"/>
                </a:lnTo>
                <a:cubicBezTo>
                  <a:pt x="11250" y="21667"/>
                  <a:pt x="12188" y="20000"/>
                  <a:pt x="13938" y="19778"/>
                </a:cubicBezTo>
                <a:lnTo>
                  <a:pt x="13938" y="19778"/>
                </a:lnTo>
                <a:lnTo>
                  <a:pt x="80688" y="19778"/>
                </a:lnTo>
                <a:moveTo>
                  <a:pt x="13938" y="0"/>
                </a:moveTo>
                <a:lnTo>
                  <a:pt x="13938" y="0"/>
                </a:lnTo>
                <a:cubicBezTo>
                  <a:pt x="9979" y="222"/>
                  <a:pt x="6667" y="2593"/>
                  <a:pt x="4000" y="7111"/>
                </a:cubicBezTo>
                <a:lnTo>
                  <a:pt x="4000" y="7111"/>
                </a:lnTo>
                <a:lnTo>
                  <a:pt x="4000" y="7111"/>
                </a:lnTo>
                <a:cubicBezTo>
                  <a:pt x="1458" y="11852"/>
                  <a:pt x="125" y="17741"/>
                  <a:pt x="0" y="24778"/>
                </a:cubicBezTo>
                <a:lnTo>
                  <a:pt x="0" y="24778"/>
                </a:lnTo>
                <a:lnTo>
                  <a:pt x="0" y="74222"/>
                </a:lnTo>
                <a:cubicBezTo>
                  <a:pt x="125" y="81259"/>
                  <a:pt x="1458" y="87148"/>
                  <a:pt x="4000" y="91889"/>
                </a:cubicBezTo>
                <a:lnTo>
                  <a:pt x="4000" y="91889"/>
                </a:lnTo>
                <a:cubicBezTo>
                  <a:pt x="6667" y="96407"/>
                  <a:pt x="9979" y="98778"/>
                  <a:pt x="13938" y="99000"/>
                </a:cubicBezTo>
                <a:lnTo>
                  <a:pt x="13938" y="99000"/>
                </a:lnTo>
                <a:lnTo>
                  <a:pt x="80688" y="99000"/>
                </a:lnTo>
                <a:cubicBezTo>
                  <a:pt x="84646" y="98778"/>
                  <a:pt x="87958" y="96407"/>
                  <a:pt x="90625" y="91889"/>
                </a:cubicBezTo>
                <a:lnTo>
                  <a:pt x="90625" y="91889"/>
                </a:lnTo>
                <a:cubicBezTo>
                  <a:pt x="93167" y="87148"/>
                  <a:pt x="94500" y="81259"/>
                  <a:pt x="94625" y="74222"/>
                </a:cubicBezTo>
                <a:lnTo>
                  <a:pt x="94625" y="74222"/>
                </a:lnTo>
                <a:lnTo>
                  <a:pt x="94625" y="69222"/>
                </a:lnTo>
                <a:cubicBezTo>
                  <a:pt x="96250" y="69222"/>
                  <a:pt x="97583" y="68296"/>
                  <a:pt x="98625" y="66444"/>
                </a:cubicBezTo>
                <a:lnTo>
                  <a:pt x="98625" y="66444"/>
                </a:lnTo>
                <a:cubicBezTo>
                  <a:pt x="99667" y="64593"/>
                  <a:pt x="100188" y="62222"/>
                  <a:pt x="100188" y="59333"/>
                </a:cubicBezTo>
                <a:lnTo>
                  <a:pt x="100188" y="59333"/>
                </a:lnTo>
                <a:lnTo>
                  <a:pt x="100188" y="39556"/>
                </a:lnTo>
                <a:cubicBezTo>
                  <a:pt x="100188" y="36667"/>
                  <a:pt x="99667" y="34296"/>
                  <a:pt x="98625" y="32444"/>
                </a:cubicBezTo>
                <a:lnTo>
                  <a:pt x="98625" y="32444"/>
                </a:lnTo>
                <a:cubicBezTo>
                  <a:pt x="97583" y="30593"/>
                  <a:pt x="96250" y="29667"/>
                  <a:pt x="94625" y="29667"/>
                </a:cubicBezTo>
                <a:lnTo>
                  <a:pt x="94625" y="29667"/>
                </a:lnTo>
                <a:lnTo>
                  <a:pt x="94625" y="24778"/>
                </a:lnTo>
                <a:cubicBezTo>
                  <a:pt x="94500" y="17741"/>
                  <a:pt x="93167" y="11852"/>
                  <a:pt x="90625" y="7111"/>
                </a:cubicBezTo>
                <a:lnTo>
                  <a:pt x="90625" y="7111"/>
                </a:lnTo>
                <a:cubicBezTo>
                  <a:pt x="87958" y="2593"/>
                  <a:pt x="84646" y="222"/>
                  <a:pt x="80688" y="0"/>
                </a:cubicBezTo>
                <a:lnTo>
                  <a:pt x="80688" y="0"/>
                </a:lnTo>
                <a:lnTo>
                  <a:pt x="13938" y="0"/>
                </a:lnTo>
                <a:moveTo>
                  <a:pt x="77938" y="29667"/>
                </a:moveTo>
                <a:lnTo>
                  <a:pt x="77938" y="29667"/>
                </a:lnTo>
                <a:lnTo>
                  <a:pt x="16688" y="29667"/>
                </a:lnTo>
                <a:lnTo>
                  <a:pt x="16688" y="69222"/>
                </a:lnTo>
                <a:lnTo>
                  <a:pt x="77938" y="69222"/>
                </a:lnTo>
                <a:lnTo>
                  <a:pt x="77938" y="2966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3342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3342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3344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3344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3345-13"/>
          <p:cNvSpPr/>
          <p:nvPr/>
        </p:nvSpPr>
        <p:spPr>
          <a:xfrm>
            <a:off x="400050" y="1043099"/>
            <a:ext cx="8343900" cy="1579997"/>
          </a:xfrm>
          <a:prstGeom prst="roundRect">
            <a:avLst>
              <a:gd name="adj" fmla="val 241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3346-15"/>
          <p:cNvSpPr/>
          <p:nvPr/>
        </p:nvSpPr>
        <p:spPr>
          <a:xfrm>
            <a:off x="400050" y="1043099"/>
            <a:ext cx="42863" cy="15799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9"/>
                </a:lnTo>
                <a:lnTo>
                  <a:pt x="53661" y="35"/>
                </a:lnTo>
                <a:lnTo>
                  <a:pt x="47314" y="78"/>
                </a:lnTo>
                <a:lnTo>
                  <a:pt x="41154" y="138"/>
                </a:lnTo>
                <a:lnTo>
                  <a:pt x="35240" y="214"/>
                </a:lnTo>
                <a:lnTo>
                  <a:pt x="29629" y="305"/>
                </a:lnTo>
                <a:lnTo>
                  <a:pt x="24374" y="411"/>
                </a:lnTo>
                <a:lnTo>
                  <a:pt x="19526" y="530"/>
                </a:lnTo>
                <a:lnTo>
                  <a:pt x="15133" y="661"/>
                </a:lnTo>
                <a:lnTo>
                  <a:pt x="11235" y="804"/>
                </a:lnTo>
                <a:lnTo>
                  <a:pt x="7872" y="956"/>
                </a:lnTo>
                <a:lnTo>
                  <a:pt x="5075" y="1116"/>
                </a:lnTo>
                <a:lnTo>
                  <a:pt x="2871" y="1284"/>
                </a:lnTo>
                <a:lnTo>
                  <a:pt x="1281" y="1456"/>
                </a:lnTo>
                <a:lnTo>
                  <a:pt x="321" y="1631"/>
                </a:lnTo>
                <a:lnTo>
                  <a:pt x="0" y="1809"/>
                </a:lnTo>
                <a:lnTo>
                  <a:pt x="0" y="98191"/>
                </a:lnTo>
                <a:lnTo>
                  <a:pt x="321" y="98369"/>
                </a:lnTo>
                <a:lnTo>
                  <a:pt x="1281" y="98544"/>
                </a:lnTo>
                <a:lnTo>
                  <a:pt x="2871" y="98716"/>
                </a:lnTo>
                <a:lnTo>
                  <a:pt x="5075" y="98884"/>
                </a:lnTo>
                <a:lnTo>
                  <a:pt x="7872" y="99044"/>
                </a:lnTo>
                <a:lnTo>
                  <a:pt x="11235" y="99196"/>
                </a:lnTo>
                <a:lnTo>
                  <a:pt x="15133" y="99339"/>
                </a:lnTo>
                <a:lnTo>
                  <a:pt x="19526" y="99470"/>
                </a:lnTo>
                <a:lnTo>
                  <a:pt x="24374" y="99589"/>
                </a:lnTo>
                <a:lnTo>
                  <a:pt x="29629" y="99695"/>
                </a:lnTo>
                <a:lnTo>
                  <a:pt x="35240" y="99786"/>
                </a:lnTo>
                <a:lnTo>
                  <a:pt x="41154" y="99862"/>
                </a:lnTo>
                <a:lnTo>
                  <a:pt x="47314" y="99922"/>
                </a:lnTo>
                <a:lnTo>
                  <a:pt x="53661" y="99965"/>
                </a:lnTo>
                <a:lnTo>
                  <a:pt x="60132" y="99991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8191"/>
                </a:lnTo>
                <a:lnTo>
                  <a:pt x="100000" y="1809"/>
                </a:lnTo>
                <a:lnTo>
                  <a:pt x="100000" y="1809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3348-20"/>
          <p:cNvCxnSpPr/>
          <p:nvPr/>
        </p:nvCxnSpPr>
        <p:spPr>
          <a:xfrm>
            <a:off x="657225" y="1571737"/>
            <a:ext cx="7865269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3350-24"/>
          <p:cNvSpPr/>
          <p:nvPr/>
        </p:nvSpPr>
        <p:spPr>
          <a:xfrm>
            <a:off x="657225" y="1207405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3402-44"/>
          <p:cNvSpPr/>
          <p:nvPr/>
        </p:nvSpPr>
        <p:spPr>
          <a:xfrm>
            <a:off x="747415" y="1282533"/>
            <a:ext cx="91083" cy="1212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800" y="95615"/>
                </a:moveTo>
                <a:lnTo>
                  <a:pt x="53800" y="95615"/>
                </a:lnTo>
                <a:cubicBezTo>
                  <a:pt x="58267" y="91359"/>
                  <a:pt x="63733" y="85667"/>
                  <a:pt x="70200" y="78538"/>
                </a:cubicBezTo>
                <a:lnTo>
                  <a:pt x="70200" y="78538"/>
                </a:lnTo>
                <a:lnTo>
                  <a:pt x="70200" y="78538"/>
                </a:lnTo>
                <a:cubicBezTo>
                  <a:pt x="76667" y="71513"/>
                  <a:pt x="82500" y="64231"/>
                  <a:pt x="87700" y="56692"/>
                </a:cubicBezTo>
                <a:lnTo>
                  <a:pt x="87700" y="56692"/>
                </a:lnTo>
                <a:lnTo>
                  <a:pt x="87700" y="56692"/>
                </a:lnTo>
                <a:cubicBezTo>
                  <a:pt x="92633" y="49154"/>
                  <a:pt x="95267" y="42513"/>
                  <a:pt x="95600" y="36769"/>
                </a:cubicBezTo>
                <a:lnTo>
                  <a:pt x="95600" y="36769"/>
                </a:lnTo>
                <a:cubicBezTo>
                  <a:pt x="95267" y="26308"/>
                  <a:pt x="90633" y="17615"/>
                  <a:pt x="81700" y="10692"/>
                </a:cubicBezTo>
                <a:lnTo>
                  <a:pt x="81700" y="10692"/>
                </a:lnTo>
                <a:cubicBezTo>
                  <a:pt x="72700" y="3821"/>
                  <a:pt x="61400" y="256"/>
                  <a:pt x="47800" y="0"/>
                </a:cubicBezTo>
                <a:lnTo>
                  <a:pt x="47800" y="0"/>
                </a:lnTo>
                <a:cubicBezTo>
                  <a:pt x="34200" y="256"/>
                  <a:pt x="22900" y="3821"/>
                  <a:pt x="13900" y="10692"/>
                </a:cubicBezTo>
                <a:lnTo>
                  <a:pt x="13900" y="10692"/>
                </a:lnTo>
                <a:cubicBezTo>
                  <a:pt x="4967" y="17615"/>
                  <a:pt x="333" y="26308"/>
                  <a:pt x="0" y="36769"/>
                </a:cubicBezTo>
                <a:lnTo>
                  <a:pt x="0" y="36769"/>
                </a:lnTo>
                <a:cubicBezTo>
                  <a:pt x="333" y="42513"/>
                  <a:pt x="3000" y="49154"/>
                  <a:pt x="8000" y="56692"/>
                </a:cubicBezTo>
                <a:lnTo>
                  <a:pt x="8000" y="56692"/>
                </a:lnTo>
                <a:cubicBezTo>
                  <a:pt x="13133" y="64231"/>
                  <a:pt x="18933" y="71513"/>
                  <a:pt x="25400" y="78538"/>
                </a:cubicBezTo>
                <a:lnTo>
                  <a:pt x="25400" y="78538"/>
                </a:lnTo>
                <a:cubicBezTo>
                  <a:pt x="31867" y="85667"/>
                  <a:pt x="37333" y="91359"/>
                  <a:pt x="41800" y="95615"/>
                </a:cubicBezTo>
                <a:lnTo>
                  <a:pt x="41800" y="95615"/>
                </a:lnTo>
                <a:cubicBezTo>
                  <a:pt x="43467" y="97154"/>
                  <a:pt x="45467" y="97923"/>
                  <a:pt x="47800" y="97923"/>
                </a:cubicBezTo>
                <a:lnTo>
                  <a:pt x="47800" y="97923"/>
                </a:lnTo>
                <a:cubicBezTo>
                  <a:pt x="50133" y="97923"/>
                  <a:pt x="52133" y="97154"/>
                  <a:pt x="53800" y="95615"/>
                </a:cubicBezTo>
                <a:lnTo>
                  <a:pt x="53800" y="95615"/>
                </a:lnTo>
                <a:moveTo>
                  <a:pt x="47800" y="24538"/>
                </a:moveTo>
                <a:lnTo>
                  <a:pt x="47800" y="24538"/>
                </a:lnTo>
                <a:cubicBezTo>
                  <a:pt x="53800" y="24641"/>
                  <a:pt x="58367" y="26667"/>
                  <a:pt x="61500" y="30615"/>
                </a:cubicBezTo>
                <a:lnTo>
                  <a:pt x="61500" y="30615"/>
                </a:lnTo>
                <a:cubicBezTo>
                  <a:pt x="64500" y="34718"/>
                  <a:pt x="64500" y="38821"/>
                  <a:pt x="61500" y="42923"/>
                </a:cubicBezTo>
                <a:lnTo>
                  <a:pt x="61500" y="42923"/>
                </a:lnTo>
                <a:cubicBezTo>
                  <a:pt x="58367" y="46872"/>
                  <a:pt x="53800" y="48923"/>
                  <a:pt x="47800" y="49077"/>
                </a:cubicBezTo>
                <a:lnTo>
                  <a:pt x="47800" y="49077"/>
                </a:lnTo>
                <a:cubicBezTo>
                  <a:pt x="41800" y="48923"/>
                  <a:pt x="37233" y="46872"/>
                  <a:pt x="34100" y="42923"/>
                </a:cubicBezTo>
                <a:lnTo>
                  <a:pt x="34100" y="42923"/>
                </a:lnTo>
                <a:cubicBezTo>
                  <a:pt x="31100" y="38821"/>
                  <a:pt x="31100" y="34718"/>
                  <a:pt x="34100" y="30615"/>
                </a:cubicBezTo>
                <a:lnTo>
                  <a:pt x="34100" y="30615"/>
                </a:lnTo>
                <a:cubicBezTo>
                  <a:pt x="37233" y="26667"/>
                  <a:pt x="41800" y="24641"/>
                  <a:pt x="47800" y="24538"/>
                </a:cubicBezTo>
                <a:lnTo>
                  <a:pt x="47800" y="2453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3350-23"/>
          <p:cNvSpPr/>
          <p:nvPr/>
        </p:nvSpPr>
        <p:spPr>
          <a:xfrm>
            <a:off x="7893844" y="1246696"/>
            <a:ext cx="628650" cy="192881"/>
          </a:xfrm>
          <a:prstGeom prst="roundRect">
            <a:avLst>
              <a:gd name="adj" fmla="val 9877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3403-46"/>
          <p:cNvSpPr/>
          <p:nvPr/>
        </p:nvSpPr>
        <p:spPr>
          <a:xfrm>
            <a:off x="657225" y="169318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3403-47"/>
          <p:cNvSpPr/>
          <p:nvPr/>
        </p:nvSpPr>
        <p:spPr>
          <a:xfrm>
            <a:off x="657225" y="198172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3402-43"/>
          <p:cNvSpPr/>
          <p:nvPr/>
        </p:nvSpPr>
        <p:spPr>
          <a:xfrm>
            <a:off x="657225" y="227026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3347-18"/>
          <p:cNvSpPr/>
          <p:nvPr/>
        </p:nvSpPr>
        <p:spPr>
          <a:xfrm>
            <a:off x="400050" y="2794546"/>
            <a:ext cx="4086225" cy="912837"/>
          </a:xfrm>
          <a:prstGeom prst="roundRect">
            <a:avLst>
              <a:gd name="adj" fmla="val 417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9439833351-25"/>
          <p:cNvSpPr/>
          <p:nvPr/>
        </p:nvSpPr>
        <p:spPr>
          <a:xfrm>
            <a:off x="578644" y="2944564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E8F5E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3402-45"/>
          <p:cNvSpPr/>
          <p:nvPr/>
        </p:nvSpPr>
        <p:spPr>
          <a:xfrm>
            <a:off x="667941" y="3042345"/>
            <a:ext cx="135731" cy="1187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071" y="14833"/>
                </a:moveTo>
                <a:lnTo>
                  <a:pt x="54071" y="14833"/>
                </a:lnTo>
                <a:cubicBezTo>
                  <a:pt x="46119" y="15000"/>
                  <a:pt x="39167" y="17722"/>
                  <a:pt x="33214" y="23000"/>
                </a:cubicBezTo>
                <a:lnTo>
                  <a:pt x="33214" y="23000"/>
                </a:lnTo>
                <a:lnTo>
                  <a:pt x="33214" y="23000"/>
                </a:lnTo>
                <a:cubicBezTo>
                  <a:pt x="27262" y="28056"/>
                  <a:pt x="23071" y="34833"/>
                  <a:pt x="20643" y="43333"/>
                </a:cubicBezTo>
                <a:lnTo>
                  <a:pt x="20643" y="43333"/>
                </a:lnTo>
                <a:cubicBezTo>
                  <a:pt x="27405" y="39333"/>
                  <a:pt x="34833" y="37250"/>
                  <a:pt x="42929" y="37083"/>
                </a:cubicBezTo>
                <a:lnTo>
                  <a:pt x="42929" y="37083"/>
                </a:lnTo>
                <a:lnTo>
                  <a:pt x="60429" y="37083"/>
                </a:lnTo>
                <a:cubicBezTo>
                  <a:pt x="62429" y="37250"/>
                  <a:pt x="63500" y="38500"/>
                  <a:pt x="63643" y="40833"/>
                </a:cubicBezTo>
                <a:lnTo>
                  <a:pt x="63643" y="40833"/>
                </a:lnTo>
                <a:cubicBezTo>
                  <a:pt x="63500" y="43167"/>
                  <a:pt x="62429" y="44389"/>
                  <a:pt x="60429" y="44500"/>
                </a:cubicBezTo>
                <a:lnTo>
                  <a:pt x="60429" y="44500"/>
                </a:lnTo>
                <a:lnTo>
                  <a:pt x="57286" y="44500"/>
                </a:lnTo>
                <a:lnTo>
                  <a:pt x="42929" y="44500"/>
                </a:lnTo>
                <a:cubicBezTo>
                  <a:pt x="42929" y="44500"/>
                  <a:pt x="42929" y="44500"/>
                  <a:pt x="42929" y="44500"/>
                </a:cubicBezTo>
                <a:lnTo>
                  <a:pt x="42929" y="44500"/>
                </a:lnTo>
                <a:cubicBezTo>
                  <a:pt x="42929" y="44500"/>
                  <a:pt x="42929" y="44500"/>
                  <a:pt x="42929" y="44500"/>
                </a:cubicBezTo>
                <a:lnTo>
                  <a:pt x="42929" y="44500"/>
                </a:lnTo>
                <a:cubicBezTo>
                  <a:pt x="39643" y="44500"/>
                  <a:pt x="36476" y="44889"/>
                  <a:pt x="33429" y="45667"/>
                </a:cubicBezTo>
                <a:lnTo>
                  <a:pt x="33429" y="45667"/>
                </a:lnTo>
                <a:cubicBezTo>
                  <a:pt x="28238" y="47056"/>
                  <a:pt x="23452" y="49472"/>
                  <a:pt x="19071" y="52917"/>
                </a:cubicBezTo>
                <a:lnTo>
                  <a:pt x="19071" y="52917"/>
                </a:lnTo>
                <a:cubicBezTo>
                  <a:pt x="19071" y="52917"/>
                  <a:pt x="19071" y="52917"/>
                  <a:pt x="19071" y="52917"/>
                </a:cubicBezTo>
                <a:lnTo>
                  <a:pt x="19071" y="52917"/>
                </a:lnTo>
                <a:cubicBezTo>
                  <a:pt x="13262" y="57528"/>
                  <a:pt x="8619" y="63389"/>
                  <a:pt x="5143" y="70500"/>
                </a:cubicBezTo>
                <a:lnTo>
                  <a:pt x="5143" y="70500"/>
                </a:lnTo>
                <a:cubicBezTo>
                  <a:pt x="1857" y="77778"/>
                  <a:pt x="143" y="85833"/>
                  <a:pt x="0" y="94667"/>
                </a:cubicBezTo>
                <a:lnTo>
                  <a:pt x="0" y="94667"/>
                </a:lnTo>
                <a:lnTo>
                  <a:pt x="0" y="98333"/>
                </a:lnTo>
                <a:cubicBezTo>
                  <a:pt x="286" y="101722"/>
                  <a:pt x="1881" y="103583"/>
                  <a:pt x="4786" y="103917"/>
                </a:cubicBezTo>
                <a:lnTo>
                  <a:pt x="4786" y="103917"/>
                </a:lnTo>
                <a:cubicBezTo>
                  <a:pt x="7690" y="103583"/>
                  <a:pt x="9286" y="101722"/>
                  <a:pt x="9571" y="98333"/>
                </a:cubicBezTo>
                <a:lnTo>
                  <a:pt x="9571" y="98333"/>
                </a:lnTo>
                <a:lnTo>
                  <a:pt x="9571" y="94667"/>
                </a:lnTo>
                <a:cubicBezTo>
                  <a:pt x="9810" y="83056"/>
                  <a:pt x="13381" y="73528"/>
                  <a:pt x="20286" y="66083"/>
                </a:cubicBezTo>
                <a:lnTo>
                  <a:pt x="20286" y="66083"/>
                </a:lnTo>
                <a:cubicBezTo>
                  <a:pt x="22381" y="75083"/>
                  <a:pt x="26476" y="82361"/>
                  <a:pt x="32571" y="87917"/>
                </a:cubicBezTo>
                <a:lnTo>
                  <a:pt x="32571" y="87917"/>
                </a:lnTo>
                <a:cubicBezTo>
                  <a:pt x="38667" y="93472"/>
                  <a:pt x="45833" y="96333"/>
                  <a:pt x="54071" y="96500"/>
                </a:cubicBezTo>
                <a:lnTo>
                  <a:pt x="54071" y="96500"/>
                </a:lnTo>
                <a:lnTo>
                  <a:pt x="54286" y="96500"/>
                </a:lnTo>
                <a:cubicBezTo>
                  <a:pt x="63143" y="96333"/>
                  <a:pt x="71167" y="93222"/>
                  <a:pt x="78357" y="87167"/>
                </a:cubicBezTo>
                <a:lnTo>
                  <a:pt x="78357" y="87167"/>
                </a:lnTo>
                <a:cubicBezTo>
                  <a:pt x="85500" y="81167"/>
                  <a:pt x="91119" y="73056"/>
                  <a:pt x="95214" y="62833"/>
                </a:cubicBezTo>
                <a:lnTo>
                  <a:pt x="95214" y="62833"/>
                </a:lnTo>
                <a:cubicBezTo>
                  <a:pt x="99452" y="52778"/>
                  <a:pt x="101643" y="41500"/>
                  <a:pt x="101786" y="29000"/>
                </a:cubicBezTo>
                <a:lnTo>
                  <a:pt x="101786" y="29000"/>
                </a:lnTo>
                <a:cubicBezTo>
                  <a:pt x="101786" y="18944"/>
                  <a:pt x="100405" y="9667"/>
                  <a:pt x="97643" y="1167"/>
                </a:cubicBezTo>
                <a:lnTo>
                  <a:pt x="97643" y="1167"/>
                </a:lnTo>
                <a:cubicBezTo>
                  <a:pt x="97357" y="389"/>
                  <a:pt x="96810" y="0"/>
                  <a:pt x="96000" y="0"/>
                </a:cubicBezTo>
                <a:lnTo>
                  <a:pt x="96000" y="0"/>
                </a:lnTo>
                <a:cubicBezTo>
                  <a:pt x="95333" y="0"/>
                  <a:pt x="94810" y="389"/>
                  <a:pt x="94429" y="1167"/>
                </a:cubicBezTo>
                <a:lnTo>
                  <a:pt x="94429" y="1167"/>
                </a:lnTo>
                <a:cubicBezTo>
                  <a:pt x="92429" y="5333"/>
                  <a:pt x="89714" y="8667"/>
                  <a:pt x="86286" y="11167"/>
                </a:cubicBezTo>
                <a:lnTo>
                  <a:pt x="86286" y="11167"/>
                </a:lnTo>
                <a:cubicBezTo>
                  <a:pt x="82857" y="13611"/>
                  <a:pt x="79000" y="14833"/>
                  <a:pt x="74714" y="14833"/>
                </a:cubicBezTo>
                <a:lnTo>
                  <a:pt x="74714" y="14833"/>
                </a:lnTo>
                <a:lnTo>
                  <a:pt x="54071" y="14833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3348-19"/>
          <p:cNvSpPr/>
          <p:nvPr/>
        </p:nvSpPr>
        <p:spPr>
          <a:xfrm>
            <a:off x="4657725" y="2794546"/>
            <a:ext cx="4086225" cy="912837"/>
          </a:xfrm>
          <a:prstGeom prst="roundRect">
            <a:avLst>
              <a:gd name="adj" fmla="val 417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3351-26"/>
          <p:cNvSpPr/>
          <p:nvPr/>
        </p:nvSpPr>
        <p:spPr>
          <a:xfrm>
            <a:off x="4836319" y="2944564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3404-48"/>
          <p:cNvSpPr/>
          <p:nvPr/>
        </p:nvSpPr>
        <p:spPr>
          <a:xfrm>
            <a:off x="4917132" y="3033894"/>
            <a:ext cx="152698" cy="1356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688" y="6286"/>
                </a:moveTo>
                <a:lnTo>
                  <a:pt x="55688" y="6286"/>
                </a:lnTo>
                <a:cubicBezTo>
                  <a:pt x="55688" y="4190"/>
                  <a:pt x="54979" y="2548"/>
                  <a:pt x="53563" y="1357"/>
                </a:cubicBezTo>
                <a:lnTo>
                  <a:pt x="53563" y="1357"/>
                </a:lnTo>
                <a:cubicBezTo>
                  <a:pt x="52063" y="167"/>
                  <a:pt x="50438" y="-238"/>
                  <a:pt x="48688" y="143"/>
                </a:cubicBezTo>
                <a:lnTo>
                  <a:pt x="48688" y="143"/>
                </a:lnTo>
                <a:lnTo>
                  <a:pt x="17375" y="9071"/>
                </a:lnTo>
                <a:cubicBezTo>
                  <a:pt x="15542" y="9595"/>
                  <a:pt x="14042" y="10738"/>
                  <a:pt x="12875" y="12500"/>
                </a:cubicBezTo>
                <a:lnTo>
                  <a:pt x="12875" y="12500"/>
                </a:lnTo>
                <a:cubicBezTo>
                  <a:pt x="11708" y="14214"/>
                  <a:pt x="11125" y="16190"/>
                  <a:pt x="11125" y="18429"/>
                </a:cubicBezTo>
                <a:lnTo>
                  <a:pt x="11125" y="18429"/>
                </a:lnTo>
                <a:lnTo>
                  <a:pt x="11125" y="89000"/>
                </a:lnTo>
                <a:lnTo>
                  <a:pt x="5563" y="89000"/>
                </a:lnTo>
                <a:cubicBezTo>
                  <a:pt x="3938" y="89000"/>
                  <a:pt x="2604" y="89595"/>
                  <a:pt x="1563" y="90786"/>
                </a:cubicBezTo>
                <a:lnTo>
                  <a:pt x="1563" y="90786"/>
                </a:lnTo>
                <a:cubicBezTo>
                  <a:pt x="521" y="91976"/>
                  <a:pt x="0" y="93500"/>
                  <a:pt x="0" y="95357"/>
                </a:cubicBezTo>
                <a:lnTo>
                  <a:pt x="0" y="95357"/>
                </a:lnTo>
                <a:cubicBezTo>
                  <a:pt x="0" y="97214"/>
                  <a:pt x="521" y="98738"/>
                  <a:pt x="1563" y="99929"/>
                </a:cubicBezTo>
                <a:lnTo>
                  <a:pt x="1563" y="99929"/>
                </a:lnTo>
                <a:cubicBezTo>
                  <a:pt x="2604" y="101119"/>
                  <a:pt x="3938" y="101714"/>
                  <a:pt x="5563" y="101714"/>
                </a:cubicBezTo>
                <a:lnTo>
                  <a:pt x="5563" y="101714"/>
                </a:lnTo>
                <a:lnTo>
                  <a:pt x="16688" y="101714"/>
                </a:lnTo>
                <a:lnTo>
                  <a:pt x="50125" y="101714"/>
                </a:lnTo>
                <a:lnTo>
                  <a:pt x="55688" y="101714"/>
                </a:lnTo>
                <a:lnTo>
                  <a:pt x="55688" y="95357"/>
                </a:lnTo>
                <a:lnTo>
                  <a:pt x="55688" y="6286"/>
                </a:lnTo>
                <a:moveTo>
                  <a:pt x="44563" y="50857"/>
                </a:moveTo>
                <a:lnTo>
                  <a:pt x="44563" y="50857"/>
                </a:lnTo>
                <a:cubicBezTo>
                  <a:pt x="44563" y="52714"/>
                  <a:pt x="44146" y="54238"/>
                  <a:pt x="43313" y="55429"/>
                </a:cubicBezTo>
                <a:lnTo>
                  <a:pt x="43313" y="55429"/>
                </a:lnTo>
                <a:lnTo>
                  <a:pt x="43313" y="55429"/>
                </a:lnTo>
                <a:cubicBezTo>
                  <a:pt x="42521" y="56619"/>
                  <a:pt x="41542" y="57214"/>
                  <a:pt x="40375" y="57214"/>
                </a:cubicBezTo>
                <a:lnTo>
                  <a:pt x="40375" y="57214"/>
                </a:lnTo>
                <a:cubicBezTo>
                  <a:pt x="39208" y="57214"/>
                  <a:pt x="38208" y="56619"/>
                  <a:pt x="37375" y="55429"/>
                </a:cubicBezTo>
                <a:lnTo>
                  <a:pt x="37375" y="55429"/>
                </a:lnTo>
                <a:cubicBezTo>
                  <a:pt x="36583" y="54238"/>
                  <a:pt x="36188" y="52714"/>
                  <a:pt x="36188" y="50857"/>
                </a:cubicBezTo>
                <a:lnTo>
                  <a:pt x="36188" y="50857"/>
                </a:lnTo>
                <a:cubicBezTo>
                  <a:pt x="36188" y="49000"/>
                  <a:pt x="36583" y="47476"/>
                  <a:pt x="37375" y="46286"/>
                </a:cubicBezTo>
                <a:lnTo>
                  <a:pt x="37375" y="46286"/>
                </a:lnTo>
                <a:cubicBezTo>
                  <a:pt x="38208" y="45095"/>
                  <a:pt x="39208" y="44500"/>
                  <a:pt x="40375" y="44500"/>
                </a:cubicBezTo>
                <a:lnTo>
                  <a:pt x="40375" y="44500"/>
                </a:lnTo>
                <a:cubicBezTo>
                  <a:pt x="41542" y="44500"/>
                  <a:pt x="42521" y="45095"/>
                  <a:pt x="43313" y="46286"/>
                </a:cubicBezTo>
                <a:lnTo>
                  <a:pt x="43313" y="46286"/>
                </a:lnTo>
                <a:cubicBezTo>
                  <a:pt x="44146" y="47476"/>
                  <a:pt x="44563" y="49000"/>
                  <a:pt x="44563" y="50857"/>
                </a:cubicBezTo>
                <a:lnTo>
                  <a:pt x="44563" y="50857"/>
                </a:lnTo>
                <a:moveTo>
                  <a:pt x="61250" y="25429"/>
                </a:moveTo>
                <a:lnTo>
                  <a:pt x="61250" y="25429"/>
                </a:lnTo>
                <a:lnTo>
                  <a:pt x="77938" y="25429"/>
                </a:lnTo>
                <a:lnTo>
                  <a:pt x="77938" y="95357"/>
                </a:lnTo>
                <a:cubicBezTo>
                  <a:pt x="77938" y="97214"/>
                  <a:pt x="78458" y="98738"/>
                  <a:pt x="79500" y="99929"/>
                </a:cubicBezTo>
                <a:lnTo>
                  <a:pt x="79500" y="99929"/>
                </a:lnTo>
                <a:cubicBezTo>
                  <a:pt x="80542" y="101119"/>
                  <a:pt x="81875" y="101714"/>
                  <a:pt x="83500" y="101714"/>
                </a:cubicBezTo>
                <a:lnTo>
                  <a:pt x="83500" y="101714"/>
                </a:lnTo>
                <a:lnTo>
                  <a:pt x="94625" y="101714"/>
                </a:lnTo>
                <a:cubicBezTo>
                  <a:pt x="96250" y="101714"/>
                  <a:pt x="97583" y="101119"/>
                  <a:pt x="98625" y="99929"/>
                </a:cubicBezTo>
                <a:lnTo>
                  <a:pt x="98625" y="99929"/>
                </a:lnTo>
                <a:cubicBezTo>
                  <a:pt x="99667" y="98738"/>
                  <a:pt x="100188" y="97214"/>
                  <a:pt x="100188" y="95357"/>
                </a:cubicBezTo>
                <a:lnTo>
                  <a:pt x="100188" y="95357"/>
                </a:lnTo>
                <a:cubicBezTo>
                  <a:pt x="100188" y="93500"/>
                  <a:pt x="99667" y="91976"/>
                  <a:pt x="98625" y="90786"/>
                </a:cubicBezTo>
                <a:lnTo>
                  <a:pt x="98625" y="90786"/>
                </a:lnTo>
                <a:cubicBezTo>
                  <a:pt x="97583" y="89595"/>
                  <a:pt x="96250" y="89000"/>
                  <a:pt x="94625" y="89000"/>
                </a:cubicBezTo>
                <a:lnTo>
                  <a:pt x="94625" y="89000"/>
                </a:lnTo>
                <a:lnTo>
                  <a:pt x="89063" y="89000"/>
                </a:lnTo>
                <a:lnTo>
                  <a:pt x="89063" y="25429"/>
                </a:lnTo>
                <a:cubicBezTo>
                  <a:pt x="88938" y="21810"/>
                  <a:pt x="87833" y="18810"/>
                  <a:pt x="85750" y="16429"/>
                </a:cubicBezTo>
                <a:lnTo>
                  <a:pt x="85750" y="16429"/>
                </a:lnTo>
                <a:cubicBezTo>
                  <a:pt x="83667" y="14048"/>
                  <a:pt x="81063" y="12786"/>
                  <a:pt x="77938" y="12643"/>
                </a:cubicBezTo>
                <a:lnTo>
                  <a:pt x="77938" y="12643"/>
                </a:lnTo>
                <a:lnTo>
                  <a:pt x="61250" y="12643"/>
                </a:lnTo>
                <a:lnTo>
                  <a:pt x="61250" y="25429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3346-14"/>
          <p:cNvSpPr/>
          <p:nvPr/>
        </p:nvSpPr>
        <p:spPr>
          <a:xfrm>
            <a:off x="400050" y="3878833"/>
            <a:ext cx="8343900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4"/>
                </a:lnTo>
                <a:lnTo>
                  <a:pt x="99725" y="146"/>
                </a:lnTo>
                <a:lnTo>
                  <a:pt x="99757" y="317"/>
                </a:lnTo>
                <a:lnTo>
                  <a:pt x="99789" y="561"/>
                </a:lnTo>
                <a:lnTo>
                  <a:pt x="99818" y="854"/>
                </a:lnTo>
                <a:lnTo>
                  <a:pt x="99848" y="1244"/>
                </a:lnTo>
                <a:lnTo>
                  <a:pt x="99874" y="1659"/>
                </a:lnTo>
                <a:lnTo>
                  <a:pt x="99900" y="2146"/>
                </a:lnTo>
                <a:lnTo>
                  <a:pt x="99922" y="2683"/>
                </a:lnTo>
                <a:lnTo>
                  <a:pt x="99942" y="3244"/>
                </a:lnTo>
                <a:lnTo>
                  <a:pt x="99960" y="3878"/>
                </a:lnTo>
                <a:lnTo>
                  <a:pt x="99974" y="4512"/>
                </a:lnTo>
                <a:lnTo>
                  <a:pt x="99985" y="5195"/>
                </a:lnTo>
                <a:lnTo>
                  <a:pt x="99993" y="5878"/>
                </a:lnTo>
                <a:lnTo>
                  <a:pt x="99999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9" y="93390"/>
                </a:lnTo>
                <a:lnTo>
                  <a:pt x="99993" y="94122"/>
                </a:lnTo>
                <a:lnTo>
                  <a:pt x="99985" y="94805"/>
                </a:lnTo>
                <a:lnTo>
                  <a:pt x="99974" y="95488"/>
                </a:lnTo>
                <a:lnTo>
                  <a:pt x="99960" y="96122"/>
                </a:lnTo>
                <a:lnTo>
                  <a:pt x="99942" y="96756"/>
                </a:lnTo>
                <a:lnTo>
                  <a:pt x="99922" y="97317"/>
                </a:lnTo>
                <a:lnTo>
                  <a:pt x="99900" y="97854"/>
                </a:lnTo>
                <a:lnTo>
                  <a:pt x="99874" y="98341"/>
                </a:lnTo>
                <a:lnTo>
                  <a:pt x="99848" y="98756"/>
                </a:lnTo>
                <a:lnTo>
                  <a:pt x="99818" y="99146"/>
                </a:lnTo>
                <a:lnTo>
                  <a:pt x="99789" y="99439"/>
                </a:lnTo>
                <a:lnTo>
                  <a:pt x="99757" y="99683"/>
                </a:lnTo>
                <a:lnTo>
                  <a:pt x="99725" y="99854"/>
                </a:lnTo>
                <a:lnTo>
                  <a:pt x="99691" y="9997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6"/>
                </a:lnTo>
                <a:lnTo>
                  <a:pt x="275" y="99854"/>
                </a:lnTo>
                <a:lnTo>
                  <a:pt x="243" y="99683"/>
                </a:lnTo>
                <a:lnTo>
                  <a:pt x="211" y="99439"/>
                </a:lnTo>
                <a:lnTo>
                  <a:pt x="182" y="99146"/>
                </a:lnTo>
                <a:lnTo>
                  <a:pt x="152" y="98756"/>
                </a:lnTo>
                <a:lnTo>
                  <a:pt x="126" y="98341"/>
                </a:lnTo>
                <a:lnTo>
                  <a:pt x="100" y="97854"/>
                </a:lnTo>
                <a:lnTo>
                  <a:pt x="78" y="97317"/>
                </a:lnTo>
                <a:lnTo>
                  <a:pt x="58" y="96756"/>
                </a:lnTo>
                <a:lnTo>
                  <a:pt x="40" y="96122"/>
                </a:lnTo>
                <a:lnTo>
                  <a:pt x="26" y="95488"/>
                </a:lnTo>
                <a:lnTo>
                  <a:pt x="15" y="94805"/>
                </a:lnTo>
                <a:lnTo>
                  <a:pt x="7" y="94122"/>
                </a:lnTo>
                <a:lnTo>
                  <a:pt x="1" y="93390"/>
                </a:lnTo>
                <a:lnTo>
                  <a:pt x="0" y="92683"/>
                </a:lnTo>
                <a:lnTo>
                  <a:pt x="0" y="7317"/>
                </a:lnTo>
                <a:lnTo>
                  <a:pt x="1" y="6610"/>
                </a:lnTo>
                <a:lnTo>
                  <a:pt x="7" y="5878"/>
                </a:lnTo>
                <a:lnTo>
                  <a:pt x="15" y="5195"/>
                </a:lnTo>
                <a:lnTo>
                  <a:pt x="26" y="4512"/>
                </a:lnTo>
                <a:lnTo>
                  <a:pt x="40" y="3878"/>
                </a:lnTo>
                <a:lnTo>
                  <a:pt x="58" y="3244"/>
                </a:lnTo>
                <a:lnTo>
                  <a:pt x="78" y="2683"/>
                </a:lnTo>
                <a:lnTo>
                  <a:pt x="100" y="2146"/>
                </a:lnTo>
                <a:lnTo>
                  <a:pt x="126" y="1659"/>
                </a:lnTo>
                <a:lnTo>
                  <a:pt x="152" y="1244"/>
                </a:lnTo>
                <a:lnTo>
                  <a:pt x="182" y="854"/>
                </a:lnTo>
                <a:lnTo>
                  <a:pt x="211" y="561"/>
                </a:lnTo>
                <a:lnTo>
                  <a:pt x="243" y="317"/>
                </a:lnTo>
                <a:lnTo>
                  <a:pt x="275" y="146"/>
                </a:lnTo>
                <a:lnTo>
                  <a:pt x="309" y="2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3346-16"/>
          <p:cNvSpPr/>
          <p:nvPr/>
        </p:nvSpPr>
        <p:spPr>
          <a:xfrm>
            <a:off x="400050" y="3878833"/>
            <a:ext cx="42863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5"/>
                </a:lnTo>
                <a:lnTo>
                  <a:pt x="53661" y="140"/>
                </a:lnTo>
                <a:lnTo>
                  <a:pt x="47314" y="313"/>
                </a:lnTo>
                <a:lnTo>
                  <a:pt x="41154" y="554"/>
                </a:lnTo>
                <a:lnTo>
                  <a:pt x="35240" y="859"/>
                </a:lnTo>
                <a:lnTo>
                  <a:pt x="29629" y="1226"/>
                </a:lnTo>
                <a:lnTo>
                  <a:pt x="24374" y="1651"/>
                </a:lnTo>
                <a:lnTo>
                  <a:pt x="19526" y="2130"/>
                </a:lnTo>
                <a:lnTo>
                  <a:pt x="15133" y="2659"/>
                </a:lnTo>
                <a:lnTo>
                  <a:pt x="11235" y="3232"/>
                </a:lnTo>
                <a:lnTo>
                  <a:pt x="7872" y="3844"/>
                </a:lnTo>
                <a:lnTo>
                  <a:pt x="5075" y="4490"/>
                </a:lnTo>
                <a:lnTo>
                  <a:pt x="2871" y="5162"/>
                </a:lnTo>
                <a:lnTo>
                  <a:pt x="1281" y="5854"/>
                </a:lnTo>
                <a:lnTo>
                  <a:pt x="321" y="6560"/>
                </a:lnTo>
                <a:lnTo>
                  <a:pt x="0" y="7273"/>
                </a:lnTo>
                <a:lnTo>
                  <a:pt x="0" y="92727"/>
                </a:lnTo>
                <a:lnTo>
                  <a:pt x="321" y="93440"/>
                </a:lnTo>
                <a:lnTo>
                  <a:pt x="1281" y="94146"/>
                </a:lnTo>
                <a:lnTo>
                  <a:pt x="2871" y="94838"/>
                </a:lnTo>
                <a:lnTo>
                  <a:pt x="5075" y="95510"/>
                </a:lnTo>
                <a:lnTo>
                  <a:pt x="7872" y="96156"/>
                </a:lnTo>
                <a:lnTo>
                  <a:pt x="11235" y="96768"/>
                </a:lnTo>
                <a:lnTo>
                  <a:pt x="15133" y="97341"/>
                </a:lnTo>
                <a:lnTo>
                  <a:pt x="19526" y="97870"/>
                </a:lnTo>
                <a:lnTo>
                  <a:pt x="24374" y="98349"/>
                </a:lnTo>
                <a:lnTo>
                  <a:pt x="29629" y="98774"/>
                </a:lnTo>
                <a:lnTo>
                  <a:pt x="35240" y="99141"/>
                </a:lnTo>
                <a:lnTo>
                  <a:pt x="41154" y="99446"/>
                </a:lnTo>
                <a:lnTo>
                  <a:pt x="47314" y="99687"/>
                </a:lnTo>
                <a:lnTo>
                  <a:pt x="53661" y="99860"/>
                </a:lnTo>
                <a:lnTo>
                  <a:pt x="60132" y="9996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727"/>
                </a:lnTo>
                <a:lnTo>
                  <a:pt x="100000" y="7273"/>
                </a:lnTo>
                <a:lnTo>
                  <a:pt x="100000" y="7273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3399-42"/>
          <p:cNvSpPr/>
          <p:nvPr/>
        </p:nvSpPr>
        <p:spPr>
          <a:xfrm>
            <a:off x="642938" y="4010992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FFB4A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3342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943983334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9439833343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7" name="el-1789439833344-8"/>
          <p:cNvSpPr txBox="1"/>
          <p:nvPr/>
        </p:nvSpPr>
        <p:spPr>
          <a:xfrm>
            <a:off x="3748236" y="157163"/>
            <a:ext cx="19002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人防配电柜（箱）设置位置</a:t>
            </a:r>
            <a:endParaRPr/>
          </a:p>
        </p:txBody>
      </p:sp>
      <p:sp>
        <p:nvSpPr>
          <p:cNvPr id="28" name="el-1789439833344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· 配电系统</a:t>
            </a:r>
            <a:endParaRPr/>
          </a:p>
        </p:txBody>
      </p:sp>
      <p:sp>
        <p:nvSpPr>
          <p:cNvPr id="29" name="el-1789439833349-21"/>
          <p:cNvSpPr txBox="1"/>
          <p:nvPr/>
        </p:nvSpPr>
        <p:spPr>
          <a:xfrm>
            <a:off x="1014413" y="1246696"/>
            <a:ext cx="102655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设置总体要求</a:t>
            </a:r>
            <a:endParaRPr/>
          </a:p>
        </p:txBody>
      </p:sp>
      <p:sp>
        <p:nvSpPr>
          <p:cNvPr id="30" name="el-1789439833349-22"/>
          <p:cNvSpPr txBox="1"/>
          <p:nvPr/>
        </p:nvSpPr>
        <p:spPr>
          <a:xfrm>
            <a:off x="7993856" y="1275271"/>
            <a:ext cx="59864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核心条款</a:t>
            </a:r>
            <a:endParaRPr/>
          </a:p>
        </p:txBody>
      </p:sp>
      <p:sp>
        <p:nvSpPr>
          <p:cNvPr id="31" name="el-1789439833354-27"/>
          <p:cNvSpPr txBox="1"/>
          <p:nvPr/>
        </p:nvSpPr>
        <p:spPr>
          <a:xfrm>
            <a:off x="842963" y="1693180"/>
            <a:ext cx="3624024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每个防护单元内的人防电源配电柜（箱）宜设置在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清洁区内</a:t>
            </a:r>
            <a:endParaRPr/>
          </a:p>
        </p:txBody>
      </p:sp>
      <p:sp>
        <p:nvSpPr>
          <p:cNvPr id="32" name="el-1789439833355-28"/>
          <p:cNvSpPr txBox="1"/>
          <p:nvPr/>
        </p:nvSpPr>
        <p:spPr>
          <a:xfrm>
            <a:off x="842963" y="1981721"/>
            <a:ext cx="1995249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应靠近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负荷中心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，便于操作维护</a:t>
            </a:r>
            <a:endParaRPr/>
          </a:p>
        </p:txBody>
      </p:sp>
      <p:sp>
        <p:nvSpPr>
          <p:cNvPr id="33" name="el-1789439833355-29"/>
          <p:cNvSpPr txBox="1"/>
          <p:nvPr/>
        </p:nvSpPr>
        <p:spPr>
          <a:xfrm>
            <a:off x="842963" y="2270261"/>
            <a:ext cx="2130981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可设在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值班室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防化通信值班室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</a:t>
            </a:r>
            <a:endParaRPr/>
          </a:p>
        </p:txBody>
      </p:sp>
      <p:sp>
        <p:nvSpPr>
          <p:cNvPr id="34" name="el-1789439833356-32"/>
          <p:cNvSpPr txBox="1"/>
          <p:nvPr/>
        </p:nvSpPr>
        <p:spPr>
          <a:xfrm>
            <a:off x="992981" y="2944564"/>
            <a:ext cx="34147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清洁区布置</a:t>
            </a:r>
            <a:endParaRPr/>
          </a:p>
        </p:txBody>
      </p:sp>
      <p:sp>
        <p:nvSpPr>
          <p:cNvPr id="35" name="el-1789439833355-30"/>
          <p:cNvSpPr txBox="1"/>
          <p:nvPr/>
        </p:nvSpPr>
        <p:spPr>
          <a:xfrm>
            <a:off x="992981" y="3173164"/>
            <a:ext cx="3314700" cy="3984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配电柜（箱）优先设置在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清洁区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内，确保战时操作安全，避免染毒环境对配电设备的影响。</a:t>
            </a:r>
            <a:endParaRPr/>
          </a:p>
        </p:txBody>
      </p:sp>
      <p:sp>
        <p:nvSpPr>
          <p:cNvPr id="36" name="el-1789439833356-33"/>
          <p:cNvSpPr txBox="1"/>
          <p:nvPr/>
        </p:nvSpPr>
        <p:spPr>
          <a:xfrm>
            <a:off x="5250656" y="2944564"/>
            <a:ext cx="34147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房间选择与面积</a:t>
            </a:r>
            <a:endParaRPr/>
          </a:p>
        </p:txBody>
      </p:sp>
      <p:sp>
        <p:nvSpPr>
          <p:cNvPr id="37" name="el-1789439833355-31"/>
          <p:cNvSpPr txBox="1"/>
          <p:nvPr/>
        </p:nvSpPr>
        <p:spPr>
          <a:xfrm>
            <a:off x="5250656" y="3173164"/>
            <a:ext cx="3314700" cy="3984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设置在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值班室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防化通信值班室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内；体积较大时，应向建筑提出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适当增大房间面积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要求。</a:t>
            </a:r>
            <a:endParaRPr/>
          </a:p>
        </p:txBody>
      </p:sp>
      <p:sp>
        <p:nvSpPr>
          <p:cNvPr id="38" name="el-1789439833347-17"/>
          <p:cNvSpPr txBox="1"/>
          <p:nvPr/>
        </p:nvSpPr>
        <p:spPr>
          <a:xfrm>
            <a:off x="871538" y="3978846"/>
            <a:ext cx="356187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各</a:t>
            </a:r>
            <a:r>
              <a:rPr b="1" sz="101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分配电箱</a:t>
            </a: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设置位置在清洁区范围内</a:t>
            </a:r>
            <a:r>
              <a:rPr b="1" sz="101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不作要求</a:t>
            </a: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，可灵活布置。</a:t>
            </a:r>
            <a:endParaRPr/>
          </a:p>
        </p:txBody>
      </p:sp>
      <p:sp>
        <p:nvSpPr>
          <p:cNvPr id="39" name="el-1789439833344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0" name="el-1789439833343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配电系统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1" name="el-1789439833344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9439833344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41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3360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3360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3362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3363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3363-13"/>
          <p:cNvSpPr/>
          <p:nvPr/>
        </p:nvSpPr>
        <p:spPr>
          <a:xfrm>
            <a:off x="400050" y="1120453"/>
            <a:ext cx="8343900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8"/>
                </a:lnTo>
                <a:lnTo>
                  <a:pt x="99725" y="105"/>
                </a:lnTo>
                <a:lnTo>
                  <a:pt x="99757" y="228"/>
                </a:lnTo>
                <a:lnTo>
                  <a:pt x="99789" y="404"/>
                </a:lnTo>
                <a:lnTo>
                  <a:pt x="99818" y="614"/>
                </a:lnTo>
                <a:lnTo>
                  <a:pt x="99848" y="895"/>
                </a:lnTo>
                <a:lnTo>
                  <a:pt x="99874" y="1193"/>
                </a:lnTo>
                <a:lnTo>
                  <a:pt x="99900" y="1544"/>
                </a:lnTo>
                <a:lnTo>
                  <a:pt x="99922" y="1930"/>
                </a:lnTo>
                <a:lnTo>
                  <a:pt x="99942" y="2333"/>
                </a:lnTo>
                <a:lnTo>
                  <a:pt x="99960" y="2789"/>
                </a:lnTo>
                <a:lnTo>
                  <a:pt x="99974" y="3246"/>
                </a:lnTo>
                <a:lnTo>
                  <a:pt x="99985" y="3737"/>
                </a:lnTo>
                <a:lnTo>
                  <a:pt x="99993" y="4228"/>
                </a:lnTo>
                <a:lnTo>
                  <a:pt x="99999" y="4754"/>
                </a:lnTo>
                <a:lnTo>
                  <a:pt x="100000" y="5263"/>
                </a:lnTo>
                <a:lnTo>
                  <a:pt x="100000" y="94737"/>
                </a:lnTo>
                <a:lnTo>
                  <a:pt x="99999" y="95246"/>
                </a:lnTo>
                <a:lnTo>
                  <a:pt x="99993" y="95772"/>
                </a:lnTo>
                <a:lnTo>
                  <a:pt x="99985" y="96263"/>
                </a:lnTo>
                <a:lnTo>
                  <a:pt x="99974" y="96754"/>
                </a:lnTo>
                <a:lnTo>
                  <a:pt x="99960" y="97211"/>
                </a:lnTo>
                <a:lnTo>
                  <a:pt x="99942" y="97667"/>
                </a:lnTo>
                <a:lnTo>
                  <a:pt x="99922" y="98070"/>
                </a:lnTo>
                <a:lnTo>
                  <a:pt x="99900" y="98456"/>
                </a:lnTo>
                <a:lnTo>
                  <a:pt x="99874" y="98807"/>
                </a:lnTo>
                <a:lnTo>
                  <a:pt x="99848" y="99105"/>
                </a:lnTo>
                <a:lnTo>
                  <a:pt x="99818" y="99386"/>
                </a:lnTo>
                <a:lnTo>
                  <a:pt x="99789" y="99596"/>
                </a:lnTo>
                <a:lnTo>
                  <a:pt x="99757" y="99772"/>
                </a:lnTo>
                <a:lnTo>
                  <a:pt x="99725" y="99895"/>
                </a:lnTo>
                <a:lnTo>
                  <a:pt x="99691" y="99982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2"/>
                </a:lnTo>
                <a:lnTo>
                  <a:pt x="275" y="99895"/>
                </a:lnTo>
                <a:lnTo>
                  <a:pt x="243" y="99772"/>
                </a:lnTo>
                <a:lnTo>
                  <a:pt x="211" y="99596"/>
                </a:lnTo>
                <a:lnTo>
                  <a:pt x="182" y="99386"/>
                </a:lnTo>
                <a:lnTo>
                  <a:pt x="152" y="99105"/>
                </a:lnTo>
                <a:lnTo>
                  <a:pt x="126" y="98807"/>
                </a:lnTo>
                <a:lnTo>
                  <a:pt x="100" y="98456"/>
                </a:lnTo>
                <a:lnTo>
                  <a:pt x="78" y="98070"/>
                </a:lnTo>
                <a:lnTo>
                  <a:pt x="58" y="97667"/>
                </a:lnTo>
                <a:lnTo>
                  <a:pt x="40" y="97211"/>
                </a:lnTo>
                <a:lnTo>
                  <a:pt x="26" y="96754"/>
                </a:lnTo>
                <a:lnTo>
                  <a:pt x="15" y="96263"/>
                </a:lnTo>
                <a:lnTo>
                  <a:pt x="7" y="95772"/>
                </a:lnTo>
                <a:lnTo>
                  <a:pt x="1" y="95246"/>
                </a:lnTo>
                <a:lnTo>
                  <a:pt x="0" y="94737"/>
                </a:lnTo>
                <a:lnTo>
                  <a:pt x="0" y="5263"/>
                </a:lnTo>
                <a:lnTo>
                  <a:pt x="1" y="4754"/>
                </a:lnTo>
                <a:lnTo>
                  <a:pt x="7" y="4228"/>
                </a:lnTo>
                <a:lnTo>
                  <a:pt x="15" y="3737"/>
                </a:lnTo>
                <a:lnTo>
                  <a:pt x="26" y="3246"/>
                </a:lnTo>
                <a:lnTo>
                  <a:pt x="40" y="2789"/>
                </a:lnTo>
                <a:lnTo>
                  <a:pt x="58" y="2333"/>
                </a:lnTo>
                <a:lnTo>
                  <a:pt x="78" y="1930"/>
                </a:lnTo>
                <a:lnTo>
                  <a:pt x="100" y="1544"/>
                </a:lnTo>
                <a:lnTo>
                  <a:pt x="126" y="1193"/>
                </a:lnTo>
                <a:lnTo>
                  <a:pt x="152" y="895"/>
                </a:lnTo>
                <a:lnTo>
                  <a:pt x="182" y="614"/>
                </a:lnTo>
                <a:lnTo>
                  <a:pt x="211" y="404"/>
                </a:lnTo>
                <a:lnTo>
                  <a:pt x="243" y="228"/>
                </a:lnTo>
                <a:lnTo>
                  <a:pt x="275" y="105"/>
                </a:lnTo>
                <a:lnTo>
                  <a:pt x="309" y="18"/>
                </a:lnTo>
                <a:lnTo>
                  <a:pt x="34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3364-15"/>
          <p:cNvSpPr/>
          <p:nvPr/>
        </p:nvSpPr>
        <p:spPr>
          <a:xfrm>
            <a:off x="400050" y="1120453"/>
            <a:ext cx="42863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5"/>
                </a:lnTo>
                <a:lnTo>
                  <a:pt x="53661" y="101"/>
                </a:lnTo>
                <a:lnTo>
                  <a:pt x="47314" y="227"/>
                </a:lnTo>
                <a:lnTo>
                  <a:pt x="41154" y="401"/>
                </a:lnTo>
                <a:lnTo>
                  <a:pt x="35240" y="621"/>
                </a:lnTo>
                <a:lnTo>
                  <a:pt x="29629" y="887"/>
                </a:lnTo>
                <a:lnTo>
                  <a:pt x="24374" y="1195"/>
                </a:lnTo>
                <a:lnTo>
                  <a:pt x="19526" y="1542"/>
                </a:lnTo>
                <a:lnTo>
                  <a:pt x="15133" y="1924"/>
                </a:lnTo>
                <a:lnTo>
                  <a:pt x="11235" y="2339"/>
                </a:lnTo>
                <a:lnTo>
                  <a:pt x="7872" y="2782"/>
                </a:lnTo>
                <a:lnTo>
                  <a:pt x="5075" y="3249"/>
                </a:lnTo>
                <a:lnTo>
                  <a:pt x="2871" y="3735"/>
                </a:lnTo>
                <a:lnTo>
                  <a:pt x="1281" y="4236"/>
                </a:lnTo>
                <a:lnTo>
                  <a:pt x="321" y="4747"/>
                </a:lnTo>
                <a:lnTo>
                  <a:pt x="0" y="5263"/>
                </a:lnTo>
                <a:lnTo>
                  <a:pt x="0" y="94737"/>
                </a:lnTo>
                <a:lnTo>
                  <a:pt x="321" y="95253"/>
                </a:lnTo>
                <a:lnTo>
                  <a:pt x="1281" y="95764"/>
                </a:lnTo>
                <a:lnTo>
                  <a:pt x="2871" y="96265"/>
                </a:lnTo>
                <a:lnTo>
                  <a:pt x="5075" y="96751"/>
                </a:lnTo>
                <a:lnTo>
                  <a:pt x="7872" y="97218"/>
                </a:lnTo>
                <a:lnTo>
                  <a:pt x="11235" y="97661"/>
                </a:lnTo>
                <a:lnTo>
                  <a:pt x="15133" y="98076"/>
                </a:lnTo>
                <a:lnTo>
                  <a:pt x="19526" y="98458"/>
                </a:lnTo>
                <a:lnTo>
                  <a:pt x="24374" y="98805"/>
                </a:lnTo>
                <a:lnTo>
                  <a:pt x="29629" y="99113"/>
                </a:lnTo>
                <a:lnTo>
                  <a:pt x="35240" y="99379"/>
                </a:lnTo>
                <a:lnTo>
                  <a:pt x="41154" y="99599"/>
                </a:lnTo>
                <a:lnTo>
                  <a:pt x="47314" y="99773"/>
                </a:lnTo>
                <a:lnTo>
                  <a:pt x="53661" y="99899"/>
                </a:lnTo>
                <a:lnTo>
                  <a:pt x="60132" y="9997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737"/>
                </a:lnTo>
                <a:lnTo>
                  <a:pt x="100000" y="5263"/>
                </a:lnTo>
                <a:lnTo>
                  <a:pt x="100000" y="5263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3367-21"/>
          <p:cNvSpPr/>
          <p:nvPr/>
        </p:nvSpPr>
        <p:spPr>
          <a:xfrm>
            <a:off x="614363" y="1234753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3366-19"/>
          <p:cNvSpPr/>
          <p:nvPr/>
        </p:nvSpPr>
        <p:spPr>
          <a:xfrm>
            <a:off x="400050" y="1863403"/>
            <a:ext cx="4071938" cy="1616720"/>
          </a:xfrm>
          <a:prstGeom prst="roundRect">
            <a:avLst>
              <a:gd name="adj" fmla="val 235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0" name="el-1789439833368-23"/>
          <p:cNvCxnSpPr/>
          <p:nvPr/>
        </p:nvCxnSpPr>
        <p:spPr>
          <a:xfrm>
            <a:off x="607219" y="2434903"/>
            <a:ext cx="36576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439833371-29"/>
          <p:cNvSpPr/>
          <p:nvPr/>
        </p:nvSpPr>
        <p:spPr>
          <a:xfrm>
            <a:off x="607219" y="2041996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3416-55"/>
          <p:cNvSpPr/>
          <p:nvPr/>
        </p:nvSpPr>
        <p:spPr>
          <a:xfrm>
            <a:off x="701873" y="2120703"/>
            <a:ext cx="96441" cy="1283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000" y="101231"/>
                </a:moveTo>
                <a:lnTo>
                  <a:pt x="57000" y="101231"/>
                </a:lnTo>
                <a:cubicBezTo>
                  <a:pt x="61733" y="96769"/>
                  <a:pt x="67533" y="90744"/>
                  <a:pt x="74400" y="83154"/>
                </a:cubicBezTo>
                <a:lnTo>
                  <a:pt x="74400" y="83154"/>
                </a:lnTo>
                <a:lnTo>
                  <a:pt x="74400" y="83154"/>
                </a:lnTo>
                <a:cubicBezTo>
                  <a:pt x="81200" y="75718"/>
                  <a:pt x="87333" y="68000"/>
                  <a:pt x="92800" y="60000"/>
                </a:cubicBezTo>
                <a:lnTo>
                  <a:pt x="92800" y="60000"/>
                </a:lnTo>
                <a:lnTo>
                  <a:pt x="92800" y="60000"/>
                </a:lnTo>
                <a:cubicBezTo>
                  <a:pt x="98067" y="52051"/>
                  <a:pt x="100900" y="45026"/>
                  <a:pt x="101300" y="38923"/>
                </a:cubicBezTo>
                <a:lnTo>
                  <a:pt x="101300" y="38923"/>
                </a:lnTo>
                <a:cubicBezTo>
                  <a:pt x="100900" y="27846"/>
                  <a:pt x="95967" y="18667"/>
                  <a:pt x="86500" y="11385"/>
                </a:cubicBezTo>
                <a:lnTo>
                  <a:pt x="86500" y="11385"/>
                </a:lnTo>
                <a:cubicBezTo>
                  <a:pt x="76967" y="4051"/>
                  <a:pt x="65000" y="256"/>
                  <a:pt x="50600" y="0"/>
                </a:cubicBezTo>
                <a:lnTo>
                  <a:pt x="50600" y="0"/>
                </a:lnTo>
                <a:cubicBezTo>
                  <a:pt x="36200" y="256"/>
                  <a:pt x="24267" y="4051"/>
                  <a:pt x="14800" y="11385"/>
                </a:cubicBezTo>
                <a:lnTo>
                  <a:pt x="14800" y="11385"/>
                </a:lnTo>
                <a:cubicBezTo>
                  <a:pt x="5267" y="18667"/>
                  <a:pt x="333" y="27846"/>
                  <a:pt x="0" y="38923"/>
                </a:cubicBezTo>
                <a:lnTo>
                  <a:pt x="0" y="38923"/>
                </a:lnTo>
                <a:cubicBezTo>
                  <a:pt x="333" y="45026"/>
                  <a:pt x="3133" y="52051"/>
                  <a:pt x="8400" y="60000"/>
                </a:cubicBezTo>
                <a:lnTo>
                  <a:pt x="8400" y="60000"/>
                </a:lnTo>
                <a:cubicBezTo>
                  <a:pt x="13867" y="68000"/>
                  <a:pt x="20033" y="75718"/>
                  <a:pt x="26900" y="83154"/>
                </a:cubicBezTo>
                <a:lnTo>
                  <a:pt x="26900" y="83154"/>
                </a:lnTo>
                <a:cubicBezTo>
                  <a:pt x="33767" y="90744"/>
                  <a:pt x="39567" y="96769"/>
                  <a:pt x="44300" y="101231"/>
                </a:cubicBezTo>
                <a:lnTo>
                  <a:pt x="44300" y="101231"/>
                </a:lnTo>
                <a:cubicBezTo>
                  <a:pt x="46033" y="102821"/>
                  <a:pt x="48133" y="103615"/>
                  <a:pt x="50600" y="103615"/>
                </a:cubicBezTo>
                <a:lnTo>
                  <a:pt x="50600" y="103615"/>
                </a:lnTo>
                <a:cubicBezTo>
                  <a:pt x="53067" y="103615"/>
                  <a:pt x="55200" y="102821"/>
                  <a:pt x="57000" y="101231"/>
                </a:cubicBezTo>
                <a:lnTo>
                  <a:pt x="57000" y="101231"/>
                </a:lnTo>
                <a:moveTo>
                  <a:pt x="50600" y="26000"/>
                </a:moveTo>
                <a:lnTo>
                  <a:pt x="50600" y="26000"/>
                </a:lnTo>
                <a:cubicBezTo>
                  <a:pt x="56933" y="26103"/>
                  <a:pt x="61767" y="28256"/>
                  <a:pt x="65100" y="32462"/>
                </a:cubicBezTo>
                <a:lnTo>
                  <a:pt x="65100" y="32462"/>
                </a:lnTo>
                <a:cubicBezTo>
                  <a:pt x="68300" y="36769"/>
                  <a:pt x="68300" y="41103"/>
                  <a:pt x="65100" y="45462"/>
                </a:cubicBezTo>
                <a:lnTo>
                  <a:pt x="65100" y="45462"/>
                </a:lnTo>
                <a:cubicBezTo>
                  <a:pt x="61767" y="49615"/>
                  <a:pt x="56933" y="51769"/>
                  <a:pt x="50600" y="51923"/>
                </a:cubicBezTo>
                <a:lnTo>
                  <a:pt x="50600" y="51923"/>
                </a:lnTo>
                <a:cubicBezTo>
                  <a:pt x="44267" y="51769"/>
                  <a:pt x="39433" y="49615"/>
                  <a:pt x="36100" y="45462"/>
                </a:cubicBezTo>
                <a:lnTo>
                  <a:pt x="36100" y="45462"/>
                </a:lnTo>
                <a:cubicBezTo>
                  <a:pt x="32967" y="41103"/>
                  <a:pt x="32967" y="36769"/>
                  <a:pt x="36100" y="32462"/>
                </a:cubicBezTo>
                <a:lnTo>
                  <a:pt x="36100" y="32462"/>
                </a:lnTo>
                <a:cubicBezTo>
                  <a:pt x="39433" y="28256"/>
                  <a:pt x="44267" y="26103"/>
                  <a:pt x="50600" y="26000"/>
                </a:cubicBezTo>
                <a:lnTo>
                  <a:pt x="50600" y="26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3370-27"/>
          <p:cNvSpPr/>
          <p:nvPr/>
        </p:nvSpPr>
        <p:spPr>
          <a:xfrm>
            <a:off x="3707606" y="2102718"/>
            <a:ext cx="557213" cy="164306"/>
          </a:xfrm>
          <a:prstGeom prst="roundRect">
            <a:avLst>
              <a:gd name="adj" fmla="val 11594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3415-50"/>
          <p:cNvSpPr/>
          <p:nvPr/>
        </p:nvSpPr>
        <p:spPr>
          <a:xfrm>
            <a:off x="607219" y="257063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3415-51"/>
          <p:cNvSpPr/>
          <p:nvPr/>
        </p:nvSpPr>
        <p:spPr>
          <a:xfrm>
            <a:off x="607219" y="285236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3416-52"/>
          <p:cNvSpPr/>
          <p:nvPr/>
        </p:nvSpPr>
        <p:spPr>
          <a:xfrm>
            <a:off x="607219" y="313409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3366-20"/>
          <p:cNvSpPr/>
          <p:nvPr/>
        </p:nvSpPr>
        <p:spPr>
          <a:xfrm>
            <a:off x="4672013" y="1863403"/>
            <a:ext cx="4071938" cy="1616720"/>
          </a:xfrm>
          <a:prstGeom prst="roundRect">
            <a:avLst>
              <a:gd name="adj" fmla="val 235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8" name="el-1789439833368-24"/>
          <p:cNvCxnSpPr/>
          <p:nvPr/>
        </p:nvCxnSpPr>
        <p:spPr>
          <a:xfrm>
            <a:off x="4879181" y="2434903"/>
            <a:ext cx="36576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439833371-30"/>
          <p:cNvSpPr/>
          <p:nvPr/>
        </p:nvSpPr>
        <p:spPr>
          <a:xfrm>
            <a:off x="4879181" y="2041996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3417-56"/>
          <p:cNvSpPr/>
          <p:nvPr/>
        </p:nvSpPr>
        <p:spPr>
          <a:xfrm>
            <a:off x="4949716" y="2120578"/>
            <a:ext cx="144680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071"/>
                </a:moveTo>
                <a:lnTo>
                  <a:pt x="0" y="9071"/>
                </a:lnTo>
                <a:cubicBezTo>
                  <a:pt x="133" y="6548"/>
                  <a:pt x="956" y="4405"/>
                  <a:pt x="2467" y="2643"/>
                </a:cubicBezTo>
                <a:lnTo>
                  <a:pt x="2467" y="2643"/>
                </a:lnTo>
                <a:lnTo>
                  <a:pt x="2467" y="2643"/>
                </a:lnTo>
                <a:cubicBezTo>
                  <a:pt x="4111" y="1024"/>
                  <a:pt x="6111" y="143"/>
                  <a:pt x="8467" y="0"/>
                </a:cubicBezTo>
                <a:lnTo>
                  <a:pt x="8467" y="0"/>
                </a:lnTo>
                <a:lnTo>
                  <a:pt x="59067" y="0"/>
                </a:lnTo>
                <a:cubicBezTo>
                  <a:pt x="61422" y="143"/>
                  <a:pt x="63422" y="1024"/>
                  <a:pt x="65067" y="2643"/>
                </a:cubicBezTo>
                <a:lnTo>
                  <a:pt x="65067" y="2643"/>
                </a:lnTo>
                <a:cubicBezTo>
                  <a:pt x="66578" y="4405"/>
                  <a:pt x="67400" y="6548"/>
                  <a:pt x="67533" y="9071"/>
                </a:cubicBezTo>
                <a:lnTo>
                  <a:pt x="67533" y="9071"/>
                </a:lnTo>
                <a:lnTo>
                  <a:pt x="67533" y="39000"/>
                </a:lnTo>
                <a:lnTo>
                  <a:pt x="60133" y="42214"/>
                </a:lnTo>
                <a:lnTo>
                  <a:pt x="53467" y="42214"/>
                </a:lnTo>
                <a:lnTo>
                  <a:pt x="47800" y="42214"/>
                </a:lnTo>
                <a:cubicBezTo>
                  <a:pt x="46067" y="42310"/>
                  <a:pt x="45133" y="43310"/>
                  <a:pt x="45000" y="45214"/>
                </a:cubicBezTo>
                <a:lnTo>
                  <a:pt x="45000" y="45214"/>
                </a:lnTo>
                <a:lnTo>
                  <a:pt x="45000" y="51214"/>
                </a:lnTo>
                <a:lnTo>
                  <a:pt x="45000" y="55714"/>
                </a:lnTo>
                <a:lnTo>
                  <a:pt x="45000" y="57286"/>
                </a:lnTo>
                <a:cubicBezTo>
                  <a:pt x="45000" y="57381"/>
                  <a:pt x="45000" y="57500"/>
                  <a:pt x="45000" y="57643"/>
                </a:cubicBezTo>
                <a:lnTo>
                  <a:pt x="45000" y="57643"/>
                </a:lnTo>
                <a:cubicBezTo>
                  <a:pt x="45000" y="57643"/>
                  <a:pt x="45000" y="57690"/>
                  <a:pt x="45000" y="57786"/>
                </a:cubicBezTo>
                <a:lnTo>
                  <a:pt x="45000" y="57786"/>
                </a:lnTo>
                <a:cubicBezTo>
                  <a:pt x="45133" y="63452"/>
                  <a:pt x="46422" y="69810"/>
                  <a:pt x="48867" y="76857"/>
                </a:cubicBezTo>
                <a:lnTo>
                  <a:pt x="48867" y="76857"/>
                </a:lnTo>
                <a:cubicBezTo>
                  <a:pt x="51444" y="83857"/>
                  <a:pt x="55956" y="90119"/>
                  <a:pt x="62400" y="95643"/>
                </a:cubicBezTo>
                <a:lnTo>
                  <a:pt x="62400" y="95643"/>
                </a:lnTo>
                <a:cubicBezTo>
                  <a:pt x="61333" y="96167"/>
                  <a:pt x="60222" y="96429"/>
                  <a:pt x="59067" y="96429"/>
                </a:cubicBezTo>
                <a:lnTo>
                  <a:pt x="59067" y="96429"/>
                </a:lnTo>
                <a:lnTo>
                  <a:pt x="42200" y="96429"/>
                </a:lnTo>
                <a:lnTo>
                  <a:pt x="42200" y="81357"/>
                </a:lnTo>
                <a:cubicBezTo>
                  <a:pt x="42067" y="78833"/>
                  <a:pt x="41244" y="76690"/>
                  <a:pt x="39733" y="74929"/>
                </a:cubicBezTo>
                <a:lnTo>
                  <a:pt x="39733" y="74929"/>
                </a:lnTo>
                <a:cubicBezTo>
                  <a:pt x="38089" y="73310"/>
                  <a:pt x="36089" y="72452"/>
                  <a:pt x="33733" y="72357"/>
                </a:cubicBezTo>
                <a:lnTo>
                  <a:pt x="33733" y="72357"/>
                </a:lnTo>
                <a:cubicBezTo>
                  <a:pt x="31422" y="72452"/>
                  <a:pt x="29444" y="73310"/>
                  <a:pt x="27800" y="74929"/>
                </a:cubicBezTo>
                <a:lnTo>
                  <a:pt x="27800" y="74929"/>
                </a:lnTo>
                <a:cubicBezTo>
                  <a:pt x="26244" y="76690"/>
                  <a:pt x="25422" y="78833"/>
                  <a:pt x="25333" y="81357"/>
                </a:cubicBezTo>
                <a:lnTo>
                  <a:pt x="25333" y="81357"/>
                </a:lnTo>
                <a:lnTo>
                  <a:pt x="25333" y="96429"/>
                </a:lnTo>
                <a:lnTo>
                  <a:pt x="8467" y="96429"/>
                </a:lnTo>
                <a:cubicBezTo>
                  <a:pt x="6111" y="96286"/>
                  <a:pt x="4111" y="95405"/>
                  <a:pt x="2467" y="93786"/>
                </a:cubicBezTo>
                <a:lnTo>
                  <a:pt x="2467" y="93786"/>
                </a:lnTo>
                <a:cubicBezTo>
                  <a:pt x="956" y="92024"/>
                  <a:pt x="133" y="89881"/>
                  <a:pt x="0" y="87357"/>
                </a:cubicBezTo>
                <a:lnTo>
                  <a:pt x="0" y="87357"/>
                </a:lnTo>
                <a:lnTo>
                  <a:pt x="0" y="9071"/>
                </a:lnTo>
                <a:moveTo>
                  <a:pt x="14067" y="42214"/>
                </a:moveTo>
                <a:lnTo>
                  <a:pt x="14067" y="42214"/>
                </a:lnTo>
                <a:cubicBezTo>
                  <a:pt x="12289" y="42310"/>
                  <a:pt x="11356" y="43310"/>
                  <a:pt x="11267" y="45214"/>
                </a:cubicBezTo>
                <a:lnTo>
                  <a:pt x="11267" y="45214"/>
                </a:lnTo>
                <a:lnTo>
                  <a:pt x="11267" y="51214"/>
                </a:lnTo>
                <a:cubicBezTo>
                  <a:pt x="11356" y="53119"/>
                  <a:pt x="12289" y="54119"/>
                  <a:pt x="14067" y="54214"/>
                </a:cubicBezTo>
                <a:lnTo>
                  <a:pt x="14067" y="54214"/>
                </a:lnTo>
                <a:lnTo>
                  <a:pt x="19667" y="54214"/>
                </a:lnTo>
                <a:cubicBezTo>
                  <a:pt x="21444" y="54119"/>
                  <a:pt x="22400" y="53119"/>
                  <a:pt x="22533" y="51214"/>
                </a:cubicBezTo>
                <a:lnTo>
                  <a:pt x="22533" y="51214"/>
                </a:lnTo>
                <a:lnTo>
                  <a:pt x="22533" y="45214"/>
                </a:lnTo>
                <a:cubicBezTo>
                  <a:pt x="22400" y="43310"/>
                  <a:pt x="21444" y="42310"/>
                  <a:pt x="19667" y="42214"/>
                </a:cubicBezTo>
                <a:lnTo>
                  <a:pt x="19667" y="42214"/>
                </a:lnTo>
                <a:lnTo>
                  <a:pt x="14067" y="42214"/>
                </a:lnTo>
                <a:moveTo>
                  <a:pt x="28133" y="45214"/>
                </a:moveTo>
                <a:lnTo>
                  <a:pt x="28133" y="45214"/>
                </a:lnTo>
                <a:lnTo>
                  <a:pt x="28133" y="51214"/>
                </a:lnTo>
                <a:cubicBezTo>
                  <a:pt x="28267" y="53119"/>
                  <a:pt x="29200" y="54119"/>
                  <a:pt x="30933" y="54214"/>
                </a:cubicBezTo>
                <a:lnTo>
                  <a:pt x="30933" y="54214"/>
                </a:lnTo>
                <a:lnTo>
                  <a:pt x="36533" y="54214"/>
                </a:lnTo>
                <a:cubicBezTo>
                  <a:pt x="38311" y="54119"/>
                  <a:pt x="39267" y="53119"/>
                  <a:pt x="39400" y="51214"/>
                </a:cubicBezTo>
                <a:lnTo>
                  <a:pt x="39400" y="51214"/>
                </a:lnTo>
                <a:lnTo>
                  <a:pt x="39400" y="45214"/>
                </a:lnTo>
                <a:cubicBezTo>
                  <a:pt x="39267" y="43310"/>
                  <a:pt x="38311" y="42310"/>
                  <a:pt x="36533" y="42214"/>
                </a:cubicBezTo>
                <a:lnTo>
                  <a:pt x="36533" y="42214"/>
                </a:lnTo>
                <a:lnTo>
                  <a:pt x="30933" y="42214"/>
                </a:lnTo>
                <a:cubicBezTo>
                  <a:pt x="29200" y="42310"/>
                  <a:pt x="28267" y="43310"/>
                  <a:pt x="28133" y="45214"/>
                </a:cubicBezTo>
                <a:lnTo>
                  <a:pt x="28133" y="45214"/>
                </a:lnTo>
                <a:moveTo>
                  <a:pt x="11267" y="21071"/>
                </a:moveTo>
                <a:lnTo>
                  <a:pt x="11267" y="21071"/>
                </a:lnTo>
                <a:lnTo>
                  <a:pt x="11267" y="27143"/>
                </a:lnTo>
                <a:cubicBezTo>
                  <a:pt x="11356" y="29000"/>
                  <a:pt x="12289" y="30000"/>
                  <a:pt x="14067" y="30143"/>
                </a:cubicBezTo>
                <a:lnTo>
                  <a:pt x="14067" y="30143"/>
                </a:lnTo>
                <a:lnTo>
                  <a:pt x="19667" y="30143"/>
                </a:lnTo>
                <a:cubicBezTo>
                  <a:pt x="21444" y="30000"/>
                  <a:pt x="22400" y="29000"/>
                  <a:pt x="22533" y="27143"/>
                </a:cubicBezTo>
                <a:lnTo>
                  <a:pt x="22533" y="27143"/>
                </a:lnTo>
                <a:lnTo>
                  <a:pt x="22533" y="21071"/>
                </a:lnTo>
                <a:cubicBezTo>
                  <a:pt x="22400" y="19214"/>
                  <a:pt x="21444" y="18214"/>
                  <a:pt x="19667" y="18071"/>
                </a:cubicBezTo>
                <a:lnTo>
                  <a:pt x="19667" y="18071"/>
                </a:lnTo>
                <a:lnTo>
                  <a:pt x="14067" y="18071"/>
                </a:lnTo>
                <a:cubicBezTo>
                  <a:pt x="12289" y="18214"/>
                  <a:pt x="11356" y="19214"/>
                  <a:pt x="11267" y="21071"/>
                </a:cubicBezTo>
                <a:lnTo>
                  <a:pt x="11267" y="21071"/>
                </a:lnTo>
                <a:moveTo>
                  <a:pt x="30933" y="18071"/>
                </a:moveTo>
                <a:lnTo>
                  <a:pt x="30933" y="18071"/>
                </a:lnTo>
                <a:cubicBezTo>
                  <a:pt x="29200" y="18214"/>
                  <a:pt x="28267" y="19214"/>
                  <a:pt x="28133" y="21071"/>
                </a:cubicBezTo>
                <a:lnTo>
                  <a:pt x="28133" y="21071"/>
                </a:lnTo>
                <a:lnTo>
                  <a:pt x="28133" y="27143"/>
                </a:lnTo>
                <a:cubicBezTo>
                  <a:pt x="28267" y="29000"/>
                  <a:pt x="29200" y="30000"/>
                  <a:pt x="30933" y="30143"/>
                </a:cubicBezTo>
                <a:lnTo>
                  <a:pt x="30933" y="30143"/>
                </a:lnTo>
                <a:lnTo>
                  <a:pt x="36533" y="30143"/>
                </a:lnTo>
                <a:cubicBezTo>
                  <a:pt x="38311" y="30000"/>
                  <a:pt x="39267" y="29000"/>
                  <a:pt x="39400" y="27143"/>
                </a:cubicBezTo>
                <a:lnTo>
                  <a:pt x="39400" y="27143"/>
                </a:lnTo>
                <a:lnTo>
                  <a:pt x="39400" y="21071"/>
                </a:lnTo>
                <a:cubicBezTo>
                  <a:pt x="39267" y="19214"/>
                  <a:pt x="38311" y="18214"/>
                  <a:pt x="36533" y="18071"/>
                </a:cubicBezTo>
                <a:lnTo>
                  <a:pt x="36533" y="18071"/>
                </a:lnTo>
                <a:lnTo>
                  <a:pt x="30933" y="18071"/>
                </a:lnTo>
                <a:moveTo>
                  <a:pt x="45000" y="21071"/>
                </a:moveTo>
                <a:lnTo>
                  <a:pt x="45000" y="21071"/>
                </a:lnTo>
                <a:lnTo>
                  <a:pt x="45000" y="27143"/>
                </a:lnTo>
                <a:cubicBezTo>
                  <a:pt x="45133" y="29000"/>
                  <a:pt x="46067" y="30000"/>
                  <a:pt x="47800" y="30143"/>
                </a:cubicBezTo>
                <a:lnTo>
                  <a:pt x="47800" y="30143"/>
                </a:lnTo>
                <a:lnTo>
                  <a:pt x="53467" y="30143"/>
                </a:lnTo>
                <a:cubicBezTo>
                  <a:pt x="55200" y="30000"/>
                  <a:pt x="56133" y="29000"/>
                  <a:pt x="56267" y="27143"/>
                </a:cubicBezTo>
                <a:lnTo>
                  <a:pt x="56267" y="27143"/>
                </a:lnTo>
                <a:lnTo>
                  <a:pt x="56267" y="21071"/>
                </a:lnTo>
                <a:cubicBezTo>
                  <a:pt x="56133" y="19214"/>
                  <a:pt x="55200" y="18214"/>
                  <a:pt x="53467" y="18071"/>
                </a:cubicBezTo>
                <a:lnTo>
                  <a:pt x="53467" y="18071"/>
                </a:lnTo>
                <a:lnTo>
                  <a:pt x="47800" y="18071"/>
                </a:lnTo>
                <a:cubicBezTo>
                  <a:pt x="46067" y="18214"/>
                  <a:pt x="45133" y="19214"/>
                  <a:pt x="45000" y="21071"/>
                </a:cubicBezTo>
                <a:lnTo>
                  <a:pt x="45000" y="21071"/>
                </a:lnTo>
                <a:moveTo>
                  <a:pt x="74333" y="42571"/>
                </a:moveTo>
                <a:lnTo>
                  <a:pt x="74333" y="42571"/>
                </a:lnTo>
                <a:cubicBezTo>
                  <a:pt x="75400" y="42048"/>
                  <a:pt x="76467" y="42048"/>
                  <a:pt x="77533" y="42571"/>
                </a:cubicBezTo>
                <a:lnTo>
                  <a:pt x="77533" y="42571"/>
                </a:lnTo>
                <a:lnTo>
                  <a:pt x="98600" y="51571"/>
                </a:lnTo>
                <a:cubicBezTo>
                  <a:pt x="100244" y="52333"/>
                  <a:pt x="101133" y="53714"/>
                  <a:pt x="101267" y="55714"/>
                </a:cubicBezTo>
                <a:lnTo>
                  <a:pt x="101267" y="55714"/>
                </a:lnTo>
                <a:cubicBezTo>
                  <a:pt x="101356" y="59857"/>
                  <a:pt x="100711" y="64524"/>
                  <a:pt x="99333" y="69714"/>
                </a:cubicBezTo>
                <a:lnTo>
                  <a:pt x="99333" y="69714"/>
                </a:lnTo>
                <a:cubicBezTo>
                  <a:pt x="98044" y="74857"/>
                  <a:pt x="95689" y="79810"/>
                  <a:pt x="92267" y="84571"/>
                </a:cubicBezTo>
                <a:lnTo>
                  <a:pt x="92267" y="84571"/>
                </a:lnTo>
                <a:cubicBezTo>
                  <a:pt x="88756" y="89333"/>
                  <a:pt x="83844" y="93167"/>
                  <a:pt x="77533" y="96071"/>
                </a:cubicBezTo>
                <a:lnTo>
                  <a:pt x="77533" y="96071"/>
                </a:lnTo>
                <a:cubicBezTo>
                  <a:pt x="76467" y="96548"/>
                  <a:pt x="75400" y="96548"/>
                  <a:pt x="74333" y="96071"/>
                </a:cubicBezTo>
                <a:lnTo>
                  <a:pt x="74333" y="96071"/>
                </a:lnTo>
                <a:cubicBezTo>
                  <a:pt x="68022" y="93167"/>
                  <a:pt x="63111" y="89333"/>
                  <a:pt x="59600" y="84571"/>
                </a:cubicBezTo>
                <a:lnTo>
                  <a:pt x="59600" y="84571"/>
                </a:lnTo>
                <a:cubicBezTo>
                  <a:pt x="56178" y="79810"/>
                  <a:pt x="53822" y="74857"/>
                  <a:pt x="52533" y="69714"/>
                </a:cubicBezTo>
                <a:lnTo>
                  <a:pt x="52533" y="69714"/>
                </a:lnTo>
                <a:cubicBezTo>
                  <a:pt x="51156" y="64524"/>
                  <a:pt x="50511" y="59857"/>
                  <a:pt x="50600" y="55714"/>
                </a:cubicBezTo>
                <a:lnTo>
                  <a:pt x="50600" y="55714"/>
                </a:lnTo>
                <a:cubicBezTo>
                  <a:pt x="50733" y="53714"/>
                  <a:pt x="51622" y="52333"/>
                  <a:pt x="53267" y="51571"/>
                </a:cubicBezTo>
                <a:lnTo>
                  <a:pt x="53267" y="51571"/>
                </a:lnTo>
                <a:lnTo>
                  <a:pt x="74333" y="42571"/>
                </a:lnTo>
                <a:moveTo>
                  <a:pt x="92667" y="58786"/>
                </a:moveTo>
                <a:lnTo>
                  <a:pt x="92667" y="58786"/>
                </a:lnTo>
                <a:lnTo>
                  <a:pt x="75933" y="51571"/>
                </a:lnTo>
                <a:lnTo>
                  <a:pt x="75933" y="87000"/>
                </a:lnTo>
                <a:cubicBezTo>
                  <a:pt x="81800" y="83619"/>
                  <a:pt x="86022" y="79286"/>
                  <a:pt x="88600" y="74000"/>
                </a:cubicBezTo>
                <a:lnTo>
                  <a:pt x="88600" y="74000"/>
                </a:lnTo>
                <a:cubicBezTo>
                  <a:pt x="91044" y="68857"/>
                  <a:pt x="92400" y="63786"/>
                  <a:pt x="92667" y="58786"/>
                </a:cubicBezTo>
                <a:lnTo>
                  <a:pt x="92667" y="5878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3416-53"/>
          <p:cNvSpPr/>
          <p:nvPr/>
        </p:nvSpPr>
        <p:spPr>
          <a:xfrm>
            <a:off x="4879181" y="257063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3416-54"/>
          <p:cNvSpPr/>
          <p:nvPr/>
        </p:nvSpPr>
        <p:spPr>
          <a:xfrm>
            <a:off x="4879181" y="285236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3364-14"/>
          <p:cNvSpPr/>
          <p:nvPr/>
        </p:nvSpPr>
        <p:spPr>
          <a:xfrm>
            <a:off x="400050" y="3680147"/>
            <a:ext cx="83439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9"/>
                </a:lnTo>
                <a:lnTo>
                  <a:pt x="99725" y="111"/>
                </a:lnTo>
                <a:lnTo>
                  <a:pt x="99757" y="241"/>
                </a:lnTo>
                <a:lnTo>
                  <a:pt x="99789" y="426"/>
                </a:lnTo>
                <a:lnTo>
                  <a:pt x="99818" y="648"/>
                </a:lnTo>
                <a:lnTo>
                  <a:pt x="99848" y="944"/>
                </a:lnTo>
                <a:lnTo>
                  <a:pt x="99874" y="1259"/>
                </a:lnTo>
                <a:lnTo>
                  <a:pt x="99900" y="1630"/>
                </a:lnTo>
                <a:lnTo>
                  <a:pt x="99922" y="2037"/>
                </a:lnTo>
                <a:lnTo>
                  <a:pt x="99942" y="2463"/>
                </a:lnTo>
                <a:lnTo>
                  <a:pt x="99960" y="2944"/>
                </a:lnTo>
                <a:lnTo>
                  <a:pt x="99974" y="3426"/>
                </a:lnTo>
                <a:lnTo>
                  <a:pt x="99985" y="3944"/>
                </a:lnTo>
                <a:lnTo>
                  <a:pt x="99993" y="4463"/>
                </a:lnTo>
                <a:lnTo>
                  <a:pt x="99999" y="5019"/>
                </a:lnTo>
                <a:lnTo>
                  <a:pt x="100000" y="5556"/>
                </a:lnTo>
                <a:lnTo>
                  <a:pt x="100000" y="94444"/>
                </a:lnTo>
                <a:lnTo>
                  <a:pt x="99999" y="94981"/>
                </a:lnTo>
                <a:lnTo>
                  <a:pt x="99993" y="95537"/>
                </a:lnTo>
                <a:lnTo>
                  <a:pt x="99985" y="96056"/>
                </a:lnTo>
                <a:lnTo>
                  <a:pt x="99974" y="96574"/>
                </a:lnTo>
                <a:lnTo>
                  <a:pt x="99960" y="97056"/>
                </a:lnTo>
                <a:lnTo>
                  <a:pt x="99942" y="97537"/>
                </a:lnTo>
                <a:lnTo>
                  <a:pt x="99922" y="97963"/>
                </a:lnTo>
                <a:lnTo>
                  <a:pt x="99900" y="98370"/>
                </a:lnTo>
                <a:lnTo>
                  <a:pt x="99874" y="98741"/>
                </a:lnTo>
                <a:lnTo>
                  <a:pt x="99848" y="99056"/>
                </a:lnTo>
                <a:lnTo>
                  <a:pt x="99818" y="99352"/>
                </a:lnTo>
                <a:lnTo>
                  <a:pt x="99789" y="99574"/>
                </a:lnTo>
                <a:lnTo>
                  <a:pt x="99757" y="99759"/>
                </a:lnTo>
                <a:lnTo>
                  <a:pt x="99725" y="99889"/>
                </a:lnTo>
                <a:lnTo>
                  <a:pt x="99691" y="99981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1"/>
                </a:lnTo>
                <a:lnTo>
                  <a:pt x="275" y="99889"/>
                </a:lnTo>
                <a:lnTo>
                  <a:pt x="243" y="99759"/>
                </a:lnTo>
                <a:lnTo>
                  <a:pt x="211" y="99574"/>
                </a:lnTo>
                <a:lnTo>
                  <a:pt x="182" y="99352"/>
                </a:lnTo>
                <a:lnTo>
                  <a:pt x="152" y="99056"/>
                </a:lnTo>
                <a:lnTo>
                  <a:pt x="126" y="98741"/>
                </a:lnTo>
                <a:lnTo>
                  <a:pt x="100" y="98370"/>
                </a:lnTo>
                <a:lnTo>
                  <a:pt x="78" y="97963"/>
                </a:lnTo>
                <a:lnTo>
                  <a:pt x="58" y="97537"/>
                </a:lnTo>
                <a:lnTo>
                  <a:pt x="40" y="97056"/>
                </a:lnTo>
                <a:lnTo>
                  <a:pt x="26" y="96574"/>
                </a:lnTo>
                <a:lnTo>
                  <a:pt x="15" y="96056"/>
                </a:lnTo>
                <a:lnTo>
                  <a:pt x="7" y="95537"/>
                </a:lnTo>
                <a:lnTo>
                  <a:pt x="1" y="94981"/>
                </a:lnTo>
                <a:lnTo>
                  <a:pt x="0" y="94444"/>
                </a:lnTo>
                <a:lnTo>
                  <a:pt x="0" y="5556"/>
                </a:lnTo>
                <a:lnTo>
                  <a:pt x="1" y="5019"/>
                </a:lnTo>
                <a:lnTo>
                  <a:pt x="7" y="4463"/>
                </a:lnTo>
                <a:lnTo>
                  <a:pt x="15" y="3944"/>
                </a:lnTo>
                <a:lnTo>
                  <a:pt x="26" y="3426"/>
                </a:lnTo>
                <a:lnTo>
                  <a:pt x="40" y="2944"/>
                </a:lnTo>
                <a:lnTo>
                  <a:pt x="58" y="2463"/>
                </a:lnTo>
                <a:lnTo>
                  <a:pt x="78" y="2037"/>
                </a:lnTo>
                <a:lnTo>
                  <a:pt x="100" y="1630"/>
                </a:lnTo>
                <a:lnTo>
                  <a:pt x="126" y="1259"/>
                </a:lnTo>
                <a:lnTo>
                  <a:pt x="152" y="944"/>
                </a:lnTo>
                <a:lnTo>
                  <a:pt x="182" y="648"/>
                </a:lnTo>
                <a:lnTo>
                  <a:pt x="211" y="426"/>
                </a:lnTo>
                <a:lnTo>
                  <a:pt x="243" y="241"/>
                </a:lnTo>
                <a:lnTo>
                  <a:pt x="275" y="111"/>
                </a:lnTo>
                <a:lnTo>
                  <a:pt x="309" y="19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3364-16"/>
          <p:cNvSpPr/>
          <p:nvPr/>
        </p:nvSpPr>
        <p:spPr>
          <a:xfrm>
            <a:off x="400050" y="3680147"/>
            <a:ext cx="42863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7"/>
                </a:lnTo>
                <a:lnTo>
                  <a:pt x="53661" y="107"/>
                </a:lnTo>
                <a:lnTo>
                  <a:pt x="47314" y="239"/>
                </a:lnTo>
                <a:lnTo>
                  <a:pt x="41154" y="423"/>
                </a:lnTo>
                <a:lnTo>
                  <a:pt x="35240" y="656"/>
                </a:lnTo>
                <a:lnTo>
                  <a:pt x="29629" y="936"/>
                </a:lnTo>
                <a:lnTo>
                  <a:pt x="24374" y="1261"/>
                </a:lnTo>
                <a:lnTo>
                  <a:pt x="19526" y="1627"/>
                </a:lnTo>
                <a:lnTo>
                  <a:pt x="15133" y="2031"/>
                </a:lnTo>
                <a:lnTo>
                  <a:pt x="11235" y="2469"/>
                </a:lnTo>
                <a:lnTo>
                  <a:pt x="7872" y="2937"/>
                </a:lnTo>
                <a:lnTo>
                  <a:pt x="5075" y="3430"/>
                </a:lnTo>
                <a:lnTo>
                  <a:pt x="2871" y="3943"/>
                </a:lnTo>
                <a:lnTo>
                  <a:pt x="1281" y="4472"/>
                </a:lnTo>
                <a:lnTo>
                  <a:pt x="321" y="5011"/>
                </a:lnTo>
                <a:lnTo>
                  <a:pt x="0" y="5556"/>
                </a:lnTo>
                <a:lnTo>
                  <a:pt x="0" y="94444"/>
                </a:lnTo>
                <a:lnTo>
                  <a:pt x="321" y="94989"/>
                </a:lnTo>
                <a:lnTo>
                  <a:pt x="1281" y="95528"/>
                </a:lnTo>
                <a:lnTo>
                  <a:pt x="2871" y="96057"/>
                </a:lnTo>
                <a:lnTo>
                  <a:pt x="5075" y="96570"/>
                </a:lnTo>
                <a:lnTo>
                  <a:pt x="7872" y="97063"/>
                </a:lnTo>
                <a:lnTo>
                  <a:pt x="11235" y="97531"/>
                </a:lnTo>
                <a:lnTo>
                  <a:pt x="15133" y="97969"/>
                </a:lnTo>
                <a:lnTo>
                  <a:pt x="19526" y="98373"/>
                </a:lnTo>
                <a:lnTo>
                  <a:pt x="24374" y="98739"/>
                </a:lnTo>
                <a:lnTo>
                  <a:pt x="29629" y="99064"/>
                </a:lnTo>
                <a:lnTo>
                  <a:pt x="35240" y="99344"/>
                </a:lnTo>
                <a:lnTo>
                  <a:pt x="41154" y="99577"/>
                </a:lnTo>
                <a:lnTo>
                  <a:pt x="47314" y="99761"/>
                </a:lnTo>
                <a:lnTo>
                  <a:pt x="53661" y="99893"/>
                </a:lnTo>
                <a:lnTo>
                  <a:pt x="60132" y="9997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444"/>
                </a:lnTo>
                <a:lnTo>
                  <a:pt x="100000" y="5556"/>
                </a:lnTo>
                <a:lnTo>
                  <a:pt x="100000" y="555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3367-22"/>
          <p:cNvSpPr/>
          <p:nvPr/>
        </p:nvSpPr>
        <p:spPr>
          <a:xfrm>
            <a:off x="642938" y="3794447"/>
            <a:ext cx="285750" cy="2857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3407-49"/>
          <p:cNvSpPr/>
          <p:nvPr/>
        </p:nvSpPr>
        <p:spPr>
          <a:xfrm>
            <a:off x="721519" y="387302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3360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9439833360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9439833361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0" name="el-1789439833362-8"/>
          <p:cNvSpPr txBox="1"/>
          <p:nvPr/>
        </p:nvSpPr>
        <p:spPr>
          <a:xfrm>
            <a:off x="3598218" y="157163"/>
            <a:ext cx="220027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人防配电柜（箱）在染毒区设置</a:t>
            </a:r>
            <a:endParaRPr/>
          </a:p>
        </p:txBody>
      </p:sp>
      <p:sp>
        <p:nvSpPr>
          <p:cNvPr id="31" name="el-1789439833362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· 配电系统</a:t>
            </a:r>
            <a:endParaRPr/>
          </a:p>
        </p:txBody>
      </p:sp>
      <p:sp>
        <p:nvSpPr>
          <p:cNvPr id="32" name="el-1789439833365-17"/>
          <p:cNvSpPr txBox="1"/>
          <p:nvPr/>
        </p:nvSpPr>
        <p:spPr>
          <a:xfrm>
            <a:off x="1042988" y="1284759"/>
            <a:ext cx="31003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适用工程：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专业队车辆掩蔽所</a:t>
            </a: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人防汽车库</a:t>
            </a: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工程</a:t>
            </a:r>
            <a:endParaRPr/>
          </a:p>
        </p:txBody>
      </p:sp>
      <p:sp>
        <p:nvSpPr>
          <p:cNvPr id="33" name="el-1789439833369-25"/>
          <p:cNvSpPr txBox="1"/>
          <p:nvPr/>
        </p:nvSpPr>
        <p:spPr>
          <a:xfrm>
            <a:off x="978694" y="2088431"/>
            <a:ext cx="71937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设置特点</a:t>
            </a:r>
            <a:endParaRPr/>
          </a:p>
        </p:txBody>
      </p:sp>
      <p:sp>
        <p:nvSpPr>
          <p:cNvPr id="34" name="el-1789439833369-26"/>
          <p:cNvSpPr txBox="1"/>
          <p:nvPr/>
        </p:nvSpPr>
        <p:spPr>
          <a:xfrm>
            <a:off x="3793331" y="2124149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无清洁区</a:t>
            </a:r>
            <a:endParaRPr/>
          </a:p>
        </p:txBody>
      </p:sp>
      <p:sp>
        <p:nvSpPr>
          <p:cNvPr id="35" name="el-1789439833374-31"/>
          <p:cNvSpPr txBox="1"/>
          <p:nvPr/>
        </p:nvSpPr>
        <p:spPr>
          <a:xfrm>
            <a:off x="785813" y="2542059"/>
            <a:ext cx="2945368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专业队车辆掩蔽所和人防汽车库工程内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无清洁区</a:t>
            </a:r>
            <a:endParaRPr/>
          </a:p>
        </p:txBody>
      </p:sp>
      <p:sp>
        <p:nvSpPr>
          <p:cNvPr id="36" name="el-1789439833375-32"/>
          <p:cNvSpPr txBox="1"/>
          <p:nvPr/>
        </p:nvSpPr>
        <p:spPr>
          <a:xfrm>
            <a:off x="785813" y="2823790"/>
            <a:ext cx="1995249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配电柜（箱）可设置在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染毒区内</a:t>
            </a:r>
            <a:endParaRPr/>
          </a:p>
        </p:txBody>
      </p:sp>
      <p:sp>
        <p:nvSpPr>
          <p:cNvPr id="37" name="el-1789439833376-35"/>
          <p:cNvSpPr txBox="1"/>
          <p:nvPr/>
        </p:nvSpPr>
        <p:spPr>
          <a:xfrm>
            <a:off x="785813" y="3105522"/>
            <a:ext cx="1995249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配电设备正常在染毒环境中运行</a:t>
            </a:r>
            <a:endParaRPr/>
          </a:p>
        </p:txBody>
      </p:sp>
      <p:sp>
        <p:nvSpPr>
          <p:cNvPr id="38" name="el-1789439833370-28"/>
          <p:cNvSpPr txBox="1"/>
          <p:nvPr/>
        </p:nvSpPr>
        <p:spPr>
          <a:xfrm>
            <a:off x="5250656" y="2088431"/>
            <a:ext cx="71937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设置位置</a:t>
            </a:r>
            <a:endParaRPr/>
          </a:p>
        </p:txBody>
      </p:sp>
      <p:sp>
        <p:nvSpPr>
          <p:cNvPr id="39" name="el-1789439833375-33"/>
          <p:cNvSpPr txBox="1"/>
          <p:nvPr/>
        </p:nvSpPr>
        <p:spPr>
          <a:xfrm>
            <a:off x="5057775" y="2542059"/>
            <a:ext cx="3081099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可设置在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值班室、配电室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或防护区范围内其它部位</a:t>
            </a:r>
            <a:endParaRPr/>
          </a:p>
        </p:txBody>
      </p:sp>
      <p:sp>
        <p:nvSpPr>
          <p:cNvPr id="40" name="el-1789439833376-34"/>
          <p:cNvSpPr txBox="1"/>
          <p:nvPr/>
        </p:nvSpPr>
        <p:spPr>
          <a:xfrm>
            <a:off x="5057775" y="2823790"/>
            <a:ext cx="3081099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人防电源配电箱宜靠近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负荷中心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和便于操作维护处</a:t>
            </a:r>
            <a:endParaRPr/>
          </a:p>
        </p:txBody>
      </p:sp>
      <p:sp>
        <p:nvSpPr>
          <p:cNvPr id="41" name="el-1789439833365-18"/>
          <p:cNvSpPr txBox="1"/>
          <p:nvPr/>
        </p:nvSpPr>
        <p:spPr>
          <a:xfrm>
            <a:off x="1042988" y="3828715"/>
            <a:ext cx="5931456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设计要点：此类工程</a:t>
            </a:r>
            <a:r>
              <a:rPr b="1" sz="106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菌毒区即防护区</a:t>
            </a: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，配电柜（箱）仍需满足</a:t>
            </a:r>
            <a:r>
              <a:rPr b="1" sz="106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防护密闭要求</a:t>
            </a: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，确保战时供电安全。</a:t>
            </a:r>
            <a:endParaRPr/>
          </a:p>
        </p:txBody>
      </p:sp>
      <p:sp>
        <p:nvSpPr>
          <p:cNvPr id="42" name="el-1789439833362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3" name="el-1789439833361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配电系统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4" name="el-1789439833362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3362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42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337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3377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3379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3380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3381-13"/>
          <p:cNvSpPr/>
          <p:nvPr/>
        </p:nvSpPr>
        <p:spPr>
          <a:xfrm>
            <a:off x="400050" y="1156729"/>
            <a:ext cx="8343900" cy="628650"/>
          </a:xfrm>
          <a:prstGeom prst="roundRect">
            <a:avLst>
              <a:gd name="adj" fmla="val 6061"/>
            </a:avLst>
          </a:prstGeom>
          <a:solidFill>
            <a:srgbClr val="D6452D"/>
          </a:solidFill>
          <a:ln>
            <a:noFill/>
          </a:ln>
          <a:effectLst>
            <a:outerShdw blurRad="114300" dist="42863" dir="5400000" sx="100000" sy="100000" kx="0" ky="0" algn="ctr">
              <a:srgbClr val="D6452D">
                <a:alpha val="3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3385-23"/>
          <p:cNvSpPr/>
          <p:nvPr/>
        </p:nvSpPr>
        <p:spPr>
          <a:xfrm>
            <a:off x="614363" y="1299604"/>
            <a:ext cx="342900" cy="3429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3420-57"/>
          <p:cNvSpPr/>
          <p:nvPr/>
        </p:nvSpPr>
        <p:spPr>
          <a:xfrm>
            <a:off x="707231" y="1392473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588" y="78294"/>
                </a:moveTo>
                <a:lnTo>
                  <a:pt x="69588" y="78294"/>
                </a:lnTo>
                <a:lnTo>
                  <a:pt x="18941" y="27471"/>
                </a:lnTo>
                <a:cubicBezTo>
                  <a:pt x="14510" y="33549"/>
                  <a:pt x="12235" y="40569"/>
                  <a:pt x="12118" y="48529"/>
                </a:cubicBezTo>
                <a:lnTo>
                  <a:pt x="12118" y="48529"/>
                </a:lnTo>
                <a:cubicBezTo>
                  <a:pt x="12392" y="58882"/>
                  <a:pt x="15941" y="67471"/>
                  <a:pt x="22765" y="74294"/>
                </a:cubicBezTo>
                <a:lnTo>
                  <a:pt x="22765" y="74294"/>
                </a:lnTo>
                <a:cubicBezTo>
                  <a:pt x="29588" y="81118"/>
                  <a:pt x="38176" y="84667"/>
                  <a:pt x="48529" y="84941"/>
                </a:cubicBezTo>
                <a:lnTo>
                  <a:pt x="48529" y="84941"/>
                </a:lnTo>
                <a:cubicBezTo>
                  <a:pt x="56490" y="84824"/>
                  <a:pt x="63510" y="82608"/>
                  <a:pt x="69588" y="78294"/>
                </a:cubicBezTo>
                <a:lnTo>
                  <a:pt x="69588" y="78294"/>
                </a:lnTo>
                <a:moveTo>
                  <a:pt x="78294" y="69588"/>
                </a:moveTo>
                <a:lnTo>
                  <a:pt x="78294" y="69588"/>
                </a:lnTo>
                <a:cubicBezTo>
                  <a:pt x="82608" y="63510"/>
                  <a:pt x="84824" y="56490"/>
                  <a:pt x="84941" y="48529"/>
                </a:cubicBezTo>
                <a:lnTo>
                  <a:pt x="84941" y="48529"/>
                </a:lnTo>
                <a:cubicBezTo>
                  <a:pt x="84667" y="38176"/>
                  <a:pt x="81118" y="29588"/>
                  <a:pt x="74294" y="22765"/>
                </a:cubicBezTo>
                <a:lnTo>
                  <a:pt x="74294" y="22765"/>
                </a:lnTo>
                <a:cubicBezTo>
                  <a:pt x="67471" y="15941"/>
                  <a:pt x="58882" y="12392"/>
                  <a:pt x="48529" y="12118"/>
                </a:cubicBezTo>
                <a:lnTo>
                  <a:pt x="48529" y="12118"/>
                </a:lnTo>
                <a:cubicBezTo>
                  <a:pt x="40569" y="12235"/>
                  <a:pt x="33549" y="14510"/>
                  <a:pt x="27471" y="18941"/>
                </a:cubicBezTo>
                <a:lnTo>
                  <a:pt x="27471" y="18941"/>
                </a:lnTo>
                <a:lnTo>
                  <a:pt x="78294" y="69588"/>
                </a:lnTo>
                <a:moveTo>
                  <a:pt x="0" y="48529"/>
                </a:moveTo>
                <a:lnTo>
                  <a:pt x="0" y="48529"/>
                </a:lnTo>
                <a:cubicBezTo>
                  <a:pt x="118" y="39667"/>
                  <a:pt x="2275" y="31588"/>
                  <a:pt x="6471" y="24294"/>
                </a:cubicBezTo>
                <a:lnTo>
                  <a:pt x="6471" y="24294"/>
                </a:lnTo>
                <a:lnTo>
                  <a:pt x="6471" y="24294"/>
                </a:lnTo>
                <a:cubicBezTo>
                  <a:pt x="10745" y="16961"/>
                  <a:pt x="16686" y="11020"/>
                  <a:pt x="24294" y="6471"/>
                </a:cubicBezTo>
                <a:lnTo>
                  <a:pt x="24294" y="6471"/>
                </a:lnTo>
                <a:cubicBezTo>
                  <a:pt x="31980" y="2157"/>
                  <a:pt x="40059" y="0"/>
                  <a:pt x="48529" y="0"/>
                </a:cubicBezTo>
                <a:lnTo>
                  <a:pt x="48529" y="0"/>
                </a:lnTo>
                <a:cubicBezTo>
                  <a:pt x="57000" y="0"/>
                  <a:pt x="65098" y="2157"/>
                  <a:pt x="72824" y="6471"/>
                </a:cubicBezTo>
                <a:lnTo>
                  <a:pt x="72824" y="6471"/>
                </a:lnTo>
                <a:cubicBezTo>
                  <a:pt x="80392" y="11020"/>
                  <a:pt x="86314" y="16961"/>
                  <a:pt x="90588" y="24294"/>
                </a:cubicBezTo>
                <a:lnTo>
                  <a:pt x="90588" y="24294"/>
                </a:lnTo>
                <a:cubicBezTo>
                  <a:pt x="94784" y="31588"/>
                  <a:pt x="96941" y="39667"/>
                  <a:pt x="97059" y="48529"/>
                </a:cubicBezTo>
                <a:lnTo>
                  <a:pt x="97059" y="48529"/>
                </a:lnTo>
                <a:cubicBezTo>
                  <a:pt x="96941" y="57392"/>
                  <a:pt x="94784" y="65490"/>
                  <a:pt x="90588" y="72824"/>
                </a:cubicBezTo>
                <a:lnTo>
                  <a:pt x="90588" y="72824"/>
                </a:lnTo>
                <a:cubicBezTo>
                  <a:pt x="86314" y="80118"/>
                  <a:pt x="80392" y="86039"/>
                  <a:pt x="72824" y="90588"/>
                </a:cubicBezTo>
                <a:lnTo>
                  <a:pt x="72824" y="90588"/>
                </a:lnTo>
                <a:cubicBezTo>
                  <a:pt x="65098" y="94902"/>
                  <a:pt x="57000" y="97059"/>
                  <a:pt x="48529" y="97059"/>
                </a:cubicBezTo>
                <a:lnTo>
                  <a:pt x="48529" y="97059"/>
                </a:lnTo>
                <a:cubicBezTo>
                  <a:pt x="40059" y="97059"/>
                  <a:pt x="31980" y="94902"/>
                  <a:pt x="24294" y="90588"/>
                </a:cubicBezTo>
                <a:lnTo>
                  <a:pt x="24294" y="90588"/>
                </a:lnTo>
                <a:cubicBezTo>
                  <a:pt x="16686" y="86039"/>
                  <a:pt x="10745" y="80118"/>
                  <a:pt x="6471" y="72824"/>
                </a:cubicBezTo>
                <a:lnTo>
                  <a:pt x="6471" y="72824"/>
                </a:lnTo>
                <a:cubicBezTo>
                  <a:pt x="2275" y="65490"/>
                  <a:pt x="118" y="57392"/>
                  <a:pt x="0" y="48529"/>
                </a:cubicBezTo>
                <a:lnTo>
                  <a:pt x="0" y="4852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3382-16"/>
          <p:cNvSpPr/>
          <p:nvPr/>
        </p:nvSpPr>
        <p:spPr>
          <a:xfrm>
            <a:off x="7843838" y="1374614"/>
            <a:ext cx="685800" cy="19288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3383-17"/>
          <p:cNvSpPr/>
          <p:nvPr/>
        </p:nvSpPr>
        <p:spPr>
          <a:xfrm>
            <a:off x="400050" y="1971117"/>
            <a:ext cx="2021681" cy="1019994"/>
          </a:xfrm>
          <a:prstGeom prst="roundRect">
            <a:avLst>
              <a:gd name="adj" fmla="val 373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57150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3383-18"/>
          <p:cNvSpPr/>
          <p:nvPr/>
        </p:nvSpPr>
        <p:spPr>
          <a:xfrm>
            <a:off x="2507456" y="1971117"/>
            <a:ext cx="2021681" cy="1019994"/>
          </a:xfrm>
          <a:prstGeom prst="roundRect">
            <a:avLst>
              <a:gd name="adj" fmla="val 373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57150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9439833420-58"/>
          <p:cNvSpPr/>
          <p:nvPr/>
        </p:nvSpPr>
        <p:spPr>
          <a:xfrm>
            <a:off x="3439716" y="2121136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941" y="48529"/>
                </a:moveTo>
                <a:lnTo>
                  <a:pt x="84941" y="48529"/>
                </a:lnTo>
                <a:cubicBezTo>
                  <a:pt x="84941" y="41941"/>
                  <a:pt x="83294" y="35882"/>
                  <a:pt x="80000" y="30353"/>
                </a:cubicBezTo>
                <a:lnTo>
                  <a:pt x="80000" y="30353"/>
                </a:lnTo>
                <a:lnTo>
                  <a:pt x="80000" y="30353"/>
                </a:lnTo>
                <a:cubicBezTo>
                  <a:pt x="76824" y="24784"/>
                  <a:pt x="72392" y="20353"/>
                  <a:pt x="66706" y="17059"/>
                </a:cubicBezTo>
                <a:lnTo>
                  <a:pt x="66706" y="17059"/>
                </a:lnTo>
                <a:cubicBezTo>
                  <a:pt x="61020" y="13765"/>
                  <a:pt x="54961" y="12118"/>
                  <a:pt x="48529" y="12118"/>
                </a:cubicBezTo>
                <a:lnTo>
                  <a:pt x="48529" y="12118"/>
                </a:lnTo>
                <a:cubicBezTo>
                  <a:pt x="42098" y="12118"/>
                  <a:pt x="36039" y="13765"/>
                  <a:pt x="30353" y="17059"/>
                </a:cubicBezTo>
                <a:lnTo>
                  <a:pt x="30353" y="17059"/>
                </a:lnTo>
                <a:cubicBezTo>
                  <a:pt x="24667" y="20353"/>
                  <a:pt x="20235" y="24784"/>
                  <a:pt x="17059" y="30353"/>
                </a:cubicBezTo>
                <a:lnTo>
                  <a:pt x="17059" y="30353"/>
                </a:lnTo>
                <a:cubicBezTo>
                  <a:pt x="13765" y="35882"/>
                  <a:pt x="12118" y="41941"/>
                  <a:pt x="12118" y="48529"/>
                </a:cubicBezTo>
                <a:lnTo>
                  <a:pt x="12118" y="48529"/>
                </a:lnTo>
                <a:cubicBezTo>
                  <a:pt x="12118" y="55118"/>
                  <a:pt x="13765" y="61176"/>
                  <a:pt x="17059" y="66706"/>
                </a:cubicBezTo>
                <a:lnTo>
                  <a:pt x="17059" y="66706"/>
                </a:lnTo>
                <a:cubicBezTo>
                  <a:pt x="20235" y="72275"/>
                  <a:pt x="24667" y="76706"/>
                  <a:pt x="30353" y="80000"/>
                </a:cubicBezTo>
                <a:lnTo>
                  <a:pt x="30353" y="80000"/>
                </a:lnTo>
                <a:cubicBezTo>
                  <a:pt x="36039" y="83294"/>
                  <a:pt x="42098" y="84941"/>
                  <a:pt x="48529" y="84941"/>
                </a:cubicBezTo>
                <a:lnTo>
                  <a:pt x="48529" y="84941"/>
                </a:lnTo>
                <a:cubicBezTo>
                  <a:pt x="54961" y="84941"/>
                  <a:pt x="61020" y="83294"/>
                  <a:pt x="66706" y="80000"/>
                </a:cubicBezTo>
                <a:lnTo>
                  <a:pt x="66706" y="80000"/>
                </a:lnTo>
                <a:cubicBezTo>
                  <a:pt x="72392" y="76706"/>
                  <a:pt x="76824" y="72275"/>
                  <a:pt x="80000" y="66706"/>
                </a:cubicBezTo>
                <a:lnTo>
                  <a:pt x="80000" y="66706"/>
                </a:lnTo>
                <a:cubicBezTo>
                  <a:pt x="83294" y="61176"/>
                  <a:pt x="84941" y="55118"/>
                  <a:pt x="84941" y="48529"/>
                </a:cubicBezTo>
                <a:lnTo>
                  <a:pt x="84941" y="48529"/>
                </a:lnTo>
                <a:moveTo>
                  <a:pt x="0" y="48529"/>
                </a:moveTo>
                <a:lnTo>
                  <a:pt x="0" y="48529"/>
                </a:lnTo>
                <a:cubicBezTo>
                  <a:pt x="118" y="39667"/>
                  <a:pt x="2275" y="31588"/>
                  <a:pt x="6471" y="24294"/>
                </a:cubicBezTo>
                <a:lnTo>
                  <a:pt x="6471" y="24294"/>
                </a:lnTo>
                <a:lnTo>
                  <a:pt x="6471" y="24294"/>
                </a:lnTo>
                <a:cubicBezTo>
                  <a:pt x="10745" y="16961"/>
                  <a:pt x="16686" y="11020"/>
                  <a:pt x="24294" y="6471"/>
                </a:cubicBezTo>
                <a:lnTo>
                  <a:pt x="24294" y="6471"/>
                </a:lnTo>
                <a:cubicBezTo>
                  <a:pt x="31980" y="2157"/>
                  <a:pt x="40059" y="0"/>
                  <a:pt x="48529" y="0"/>
                </a:cubicBezTo>
                <a:lnTo>
                  <a:pt x="48529" y="0"/>
                </a:lnTo>
                <a:cubicBezTo>
                  <a:pt x="57000" y="0"/>
                  <a:pt x="65098" y="2157"/>
                  <a:pt x="72824" y="6471"/>
                </a:cubicBezTo>
                <a:lnTo>
                  <a:pt x="72824" y="6471"/>
                </a:lnTo>
                <a:cubicBezTo>
                  <a:pt x="80392" y="11020"/>
                  <a:pt x="86314" y="16961"/>
                  <a:pt x="90588" y="24294"/>
                </a:cubicBezTo>
                <a:lnTo>
                  <a:pt x="90588" y="24294"/>
                </a:lnTo>
                <a:cubicBezTo>
                  <a:pt x="94784" y="31588"/>
                  <a:pt x="96941" y="39667"/>
                  <a:pt x="97059" y="48529"/>
                </a:cubicBezTo>
                <a:lnTo>
                  <a:pt x="97059" y="48529"/>
                </a:lnTo>
                <a:cubicBezTo>
                  <a:pt x="96941" y="57392"/>
                  <a:pt x="94784" y="65490"/>
                  <a:pt x="90588" y="72824"/>
                </a:cubicBezTo>
                <a:lnTo>
                  <a:pt x="90588" y="72824"/>
                </a:lnTo>
                <a:cubicBezTo>
                  <a:pt x="86314" y="80118"/>
                  <a:pt x="80392" y="86039"/>
                  <a:pt x="72824" y="90588"/>
                </a:cubicBezTo>
                <a:lnTo>
                  <a:pt x="72824" y="90588"/>
                </a:lnTo>
                <a:cubicBezTo>
                  <a:pt x="65098" y="94902"/>
                  <a:pt x="57000" y="97059"/>
                  <a:pt x="48529" y="97059"/>
                </a:cubicBezTo>
                <a:lnTo>
                  <a:pt x="48529" y="97059"/>
                </a:lnTo>
                <a:cubicBezTo>
                  <a:pt x="40059" y="97059"/>
                  <a:pt x="31980" y="94902"/>
                  <a:pt x="24294" y="90588"/>
                </a:cubicBezTo>
                <a:lnTo>
                  <a:pt x="24294" y="90588"/>
                </a:lnTo>
                <a:cubicBezTo>
                  <a:pt x="16686" y="86039"/>
                  <a:pt x="10745" y="80118"/>
                  <a:pt x="6471" y="72824"/>
                </a:cubicBezTo>
                <a:lnTo>
                  <a:pt x="6471" y="72824"/>
                </a:lnTo>
                <a:cubicBezTo>
                  <a:pt x="2275" y="65490"/>
                  <a:pt x="118" y="57392"/>
                  <a:pt x="0" y="48529"/>
                </a:cubicBezTo>
                <a:lnTo>
                  <a:pt x="0" y="48529"/>
                </a:lnTo>
                <a:moveTo>
                  <a:pt x="48529" y="63706"/>
                </a:moveTo>
                <a:lnTo>
                  <a:pt x="48529" y="63706"/>
                </a:lnTo>
                <a:cubicBezTo>
                  <a:pt x="54216" y="63588"/>
                  <a:pt x="58569" y="61059"/>
                  <a:pt x="61588" y="56118"/>
                </a:cubicBezTo>
                <a:lnTo>
                  <a:pt x="61588" y="56118"/>
                </a:lnTo>
                <a:cubicBezTo>
                  <a:pt x="64373" y="51059"/>
                  <a:pt x="64373" y="46000"/>
                  <a:pt x="61588" y="40941"/>
                </a:cubicBezTo>
                <a:lnTo>
                  <a:pt x="61588" y="40941"/>
                </a:lnTo>
                <a:cubicBezTo>
                  <a:pt x="58569" y="36000"/>
                  <a:pt x="54216" y="33471"/>
                  <a:pt x="48529" y="33353"/>
                </a:cubicBezTo>
                <a:lnTo>
                  <a:pt x="48529" y="33353"/>
                </a:lnTo>
                <a:cubicBezTo>
                  <a:pt x="42843" y="33471"/>
                  <a:pt x="38490" y="36000"/>
                  <a:pt x="35471" y="40941"/>
                </a:cubicBezTo>
                <a:lnTo>
                  <a:pt x="35471" y="40941"/>
                </a:lnTo>
                <a:cubicBezTo>
                  <a:pt x="32686" y="46000"/>
                  <a:pt x="32686" y="51059"/>
                  <a:pt x="35471" y="56118"/>
                </a:cubicBezTo>
                <a:lnTo>
                  <a:pt x="35471" y="56118"/>
                </a:lnTo>
                <a:cubicBezTo>
                  <a:pt x="38490" y="61059"/>
                  <a:pt x="42843" y="63588"/>
                  <a:pt x="48529" y="63706"/>
                </a:cubicBezTo>
                <a:lnTo>
                  <a:pt x="48529" y="63706"/>
                </a:lnTo>
                <a:moveTo>
                  <a:pt x="48529" y="21235"/>
                </a:moveTo>
                <a:lnTo>
                  <a:pt x="48529" y="21235"/>
                </a:lnTo>
                <a:cubicBezTo>
                  <a:pt x="53471" y="21235"/>
                  <a:pt x="58020" y="22431"/>
                  <a:pt x="62176" y="24824"/>
                </a:cubicBezTo>
                <a:lnTo>
                  <a:pt x="62176" y="24824"/>
                </a:lnTo>
                <a:lnTo>
                  <a:pt x="62176" y="24824"/>
                </a:lnTo>
                <a:cubicBezTo>
                  <a:pt x="66333" y="27216"/>
                  <a:pt x="69686" y="30569"/>
                  <a:pt x="72235" y="34882"/>
                </a:cubicBezTo>
                <a:lnTo>
                  <a:pt x="72235" y="34882"/>
                </a:lnTo>
                <a:cubicBezTo>
                  <a:pt x="74627" y="39196"/>
                  <a:pt x="75824" y="43745"/>
                  <a:pt x="75824" y="48529"/>
                </a:cubicBezTo>
                <a:lnTo>
                  <a:pt x="75824" y="48529"/>
                </a:lnTo>
                <a:cubicBezTo>
                  <a:pt x="75824" y="53314"/>
                  <a:pt x="74627" y="57863"/>
                  <a:pt x="72235" y="62176"/>
                </a:cubicBezTo>
                <a:lnTo>
                  <a:pt x="72235" y="62176"/>
                </a:lnTo>
                <a:cubicBezTo>
                  <a:pt x="69686" y="66490"/>
                  <a:pt x="66333" y="69843"/>
                  <a:pt x="62176" y="72235"/>
                </a:cubicBezTo>
                <a:lnTo>
                  <a:pt x="62176" y="72235"/>
                </a:lnTo>
                <a:cubicBezTo>
                  <a:pt x="58020" y="74627"/>
                  <a:pt x="53471" y="75824"/>
                  <a:pt x="48529" y="75824"/>
                </a:cubicBezTo>
                <a:lnTo>
                  <a:pt x="48529" y="75824"/>
                </a:lnTo>
                <a:cubicBezTo>
                  <a:pt x="43588" y="75824"/>
                  <a:pt x="39039" y="74627"/>
                  <a:pt x="34882" y="72235"/>
                </a:cubicBezTo>
                <a:lnTo>
                  <a:pt x="34882" y="72235"/>
                </a:lnTo>
                <a:cubicBezTo>
                  <a:pt x="30725" y="69843"/>
                  <a:pt x="27373" y="66490"/>
                  <a:pt x="24824" y="62176"/>
                </a:cubicBezTo>
                <a:lnTo>
                  <a:pt x="24824" y="62176"/>
                </a:lnTo>
                <a:cubicBezTo>
                  <a:pt x="22431" y="57863"/>
                  <a:pt x="21235" y="53314"/>
                  <a:pt x="21235" y="48529"/>
                </a:cubicBezTo>
                <a:lnTo>
                  <a:pt x="21235" y="48529"/>
                </a:lnTo>
                <a:cubicBezTo>
                  <a:pt x="21235" y="43745"/>
                  <a:pt x="22431" y="39196"/>
                  <a:pt x="24824" y="34882"/>
                </a:cubicBezTo>
                <a:lnTo>
                  <a:pt x="24824" y="34882"/>
                </a:lnTo>
                <a:cubicBezTo>
                  <a:pt x="27373" y="30569"/>
                  <a:pt x="30725" y="27216"/>
                  <a:pt x="34882" y="24824"/>
                </a:cubicBezTo>
                <a:lnTo>
                  <a:pt x="34882" y="24824"/>
                </a:lnTo>
                <a:cubicBezTo>
                  <a:pt x="39039" y="22431"/>
                  <a:pt x="43588" y="21235"/>
                  <a:pt x="48529" y="21235"/>
                </a:cubicBezTo>
                <a:lnTo>
                  <a:pt x="48529" y="21235"/>
                </a:lnTo>
                <a:moveTo>
                  <a:pt x="42471" y="48529"/>
                </a:moveTo>
                <a:lnTo>
                  <a:pt x="42471" y="48529"/>
                </a:lnTo>
                <a:cubicBezTo>
                  <a:pt x="42471" y="46765"/>
                  <a:pt x="43039" y="45314"/>
                  <a:pt x="44176" y="44176"/>
                </a:cubicBezTo>
                <a:lnTo>
                  <a:pt x="44176" y="44176"/>
                </a:lnTo>
                <a:lnTo>
                  <a:pt x="44176" y="44176"/>
                </a:lnTo>
                <a:cubicBezTo>
                  <a:pt x="45314" y="43039"/>
                  <a:pt x="46765" y="42471"/>
                  <a:pt x="48529" y="42471"/>
                </a:cubicBezTo>
                <a:lnTo>
                  <a:pt x="48529" y="42471"/>
                </a:lnTo>
                <a:cubicBezTo>
                  <a:pt x="50294" y="42471"/>
                  <a:pt x="51745" y="43039"/>
                  <a:pt x="52882" y="44176"/>
                </a:cubicBezTo>
                <a:lnTo>
                  <a:pt x="52882" y="44176"/>
                </a:lnTo>
                <a:cubicBezTo>
                  <a:pt x="54020" y="45314"/>
                  <a:pt x="54588" y="46765"/>
                  <a:pt x="54588" y="48529"/>
                </a:cubicBezTo>
                <a:lnTo>
                  <a:pt x="54588" y="48529"/>
                </a:lnTo>
                <a:cubicBezTo>
                  <a:pt x="54588" y="50294"/>
                  <a:pt x="54020" y="51745"/>
                  <a:pt x="52882" y="52882"/>
                </a:cubicBezTo>
                <a:lnTo>
                  <a:pt x="52882" y="52882"/>
                </a:lnTo>
                <a:cubicBezTo>
                  <a:pt x="51745" y="54020"/>
                  <a:pt x="50294" y="54588"/>
                  <a:pt x="48529" y="54588"/>
                </a:cubicBezTo>
                <a:lnTo>
                  <a:pt x="48529" y="54588"/>
                </a:lnTo>
                <a:cubicBezTo>
                  <a:pt x="46765" y="54588"/>
                  <a:pt x="45314" y="54020"/>
                  <a:pt x="44176" y="52882"/>
                </a:cubicBezTo>
                <a:lnTo>
                  <a:pt x="44176" y="52882"/>
                </a:lnTo>
                <a:cubicBezTo>
                  <a:pt x="43039" y="51745"/>
                  <a:pt x="42471" y="50294"/>
                  <a:pt x="42471" y="48529"/>
                </a:cubicBezTo>
                <a:lnTo>
                  <a:pt x="42471" y="4852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3384-19"/>
          <p:cNvSpPr/>
          <p:nvPr/>
        </p:nvSpPr>
        <p:spPr>
          <a:xfrm>
            <a:off x="4614863" y="1971117"/>
            <a:ext cx="2021681" cy="1019994"/>
          </a:xfrm>
          <a:prstGeom prst="roundRect">
            <a:avLst>
              <a:gd name="adj" fmla="val 373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57150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9439833421-59"/>
          <p:cNvSpPr/>
          <p:nvPr/>
        </p:nvSpPr>
        <p:spPr>
          <a:xfrm>
            <a:off x="5552025" y="2121596"/>
            <a:ext cx="147356" cy="1562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533" y="0"/>
                </a:moveTo>
                <a:lnTo>
                  <a:pt x="51533" y="0"/>
                </a:lnTo>
                <a:cubicBezTo>
                  <a:pt x="52556" y="0"/>
                  <a:pt x="53489" y="208"/>
                  <a:pt x="54333" y="625"/>
                </a:cubicBezTo>
                <a:lnTo>
                  <a:pt x="54333" y="625"/>
                </a:lnTo>
                <a:lnTo>
                  <a:pt x="94933" y="16688"/>
                </a:lnTo>
                <a:cubicBezTo>
                  <a:pt x="97378" y="17646"/>
                  <a:pt x="99311" y="19125"/>
                  <a:pt x="100733" y="21125"/>
                </a:cubicBezTo>
                <a:lnTo>
                  <a:pt x="100733" y="21125"/>
                </a:lnTo>
                <a:cubicBezTo>
                  <a:pt x="102333" y="23167"/>
                  <a:pt x="103133" y="25521"/>
                  <a:pt x="103133" y="28188"/>
                </a:cubicBezTo>
                <a:lnTo>
                  <a:pt x="103133" y="28188"/>
                </a:lnTo>
                <a:cubicBezTo>
                  <a:pt x="103267" y="35063"/>
                  <a:pt x="102044" y="43125"/>
                  <a:pt x="99467" y="52375"/>
                </a:cubicBezTo>
                <a:lnTo>
                  <a:pt x="99467" y="52375"/>
                </a:lnTo>
                <a:cubicBezTo>
                  <a:pt x="96889" y="61625"/>
                  <a:pt x="92244" y="70625"/>
                  <a:pt x="85533" y="79375"/>
                </a:cubicBezTo>
                <a:lnTo>
                  <a:pt x="85533" y="79375"/>
                </a:lnTo>
                <a:cubicBezTo>
                  <a:pt x="78911" y="88208"/>
                  <a:pt x="69444" y="95521"/>
                  <a:pt x="57133" y="101313"/>
                </a:cubicBezTo>
                <a:lnTo>
                  <a:pt x="57133" y="101313"/>
                </a:lnTo>
                <a:cubicBezTo>
                  <a:pt x="53400" y="102938"/>
                  <a:pt x="49689" y="102938"/>
                  <a:pt x="46000" y="101313"/>
                </a:cubicBezTo>
                <a:lnTo>
                  <a:pt x="46000" y="101313"/>
                </a:lnTo>
                <a:cubicBezTo>
                  <a:pt x="33689" y="95521"/>
                  <a:pt x="24222" y="88208"/>
                  <a:pt x="17600" y="79375"/>
                </a:cubicBezTo>
                <a:lnTo>
                  <a:pt x="17600" y="79375"/>
                </a:lnTo>
                <a:cubicBezTo>
                  <a:pt x="10889" y="70625"/>
                  <a:pt x="6244" y="61625"/>
                  <a:pt x="3667" y="52375"/>
                </a:cubicBezTo>
                <a:lnTo>
                  <a:pt x="3667" y="52375"/>
                </a:lnTo>
                <a:cubicBezTo>
                  <a:pt x="1089" y="43125"/>
                  <a:pt x="-133" y="35063"/>
                  <a:pt x="0" y="28188"/>
                </a:cubicBezTo>
                <a:lnTo>
                  <a:pt x="0" y="28188"/>
                </a:lnTo>
                <a:cubicBezTo>
                  <a:pt x="0" y="25521"/>
                  <a:pt x="778" y="23167"/>
                  <a:pt x="2333" y="21125"/>
                </a:cubicBezTo>
                <a:lnTo>
                  <a:pt x="2333" y="21125"/>
                </a:lnTo>
                <a:cubicBezTo>
                  <a:pt x="3800" y="19125"/>
                  <a:pt x="5733" y="17646"/>
                  <a:pt x="8133" y="16688"/>
                </a:cubicBezTo>
                <a:lnTo>
                  <a:pt x="8133" y="16688"/>
                </a:lnTo>
                <a:lnTo>
                  <a:pt x="48800" y="625"/>
                </a:lnTo>
                <a:cubicBezTo>
                  <a:pt x="49644" y="208"/>
                  <a:pt x="50556" y="0"/>
                  <a:pt x="51533" y="0"/>
                </a:cubicBezTo>
                <a:lnTo>
                  <a:pt x="51533" y="0"/>
                </a:lnTo>
                <a:moveTo>
                  <a:pt x="51533" y="13500"/>
                </a:moveTo>
                <a:lnTo>
                  <a:pt x="51533" y="13500"/>
                </a:lnTo>
                <a:lnTo>
                  <a:pt x="51533" y="89625"/>
                </a:lnTo>
                <a:cubicBezTo>
                  <a:pt x="61311" y="84917"/>
                  <a:pt x="68978" y="78938"/>
                  <a:pt x="74533" y="71688"/>
                </a:cubicBezTo>
                <a:lnTo>
                  <a:pt x="74533" y="71688"/>
                </a:lnTo>
                <a:cubicBezTo>
                  <a:pt x="80000" y="64438"/>
                  <a:pt x="83867" y="57000"/>
                  <a:pt x="86133" y="49375"/>
                </a:cubicBezTo>
                <a:lnTo>
                  <a:pt x="86133" y="49375"/>
                </a:lnTo>
                <a:cubicBezTo>
                  <a:pt x="88311" y="41583"/>
                  <a:pt x="89400" y="34583"/>
                  <a:pt x="89400" y="28375"/>
                </a:cubicBezTo>
                <a:lnTo>
                  <a:pt x="89400" y="28375"/>
                </a:lnTo>
                <a:lnTo>
                  <a:pt x="51533" y="13500"/>
                </a:lnTo>
                <a:lnTo>
                  <a:pt x="51533" y="135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3384-20"/>
          <p:cNvSpPr/>
          <p:nvPr/>
        </p:nvSpPr>
        <p:spPr>
          <a:xfrm>
            <a:off x="6722269" y="1971117"/>
            <a:ext cx="2021681" cy="1019994"/>
          </a:xfrm>
          <a:prstGeom prst="roundRect">
            <a:avLst>
              <a:gd name="adj" fmla="val 373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57150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9439833421-60"/>
          <p:cNvSpPr/>
          <p:nvPr/>
        </p:nvSpPr>
        <p:spPr>
          <a:xfrm>
            <a:off x="7664351" y="2121136"/>
            <a:ext cx="13751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143" y="27294"/>
                </a:moveTo>
                <a:lnTo>
                  <a:pt x="33143" y="27294"/>
                </a:lnTo>
                <a:lnTo>
                  <a:pt x="33143" y="36412"/>
                </a:lnTo>
                <a:lnTo>
                  <a:pt x="70000" y="36412"/>
                </a:lnTo>
                <a:lnTo>
                  <a:pt x="70000" y="27294"/>
                </a:lnTo>
                <a:cubicBezTo>
                  <a:pt x="69810" y="22980"/>
                  <a:pt x="68048" y="19373"/>
                  <a:pt x="64714" y="16471"/>
                </a:cubicBezTo>
                <a:lnTo>
                  <a:pt x="64714" y="16471"/>
                </a:lnTo>
                <a:cubicBezTo>
                  <a:pt x="61143" y="13686"/>
                  <a:pt x="56762" y="12235"/>
                  <a:pt x="51571" y="12118"/>
                </a:cubicBezTo>
                <a:lnTo>
                  <a:pt x="51571" y="12118"/>
                </a:lnTo>
                <a:cubicBezTo>
                  <a:pt x="46333" y="12235"/>
                  <a:pt x="41952" y="13686"/>
                  <a:pt x="38429" y="16471"/>
                </a:cubicBezTo>
                <a:lnTo>
                  <a:pt x="38429" y="16471"/>
                </a:lnTo>
                <a:cubicBezTo>
                  <a:pt x="35048" y="19373"/>
                  <a:pt x="33286" y="22980"/>
                  <a:pt x="33143" y="27294"/>
                </a:cubicBezTo>
                <a:lnTo>
                  <a:pt x="33143" y="27294"/>
                </a:lnTo>
                <a:moveTo>
                  <a:pt x="18429" y="36412"/>
                </a:moveTo>
                <a:lnTo>
                  <a:pt x="18429" y="36412"/>
                </a:lnTo>
                <a:lnTo>
                  <a:pt x="18429" y="27294"/>
                </a:lnTo>
                <a:cubicBezTo>
                  <a:pt x="18714" y="19569"/>
                  <a:pt x="21929" y="13118"/>
                  <a:pt x="28071" y="7941"/>
                </a:cubicBezTo>
                <a:lnTo>
                  <a:pt x="28071" y="7941"/>
                </a:lnTo>
                <a:cubicBezTo>
                  <a:pt x="34357" y="2882"/>
                  <a:pt x="42190" y="235"/>
                  <a:pt x="51571" y="0"/>
                </a:cubicBezTo>
                <a:lnTo>
                  <a:pt x="51571" y="0"/>
                </a:lnTo>
                <a:cubicBezTo>
                  <a:pt x="60905" y="235"/>
                  <a:pt x="68738" y="2882"/>
                  <a:pt x="75071" y="7941"/>
                </a:cubicBezTo>
                <a:lnTo>
                  <a:pt x="75071" y="7941"/>
                </a:lnTo>
                <a:cubicBezTo>
                  <a:pt x="81167" y="13118"/>
                  <a:pt x="84381" y="19569"/>
                  <a:pt x="84714" y="27294"/>
                </a:cubicBezTo>
                <a:lnTo>
                  <a:pt x="84714" y="27294"/>
                </a:lnTo>
                <a:lnTo>
                  <a:pt x="84714" y="36412"/>
                </a:lnTo>
                <a:lnTo>
                  <a:pt x="88429" y="36412"/>
                </a:lnTo>
                <a:cubicBezTo>
                  <a:pt x="92571" y="36529"/>
                  <a:pt x="96024" y="37725"/>
                  <a:pt x="98786" y="40000"/>
                </a:cubicBezTo>
                <a:lnTo>
                  <a:pt x="98786" y="40000"/>
                </a:lnTo>
                <a:cubicBezTo>
                  <a:pt x="101548" y="42275"/>
                  <a:pt x="103000" y="45118"/>
                  <a:pt x="103143" y="48529"/>
                </a:cubicBezTo>
                <a:lnTo>
                  <a:pt x="103143" y="48529"/>
                </a:lnTo>
                <a:lnTo>
                  <a:pt x="103143" y="84941"/>
                </a:lnTo>
                <a:cubicBezTo>
                  <a:pt x="103000" y="88353"/>
                  <a:pt x="101548" y="91196"/>
                  <a:pt x="98786" y="93471"/>
                </a:cubicBezTo>
                <a:lnTo>
                  <a:pt x="98786" y="93471"/>
                </a:lnTo>
                <a:cubicBezTo>
                  <a:pt x="96024" y="95745"/>
                  <a:pt x="92571" y="96941"/>
                  <a:pt x="88429" y="97059"/>
                </a:cubicBezTo>
                <a:lnTo>
                  <a:pt x="88429" y="97059"/>
                </a:lnTo>
                <a:lnTo>
                  <a:pt x="14714" y="97059"/>
                </a:lnTo>
                <a:cubicBezTo>
                  <a:pt x="10571" y="96941"/>
                  <a:pt x="7119" y="95745"/>
                  <a:pt x="4357" y="93471"/>
                </a:cubicBezTo>
                <a:lnTo>
                  <a:pt x="4357" y="93471"/>
                </a:lnTo>
                <a:cubicBezTo>
                  <a:pt x="1595" y="91196"/>
                  <a:pt x="143" y="88353"/>
                  <a:pt x="0" y="84941"/>
                </a:cubicBezTo>
                <a:lnTo>
                  <a:pt x="0" y="84941"/>
                </a:lnTo>
                <a:lnTo>
                  <a:pt x="0" y="48529"/>
                </a:lnTo>
                <a:cubicBezTo>
                  <a:pt x="143" y="45118"/>
                  <a:pt x="1595" y="42275"/>
                  <a:pt x="4357" y="40000"/>
                </a:cubicBezTo>
                <a:lnTo>
                  <a:pt x="4357" y="40000"/>
                </a:lnTo>
                <a:cubicBezTo>
                  <a:pt x="7119" y="37725"/>
                  <a:pt x="10571" y="36529"/>
                  <a:pt x="14714" y="36412"/>
                </a:cubicBezTo>
                <a:lnTo>
                  <a:pt x="14714" y="36412"/>
                </a:lnTo>
                <a:lnTo>
                  <a:pt x="18429" y="3641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3385-21"/>
          <p:cNvSpPr/>
          <p:nvPr/>
        </p:nvSpPr>
        <p:spPr>
          <a:xfrm>
            <a:off x="400050" y="3176848"/>
            <a:ext cx="4086225" cy="981373"/>
          </a:xfrm>
          <a:prstGeom prst="roundRect">
            <a:avLst>
              <a:gd name="adj" fmla="val 388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9439833391-36"/>
          <p:cNvSpPr/>
          <p:nvPr/>
        </p:nvSpPr>
        <p:spPr>
          <a:xfrm>
            <a:off x="592931" y="3341154"/>
            <a:ext cx="328613" cy="328613"/>
          </a:xfrm>
          <a:prstGeom prst="roundRect">
            <a:avLst>
              <a:gd name="adj" fmla="val 11594"/>
            </a:avLst>
          </a:prstGeom>
          <a:solidFill>
            <a:srgbClr val="E8F5E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3422-61"/>
          <p:cNvSpPr/>
          <p:nvPr/>
        </p:nvSpPr>
        <p:spPr>
          <a:xfrm>
            <a:off x="685800" y="3434023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3385-22"/>
          <p:cNvSpPr/>
          <p:nvPr/>
        </p:nvSpPr>
        <p:spPr>
          <a:xfrm>
            <a:off x="4657725" y="3176848"/>
            <a:ext cx="4086225" cy="981373"/>
          </a:xfrm>
          <a:prstGeom prst="roundRect">
            <a:avLst>
              <a:gd name="adj" fmla="val 388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9439833392-37"/>
          <p:cNvSpPr/>
          <p:nvPr/>
        </p:nvSpPr>
        <p:spPr>
          <a:xfrm>
            <a:off x="4850606" y="3341154"/>
            <a:ext cx="328613" cy="328613"/>
          </a:xfrm>
          <a:prstGeom prst="roundRect">
            <a:avLst>
              <a:gd name="adj" fmla="val 11594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3422-62"/>
          <p:cNvSpPr/>
          <p:nvPr/>
        </p:nvSpPr>
        <p:spPr>
          <a:xfrm>
            <a:off x="4944173" y="3442953"/>
            <a:ext cx="141480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22" y="154"/>
                  <a:pt x="54311" y="1667"/>
                  <a:pt x="55867" y="4538"/>
                </a:cubicBezTo>
                <a:lnTo>
                  <a:pt x="55867" y="4538"/>
                </a:lnTo>
                <a:lnTo>
                  <a:pt x="98067" y="87462"/>
                </a:lnTo>
                <a:cubicBezTo>
                  <a:pt x="99356" y="90436"/>
                  <a:pt x="99356" y="93436"/>
                  <a:pt x="98067" y="96462"/>
                </a:cubicBezTo>
                <a:lnTo>
                  <a:pt x="98067" y="96462"/>
                </a:lnTo>
                <a:cubicBezTo>
                  <a:pt x="96511" y="99333"/>
                  <a:pt x="94222" y="100846"/>
                  <a:pt x="91200" y="101000"/>
                </a:cubicBezTo>
                <a:lnTo>
                  <a:pt x="91200" y="101000"/>
                </a:lnTo>
                <a:lnTo>
                  <a:pt x="6867" y="101000"/>
                </a:lnTo>
                <a:cubicBezTo>
                  <a:pt x="3844" y="100846"/>
                  <a:pt x="1556" y="99333"/>
                  <a:pt x="0" y="96462"/>
                </a:cubicBezTo>
                <a:lnTo>
                  <a:pt x="0" y="96462"/>
                </a:lnTo>
                <a:cubicBezTo>
                  <a:pt x="-1289" y="93436"/>
                  <a:pt x="-1289" y="90436"/>
                  <a:pt x="0" y="87462"/>
                </a:cubicBezTo>
                <a:lnTo>
                  <a:pt x="0" y="87462"/>
                </a:lnTo>
                <a:lnTo>
                  <a:pt x="42400" y="4538"/>
                </a:lnTo>
                <a:cubicBezTo>
                  <a:pt x="43956" y="1667"/>
                  <a:pt x="46156" y="154"/>
                  <a:pt x="49000" y="0"/>
                </a:cubicBezTo>
                <a:lnTo>
                  <a:pt x="49000" y="0"/>
                </a:lnTo>
                <a:moveTo>
                  <a:pt x="49000" y="28846"/>
                </a:moveTo>
                <a:lnTo>
                  <a:pt x="49000" y="28846"/>
                </a:lnTo>
                <a:cubicBezTo>
                  <a:pt x="46156" y="29154"/>
                  <a:pt x="44600" y="30949"/>
                  <a:pt x="44333" y="34231"/>
                </a:cubicBezTo>
                <a:lnTo>
                  <a:pt x="44333" y="34231"/>
                </a:lnTo>
                <a:lnTo>
                  <a:pt x="44333" y="59462"/>
                </a:lnTo>
                <a:cubicBezTo>
                  <a:pt x="44600" y="62795"/>
                  <a:pt x="46156" y="64615"/>
                  <a:pt x="49000" y="64923"/>
                </a:cubicBezTo>
                <a:lnTo>
                  <a:pt x="49000" y="64923"/>
                </a:lnTo>
                <a:cubicBezTo>
                  <a:pt x="51889" y="64615"/>
                  <a:pt x="53467" y="62795"/>
                  <a:pt x="53733" y="59462"/>
                </a:cubicBezTo>
                <a:lnTo>
                  <a:pt x="53733" y="59462"/>
                </a:lnTo>
                <a:lnTo>
                  <a:pt x="53733" y="34231"/>
                </a:lnTo>
                <a:cubicBezTo>
                  <a:pt x="53467" y="30949"/>
                  <a:pt x="51889" y="29154"/>
                  <a:pt x="49000" y="28846"/>
                </a:cubicBezTo>
                <a:lnTo>
                  <a:pt x="49000" y="28846"/>
                </a:lnTo>
                <a:moveTo>
                  <a:pt x="55267" y="79308"/>
                </a:moveTo>
                <a:lnTo>
                  <a:pt x="55267" y="79308"/>
                </a:lnTo>
                <a:cubicBezTo>
                  <a:pt x="55267" y="77205"/>
                  <a:pt x="54689" y="75487"/>
                  <a:pt x="53533" y="74154"/>
                </a:cubicBezTo>
                <a:lnTo>
                  <a:pt x="53533" y="74154"/>
                </a:lnTo>
                <a:lnTo>
                  <a:pt x="53533" y="74154"/>
                </a:lnTo>
                <a:cubicBezTo>
                  <a:pt x="52333" y="72821"/>
                  <a:pt x="50822" y="72154"/>
                  <a:pt x="49000" y="72154"/>
                </a:cubicBezTo>
                <a:lnTo>
                  <a:pt x="49000" y="72154"/>
                </a:lnTo>
                <a:cubicBezTo>
                  <a:pt x="47178" y="72154"/>
                  <a:pt x="45689" y="72821"/>
                  <a:pt x="44533" y="74154"/>
                </a:cubicBezTo>
                <a:lnTo>
                  <a:pt x="44533" y="74154"/>
                </a:lnTo>
                <a:cubicBezTo>
                  <a:pt x="43378" y="75487"/>
                  <a:pt x="42800" y="77205"/>
                  <a:pt x="42800" y="79308"/>
                </a:cubicBezTo>
                <a:lnTo>
                  <a:pt x="42800" y="79308"/>
                </a:lnTo>
                <a:cubicBezTo>
                  <a:pt x="42800" y="81410"/>
                  <a:pt x="43378" y="83154"/>
                  <a:pt x="44533" y="84538"/>
                </a:cubicBezTo>
                <a:lnTo>
                  <a:pt x="44533" y="84538"/>
                </a:lnTo>
                <a:cubicBezTo>
                  <a:pt x="45689" y="85872"/>
                  <a:pt x="47178" y="86538"/>
                  <a:pt x="49000" y="86538"/>
                </a:cubicBezTo>
                <a:lnTo>
                  <a:pt x="49000" y="86538"/>
                </a:lnTo>
                <a:cubicBezTo>
                  <a:pt x="50822" y="86538"/>
                  <a:pt x="52333" y="85872"/>
                  <a:pt x="53533" y="84538"/>
                </a:cubicBezTo>
                <a:lnTo>
                  <a:pt x="53533" y="84538"/>
                </a:lnTo>
                <a:cubicBezTo>
                  <a:pt x="54689" y="83154"/>
                  <a:pt x="55267" y="81410"/>
                  <a:pt x="55267" y="79308"/>
                </a:cubicBezTo>
                <a:lnTo>
                  <a:pt x="55267" y="7930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3377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9439833377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9439833378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6" name="el-1789439833379-8"/>
          <p:cNvSpPr txBox="1"/>
          <p:nvPr/>
        </p:nvSpPr>
        <p:spPr>
          <a:xfrm>
            <a:off x="3973264" y="157163"/>
            <a:ext cx="145018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人防配电箱安装要求</a:t>
            </a:r>
            <a:endParaRPr/>
          </a:p>
        </p:txBody>
      </p:sp>
      <p:sp>
        <p:nvSpPr>
          <p:cNvPr id="27" name="el-1789439833379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· 配电系统</a:t>
            </a:r>
            <a:endParaRPr/>
          </a:p>
        </p:txBody>
      </p:sp>
      <p:sp>
        <p:nvSpPr>
          <p:cNvPr id="28" name="el-1789439833382-14"/>
          <p:cNvSpPr txBox="1"/>
          <p:nvPr/>
        </p:nvSpPr>
        <p:spPr>
          <a:xfrm>
            <a:off x="1085850" y="1356085"/>
            <a:ext cx="4036357" cy="2299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9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严禁嵌墙暗装 </a:t>
            </a:r>
            <a:r>
              <a:rPr b="1" sz="63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840" spc="56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各类动力配电箱、照明箱、控制箱</a:t>
            </a:r>
            <a:endParaRPr/>
          </a:p>
        </p:txBody>
      </p:sp>
      <p:sp>
        <p:nvSpPr>
          <p:cNvPr id="29" name="el-1789439833382-15"/>
          <p:cNvSpPr txBox="1"/>
          <p:nvPr/>
        </p:nvSpPr>
        <p:spPr>
          <a:xfrm>
            <a:off x="7958138" y="1403189"/>
            <a:ext cx="64150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强制要求</a:t>
            </a:r>
            <a:endParaRPr/>
          </a:p>
        </p:txBody>
      </p:sp>
      <p:sp>
        <p:nvSpPr>
          <p:cNvPr id="30" name="el-1789439833388-24"/>
          <p:cNvSpPr txBox="1"/>
          <p:nvPr/>
        </p:nvSpPr>
        <p:spPr>
          <a:xfrm>
            <a:off x="417195" y="2356879"/>
            <a:ext cx="1987391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外墙</a:t>
            </a:r>
            <a:endParaRPr/>
          </a:p>
        </p:txBody>
      </p:sp>
      <p:sp>
        <p:nvSpPr>
          <p:cNvPr id="31" name="el-1789439833388-25"/>
          <p:cNvSpPr txBox="1"/>
          <p:nvPr/>
        </p:nvSpPr>
        <p:spPr>
          <a:xfrm>
            <a:off x="437198" y="2552551"/>
            <a:ext cx="1947386" cy="1399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直接接触室外岩土</a:t>
            </a:r>
            <a:endParaRPr/>
          </a:p>
        </p:txBody>
      </p:sp>
      <p:sp>
        <p:nvSpPr>
          <p:cNvPr id="32" name="el-1789439833388-26"/>
          <p:cNvSpPr txBox="1"/>
          <p:nvPr/>
        </p:nvSpPr>
        <p:spPr>
          <a:xfrm>
            <a:off x="427196" y="2735387"/>
            <a:ext cx="1967389" cy="1485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禁止嵌墙暗装</a:t>
            </a:r>
            <a:endParaRPr/>
          </a:p>
        </p:txBody>
      </p:sp>
      <p:sp>
        <p:nvSpPr>
          <p:cNvPr id="33" name="el-1789439833388-27"/>
          <p:cNvSpPr txBox="1"/>
          <p:nvPr/>
        </p:nvSpPr>
        <p:spPr>
          <a:xfrm>
            <a:off x="2524601" y="2356879"/>
            <a:ext cx="1987391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临空墙</a:t>
            </a:r>
            <a:endParaRPr/>
          </a:p>
        </p:txBody>
      </p:sp>
      <p:sp>
        <p:nvSpPr>
          <p:cNvPr id="34" name="el-1789439833388-28"/>
          <p:cNvSpPr txBox="1"/>
          <p:nvPr/>
        </p:nvSpPr>
        <p:spPr>
          <a:xfrm>
            <a:off x="2544604" y="2552551"/>
            <a:ext cx="1947386" cy="1399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一侧受空气冲击波</a:t>
            </a:r>
            <a:endParaRPr/>
          </a:p>
        </p:txBody>
      </p:sp>
      <p:sp>
        <p:nvSpPr>
          <p:cNvPr id="35" name="el-1789439833388-29"/>
          <p:cNvSpPr txBox="1"/>
          <p:nvPr/>
        </p:nvSpPr>
        <p:spPr>
          <a:xfrm>
            <a:off x="2534603" y="2735387"/>
            <a:ext cx="1967389" cy="1485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禁止嵌墙暗装</a:t>
            </a:r>
            <a:endParaRPr/>
          </a:p>
        </p:txBody>
      </p:sp>
      <p:sp>
        <p:nvSpPr>
          <p:cNvPr id="36" name="el-1789439833388-30"/>
          <p:cNvSpPr txBox="1"/>
          <p:nvPr/>
        </p:nvSpPr>
        <p:spPr>
          <a:xfrm>
            <a:off x="4632007" y="2356879"/>
            <a:ext cx="1987391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防护密闭隔墙</a:t>
            </a:r>
            <a:endParaRPr/>
          </a:p>
        </p:txBody>
      </p:sp>
      <p:sp>
        <p:nvSpPr>
          <p:cNvPr id="37" name="el-1789439833389-31"/>
          <p:cNvSpPr txBox="1"/>
          <p:nvPr/>
        </p:nvSpPr>
        <p:spPr>
          <a:xfrm>
            <a:off x="4652010" y="2552551"/>
            <a:ext cx="1947386" cy="1399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防护单元分隔墙体</a:t>
            </a:r>
            <a:endParaRPr/>
          </a:p>
        </p:txBody>
      </p:sp>
      <p:sp>
        <p:nvSpPr>
          <p:cNvPr id="38" name="el-1789439833389-32"/>
          <p:cNvSpPr txBox="1"/>
          <p:nvPr/>
        </p:nvSpPr>
        <p:spPr>
          <a:xfrm>
            <a:off x="4642009" y="2735387"/>
            <a:ext cx="1967389" cy="1485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禁止嵌墙暗装</a:t>
            </a:r>
            <a:endParaRPr/>
          </a:p>
        </p:txBody>
      </p:sp>
      <p:sp>
        <p:nvSpPr>
          <p:cNvPr id="39" name="el-1789439833389-33"/>
          <p:cNvSpPr txBox="1"/>
          <p:nvPr/>
        </p:nvSpPr>
        <p:spPr>
          <a:xfrm>
            <a:off x="6739414" y="2356879"/>
            <a:ext cx="1987391" cy="1670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密闭隔墙</a:t>
            </a:r>
            <a:endParaRPr/>
          </a:p>
        </p:txBody>
      </p:sp>
      <p:sp>
        <p:nvSpPr>
          <p:cNvPr id="40" name="el-1789439833389-34"/>
          <p:cNvSpPr txBox="1"/>
          <p:nvPr/>
        </p:nvSpPr>
        <p:spPr>
          <a:xfrm>
            <a:off x="6759416" y="2552551"/>
            <a:ext cx="1947386" cy="13997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密闭分隔墙体</a:t>
            </a:r>
            <a:endParaRPr/>
          </a:p>
        </p:txBody>
      </p:sp>
      <p:sp>
        <p:nvSpPr>
          <p:cNvPr id="41" name="el-1789439833389-35"/>
          <p:cNvSpPr txBox="1"/>
          <p:nvPr/>
        </p:nvSpPr>
        <p:spPr>
          <a:xfrm>
            <a:off x="6749415" y="2735387"/>
            <a:ext cx="1967389" cy="1485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禁止嵌墙暗装</a:t>
            </a:r>
            <a:endParaRPr/>
          </a:p>
        </p:txBody>
      </p:sp>
      <p:sp>
        <p:nvSpPr>
          <p:cNvPr id="42" name="el-1789439833397-40"/>
          <p:cNvSpPr txBox="1"/>
          <p:nvPr/>
        </p:nvSpPr>
        <p:spPr>
          <a:xfrm>
            <a:off x="1035844" y="3341154"/>
            <a:ext cx="33575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正确做法</a:t>
            </a:r>
            <a:endParaRPr/>
          </a:p>
        </p:txBody>
      </p:sp>
      <p:sp>
        <p:nvSpPr>
          <p:cNvPr id="43" name="el-1789439833396-38"/>
          <p:cNvSpPr txBox="1"/>
          <p:nvPr/>
        </p:nvSpPr>
        <p:spPr>
          <a:xfrm>
            <a:off x="1035844" y="3584042"/>
            <a:ext cx="3257550" cy="424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67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若必须设置时，应采取</a:t>
            </a:r>
            <a:r>
              <a:rPr b="1" sz="1010">
                <a:solidFill>
                  <a:srgbClr val="2E7D32"/>
                </a:solidFill>
                <a:latin typeface="Microsoft YaHei"/>
                <a:ea typeface="Microsoft YaHei"/>
                <a:cs typeface="Microsoft YaHei"/>
              </a:rPr>
              <a:t>挂墙式明装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方式，避免削弱墙体厚度，确保防护密闭功能完整。</a:t>
            </a:r>
            <a:endParaRPr/>
          </a:p>
        </p:txBody>
      </p:sp>
      <p:sp>
        <p:nvSpPr>
          <p:cNvPr id="44" name="el-1789439833397-41"/>
          <p:cNvSpPr txBox="1"/>
          <p:nvPr/>
        </p:nvSpPr>
        <p:spPr>
          <a:xfrm>
            <a:off x="5293519" y="3341154"/>
            <a:ext cx="33575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禁止原因</a:t>
            </a:r>
            <a:endParaRPr/>
          </a:p>
        </p:txBody>
      </p:sp>
      <p:sp>
        <p:nvSpPr>
          <p:cNvPr id="45" name="el-1789439833397-39"/>
          <p:cNvSpPr txBox="1"/>
          <p:nvPr/>
        </p:nvSpPr>
        <p:spPr>
          <a:xfrm>
            <a:off x="5293519" y="3584042"/>
            <a:ext cx="3257550" cy="424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67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嵌墙暗装会使墙体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厚度减薄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，直接影响人防工程的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防护密闭功能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，降低结构抗力。</a:t>
            </a:r>
            <a:endParaRPr/>
          </a:p>
        </p:txBody>
      </p:sp>
      <p:sp>
        <p:nvSpPr>
          <p:cNvPr id="46" name="el-1789439833379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7" name="el-1789439833378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配电系统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8" name="el-1789439833380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9439833380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43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355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3559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3560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3561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3562-13"/>
          <p:cNvSpPr/>
          <p:nvPr/>
        </p:nvSpPr>
        <p:spPr>
          <a:xfrm>
            <a:off x="400050" y="1178830"/>
            <a:ext cx="8343900" cy="10099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9"/>
                </a:lnTo>
                <a:lnTo>
                  <a:pt x="99725" y="57"/>
                </a:lnTo>
                <a:lnTo>
                  <a:pt x="99757" y="123"/>
                </a:lnTo>
                <a:lnTo>
                  <a:pt x="99789" y="217"/>
                </a:lnTo>
                <a:lnTo>
                  <a:pt x="99818" y="330"/>
                </a:lnTo>
                <a:lnTo>
                  <a:pt x="99848" y="481"/>
                </a:lnTo>
                <a:lnTo>
                  <a:pt x="99874" y="642"/>
                </a:lnTo>
                <a:lnTo>
                  <a:pt x="99900" y="830"/>
                </a:lnTo>
                <a:lnTo>
                  <a:pt x="99922" y="1038"/>
                </a:lnTo>
                <a:lnTo>
                  <a:pt x="99942" y="1255"/>
                </a:lnTo>
                <a:lnTo>
                  <a:pt x="99960" y="1500"/>
                </a:lnTo>
                <a:lnTo>
                  <a:pt x="99974" y="1745"/>
                </a:lnTo>
                <a:lnTo>
                  <a:pt x="99985" y="2009"/>
                </a:lnTo>
                <a:lnTo>
                  <a:pt x="99993" y="2274"/>
                </a:lnTo>
                <a:lnTo>
                  <a:pt x="99999" y="2557"/>
                </a:lnTo>
                <a:lnTo>
                  <a:pt x="100000" y="2830"/>
                </a:lnTo>
                <a:lnTo>
                  <a:pt x="100000" y="97170"/>
                </a:lnTo>
                <a:lnTo>
                  <a:pt x="99999" y="97443"/>
                </a:lnTo>
                <a:lnTo>
                  <a:pt x="99993" y="97726"/>
                </a:lnTo>
                <a:lnTo>
                  <a:pt x="99985" y="97991"/>
                </a:lnTo>
                <a:lnTo>
                  <a:pt x="99974" y="98255"/>
                </a:lnTo>
                <a:lnTo>
                  <a:pt x="99960" y="98500"/>
                </a:lnTo>
                <a:lnTo>
                  <a:pt x="99942" y="98745"/>
                </a:lnTo>
                <a:lnTo>
                  <a:pt x="99922" y="98962"/>
                </a:lnTo>
                <a:lnTo>
                  <a:pt x="99900" y="99170"/>
                </a:lnTo>
                <a:lnTo>
                  <a:pt x="99874" y="99358"/>
                </a:lnTo>
                <a:lnTo>
                  <a:pt x="99848" y="99519"/>
                </a:lnTo>
                <a:lnTo>
                  <a:pt x="99818" y="99670"/>
                </a:lnTo>
                <a:lnTo>
                  <a:pt x="99789" y="99783"/>
                </a:lnTo>
                <a:lnTo>
                  <a:pt x="99757" y="99877"/>
                </a:lnTo>
                <a:lnTo>
                  <a:pt x="99725" y="99943"/>
                </a:lnTo>
                <a:lnTo>
                  <a:pt x="99691" y="99991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91"/>
                </a:lnTo>
                <a:lnTo>
                  <a:pt x="275" y="99943"/>
                </a:lnTo>
                <a:lnTo>
                  <a:pt x="243" y="99877"/>
                </a:lnTo>
                <a:lnTo>
                  <a:pt x="211" y="99783"/>
                </a:lnTo>
                <a:lnTo>
                  <a:pt x="182" y="99670"/>
                </a:lnTo>
                <a:lnTo>
                  <a:pt x="152" y="99519"/>
                </a:lnTo>
                <a:lnTo>
                  <a:pt x="126" y="99358"/>
                </a:lnTo>
                <a:lnTo>
                  <a:pt x="100" y="99170"/>
                </a:lnTo>
                <a:lnTo>
                  <a:pt x="78" y="98962"/>
                </a:lnTo>
                <a:lnTo>
                  <a:pt x="58" y="98745"/>
                </a:lnTo>
                <a:lnTo>
                  <a:pt x="40" y="98500"/>
                </a:lnTo>
                <a:lnTo>
                  <a:pt x="26" y="98255"/>
                </a:lnTo>
                <a:lnTo>
                  <a:pt x="15" y="97991"/>
                </a:lnTo>
                <a:lnTo>
                  <a:pt x="7" y="97726"/>
                </a:lnTo>
                <a:lnTo>
                  <a:pt x="1" y="97443"/>
                </a:lnTo>
                <a:lnTo>
                  <a:pt x="0" y="97170"/>
                </a:lnTo>
                <a:lnTo>
                  <a:pt x="0" y="2830"/>
                </a:lnTo>
                <a:lnTo>
                  <a:pt x="1" y="2557"/>
                </a:lnTo>
                <a:lnTo>
                  <a:pt x="7" y="2274"/>
                </a:lnTo>
                <a:lnTo>
                  <a:pt x="15" y="2009"/>
                </a:lnTo>
                <a:lnTo>
                  <a:pt x="26" y="1745"/>
                </a:lnTo>
                <a:lnTo>
                  <a:pt x="40" y="1500"/>
                </a:lnTo>
                <a:lnTo>
                  <a:pt x="58" y="1255"/>
                </a:lnTo>
                <a:lnTo>
                  <a:pt x="78" y="1038"/>
                </a:lnTo>
                <a:lnTo>
                  <a:pt x="100" y="830"/>
                </a:lnTo>
                <a:lnTo>
                  <a:pt x="126" y="642"/>
                </a:lnTo>
                <a:lnTo>
                  <a:pt x="152" y="481"/>
                </a:lnTo>
                <a:lnTo>
                  <a:pt x="182" y="330"/>
                </a:lnTo>
                <a:lnTo>
                  <a:pt x="211" y="217"/>
                </a:lnTo>
                <a:lnTo>
                  <a:pt x="243" y="123"/>
                </a:lnTo>
                <a:lnTo>
                  <a:pt x="275" y="57"/>
                </a:lnTo>
                <a:lnTo>
                  <a:pt x="309" y="9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3563-15"/>
          <p:cNvSpPr/>
          <p:nvPr/>
        </p:nvSpPr>
        <p:spPr>
          <a:xfrm>
            <a:off x="400050" y="1178830"/>
            <a:ext cx="42863" cy="10099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4"/>
                </a:lnTo>
                <a:lnTo>
                  <a:pt x="53661" y="54"/>
                </a:lnTo>
                <a:lnTo>
                  <a:pt x="47314" y="122"/>
                </a:lnTo>
                <a:lnTo>
                  <a:pt x="41154" y="215"/>
                </a:lnTo>
                <a:lnTo>
                  <a:pt x="35240" y="334"/>
                </a:lnTo>
                <a:lnTo>
                  <a:pt x="29629" y="477"/>
                </a:lnTo>
                <a:lnTo>
                  <a:pt x="24374" y="642"/>
                </a:lnTo>
                <a:lnTo>
                  <a:pt x="19526" y="829"/>
                </a:lnTo>
                <a:lnTo>
                  <a:pt x="15133" y="1034"/>
                </a:lnTo>
                <a:lnTo>
                  <a:pt x="11235" y="1257"/>
                </a:lnTo>
                <a:lnTo>
                  <a:pt x="7872" y="1496"/>
                </a:lnTo>
                <a:lnTo>
                  <a:pt x="5075" y="1747"/>
                </a:lnTo>
                <a:lnTo>
                  <a:pt x="2871" y="2008"/>
                </a:lnTo>
                <a:lnTo>
                  <a:pt x="1281" y="2277"/>
                </a:lnTo>
                <a:lnTo>
                  <a:pt x="321" y="2552"/>
                </a:lnTo>
                <a:lnTo>
                  <a:pt x="0" y="2829"/>
                </a:lnTo>
                <a:lnTo>
                  <a:pt x="0" y="97171"/>
                </a:lnTo>
                <a:lnTo>
                  <a:pt x="321" y="97448"/>
                </a:lnTo>
                <a:lnTo>
                  <a:pt x="1281" y="97723"/>
                </a:lnTo>
                <a:lnTo>
                  <a:pt x="2871" y="97992"/>
                </a:lnTo>
                <a:lnTo>
                  <a:pt x="5075" y="98253"/>
                </a:lnTo>
                <a:lnTo>
                  <a:pt x="7872" y="98504"/>
                </a:lnTo>
                <a:lnTo>
                  <a:pt x="11235" y="98743"/>
                </a:lnTo>
                <a:lnTo>
                  <a:pt x="15133" y="98966"/>
                </a:lnTo>
                <a:lnTo>
                  <a:pt x="19526" y="99171"/>
                </a:lnTo>
                <a:lnTo>
                  <a:pt x="24374" y="99358"/>
                </a:lnTo>
                <a:lnTo>
                  <a:pt x="29629" y="99523"/>
                </a:lnTo>
                <a:lnTo>
                  <a:pt x="35240" y="99666"/>
                </a:lnTo>
                <a:lnTo>
                  <a:pt x="41154" y="99785"/>
                </a:lnTo>
                <a:lnTo>
                  <a:pt x="47314" y="99878"/>
                </a:lnTo>
                <a:lnTo>
                  <a:pt x="53661" y="99946"/>
                </a:lnTo>
                <a:lnTo>
                  <a:pt x="60132" y="99986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7171"/>
                </a:lnTo>
                <a:lnTo>
                  <a:pt x="100000" y="2829"/>
                </a:lnTo>
                <a:lnTo>
                  <a:pt x="100000" y="2829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3565-21"/>
          <p:cNvSpPr/>
          <p:nvPr/>
        </p:nvSpPr>
        <p:spPr>
          <a:xfrm>
            <a:off x="657225" y="1350280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3612-45"/>
          <p:cNvSpPr/>
          <p:nvPr/>
        </p:nvSpPr>
        <p:spPr>
          <a:xfrm>
            <a:off x="750094" y="1443149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48529" y="24294"/>
                </a:moveTo>
                <a:lnTo>
                  <a:pt x="48529" y="24294"/>
                </a:lnTo>
                <a:cubicBezTo>
                  <a:pt x="51314" y="24529"/>
                  <a:pt x="52824" y="26039"/>
                  <a:pt x="53059" y="28824"/>
                </a:cubicBezTo>
                <a:lnTo>
                  <a:pt x="53059" y="28824"/>
                </a:lnTo>
                <a:lnTo>
                  <a:pt x="53059" y="50059"/>
                </a:lnTo>
                <a:cubicBezTo>
                  <a:pt x="52824" y="52843"/>
                  <a:pt x="51314" y="54353"/>
                  <a:pt x="48529" y="54588"/>
                </a:cubicBezTo>
                <a:lnTo>
                  <a:pt x="48529" y="54588"/>
                </a:lnTo>
                <a:cubicBezTo>
                  <a:pt x="45745" y="54353"/>
                  <a:pt x="44235" y="52843"/>
                  <a:pt x="44000" y="50059"/>
                </a:cubicBezTo>
                <a:lnTo>
                  <a:pt x="44000" y="50059"/>
                </a:lnTo>
                <a:lnTo>
                  <a:pt x="44000" y="28824"/>
                </a:lnTo>
                <a:cubicBezTo>
                  <a:pt x="44235" y="26039"/>
                  <a:pt x="45745" y="24529"/>
                  <a:pt x="48529" y="24294"/>
                </a:cubicBezTo>
                <a:lnTo>
                  <a:pt x="48529" y="24294"/>
                </a:lnTo>
                <a:moveTo>
                  <a:pt x="42471" y="66706"/>
                </a:moveTo>
                <a:lnTo>
                  <a:pt x="42471" y="66706"/>
                </a:lnTo>
                <a:cubicBezTo>
                  <a:pt x="42471" y="64941"/>
                  <a:pt x="43039" y="63490"/>
                  <a:pt x="44176" y="62353"/>
                </a:cubicBezTo>
                <a:lnTo>
                  <a:pt x="44176" y="62353"/>
                </a:lnTo>
                <a:lnTo>
                  <a:pt x="44176" y="62353"/>
                </a:lnTo>
                <a:cubicBezTo>
                  <a:pt x="45314" y="61216"/>
                  <a:pt x="46765" y="60647"/>
                  <a:pt x="48529" y="60647"/>
                </a:cubicBezTo>
                <a:lnTo>
                  <a:pt x="48529" y="60647"/>
                </a:lnTo>
                <a:cubicBezTo>
                  <a:pt x="50294" y="60647"/>
                  <a:pt x="51745" y="61216"/>
                  <a:pt x="52882" y="62353"/>
                </a:cubicBezTo>
                <a:lnTo>
                  <a:pt x="52882" y="62353"/>
                </a:lnTo>
                <a:cubicBezTo>
                  <a:pt x="54020" y="63490"/>
                  <a:pt x="54588" y="64941"/>
                  <a:pt x="54588" y="66706"/>
                </a:cubicBezTo>
                <a:lnTo>
                  <a:pt x="54588" y="66706"/>
                </a:lnTo>
                <a:cubicBezTo>
                  <a:pt x="54588" y="68471"/>
                  <a:pt x="54020" y="69922"/>
                  <a:pt x="52882" y="71059"/>
                </a:cubicBezTo>
                <a:lnTo>
                  <a:pt x="52882" y="71059"/>
                </a:lnTo>
                <a:cubicBezTo>
                  <a:pt x="51745" y="72235"/>
                  <a:pt x="50294" y="72824"/>
                  <a:pt x="48529" y="72824"/>
                </a:cubicBezTo>
                <a:lnTo>
                  <a:pt x="48529" y="72824"/>
                </a:lnTo>
                <a:cubicBezTo>
                  <a:pt x="46765" y="72824"/>
                  <a:pt x="45314" y="72235"/>
                  <a:pt x="44176" y="71059"/>
                </a:cubicBezTo>
                <a:lnTo>
                  <a:pt x="44176" y="71059"/>
                </a:lnTo>
                <a:cubicBezTo>
                  <a:pt x="43039" y="69922"/>
                  <a:pt x="42471" y="68471"/>
                  <a:pt x="42471" y="66706"/>
                </a:cubicBezTo>
                <a:lnTo>
                  <a:pt x="42471" y="6670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3564-18"/>
          <p:cNvSpPr/>
          <p:nvPr/>
        </p:nvSpPr>
        <p:spPr>
          <a:xfrm>
            <a:off x="400050" y="2388803"/>
            <a:ext cx="2676451" cy="1154385"/>
          </a:xfrm>
          <a:prstGeom prst="roundRect">
            <a:avLst>
              <a:gd name="adj" fmla="val 330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3565-22"/>
          <p:cNvSpPr/>
          <p:nvPr/>
        </p:nvSpPr>
        <p:spPr>
          <a:xfrm>
            <a:off x="400050" y="2388803"/>
            <a:ext cx="2676451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1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80" y="44443"/>
                </a:lnTo>
                <a:lnTo>
                  <a:pt x="242" y="36561"/>
                </a:lnTo>
                <a:lnTo>
                  <a:pt x="313" y="29289"/>
                </a:lnTo>
                <a:lnTo>
                  <a:pt x="390" y="22699"/>
                </a:lnTo>
                <a:lnTo>
                  <a:pt x="474" y="16853"/>
                </a:lnTo>
                <a:lnTo>
                  <a:pt x="564" y="11808"/>
                </a:lnTo>
                <a:lnTo>
                  <a:pt x="659" y="7612"/>
                </a:lnTo>
                <a:lnTo>
                  <a:pt x="758" y="4306"/>
                </a:lnTo>
                <a:lnTo>
                  <a:pt x="859" y="1921"/>
                </a:lnTo>
                <a:lnTo>
                  <a:pt x="963" y="482"/>
                </a:lnTo>
                <a:lnTo>
                  <a:pt x="1068" y="0"/>
                </a:lnTo>
                <a:lnTo>
                  <a:pt x="98932" y="0"/>
                </a:lnTo>
                <a:lnTo>
                  <a:pt x="99037" y="482"/>
                </a:lnTo>
                <a:lnTo>
                  <a:pt x="99141" y="1921"/>
                </a:lnTo>
                <a:lnTo>
                  <a:pt x="99242" y="4306"/>
                </a:lnTo>
                <a:lnTo>
                  <a:pt x="99341" y="7612"/>
                </a:lnTo>
                <a:lnTo>
                  <a:pt x="99436" y="11808"/>
                </a:lnTo>
                <a:lnTo>
                  <a:pt x="99526" y="16853"/>
                </a:lnTo>
                <a:lnTo>
                  <a:pt x="99610" y="22699"/>
                </a:lnTo>
                <a:lnTo>
                  <a:pt x="99687" y="29289"/>
                </a:lnTo>
                <a:lnTo>
                  <a:pt x="99758" y="36561"/>
                </a:lnTo>
                <a:lnTo>
                  <a:pt x="99820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79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2" y="100000"/>
                </a:lnTo>
                <a:lnTo>
                  <a:pt x="1068" y="100000"/>
                </a:lnTo>
                <a:lnTo>
                  <a:pt x="1068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3569-30"/>
          <p:cNvCxnSpPr/>
          <p:nvPr/>
        </p:nvCxnSpPr>
        <p:spPr>
          <a:xfrm>
            <a:off x="564356" y="2906725"/>
            <a:ext cx="2347838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3571-36"/>
          <p:cNvSpPr/>
          <p:nvPr/>
        </p:nvSpPr>
        <p:spPr>
          <a:xfrm>
            <a:off x="564356" y="2574541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3611-42"/>
          <p:cNvSpPr/>
          <p:nvPr/>
        </p:nvSpPr>
        <p:spPr>
          <a:xfrm>
            <a:off x="636005" y="2642762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3564-19"/>
          <p:cNvSpPr/>
          <p:nvPr/>
        </p:nvSpPr>
        <p:spPr>
          <a:xfrm>
            <a:off x="3233663" y="2388803"/>
            <a:ext cx="2676562" cy="1154385"/>
          </a:xfrm>
          <a:prstGeom prst="roundRect">
            <a:avLst>
              <a:gd name="adj" fmla="val 330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9439833566-23"/>
          <p:cNvSpPr/>
          <p:nvPr/>
        </p:nvSpPr>
        <p:spPr>
          <a:xfrm>
            <a:off x="3233663" y="2388803"/>
            <a:ext cx="2676562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1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80" y="44443"/>
                </a:lnTo>
                <a:lnTo>
                  <a:pt x="242" y="36561"/>
                </a:lnTo>
                <a:lnTo>
                  <a:pt x="313" y="29289"/>
                </a:lnTo>
                <a:lnTo>
                  <a:pt x="390" y="22699"/>
                </a:lnTo>
                <a:lnTo>
                  <a:pt x="474" y="16853"/>
                </a:lnTo>
                <a:lnTo>
                  <a:pt x="564" y="11808"/>
                </a:lnTo>
                <a:lnTo>
                  <a:pt x="659" y="7612"/>
                </a:lnTo>
                <a:lnTo>
                  <a:pt x="758" y="4306"/>
                </a:lnTo>
                <a:lnTo>
                  <a:pt x="859" y="1921"/>
                </a:lnTo>
                <a:lnTo>
                  <a:pt x="963" y="482"/>
                </a:lnTo>
                <a:lnTo>
                  <a:pt x="1068" y="0"/>
                </a:lnTo>
                <a:lnTo>
                  <a:pt x="98932" y="0"/>
                </a:lnTo>
                <a:lnTo>
                  <a:pt x="99037" y="482"/>
                </a:lnTo>
                <a:lnTo>
                  <a:pt x="99141" y="1921"/>
                </a:lnTo>
                <a:lnTo>
                  <a:pt x="99242" y="4306"/>
                </a:lnTo>
                <a:lnTo>
                  <a:pt x="99341" y="7612"/>
                </a:lnTo>
                <a:lnTo>
                  <a:pt x="99436" y="11808"/>
                </a:lnTo>
                <a:lnTo>
                  <a:pt x="99526" y="16853"/>
                </a:lnTo>
                <a:lnTo>
                  <a:pt x="99610" y="22699"/>
                </a:lnTo>
                <a:lnTo>
                  <a:pt x="99687" y="29289"/>
                </a:lnTo>
                <a:lnTo>
                  <a:pt x="99758" y="36561"/>
                </a:lnTo>
                <a:lnTo>
                  <a:pt x="99820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79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2" y="100000"/>
                </a:lnTo>
                <a:lnTo>
                  <a:pt x="1068" y="100000"/>
                </a:lnTo>
                <a:lnTo>
                  <a:pt x="1068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9439833569-31"/>
          <p:cNvCxnSpPr/>
          <p:nvPr/>
        </p:nvCxnSpPr>
        <p:spPr>
          <a:xfrm>
            <a:off x="3397969" y="2906725"/>
            <a:ext cx="234795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9439833571-37"/>
          <p:cNvSpPr/>
          <p:nvPr/>
        </p:nvSpPr>
        <p:spPr>
          <a:xfrm>
            <a:off x="3397969" y="2574541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3611-43"/>
          <p:cNvSpPr/>
          <p:nvPr/>
        </p:nvSpPr>
        <p:spPr>
          <a:xfrm>
            <a:off x="3465830" y="2642401"/>
            <a:ext cx="121454" cy="1214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154" y="1000"/>
                </a:moveTo>
                <a:lnTo>
                  <a:pt x="15154" y="1000"/>
                </a:lnTo>
                <a:cubicBezTo>
                  <a:pt x="12949" y="-436"/>
                  <a:pt x="10897" y="-308"/>
                  <a:pt x="9000" y="1385"/>
                </a:cubicBezTo>
                <a:lnTo>
                  <a:pt x="9000" y="1385"/>
                </a:lnTo>
                <a:lnTo>
                  <a:pt x="1385" y="9000"/>
                </a:lnTo>
                <a:cubicBezTo>
                  <a:pt x="-308" y="10897"/>
                  <a:pt x="-436" y="12949"/>
                  <a:pt x="1000" y="15154"/>
                </a:cubicBezTo>
                <a:lnTo>
                  <a:pt x="1000" y="15154"/>
                </a:lnTo>
                <a:lnTo>
                  <a:pt x="16308" y="35077"/>
                </a:lnTo>
                <a:cubicBezTo>
                  <a:pt x="17179" y="36205"/>
                  <a:pt x="18385" y="36769"/>
                  <a:pt x="19923" y="36769"/>
                </a:cubicBezTo>
                <a:lnTo>
                  <a:pt x="19923" y="36769"/>
                </a:lnTo>
                <a:lnTo>
                  <a:pt x="30308" y="36769"/>
                </a:lnTo>
                <a:lnTo>
                  <a:pt x="51154" y="57692"/>
                </a:lnTo>
                <a:cubicBezTo>
                  <a:pt x="49769" y="60462"/>
                  <a:pt x="49333" y="63462"/>
                  <a:pt x="49846" y="66692"/>
                </a:cubicBezTo>
                <a:lnTo>
                  <a:pt x="49846" y="66692"/>
                </a:lnTo>
                <a:cubicBezTo>
                  <a:pt x="50205" y="69718"/>
                  <a:pt x="51538" y="72462"/>
                  <a:pt x="53846" y="74923"/>
                </a:cubicBezTo>
                <a:lnTo>
                  <a:pt x="53846" y="74923"/>
                </a:lnTo>
                <a:lnTo>
                  <a:pt x="75308" y="96385"/>
                </a:lnTo>
                <a:cubicBezTo>
                  <a:pt x="76590" y="97513"/>
                  <a:pt x="78051" y="98077"/>
                  <a:pt x="79692" y="98077"/>
                </a:cubicBezTo>
                <a:lnTo>
                  <a:pt x="79692" y="98077"/>
                </a:lnTo>
                <a:cubicBezTo>
                  <a:pt x="81333" y="98077"/>
                  <a:pt x="82795" y="97513"/>
                  <a:pt x="84077" y="96385"/>
                </a:cubicBezTo>
                <a:lnTo>
                  <a:pt x="84077" y="96385"/>
                </a:lnTo>
                <a:lnTo>
                  <a:pt x="96385" y="84077"/>
                </a:lnTo>
                <a:cubicBezTo>
                  <a:pt x="97513" y="82795"/>
                  <a:pt x="98077" y="81333"/>
                  <a:pt x="98077" y="79692"/>
                </a:cubicBezTo>
                <a:lnTo>
                  <a:pt x="98077" y="79692"/>
                </a:lnTo>
                <a:cubicBezTo>
                  <a:pt x="98077" y="78051"/>
                  <a:pt x="97513" y="76590"/>
                  <a:pt x="96385" y="75308"/>
                </a:cubicBezTo>
                <a:lnTo>
                  <a:pt x="96385" y="75308"/>
                </a:lnTo>
                <a:lnTo>
                  <a:pt x="74923" y="53846"/>
                </a:lnTo>
                <a:cubicBezTo>
                  <a:pt x="72462" y="51538"/>
                  <a:pt x="69718" y="50205"/>
                  <a:pt x="66692" y="49846"/>
                </a:cubicBezTo>
                <a:lnTo>
                  <a:pt x="66692" y="49846"/>
                </a:lnTo>
                <a:cubicBezTo>
                  <a:pt x="63462" y="49333"/>
                  <a:pt x="60462" y="49769"/>
                  <a:pt x="57692" y="51154"/>
                </a:cubicBezTo>
                <a:lnTo>
                  <a:pt x="57692" y="51154"/>
                </a:lnTo>
                <a:lnTo>
                  <a:pt x="36769" y="30308"/>
                </a:lnTo>
                <a:lnTo>
                  <a:pt x="36769" y="19923"/>
                </a:lnTo>
                <a:cubicBezTo>
                  <a:pt x="36769" y="18385"/>
                  <a:pt x="36205" y="17179"/>
                  <a:pt x="35077" y="16308"/>
                </a:cubicBezTo>
                <a:lnTo>
                  <a:pt x="35077" y="16308"/>
                </a:lnTo>
                <a:lnTo>
                  <a:pt x="15154" y="1000"/>
                </a:lnTo>
                <a:moveTo>
                  <a:pt x="3846" y="75846"/>
                </a:moveTo>
                <a:lnTo>
                  <a:pt x="3846" y="75846"/>
                </a:lnTo>
                <a:cubicBezTo>
                  <a:pt x="1282" y="78410"/>
                  <a:pt x="0" y="81487"/>
                  <a:pt x="0" y="85077"/>
                </a:cubicBezTo>
                <a:lnTo>
                  <a:pt x="0" y="85077"/>
                </a:lnTo>
                <a:cubicBezTo>
                  <a:pt x="154" y="88769"/>
                  <a:pt x="1436" y="91821"/>
                  <a:pt x="3846" y="94231"/>
                </a:cubicBezTo>
                <a:lnTo>
                  <a:pt x="3846" y="94231"/>
                </a:lnTo>
                <a:cubicBezTo>
                  <a:pt x="6256" y="96692"/>
                  <a:pt x="9308" y="97974"/>
                  <a:pt x="13000" y="98077"/>
                </a:cubicBezTo>
                <a:lnTo>
                  <a:pt x="13000" y="98077"/>
                </a:lnTo>
                <a:cubicBezTo>
                  <a:pt x="16590" y="98077"/>
                  <a:pt x="19667" y="96795"/>
                  <a:pt x="22231" y="94231"/>
                </a:cubicBezTo>
                <a:lnTo>
                  <a:pt x="22231" y="94231"/>
                </a:lnTo>
                <a:lnTo>
                  <a:pt x="44846" y="71615"/>
                </a:lnTo>
                <a:cubicBezTo>
                  <a:pt x="43308" y="67564"/>
                  <a:pt x="43051" y="63436"/>
                  <a:pt x="44077" y="59231"/>
                </a:cubicBezTo>
                <a:lnTo>
                  <a:pt x="44077" y="59231"/>
                </a:lnTo>
                <a:lnTo>
                  <a:pt x="32154" y="47308"/>
                </a:lnTo>
                <a:lnTo>
                  <a:pt x="3846" y="75846"/>
                </a:lnTo>
                <a:moveTo>
                  <a:pt x="98077" y="27615"/>
                </a:moveTo>
                <a:lnTo>
                  <a:pt x="98077" y="27615"/>
                </a:lnTo>
                <a:cubicBezTo>
                  <a:pt x="98077" y="25564"/>
                  <a:pt x="97897" y="23641"/>
                  <a:pt x="97538" y="21846"/>
                </a:cubicBezTo>
                <a:lnTo>
                  <a:pt x="97538" y="21846"/>
                </a:lnTo>
                <a:cubicBezTo>
                  <a:pt x="97128" y="20718"/>
                  <a:pt x="96487" y="20026"/>
                  <a:pt x="95615" y="19769"/>
                </a:cubicBezTo>
                <a:lnTo>
                  <a:pt x="95615" y="19769"/>
                </a:lnTo>
                <a:cubicBezTo>
                  <a:pt x="94590" y="19615"/>
                  <a:pt x="93692" y="19923"/>
                  <a:pt x="92923" y="20692"/>
                </a:cubicBezTo>
                <a:lnTo>
                  <a:pt x="92923" y="20692"/>
                </a:lnTo>
                <a:lnTo>
                  <a:pt x="80615" y="32769"/>
                </a:lnTo>
                <a:cubicBezTo>
                  <a:pt x="80000" y="33385"/>
                  <a:pt x="79256" y="33692"/>
                  <a:pt x="78385" y="33692"/>
                </a:cubicBezTo>
                <a:lnTo>
                  <a:pt x="78385" y="33692"/>
                </a:lnTo>
                <a:lnTo>
                  <a:pt x="67462" y="33692"/>
                </a:lnTo>
                <a:cubicBezTo>
                  <a:pt x="65513" y="33590"/>
                  <a:pt x="64487" y="32590"/>
                  <a:pt x="64385" y="30692"/>
                </a:cubicBezTo>
                <a:lnTo>
                  <a:pt x="64385" y="30692"/>
                </a:lnTo>
                <a:lnTo>
                  <a:pt x="64385" y="19769"/>
                </a:lnTo>
                <a:cubicBezTo>
                  <a:pt x="64385" y="18846"/>
                  <a:pt x="64692" y="18077"/>
                  <a:pt x="65308" y="17462"/>
                </a:cubicBezTo>
                <a:lnTo>
                  <a:pt x="65308" y="17462"/>
                </a:lnTo>
                <a:lnTo>
                  <a:pt x="77615" y="5154"/>
                </a:lnTo>
                <a:cubicBezTo>
                  <a:pt x="78385" y="4385"/>
                  <a:pt x="78641" y="3487"/>
                  <a:pt x="78385" y="2462"/>
                </a:cubicBezTo>
                <a:lnTo>
                  <a:pt x="78385" y="2462"/>
                </a:lnTo>
                <a:cubicBezTo>
                  <a:pt x="78128" y="1590"/>
                  <a:pt x="77487" y="974"/>
                  <a:pt x="76462" y="615"/>
                </a:cubicBezTo>
                <a:lnTo>
                  <a:pt x="76462" y="615"/>
                </a:lnTo>
                <a:cubicBezTo>
                  <a:pt x="74513" y="205"/>
                  <a:pt x="72538" y="0"/>
                  <a:pt x="70538" y="0"/>
                </a:cubicBezTo>
                <a:lnTo>
                  <a:pt x="70538" y="0"/>
                </a:lnTo>
                <a:cubicBezTo>
                  <a:pt x="62744" y="256"/>
                  <a:pt x="56231" y="2949"/>
                  <a:pt x="51000" y="8077"/>
                </a:cubicBezTo>
                <a:lnTo>
                  <a:pt x="51000" y="8077"/>
                </a:lnTo>
                <a:cubicBezTo>
                  <a:pt x="45872" y="13308"/>
                  <a:pt x="43179" y="19821"/>
                  <a:pt x="42923" y="27615"/>
                </a:cubicBezTo>
                <a:lnTo>
                  <a:pt x="42923" y="27615"/>
                </a:lnTo>
                <a:lnTo>
                  <a:pt x="42923" y="27769"/>
                </a:lnTo>
                <a:lnTo>
                  <a:pt x="59231" y="44077"/>
                </a:lnTo>
                <a:cubicBezTo>
                  <a:pt x="62769" y="43154"/>
                  <a:pt x="66282" y="43154"/>
                  <a:pt x="69769" y="44077"/>
                </a:cubicBezTo>
                <a:lnTo>
                  <a:pt x="69769" y="44077"/>
                </a:lnTo>
                <a:cubicBezTo>
                  <a:pt x="73308" y="45103"/>
                  <a:pt x="76436" y="46949"/>
                  <a:pt x="79154" y="49615"/>
                </a:cubicBezTo>
                <a:lnTo>
                  <a:pt x="79154" y="49615"/>
                </a:lnTo>
                <a:lnTo>
                  <a:pt x="82154" y="52692"/>
                </a:lnTo>
                <a:cubicBezTo>
                  <a:pt x="86923" y="50385"/>
                  <a:pt x="90769" y="47000"/>
                  <a:pt x="93692" y="42538"/>
                </a:cubicBezTo>
                <a:lnTo>
                  <a:pt x="93692" y="42538"/>
                </a:lnTo>
                <a:cubicBezTo>
                  <a:pt x="96513" y="38179"/>
                  <a:pt x="97974" y="33205"/>
                  <a:pt x="98077" y="27615"/>
                </a:cubicBezTo>
                <a:lnTo>
                  <a:pt x="98077" y="27615"/>
                </a:lnTo>
                <a:moveTo>
                  <a:pt x="10769" y="82769"/>
                </a:moveTo>
                <a:lnTo>
                  <a:pt x="10769" y="82769"/>
                </a:lnTo>
                <a:cubicBezTo>
                  <a:pt x="11026" y="79949"/>
                  <a:pt x="12538" y="78410"/>
                  <a:pt x="15308" y="78154"/>
                </a:cubicBezTo>
                <a:lnTo>
                  <a:pt x="15308" y="78154"/>
                </a:lnTo>
                <a:cubicBezTo>
                  <a:pt x="18128" y="78410"/>
                  <a:pt x="19667" y="79949"/>
                  <a:pt x="19923" y="82769"/>
                </a:cubicBezTo>
                <a:lnTo>
                  <a:pt x="19923" y="82769"/>
                </a:lnTo>
                <a:cubicBezTo>
                  <a:pt x="19667" y="85590"/>
                  <a:pt x="18128" y="87128"/>
                  <a:pt x="15308" y="87385"/>
                </a:cubicBezTo>
                <a:lnTo>
                  <a:pt x="15308" y="87385"/>
                </a:lnTo>
                <a:cubicBezTo>
                  <a:pt x="12538" y="87128"/>
                  <a:pt x="11026" y="85590"/>
                  <a:pt x="10769" y="82769"/>
                </a:cubicBezTo>
                <a:lnTo>
                  <a:pt x="10769" y="8276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3565-20"/>
          <p:cNvSpPr/>
          <p:nvPr/>
        </p:nvSpPr>
        <p:spPr>
          <a:xfrm>
            <a:off x="6067388" y="2388803"/>
            <a:ext cx="2676562" cy="1154385"/>
          </a:xfrm>
          <a:prstGeom prst="roundRect">
            <a:avLst>
              <a:gd name="adj" fmla="val 330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9439833566-24"/>
          <p:cNvSpPr/>
          <p:nvPr/>
        </p:nvSpPr>
        <p:spPr>
          <a:xfrm>
            <a:off x="6067388" y="2388803"/>
            <a:ext cx="2676562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1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80" y="44443"/>
                </a:lnTo>
                <a:lnTo>
                  <a:pt x="242" y="36561"/>
                </a:lnTo>
                <a:lnTo>
                  <a:pt x="313" y="29289"/>
                </a:lnTo>
                <a:lnTo>
                  <a:pt x="390" y="22699"/>
                </a:lnTo>
                <a:lnTo>
                  <a:pt x="474" y="16853"/>
                </a:lnTo>
                <a:lnTo>
                  <a:pt x="564" y="11808"/>
                </a:lnTo>
                <a:lnTo>
                  <a:pt x="659" y="7612"/>
                </a:lnTo>
                <a:lnTo>
                  <a:pt x="758" y="4306"/>
                </a:lnTo>
                <a:lnTo>
                  <a:pt x="859" y="1921"/>
                </a:lnTo>
                <a:lnTo>
                  <a:pt x="963" y="482"/>
                </a:lnTo>
                <a:lnTo>
                  <a:pt x="1068" y="0"/>
                </a:lnTo>
                <a:lnTo>
                  <a:pt x="98932" y="0"/>
                </a:lnTo>
                <a:lnTo>
                  <a:pt x="99037" y="482"/>
                </a:lnTo>
                <a:lnTo>
                  <a:pt x="99141" y="1921"/>
                </a:lnTo>
                <a:lnTo>
                  <a:pt x="99242" y="4306"/>
                </a:lnTo>
                <a:lnTo>
                  <a:pt x="99341" y="7612"/>
                </a:lnTo>
                <a:lnTo>
                  <a:pt x="99436" y="11808"/>
                </a:lnTo>
                <a:lnTo>
                  <a:pt x="99526" y="16853"/>
                </a:lnTo>
                <a:lnTo>
                  <a:pt x="99610" y="22699"/>
                </a:lnTo>
                <a:lnTo>
                  <a:pt x="99687" y="29289"/>
                </a:lnTo>
                <a:lnTo>
                  <a:pt x="99758" y="36561"/>
                </a:lnTo>
                <a:lnTo>
                  <a:pt x="99820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79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2" y="100000"/>
                </a:lnTo>
                <a:lnTo>
                  <a:pt x="1068" y="100000"/>
                </a:lnTo>
                <a:lnTo>
                  <a:pt x="1068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9439833569-32"/>
          <p:cNvCxnSpPr/>
          <p:nvPr/>
        </p:nvCxnSpPr>
        <p:spPr>
          <a:xfrm>
            <a:off x="6231694" y="2906725"/>
            <a:ext cx="234795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9439833573-38"/>
          <p:cNvSpPr/>
          <p:nvPr/>
        </p:nvSpPr>
        <p:spPr>
          <a:xfrm>
            <a:off x="6231694" y="2574541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3611-44"/>
          <p:cNvSpPr/>
          <p:nvPr/>
        </p:nvSpPr>
        <p:spPr>
          <a:xfrm>
            <a:off x="6284370" y="2642406"/>
            <a:ext cx="15182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875" y="49077"/>
                </a:moveTo>
                <a:lnTo>
                  <a:pt x="34875" y="49077"/>
                </a:lnTo>
                <a:cubicBezTo>
                  <a:pt x="38500" y="49077"/>
                  <a:pt x="41813" y="47974"/>
                  <a:pt x="44813" y="45769"/>
                </a:cubicBezTo>
                <a:lnTo>
                  <a:pt x="44813" y="45769"/>
                </a:lnTo>
                <a:lnTo>
                  <a:pt x="44813" y="45769"/>
                </a:lnTo>
                <a:cubicBezTo>
                  <a:pt x="47813" y="43615"/>
                  <a:pt x="50250" y="40615"/>
                  <a:pt x="52125" y="36769"/>
                </a:cubicBezTo>
                <a:lnTo>
                  <a:pt x="52125" y="36769"/>
                </a:lnTo>
                <a:cubicBezTo>
                  <a:pt x="53917" y="32923"/>
                  <a:pt x="54813" y="28846"/>
                  <a:pt x="54813" y="24538"/>
                </a:cubicBezTo>
                <a:lnTo>
                  <a:pt x="54813" y="24538"/>
                </a:lnTo>
                <a:cubicBezTo>
                  <a:pt x="54813" y="20179"/>
                  <a:pt x="53917" y="16077"/>
                  <a:pt x="52125" y="12231"/>
                </a:cubicBezTo>
                <a:lnTo>
                  <a:pt x="52125" y="12231"/>
                </a:lnTo>
                <a:cubicBezTo>
                  <a:pt x="50250" y="8436"/>
                  <a:pt x="47813" y="5436"/>
                  <a:pt x="44813" y="3231"/>
                </a:cubicBezTo>
                <a:lnTo>
                  <a:pt x="44813" y="3231"/>
                </a:lnTo>
                <a:cubicBezTo>
                  <a:pt x="41813" y="1077"/>
                  <a:pt x="38500" y="0"/>
                  <a:pt x="34875" y="0"/>
                </a:cubicBezTo>
                <a:lnTo>
                  <a:pt x="34875" y="0"/>
                </a:lnTo>
                <a:cubicBezTo>
                  <a:pt x="31250" y="0"/>
                  <a:pt x="27917" y="1077"/>
                  <a:pt x="24875" y="3231"/>
                </a:cubicBezTo>
                <a:lnTo>
                  <a:pt x="24875" y="3231"/>
                </a:lnTo>
                <a:cubicBezTo>
                  <a:pt x="21875" y="5436"/>
                  <a:pt x="19438" y="8436"/>
                  <a:pt x="17563" y="12231"/>
                </a:cubicBezTo>
                <a:lnTo>
                  <a:pt x="17563" y="12231"/>
                </a:lnTo>
                <a:cubicBezTo>
                  <a:pt x="15813" y="16077"/>
                  <a:pt x="14938" y="20179"/>
                  <a:pt x="14938" y="24538"/>
                </a:cubicBezTo>
                <a:lnTo>
                  <a:pt x="14938" y="24538"/>
                </a:lnTo>
                <a:cubicBezTo>
                  <a:pt x="14938" y="28846"/>
                  <a:pt x="15813" y="32923"/>
                  <a:pt x="17563" y="36769"/>
                </a:cubicBezTo>
                <a:lnTo>
                  <a:pt x="17563" y="36769"/>
                </a:lnTo>
                <a:cubicBezTo>
                  <a:pt x="19438" y="40615"/>
                  <a:pt x="21875" y="43615"/>
                  <a:pt x="24875" y="45769"/>
                </a:cubicBezTo>
                <a:lnTo>
                  <a:pt x="24875" y="45769"/>
                </a:lnTo>
                <a:cubicBezTo>
                  <a:pt x="27917" y="47974"/>
                  <a:pt x="31250" y="49077"/>
                  <a:pt x="34875" y="49077"/>
                </a:cubicBezTo>
                <a:lnTo>
                  <a:pt x="34875" y="49077"/>
                </a:lnTo>
                <a:moveTo>
                  <a:pt x="27688" y="58231"/>
                </a:moveTo>
                <a:lnTo>
                  <a:pt x="27688" y="58231"/>
                </a:lnTo>
                <a:cubicBezTo>
                  <a:pt x="19896" y="58487"/>
                  <a:pt x="13354" y="61821"/>
                  <a:pt x="8063" y="68231"/>
                </a:cubicBezTo>
                <a:lnTo>
                  <a:pt x="8063" y="68231"/>
                </a:lnTo>
                <a:lnTo>
                  <a:pt x="8063" y="68231"/>
                </a:lnTo>
                <a:cubicBezTo>
                  <a:pt x="2896" y="74744"/>
                  <a:pt x="208" y="82769"/>
                  <a:pt x="0" y="92308"/>
                </a:cubicBezTo>
                <a:lnTo>
                  <a:pt x="0" y="92308"/>
                </a:lnTo>
                <a:cubicBezTo>
                  <a:pt x="0" y="94000"/>
                  <a:pt x="458" y="95359"/>
                  <a:pt x="1375" y="96385"/>
                </a:cubicBezTo>
                <a:lnTo>
                  <a:pt x="1375" y="96385"/>
                </a:lnTo>
                <a:cubicBezTo>
                  <a:pt x="2208" y="97513"/>
                  <a:pt x="3313" y="98077"/>
                  <a:pt x="4688" y="98077"/>
                </a:cubicBezTo>
                <a:lnTo>
                  <a:pt x="4688" y="98077"/>
                </a:lnTo>
                <a:lnTo>
                  <a:pt x="65063" y="98077"/>
                </a:lnTo>
                <a:cubicBezTo>
                  <a:pt x="65354" y="98077"/>
                  <a:pt x="65667" y="98077"/>
                  <a:pt x="66000" y="98077"/>
                </a:cubicBezTo>
                <a:lnTo>
                  <a:pt x="66000" y="98077"/>
                </a:lnTo>
                <a:cubicBezTo>
                  <a:pt x="60083" y="92436"/>
                  <a:pt x="55979" y="86103"/>
                  <a:pt x="53688" y="79077"/>
                </a:cubicBezTo>
                <a:lnTo>
                  <a:pt x="53688" y="79077"/>
                </a:lnTo>
                <a:cubicBezTo>
                  <a:pt x="51312" y="71949"/>
                  <a:pt x="50021" y="65436"/>
                  <a:pt x="49813" y="59538"/>
                </a:cubicBezTo>
                <a:lnTo>
                  <a:pt x="49813" y="59538"/>
                </a:lnTo>
                <a:cubicBezTo>
                  <a:pt x="47313" y="58667"/>
                  <a:pt x="44708" y="58231"/>
                  <a:pt x="42000" y="58231"/>
                </a:cubicBezTo>
                <a:lnTo>
                  <a:pt x="42000" y="58231"/>
                </a:lnTo>
                <a:lnTo>
                  <a:pt x="27688" y="58231"/>
                </a:lnTo>
                <a:moveTo>
                  <a:pt x="75813" y="43308"/>
                </a:moveTo>
                <a:lnTo>
                  <a:pt x="75813" y="43308"/>
                </a:lnTo>
                <a:lnTo>
                  <a:pt x="57125" y="52462"/>
                </a:lnTo>
                <a:cubicBezTo>
                  <a:pt x="55667" y="53231"/>
                  <a:pt x="54896" y="54641"/>
                  <a:pt x="54813" y="56692"/>
                </a:cubicBezTo>
                <a:lnTo>
                  <a:pt x="54813" y="56692"/>
                </a:lnTo>
                <a:cubicBezTo>
                  <a:pt x="54688" y="60897"/>
                  <a:pt x="55250" y="65615"/>
                  <a:pt x="56500" y="70846"/>
                </a:cubicBezTo>
                <a:lnTo>
                  <a:pt x="56500" y="70846"/>
                </a:lnTo>
                <a:cubicBezTo>
                  <a:pt x="57625" y="76077"/>
                  <a:pt x="59708" y="81128"/>
                  <a:pt x="62750" y="86000"/>
                </a:cubicBezTo>
                <a:lnTo>
                  <a:pt x="62750" y="86000"/>
                </a:lnTo>
                <a:cubicBezTo>
                  <a:pt x="65833" y="90872"/>
                  <a:pt x="70188" y="94769"/>
                  <a:pt x="75813" y="97692"/>
                </a:cubicBezTo>
                <a:lnTo>
                  <a:pt x="75813" y="97692"/>
                </a:lnTo>
                <a:cubicBezTo>
                  <a:pt x="76729" y="98205"/>
                  <a:pt x="77667" y="98205"/>
                  <a:pt x="78625" y="97692"/>
                </a:cubicBezTo>
                <a:lnTo>
                  <a:pt x="78625" y="97692"/>
                </a:lnTo>
                <a:cubicBezTo>
                  <a:pt x="84208" y="94769"/>
                  <a:pt x="88563" y="90872"/>
                  <a:pt x="91688" y="86000"/>
                </a:cubicBezTo>
                <a:lnTo>
                  <a:pt x="91688" y="86000"/>
                </a:lnTo>
                <a:cubicBezTo>
                  <a:pt x="94688" y="81128"/>
                  <a:pt x="96750" y="76077"/>
                  <a:pt x="97875" y="70846"/>
                </a:cubicBezTo>
                <a:lnTo>
                  <a:pt x="97875" y="70846"/>
                </a:lnTo>
                <a:cubicBezTo>
                  <a:pt x="99125" y="65615"/>
                  <a:pt x="99708" y="60897"/>
                  <a:pt x="99625" y="56692"/>
                </a:cubicBezTo>
                <a:lnTo>
                  <a:pt x="99625" y="56692"/>
                </a:lnTo>
                <a:cubicBezTo>
                  <a:pt x="99500" y="54641"/>
                  <a:pt x="98708" y="53231"/>
                  <a:pt x="97250" y="52462"/>
                </a:cubicBezTo>
                <a:lnTo>
                  <a:pt x="97250" y="52462"/>
                </a:lnTo>
                <a:lnTo>
                  <a:pt x="78625" y="43308"/>
                </a:lnTo>
                <a:cubicBezTo>
                  <a:pt x="77667" y="42795"/>
                  <a:pt x="76729" y="42795"/>
                  <a:pt x="75813" y="43308"/>
                </a:cubicBezTo>
                <a:lnTo>
                  <a:pt x="75813" y="43308"/>
                </a:lnTo>
                <a:moveTo>
                  <a:pt x="92000" y="59769"/>
                </a:moveTo>
                <a:lnTo>
                  <a:pt x="92000" y="59769"/>
                </a:lnTo>
                <a:cubicBezTo>
                  <a:pt x="91792" y="64897"/>
                  <a:pt x="90583" y="70077"/>
                  <a:pt x="88375" y="75308"/>
                </a:cubicBezTo>
                <a:lnTo>
                  <a:pt x="88375" y="75308"/>
                </a:lnTo>
                <a:lnTo>
                  <a:pt x="88375" y="75308"/>
                </a:lnTo>
                <a:cubicBezTo>
                  <a:pt x="86125" y="80641"/>
                  <a:pt x="82396" y="85026"/>
                  <a:pt x="77188" y="88462"/>
                </a:cubicBezTo>
                <a:lnTo>
                  <a:pt x="77188" y="88462"/>
                </a:lnTo>
                <a:lnTo>
                  <a:pt x="77188" y="52462"/>
                </a:lnTo>
                <a:lnTo>
                  <a:pt x="92000" y="5976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3563-14"/>
          <p:cNvSpPr/>
          <p:nvPr/>
        </p:nvSpPr>
        <p:spPr>
          <a:xfrm>
            <a:off x="400050" y="3743213"/>
            <a:ext cx="8343900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4"/>
                </a:lnTo>
                <a:lnTo>
                  <a:pt x="99725" y="146"/>
                </a:lnTo>
                <a:lnTo>
                  <a:pt x="99757" y="317"/>
                </a:lnTo>
                <a:lnTo>
                  <a:pt x="99789" y="561"/>
                </a:lnTo>
                <a:lnTo>
                  <a:pt x="99818" y="854"/>
                </a:lnTo>
                <a:lnTo>
                  <a:pt x="99848" y="1244"/>
                </a:lnTo>
                <a:lnTo>
                  <a:pt x="99874" y="1659"/>
                </a:lnTo>
                <a:lnTo>
                  <a:pt x="99900" y="2146"/>
                </a:lnTo>
                <a:lnTo>
                  <a:pt x="99922" y="2683"/>
                </a:lnTo>
                <a:lnTo>
                  <a:pt x="99942" y="3244"/>
                </a:lnTo>
                <a:lnTo>
                  <a:pt x="99960" y="3878"/>
                </a:lnTo>
                <a:lnTo>
                  <a:pt x="99974" y="4512"/>
                </a:lnTo>
                <a:lnTo>
                  <a:pt x="99985" y="5195"/>
                </a:lnTo>
                <a:lnTo>
                  <a:pt x="99993" y="5878"/>
                </a:lnTo>
                <a:lnTo>
                  <a:pt x="99999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9" y="93390"/>
                </a:lnTo>
                <a:lnTo>
                  <a:pt x="99993" y="94122"/>
                </a:lnTo>
                <a:lnTo>
                  <a:pt x="99985" y="94805"/>
                </a:lnTo>
                <a:lnTo>
                  <a:pt x="99974" y="95488"/>
                </a:lnTo>
                <a:lnTo>
                  <a:pt x="99960" y="96122"/>
                </a:lnTo>
                <a:lnTo>
                  <a:pt x="99942" y="96756"/>
                </a:lnTo>
                <a:lnTo>
                  <a:pt x="99922" y="97317"/>
                </a:lnTo>
                <a:lnTo>
                  <a:pt x="99900" y="97854"/>
                </a:lnTo>
                <a:lnTo>
                  <a:pt x="99874" y="98341"/>
                </a:lnTo>
                <a:lnTo>
                  <a:pt x="99848" y="98756"/>
                </a:lnTo>
                <a:lnTo>
                  <a:pt x="99818" y="99146"/>
                </a:lnTo>
                <a:lnTo>
                  <a:pt x="99789" y="99439"/>
                </a:lnTo>
                <a:lnTo>
                  <a:pt x="99757" y="99683"/>
                </a:lnTo>
                <a:lnTo>
                  <a:pt x="99725" y="99854"/>
                </a:lnTo>
                <a:lnTo>
                  <a:pt x="99691" y="9997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6"/>
                </a:lnTo>
                <a:lnTo>
                  <a:pt x="275" y="99854"/>
                </a:lnTo>
                <a:lnTo>
                  <a:pt x="243" y="99683"/>
                </a:lnTo>
                <a:lnTo>
                  <a:pt x="211" y="99439"/>
                </a:lnTo>
                <a:lnTo>
                  <a:pt x="182" y="99146"/>
                </a:lnTo>
                <a:lnTo>
                  <a:pt x="152" y="98756"/>
                </a:lnTo>
                <a:lnTo>
                  <a:pt x="126" y="98341"/>
                </a:lnTo>
                <a:lnTo>
                  <a:pt x="100" y="97854"/>
                </a:lnTo>
                <a:lnTo>
                  <a:pt x="78" y="97317"/>
                </a:lnTo>
                <a:lnTo>
                  <a:pt x="58" y="96756"/>
                </a:lnTo>
                <a:lnTo>
                  <a:pt x="40" y="96122"/>
                </a:lnTo>
                <a:lnTo>
                  <a:pt x="26" y="95488"/>
                </a:lnTo>
                <a:lnTo>
                  <a:pt x="15" y="94805"/>
                </a:lnTo>
                <a:lnTo>
                  <a:pt x="7" y="94122"/>
                </a:lnTo>
                <a:lnTo>
                  <a:pt x="1" y="93390"/>
                </a:lnTo>
                <a:lnTo>
                  <a:pt x="0" y="92683"/>
                </a:lnTo>
                <a:lnTo>
                  <a:pt x="0" y="7317"/>
                </a:lnTo>
                <a:lnTo>
                  <a:pt x="1" y="6610"/>
                </a:lnTo>
                <a:lnTo>
                  <a:pt x="7" y="5878"/>
                </a:lnTo>
                <a:lnTo>
                  <a:pt x="15" y="5195"/>
                </a:lnTo>
                <a:lnTo>
                  <a:pt x="26" y="4512"/>
                </a:lnTo>
                <a:lnTo>
                  <a:pt x="40" y="3878"/>
                </a:lnTo>
                <a:lnTo>
                  <a:pt x="58" y="3244"/>
                </a:lnTo>
                <a:lnTo>
                  <a:pt x="78" y="2683"/>
                </a:lnTo>
                <a:lnTo>
                  <a:pt x="100" y="2146"/>
                </a:lnTo>
                <a:lnTo>
                  <a:pt x="126" y="1659"/>
                </a:lnTo>
                <a:lnTo>
                  <a:pt x="152" y="1244"/>
                </a:lnTo>
                <a:lnTo>
                  <a:pt x="182" y="854"/>
                </a:lnTo>
                <a:lnTo>
                  <a:pt x="211" y="561"/>
                </a:lnTo>
                <a:lnTo>
                  <a:pt x="243" y="317"/>
                </a:lnTo>
                <a:lnTo>
                  <a:pt x="275" y="146"/>
                </a:lnTo>
                <a:lnTo>
                  <a:pt x="309" y="24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3563-16"/>
          <p:cNvSpPr/>
          <p:nvPr/>
        </p:nvSpPr>
        <p:spPr>
          <a:xfrm>
            <a:off x="400050" y="3743213"/>
            <a:ext cx="35719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5"/>
                </a:lnTo>
                <a:lnTo>
                  <a:pt x="64393" y="140"/>
                </a:lnTo>
                <a:lnTo>
                  <a:pt x="56777" y="313"/>
                </a:lnTo>
                <a:lnTo>
                  <a:pt x="49385" y="554"/>
                </a:lnTo>
                <a:lnTo>
                  <a:pt x="42288" y="859"/>
                </a:lnTo>
                <a:lnTo>
                  <a:pt x="35554" y="1226"/>
                </a:lnTo>
                <a:lnTo>
                  <a:pt x="29249" y="1651"/>
                </a:lnTo>
                <a:lnTo>
                  <a:pt x="23431" y="2130"/>
                </a:lnTo>
                <a:lnTo>
                  <a:pt x="18159" y="2659"/>
                </a:lnTo>
                <a:lnTo>
                  <a:pt x="13482" y="3232"/>
                </a:lnTo>
                <a:lnTo>
                  <a:pt x="9446" y="3844"/>
                </a:lnTo>
                <a:lnTo>
                  <a:pt x="6090" y="4490"/>
                </a:lnTo>
                <a:lnTo>
                  <a:pt x="3445" y="5162"/>
                </a:lnTo>
                <a:lnTo>
                  <a:pt x="1537" y="5854"/>
                </a:lnTo>
                <a:lnTo>
                  <a:pt x="385" y="6560"/>
                </a:lnTo>
                <a:lnTo>
                  <a:pt x="0" y="7273"/>
                </a:lnTo>
                <a:lnTo>
                  <a:pt x="0" y="92727"/>
                </a:lnTo>
                <a:lnTo>
                  <a:pt x="385" y="93440"/>
                </a:lnTo>
                <a:lnTo>
                  <a:pt x="1537" y="94146"/>
                </a:lnTo>
                <a:lnTo>
                  <a:pt x="3445" y="94838"/>
                </a:lnTo>
                <a:lnTo>
                  <a:pt x="6090" y="95510"/>
                </a:lnTo>
                <a:lnTo>
                  <a:pt x="9446" y="96156"/>
                </a:lnTo>
                <a:lnTo>
                  <a:pt x="13482" y="96768"/>
                </a:lnTo>
                <a:lnTo>
                  <a:pt x="18159" y="97341"/>
                </a:lnTo>
                <a:lnTo>
                  <a:pt x="23431" y="97870"/>
                </a:lnTo>
                <a:lnTo>
                  <a:pt x="29249" y="98349"/>
                </a:lnTo>
                <a:lnTo>
                  <a:pt x="35554" y="98774"/>
                </a:lnTo>
                <a:lnTo>
                  <a:pt x="42288" y="99141"/>
                </a:lnTo>
                <a:lnTo>
                  <a:pt x="49385" y="99446"/>
                </a:lnTo>
                <a:lnTo>
                  <a:pt x="56777" y="99687"/>
                </a:lnTo>
                <a:lnTo>
                  <a:pt x="64393" y="99860"/>
                </a:lnTo>
                <a:lnTo>
                  <a:pt x="72159" y="99965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727"/>
                </a:lnTo>
                <a:lnTo>
                  <a:pt x="100000" y="7273"/>
                </a:lnTo>
                <a:lnTo>
                  <a:pt x="100000" y="7273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3609-41"/>
          <p:cNvSpPr/>
          <p:nvPr/>
        </p:nvSpPr>
        <p:spPr>
          <a:xfrm>
            <a:off x="611237" y="3875373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3559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9439833559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9439833560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1" name="el-1789439833560-8"/>
          <p:cNvSpPr txBox="1"/>
          <p:nvPr/>
        </p:nvSpPr>
        <p:spPr>
          <a:xfrm>
            <a:off x="3973264" y="157163"/>
            <a:ext cx="145018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就地控制与集中控制</a:t>
            </a:r>
            <a:endParaRPr/>
          </a:p>
        </p:txBody>
      </p:sp>
      <p:sp>
        <p:nvSpPr>
          <p:cNvPr id="32" name="el-1789439833560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· 配电系统</a:t>
            </a:r>
            <a:endParaRPr/>
          </a:p>
        </p:txBody>
      </p:sp>
      <p:sp>
        <p:nvSpPr>
          <p:cNvPr id="33" name="el-1789439833569-29"/>
          <p:cNvSpPr txBox="1"/>
          <p:nvPr/>
        </p:nvSpPr>
        <p:spPr>
          <a:xfrm>
            <a:off x="1128713" y="1350280"/>
            <a:ext cx="7470934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强制性要求</a:t>
            </a:r>
            <a:endParaRPr/>
          </a:p>
        </p:txBody>
      </p:sp>
      <p:sp>
        <p:nvSpPr>
          <p:cNvPr id="34" name="el-1789439833567-25"/>
          <p:cNvSpPr txBox="1"/>
          <p:nvPr/>
        </p:nvSpPr>
        <p:spPr>
          <a:xfrm>
            <a:off x="1128713" y="1514587"/>
            <a:ext cx="7400925" cy="50274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68"/>
              </a:lnSpc>
            </a:pPr>
            <a:r>
              <a:rPr sz="123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各种电气设备当采用</a:t>
            </a:r>
            <a:r>
              <a:rPr b="1" sz="123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集中控制</a:t>
            </a:r>
            <a:r>
              <a:rPr sz="123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b="1" sz="123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自动控制</a:t>
            </a:r>
            <a:r>
              <a:rPr sz="123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时，必须设置</a:t>
            </a:r>
            <a:r>
              <a:rPr b="1" sz="123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就地控制装置</a:t>
            </a:r>
            <a:r>
              <a:rPr sz="123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、就地解除集中控制和自动控制的装置</a:t>
            </a:r>
            <a:endParaRPr/>
          </a:p>
        </p:txBody>
      </p:sp>
      <p:sp>
        <p:nvSpPr>
          <p:cNvPr id="35" name="el-1789439833570-33"/>
          <p:cNvSpPr txBox="1"/>
          <p:nvPr/>
        </p:nvSpPr>
        <p:spPr>
          <a:xfrm>
            <a:off x="892969" y="2617403"/>
            <a:ext cx="74366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可靠性保障</a:t>
            </a:r>
            <a:endParaRPr/>
          </a:p>
        </p:txBody>
      </p:sp>
      <p:sp>
        <p:nvSpPr>
          <p:cNvPr id="36" name="el-1789439833568-26"/>
          <p:cNvSpPr txBox="1"/>
          <p:nvPr/>
        </p:nvSpPr>
        <p:spPr>
          <a:xfrm>
            <a:off x="564356" y="2996022"/>
            <a:ext cx="243784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集中控制或自动控制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失灵时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仍可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就地操作</a:t>
            </a:r>
            <a:endParaRPr/>
          </a:p>
        </p:txBody>
      </p:sp>
      <p:sp>
        <p:nvSpPr>
          <p:cNvPr id="37" name="el-1789439833570-34"/>
          <p:cNvSpPr txBox="1"/>
          <p:nvPr/>
        </p:nvSpPr>
        <p:spPr>
          <a:xfrm>
            <a:off x="3726582" y="2617403"/>
            <a:ext cx="87448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便于检修维护</a:t>
            </a:r>
            <a:endParaRPr/>
          </a:p>
        </p:txBody>
      </p:sp>
      <p:sp>
        <p:nvSpPr>
          <p:cNvPr id="38" name="el-1789439833568-27"/>
          <p:cNvSpPr txBox="1"/>
          <p:nvPr/>
        </p:nvSpPr>
        <p:spPr>
          <a:xfrm>
            <a:off x="3397969" y="2996022"/>
            <a:ext cx="2437961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就地操作装置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便于检修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维护</a:t>
            </a:r>
            <a:endParaRPr/>
          </a:p>
        </p:txBody>
      </p:sp>
      <p:sp>
        <p:nvSpPr>
          <p:cNvPr id="39" name="el-1789439833570-35"/>
          <p:cNvSpPr txBox="1"/>
          <p:nvPr/>
        </p:nvSpPr>
        <p:spPr>
          <a:xfrm>
            <a:off x="6560307" y="2617403"/>
            <a:ext cx="87448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检修人员安全</a:t>
            </a:r>
            <a:endParaRPr/>
          </a:p>
        </p:txBody>
      </p:sp>
      <p:sp>
        <p:nvSpPr>
          <p:cNvPr id="40" name="el-1789439833568-28"/>
          <p:cNvSpPr txBox="1"/>
          <p:nvPr/>
        </p:nvSpPr>
        <p:spPr>
          <a:xfrm>
            <a:off x="6231694" y="2996022"/>
            <a:ext cx="2347950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就地可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解除集中和自动控制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，防止设备运行，保障检修人员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安全</a:t>
            </a:r>
            <a:endParaRPr/>
          </a:p>
        </p:txBody>
      </p:sp>
      <p:sp>
        <p:nvSpPr>
          <p:cNvPr id="41" name="el-1789439833563-17"/>
          <p:cNvSpPr txBox="1"/>
          <p:nvPr/>
        </p:nvSpPr>
        <p:spPr>
          <a:xfrm>
            <a:off x="803672" y="3843226"/>
            <a:ext cx="468675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设计要点：集中控制/自动控制必须与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就地控制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并存，确保检修安全和运行可靠性</a:t>
            </a:r>
            <a:endParaRPr/>
          </a:p>
        </p:txBody>
      </p:sp>
      <p:sp>
        <p:nvSpPr>
          <p:cNvPr id="42" name="el-1789439833561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3" name="el-1789439833560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配电系统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4" name="el-1789439833561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3561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44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3576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3576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3578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3579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3580-13"/>
          <p:cNvSpPr/>
          <p:nvPr/>
        </p:nvSpPr>
        <p:spPr>
          <a:xfrm>
            <a:off x="400050" y="1080157"/>
            <a:ext cx="8343900" cy="1285875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3580-15"/>
          <p:cNvSpPr/>
          <p:nvPr/>
        </p:nvSpPr>
        <p:spPr>
          <a:xfrm>
            <a:off x="400050" y="1080157"/>
            <a:ext cx="42863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1"/>
                </a:lnTo>
                <a:lnTo>
                  <a:pt x="53661" y="43"/>
                </a:lnTo>
                <a:lnTo>
                  <a:pt x="47314" y="96"/>
                </a:lnTo>
                <a:lnTo>
                  <a:pt x="41154" y="169"/>
                </a:lnTo>
                <a:lnTo>
                  <a:pt x="35240" y="262"/>
                </a:lnTo>
                <a:lnTo>
                  <a:pt x="29629" y="375"/>
                </a:lnTo>
                <a:lnTo>
                  <a:pt x="24374" y="504"/>
                </a:lnTo>
                <a:lnTo>
                  <a:pt x="19526" y="651"/>
                </a:lnTo>
                <a:lnTo>
                  <a:pt x="15133" y="812"/>
                </a:lnTo>
                <a:lnTo>
                  <a:pt x="11235" y="988"/>
                </a:lnTo>
                <a:lnTo>
                  <a:pt x="7872" y="1175"/>
                </a:lnTo>
                <a:lnTo>
                  <a:pt x="5075" y="1372"/>
                </a:lnTo>
                <a:lnTo>
                  <a:pt x="2871" y="1577"/>
                </a:lnTo>
                <a:lnTo>
                  <a:pt x="1281" y="1789"/>
                </a:lnTo>
                <a:lnTo>
                  <a:pt x="321" y="2004"/>
                </a:lnTo>
                <a:lnTo>
                  <a:pt x="0" y="2222"/>
                </a:lnTo>
                <a:lnTo>
                  <a:pt x="0" y="97778"/>
                </a:lnTo>
                <a:lnTo>
                  <a:pt x="321" y="97996"/>
                </a:lnTo>
                <a:lnTo>
                  <a:pt x="1281" y="98211"/>
                </a:lnTo>
                <a:lnTo>
                  <a:pt x="2871" y="98423"/>
                </a:lnTo>
                <a:lnTo>
                  <a:pt x="5075" y="98628"/>
                </a:lnTo>
                <a:lnTo>
                  <a:pt x="7872" y="98825"/>
                </a:lnTo>
                <a:lnTo>
                  <a:pt x="11235" y="99012"/>
                </a:lnTo>
                <a:lnTo>
                  <a:pt x="15133" y="99188"/>
                </a:lnTo>
                <a:lnTo>
                  <a:pt x="19526" y="99349"/>
                </a:lnTo>
                <a:lnTo>
                  <a:pt x="24374" y="99496"/>
                </a:lnTo>
                <a:lnTo>
                  <a:pt x="29629" y="99625"/>
                </a:lnTo>
                <a:lnTo>
                  <a:pt x="35240" y="99738"/>
                </a:lnTo>
                <a:lnTo>
                  <a:pt x="41154" y="99831"/>
                </a:lnTo>
                <a:lnTo>
                  <a:pt x="47314" y="99904"/>
                </a:lnTo>
                <a:lnTo>
                  <a:pt x="53661" y="99957"/>
                </a:lnTo>
                <a:lnTo>
                  <a:pt x="60132" y="99989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7778"/>
                </a:lnTo>
                <a:lnTo>
                  <a:pt x="100000" y="2222"/>
                </a:lnTo>
                <a:lnTo>
                  <a:pt x="100000" y="222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3582-21"/>
          <p:cNvCxnSpPr/>
          <p:nvPr/>
        </p:nvCxnSpPr>
        <p:spPr>
          <a:xfrm>
            <a:off x="657225" y="1637370"/>
            <a:ext cx="7865269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3584-23"/>
          <p:cNvSpPr/>
          <p:nvPr/>
        </p:nvSpPr>
        <p:spPr>
          <a:xfrm>
            <a:off x="657225" y="1273039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3617-47"/>
          <p:cNvSpPr/>
          <p:nvPr/>
        </p:nvSpPr>
        <p:spPr>
          <a:xfrm>
            <a:off x="732234" y="1330189"/>
            <a:ext cx="1071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45485" y="133"/>
                  <a:pt x="40485" y="1311"/>
                  <a:pt x="36182" y="3533"/>
                </a:cubicBezTo>
                <a:lnTo>
                  <a:pt x="36182" y="3533"/>
                </a:lnTo>
                <a:lnTo>
                  <a:pt x="36182" y="3533"/>
                </a:lnTo>
                <a:cubicBezTo>
                  <a:pt x="31939" y="5844"/>
                  <a:pt x="28939" y="8844"/>
                  <a:pt x="27182" y="12533"/>
                </a:cubicBezTo>
                <a:lnTo>
                  <a:pt x="27182" y="12533"/>
                </a:lnTo>
                <a:lnTo>
                  <a:pt x="17091" y="12533"/>
                </a:lnTo>
                <a:cubicBezTo>
                  <a:pt x="12242" y="12622"/>
                  <a:pt x="8242" y="13844"/>
                  <a:pt x="5091" y="16200"/>
                </a:cubicBezTo>
                <a:lnTo>
                  <a:pt x="5091" y="16200"/>
                </a:lnTo>
                <a:cubicBezTo>
                  <a:pt x="1879" y="18556"/>
                  <a:pt x="182" y="21489"/>
                  <a:pt x="0" y="25000"/>
                </a:cubicBezTo>
                <a:lnTo>
                  <a:pt x="0" y="25000"/>
                </a:lnTo>
                <a:lnTo>
                  <a:pt x="0" y="87533"/>
                </a:lnTo>
                <a:cubicBezTo>
                  <a:pt x="182" y="91044"/>
                  <a:pt x="1879" y="93956"/>
                  <a:pt x="5091" y="96267"/>
                </a:cubicBezTo>
                <a:lnTo>
                  <a:pt x="5091" y="96267"/>
                </a:lnTo>
                <a:cubicBezTo>
                  <a:pt x="8242" y="98622"/>
                  <a:pt x="12242" y="99867"/>
                  <a:pt x="17091" y="100000"/>
                </a:cubicBezTo>
                <a:lnTo>
                  <a:pt x="17091" y="100000"/>
                </a:lnTo>
                <a:lnTo>
                  <a:pt x="85273" y="100000"/>
                </a:lnTo>
                <a:cubicBezTo>
                  <a:pt x="90061" y="99867"/>
                  <a:pt x="94030" y="98622"/>
                  <a:pt x="97182" y="96267"/>
                </a:cubicBezTo>
                <a:lnTo>
                  <a:pt x="97182" y="96267"/>
                </a:lnTo>
                <a:cubicBezTo>
                  <a:pt x="100394" y="93956"/>
                  <a:pt x="102091" y="91044"/>
                  <a:pt x="102273" y="87533"/>
                </a:cubicBezTo>
                <a:lnTo>
                  <a:pt x="102273" y="87533"/>
                </a:lnTo>
                <a:lnTo>
                  <a:pt x="102273" y="25000"/>
                </a:lnTo>
                <a:cubicBezTo>
                  <a:pt x="102091" y="21489"/>
                  <a:pt x="100394" y="18556"/>
                  <a:pt x="97182" y="16200"/>
                </a:cubicBezTo>
                <a:lnTo>
                  <a:pt x="97182" y="16200"/>
                </a:lnTo>
                <a:cubicBezTo>
                  <a:pt x="94030" y="13844"/>
                  <a:pt x="90061" y="12622"/>
                  <a:pt x="85273" y="12533"/>
                </a:cubicBezTo>
                <a:lnTo>
                  <a:pt x="85273" y="12533"/>
                </a:lnTo>
                <a:lnTo>
                  <a:pt x="75364" y="12533"/>
                </a:lnTo>
                <a:cubicBezTo>
                  <a:pt x="73424" y="8844"/>
                  <a:pt x="70333" y="5844"/>
                  <a:pt x="66091" y="3533"/>
                </a:cubicBezTo>
                <a:lnTo>
                  <a:pt x="66091" y="3533"/>
                </a:lnTo>
                <a:cubicBezTo>
                  <a:pt x="61788" y="1311"/>
                  <a:pt x="56818" y="133"/>
                  <a:pt x="51182" y="0"/>
                </a:cubicBezTo>
                <a:lnTo>
                  <a:pt x="51182" y="0"/>
                </a:lnTo>
                <a:moveTo>
                  <a:pt x="51182" y="12533"/>
                </a:moveTo>
                <a:lnTo>
                  <a:pt x="51182" y="12533"/>
                </a:lnTo>
                <a:cubicBezTo>
                  <a:pt x="53667" y="12533"/>
                  <a:pt x="55697" y="13111"/>
                  <a:pt x="57273" y="14267"/>
                </a:cubicBezTo>
                <a:lnTo>
                  <a:pt x="57273" y="14267"/>
                </a:lnTo>
                <a:lnTo>
                  <a:pt x="57273" y="14267"/>
                </a:lnTo>
                <a:cubicBezTo>
                  <a:pt x="58848" y="15422"/>
                  <a:pt x="59636" y="16911"/>
                  <a:pt x="59636" y="18733"/>
                </a:cubicBezTo>
                <a:lnTo>
                  <a:pt x="59636" y="18733"/>
                </a:lnTo>
                <a:cubicBezTo>
                  <a:pt x="59636" y="20556"/>
                  <a:pt x="58848" y="22067"/>
                  <a:pt x="57273" y="23267"/>
                </a:cubicBezTo>
                <a:lnTo>
                  <a:pt x="57273" y="23267"/>
                </a:lnTo>
                <a:cubicBezTo>
                  <a:pt x="55697" y="24422"/>
                  <a:pt x="53667" y="25000"/>
                  <a:pt x="51182" y="25000"/>
                </a:cubicBezTo>
                <a:lnTo>
                  <a:pt x="51182" y="25000"/>
                </a:lnTo>
                <a:cubicBezTo>
                  <a:pt x="48636" y="25000"/>
                  <a:pt x="46576" y="24422"/>
                  <a:pt x="45000" y="23267"/>
                </a:cubicBezTo>
                <a:lnTo>
                  <a:pt x="45000" y="23267"/>
                </a:lnTo>
                <a:cubicBezTo>
                  <a:pt x="43424" y="22067"/>
                  <a:pt x="42636" y="20556"/>
                  <a:pt x="42636" y="18733"/>
                </a:cubicBezTo>
                <a:lnTo>
                  <a:pt x="42636" y="18733"/>
                </a:lnTo>
                <a:cubicBezTo>
                  <a:pt x="42636" y="16911"/>
                  <a:pt x="43424" y="15422"/>
                  <a:pt x="45000" y="14267"/>
                </a:cubicBezTo>
                <a:lnTo>
                  <a:pt x="45000" y="14267"/>
                </a:lnTo>
                <a:cubicBezTo>
                  <a:pt x="46576" y="13111"/>
                  <a:pt x="48636" y="12533"/>
                  <a:pt x="51182" y="12533"/>
                </a:cubicBezTo>
                <a:lnTo>
                  <a:pt x="51182" y="12533"/>
                </a:lnTo>
                <a:moveTo>
                  <a:pt x="81273" y="53333"/>
                </a:moveTo>
                <a:lnTo>
                  <a:pt x="81273" y="53333"/>
                </a:lnTo>
                <a:lnTo>
                  <a:pt x="47182" y="78333"/>
                </a:lnTo>
                <a:cubicBezTo>
                  <a:pt x="44152" y="80156"/>
                  <a:pt x="41121" y="80156"/>
                  <a:pt x="38091" y="78333"/>
                </a:cubicBezTo>
                <a:lnTo>
                  <a:pt x="38091" y="78333"/>
                </a:lnTo>
                <a:lnTo>
                  <a:pt x="21000" y="65800"/>
                </a:lnTo>
                <a:cubicBezTo>
                  <a:pt x="18515" y="63622"/>
                  <a:pt x="18515" y="61422"/>
                  <a:pt x="21000" y="59200"/>
                </a:cubicBezTo>
                <a:lnTo>
                  <a:pt x="21000" y="59200"/>
                </a:lnTo>
                <a:cubicBezTo>
                  <a:pt x="24030" y="57378"/>
                  <a:pt x="27061" y="57378"/>
                  <a:pt x="30091" y="59200"/>
                </a:cubicBezTo>
                <a:lnTo>
                  <a:pt x="30091" y="59200"/>
                </a:lnTo>
                <a:lnTo>
                  <a:pt x="42636" y="68333"/>
                </a:lnTo>
                <a:lnTo>
                  <a:pt x="72182" y="46667"/>
                </a:lnTo>
                <a:cubicBezTo>
                  <a:pt x="75212" y="44844"/>
                  <a:pt x="78242" y="44844"/>
                  <a:pt x="81273" y="46667"/>
                </a:cubicBezTo>
                <a:lnTo>
                  <a:pt x="81273" y="46667"/>
                </a:lnTo>
                <a:cubicBezTo>
                  <a:pt x="83758" y="48889"/>
                  <a:pt x="83758" y="51111"/>
                  <a:pt x="81273" y="53333"/>
                </a:cubicBezTo>
                <a:lnTo>
                  <a:pt x="81273" y="533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3585-24"/>
          <p:cNvSpPr/>
          <p:nvPr/>
        </p:nvSpPr>
        <p:spPr>
          <a:xfrm>
            <a:off x="657225" y="1758814"/>
            <a:ext cx="7865269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3" y="0"/>
                </a:moveTo>
                <a:lnTo>
                  <a:pt x="99637" y="0"/>
                </a:lnTo>
                <a:lnTo>
                  <a:pt x="99672" y="22"/>
                </a:lnTo>
                <a:lnTo>
                  <a:pt x="99708" y="133"/>
                </a:lnTo>
                <a:lnTo>
                  <a:pt x="99742" y="289"/>
                </a:lnTo>
                <a:lnTo>
                  <a:pt x="99776" y="511"/>
                </a:lnTo>
                <a:lnTo>
                  <a:pt x="99808" y="778"/>
                </a:lnTo>
                <a:lnTo>
                  <a:pt x="99839" y="1133"/>
                </a:lnTo>
                <a:lnTo>
                  <a:pt x="99867" y="1511"/>
                </a:lnTo>
                <a:lnTo>
                  <a:pt x="99893" y="1956"/>
                </a:lnTo>
                <a:lnTo>
                  <a:pt x="99918" y="2444"/>
                </a:lnTo>
                <a:lnTo>
                  <a:pt x="99938" y="2956"/>
                </a:lnTo>
                <a:lnTo>
                  <a:pt x="99958" y="3533"/>
                </a:lnTo>
                <a:lnTo>
                  <a:pt x="99972" y="4111"/>
                </a:lnTo>
                <a:lnTo>
                  <a:pt x="99984" y="4733"/>
                </a:lnTo>
                <a:lnTo>
                  <a:pt x="99993" y="5356"/>
                </a:lnTo>
                <a:lnTo>
                  <a:pt x="99999" y="6022"/>
                </a:lnTo>
                <a:lnTo>
                  <a:pt x="100000" y="6667"/>
                </a:lnTo>
                <a:lnTo>
                  <a:pt x="100000" y="93333"/>
                </a:lnTo>
                <a:lnTo>
                  <a:pt x="99999" y="93978"/>
                </a:lnTo>
                <a:lnTo>
                  <a:pt x="99993" y="94644"/>
                </a:lnTo>
                <a:lnTo>
                  <a:pt x="99984" y="95267"/>
                </a:lnTo>
                <a:lnTo>
                  <a:pt x="99972" y="95889"/>
                </a:lnTo>
                <a:lnTo>
                  <a:pt x="99958" y="96467"/>
                </a:lnTo>
                <a:lnTo>
                  <a:pt x="99938" y="97044"/>
                </a:lnTo>
                <a:lnTo>
                  <a:pt x="99918" y="97556"/>
                </a:lnTo>
                <a:lnTo>
                  <a:pt x="99893" y="98044"/>
                </a:lnTo>
                <a:lnTo>
                  <a:pt x="99867" y="98489"/>
                </a:lnTo>
                <a:lnTo>
                  <a:pt x="99839" y="98867"/>
                </a:lnTo>
                <a:lnTo>
                  <a:pt x="99808" y="99222"/>
                </a:lnTo>
                <a:lnTo>
                  <a:pt x="99776" y="99489"/>
                </a:lnTo>
                <a:lnTo>
                  <a:pt x="99742" y="99711"/>
                </a:lnTo>
                <a:lnTo>
                  <a:pt x="99708" y="99867"/>
                </a:lnTo>
                <a:lnTo>
                  <a:pt x="99672" y="99978"/>
                </a:lnTo>
                <a:lnTo>
                  <a:pt x="99637" y="100000"/>
                </a:lnTo>
                <a:lnTo>
                  <a:pt x="363" y="100000"/>
                </a:lnTo>
                <a:lnTo>
                  <a:pt x="328" y="99978"/>
                </a:lnTo>
                <a:lnTo>
                  <a:pt x="292" y="99867"/>
                </a:lnTo>
                <a:lnTo>
                  <a:pt x="258" y="99711"/>
                </a:lnTo>
                <a:lnTo>
                  <a:pt x="224" y="99489"/>
                </a:lnTo>
                <a:lnTo>
                  <a:pt x="192" y="99222"/>
                </a:lnTo>
                <a:lnTo>
                  <a:pt x="161" y="98867"/>
                </a:lnTo>
                <a:lnTo>
                  <a:pt x="133" y="98489"/>
                </a:lnTo>
                <a:lnTo>
                  <a:pt x="107" y="98044"/>
                </a:lnTo>
                <a:lnTo>
                  <a:pt x="82" y="97556"/>
                </a:lnTo>
                <a:lnTo>
                  <a:pt x="62" y="97044"/>
                </a:lnTo>
                <a:lnTo>
                  <a:pt x="42" y="96467"/>
                </a:lnTo>
                <a:lnTo>
                  <a:pt x="28" y="95889"/>
                </a:lnTo>
                <a:lnTo>
                  <a:pt x="16" y="95267"/>
                </a:lnTo>
                <a:lnTo>
                  <a:pt x="7" y="94644"/>
                </a:lnTo>
                <a:lnTo>
                  <a:pt x="1" y="93978"/>
                </a:lnTo>
                <a:lnTo>
                  <a:pt x="0" y="93333"/>
                </a:lnTo>
                <a:lnTo>
                  <a:pt x="0" y="6667"/>
                </a:lnTo>
                <a:lnTo>
                  <a:pt x="1" y="6022"/>
                </a:lnTo>
                <a:lnTo>
                  <a:pt x="7" y="5356"/>
                </a:lnTo>
                <a:lnTo>
                  <a:pt x="16" y="4733"/>
                </a:lnTo>
                <a:lnTo>
                  <a:pt x="28" y="4111"/>
                </a:lnTo>
                <a:lnTo>
                  <a:pt x="42" y="3533"/>
                </a:lnTo>
                <a:lnTo>
                  <a:pt x="62" y="2956"/>
                </a:lnTo>
                <a:lnTo>
                  <a:pt x="82" y="2444"/>
                </a:lnTo>
                <a:lnTo>
                  <a:pt x="107" y="1956"/>
                </a:lnTo>
                <a:lnTo>
                  <a:pt x="133" y="1511"/>
                </a:lnTo>
                <a:lnTo>
                  <a:pt x="161" y="1133"/>
                </a:lnTo>
                <a:lnTo>
                  <a:pt x="192" y="778"/>
                </a:lnTo>
                <a:lnTo>
                  <a:pt x="224" y="511"/>
                </a:lnTo>
                <a:lnTo>
                  <a:pt x="258" y="289"/>
                </a:lnTo>
                <a:lnTo>
                  <a:pt x="292" y="133"/>
                </a:lnTo>
                <a:lnTo>
                  <a:pt x="328" y="22"/>
                </a:lnTo>
                <a:lnTo>
                  <a:pt x="363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3587-27"/>
          <p:cNvSpPr/>
          <p:nvPr/>
        </p:nvSpPr>
        <p:spPr>
          <a:xfrm>
            <a:off x="657225" y="1758814"/>
            <a:ext cx="28575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2"/>
                </a:lnTo>
                <a:lnTo>
                  <a:pt x="80491" y="128"/>
                </a:lnTo>
                <a:lnTo>
                  <a:pt x="70972" y="287"/>
                </a:lnTo>
                <a:lnTo>
                  <a:pt x="61732" y="507"/>
                </a:lnTo>
                <a:lnTo>
                  <a:pt x="52860" y="787"/>
                </a:lnTo>
                <a:lnTo>
                  <a:pt x="44443" y="1124"/>
                </a:lnTo>
                <a:lnTo>
                  <a:pt x="36561" y="1513"/>
                </a:lnTo>
                <a:lnTo>
                  <a:pt x="29289" y="1953"/>
                </a:lnTo>
                <a:lnTo>
                  <a:pt x="22699" y="2437"/>
                </a:lnTo>
                <a:lnTo>
                  <a:pt x="16853" y="2963"/>
                </a:lnTo>
                <a:lnTo>
                  <a:pt x="11808" y="3524"/>
                </a:lnTo>
                <a:lnTo>
                  <a:pt x="7612" y="4115"/>
                </a:lnTo>
                <a:lnTo>
                  <a:pt x="4306" y="4731"/>
                </a:lnTo>
                <a:lnTo>
                  <a:pt x="1921" y="5366"/>
                </a:lnTo>
                <a:lnTo>
                  <a:pt x="482" y="6013"/>
                </a:lnTo>
                <a:lnTo>
                  <a:pt x="0" y="6667"/>
                </a:lnTo>
                <a:lnTo>
                  <a:pt x="0" y="93333"/>
                </a:lnTo>
                <a:lnTo>
                  <a:pt x="482" y="93987"/>
                </a:lnTo>
                <a:lnTo>
                  <a:pt x="1921" y="94634"/>
                </a:lnTo>
                <a:lnTo>
                  <a:pt x="4306" y="95269"/>
                </a:lnTo>
                <a:lnTo>
                  <a:pt x="7612" y="95885"/>
                </a:lnTo>
                <a:lnTo>
                  <a:pt x="11808" y="96476"/>
                </a:lnTo>
                <a:lnTo>
                  <a:pt x="16853" y="97037"/>
                </a:lnTo>
                <a:lnTo>
                  <a:pt x="22699" y="97563"/>
                </a:lnTo>
                <a:lnTo>
                  <a:pt x="29289" y="98047"/>
                </a:lnTo>
                <a:lnTo>
                  <a:pt x="36561" y="98487"/>
                </a:lnTo>
                <a:lnTo>
                  <a:pt x="44443" y="98876"/>
                </a:lnTo>
                <a:lnTo>
                  <a:pt x="52860" y="99213"/>
                </a:lnTo>
                <a:lnTo>
                  <a:pt x="61732" y="99493"/>
                </a:lnTo>
                <a:lnTo>
                  <a:pt x="70972" y="99713"/>
                </a:lnTo>
                <a:lnTo>
                  <a:pt x="80491" y="99872"/>
                </a:lnTo>
                <a:lnTo>
                  <a:pt x="90198" y="9996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3333"/>
                </a:lnTo>
                <a:lnTo>
                  <a:pt x="100000" y="6667"/>
                </a:lnTo>
                <a:lnTo>
                  <a:pt x="100000" y="6667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3618-48"/>
          <p:cNvSpPr/>
          <p:nvPr/>
        </p:nvSpPr>
        <p:spPr>
          <a:xfrm>
            <a:off x="828675" y="188740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2889" y="25278"/>
                  <a:pt x="54444" y="26833"/>
                  <a:pt x="54667" y="29667"/>
                </a:cubicBezTo>
                <a:lnTo>
                  <a:pt x="54667" y="29667"/>
                </a:lnTo>
                <a:lnTo>
                  <a:pt x="54667" y="51583"/>
                </a:lnTo>
                <a:cubicBezTo>
                  <a:pt x="54444" y="54417"/>
                  <a:pt x="52889" y="55972"/>
                  <a:pt x="50000" y="56250"/>
                </a:cubicBezTo>
                <a:lnTo>
                  <a:pt x="50000" y="56250"/>
                </a:lnTo>
                <a:cubicBezTo>
                  <a:pt x="47111" y="55972"/>
                  <a:pt x="45556" y="54417"/>
                  <a:pt x="45333" y="51583"/>
                </a:cubicBezTo>
                <a:lnTo>
                  <a:pt x="45333" y="51583"/>
                </a:lnTo>
                <a:lnTo>
                  <a:pt x="45333" y="29667"/>
                </a:lnTo>
                <a:cubicBezTo>
                  <a:pt x="45556" y="26833"/>
                  <a:pt x="47111" y="25278"/>
                  <a:pt x="50000" y="25000"/>
                </a:cubicBezTo>
                <a:lnTo>
                  <a:pt x="50000" y="25000"/>
                </a:lnTo>
                <a:moveTo>
                  <a:pt x="43750" y="68750"/>
                </a:moveTo>
                <a:lnTo>
                  <a:pt x="43750" y="68750"/>
                </a:lnTo>
                <a:cubicBezTo>
                  <a:pt x="43750" y="66917"/>
                  <a:pt x="44333" y="65417"/>
                  <a:pt x="45500" y="64250"/>
                </a:cubicBezTo>
                <a:lnTo>
                  <a:pt x="45500" y="64250"/>
                </a:lnTo>
                <a:lnTo>
                  <a:pt x="45500" y="64250"/>
                </a:lnTo>
                <a:cubicBezTo>
                  <a:pt x="46667" y="63083"/>
                  <a:pt x="48167" y="62500"/>
                  <a:pt x="50000" y="62500"/>
                </a:cubicBezTo>
                <a:lnTo>
                  <a:pt x="50000" y="62500"/>
                </a:lnTo>
                <a:cubicBezTo>
                  <a:pt x="51833" y="62500"/>
                  <a:pt x="53333" y="63083"/>
                  <a:pt x="54500" y="64250"/>
                </a:cubicBezTo>
                <a:lnTo>
                  <a:pt x="54500" y="64250"/>
                </a:lnTo>
                <a:cubicBezTo>
                  <a:pt x="55667" y="65417"/>
                  <a:pt x="56250" y="66917"/>
                  <a:pt x="56250" y="68750"/>
                </a:cubicBezTo>
                <a:lnTo>
                  <a:pt x="56250" y="68750"/>
                </a:lnTo>
                <a:cubicBezTo>
                  <a:pt x="56250" y="70583"/>
                  <a:pt x="55667" y="72083"/>
                  <a:pt x="54500" y="73250"/>
                </a:cubicBezTo>
                <a:lnTo>
                  <a:pt x="54500" y="73250"/>
                </a:lnTo>
                <a:cubicBezTo>
                  <a:pt x="53333" y="74417"/>
                  <a:pt x="51833" y="75000"/>
                  <a:pt x="50000" y="75000"/>
                </a:cubicBezTo>
                <a:lnTo>
                  <a:pt x="50000" y="75000"/>
                </a:lnTo>
                <a:cubicBezTo>
                  <a:pt x="48167" y="75000"/>
                  <a:pt x="46667" y="74417"/>
                  <a:pt x="45500" y="73250"/>
                </a:cubicBezTo>
                <a:lnTo>
                  <a:pt x="45500" y="73250"/>
                </a:lnTo>
                <a:cubicBezTo>
                  <a:pt x="44333" y="72083"/>
                  <a:pt x="43750" y="70583"/>
                  <a:pt x="43750" y="68750"/>
                </a:cubicBezTo>
                <a:lnTo>
                  <a:pt x="43750" y="6875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3582-18"/>
          <p:cNvSpPr/>
          <p:nvPr/>
        </p:nvSpPr>
        <p:spPr>
          <a:xfrm>
            <a:off x="400050" y="2566057"/>
            <a:ext cx="4086225" cy="954360"/>
          </a:xfrm>
          <a:prstGeom prst="roundRect">
            <a:avLst>
              <a:gd name="adj" fmla="val 399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9439833585-25"/>
          <p:cNvSpPr/>
          <p:nvPr/>
        </p:nvSpPr>
        <p:spPr>
          <a:xfrm>
            <a:off x="592931" y="2730364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3618-49"/>
          <p:cNvSpPr/>
          <p:nvPr/>
        </p:nvSpPr>
        <p:spPr>
          <a:xfrm>
            <a:off x="687586" y="2816089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615" y="18733"/>
                </a:moveTo>
                <a:lnTo>
                  <a:pt x="83615" y="18733"/>
                </a:lnTo>
                <a:cubicBezTo>
                  <a:pt x="80744" y="13133"/>
                  <a:pt x="76385" y="8644"/>
                  <a:pt x="70538" y="5267"/>
                </a:cubicBezTo>
                <a:lnTo>
                  <a:pt x="70538" y="5267"/>
                </a:lnTo>
                <a:lnTo>
                  <a:pt x="70538" y="5267"/>
                </a:lnTo>
                <a:cubicBezTo>
                  <a:pt x="64692" y="1889"/>
                  <a:pt x="58000" y="133"/>
                  <a:pt x="50462" y="0"/>
                </a:cubicBezTo>
                <a:lnTo>
                  <a:pt x="50462" y="0"/>
                </a:lnTo>
                <a:cubicBezTo>
                  <a:pt x="42974" y="133"/>
                  <a:pt x="36308" y="1889"/>
                  <a:pt x="30462" y="5267"/>
                </a:cubicBezTo>
                <a:lnTo>
                  <a:pt x="30462" y="5267"/>
                </a:lnTo>
                <a:cubicBezTo>
                  <a:pt x="24564" y="8644"/>
                  <a:pt x="20205" y="13133"/>
                  <a:pt x="17385" y="18733"/>
                </a:cubicBezTo>
                <a:lnTo>
                  <a:pt x="17385" y="18733"/>
                </a:lnTo>
                <a:cubicBezTo>
                  <a:pt x="15538" y="18867"/>
                  <a:pt x="14026" y="19533"/>
                  <a:pt x="12846" y="20733"/>
                </a:cubicBezTo>
                <a:lnTo>
                  <a:pt x="12846" y="20733"/>
                </a:lnTo>
                <a:cubicBezTo>
                  <a:pt x="11513" y="21889"/>
                  <a:pt x="10846" y="23311"/>
                  <a:pt x="10846" y="25000"/>
                </a:cubicBezTo>
                <a:lnTo>
                  <a:pt x="10846" y="25000"/>
                </a:lnTo>
                <a:lnTo>
                  <a:pt x="10846" y="37533"/>
                </a:lnTo>
                <a:cubicBezTo>
                  <a:pt x="10846" y="39222"/>
                  <a:pt x="11513" y="40644"/>
                  <a:pt x="12846" y="41800"/>
                </a:cubicBezTo>
                <a:lnTo>
                  <a:pt x="12846" y="41800"/>
                </a:lnTo>
                <a:cubicBezTo>
                  <a:pt x="14026" y="42956"/>
                  <a:pt x="15538" y="43600"/>
                  <a:pt x="17385" y="43733"/>
                </a:cubicBezTo>
                <a:lnTo>
                  <a:pt x="17385" y="43733"/>
                </a:lnTo>
                <a:cubicBezTo>
                  <a:pt x="20205" y="49333"/>
                  <a:pt x="24564" y="53822"/>
                  <a:pt x="30462" y="57200"/>
                </a:cubicBezTo>
                <a:lnTo>
                  <a:pt x="30462" y="57200"/>
                </a:lnTo>
                <a:cubicBezTo>
                  <a:pt x="36308" y="60622"/>
                  <a:pt x="42974" y="62400"/>
                  <a:pt x="50462" y="62533"/>
                </a:cubicBezTo>
                <a:lnTo>
                  <a:pt x="50462" y="62533"/>
                </a:lnTo>
                <a:cubicBezTo>
                  <a:pt x="58000" y="62400"/>
                  <a:pt x="64692" y="60622"/>
                  <a:pt x="70538" y="57200"/>
                </a:cubicBezTo>
                <a:lnTo>
                  <a:pt x="70538" y="57200"/>
                </a:lnTo>
                <a:cubicBezTo>
                  <a:pt x="76385" y="53822"/>
                  <a:pt x="80744" y="49333"/>
                  <a:pt x="83615" y="43733"/>
                </a:cubicBezTo>
                <a:lnTo>
                  <a:pt x="83615" y="43733"/>
                </a:lnTo>
                <a:cubicBezTo>
                  <a:pt x="85410" y="43600"/>
                  <a:pt x="86974" y="42956"/>
                  <a:pt x="88308" y="41800"/>
                </a:cubicBezTo>
                <a:lnTo>
                  <a:pt x="88308" y="41800"/>
                </a:lnTo>
                <a:cubicBezTo>
                  <a:pt x="89538" y="40644"/>
                  <a:pt x="90154" y="39222"/>
                  <a:pt x="90154" y="37533"/>
                </a:cubicBezTo>
                <a:lnTo>
                  <a:pt x="90154" y="37533"/>
                </a:lnTo>
                <a:lnTo>
                  <a:pt x="90154" y="25000"/>
                </a:lnTo>
                <a:cubicBezTo>
                  <a:pt x="90154" y="23311"/>
                  <a:pt x="89538" y="21889"/>
                  <a:pt x="88308" y="20733"/>
                </a:cubicBezTo>
                <a:lnTo>
                  <a:pt x="88308" y="20733"/>
                </a:lnTo>
                <a:cubicBezTo>
                  <a:pt x="86974" y="19533"/>
                  <a:pt x="85410" y="18867"/>
                  <a:pt x="83615" y="18733"/>
                </a:cubicBezTo>
                <a:lnTo>
                  <a:pt x="83615" y="18733"/>
                </a:lnTo>
                <a:moveTo>
                  <a:pt x="75692" y="28133"/>
                </a:moveTo>
                <a:lnTo>
                  <a:pt x="75692" y="28133"/>
                </a:lnTo>
                <a:lnTo>
                  <a:pt x="75692" y="31267"/>
                </a:lnTo>
                <a:cubicBezTo>
                  <a:pt x="75538" y="36600"/>
                  <a:pt x="73436" y="41022"/>
                  <a:pt x="69385" y="44533"/>
                </a:cubicBezTo>
                <a:lnTo>
                  <a:pt x="69385" y="44533"/>
                </a:lnTo>
                <a:cubicBezTo>
                  <a:pt x="65333" y="48044"/>
                  <a:pt x="60231" y="49867"/>
                  <a:pt x="54077" y="50000"/>
                </a:cubicBezTo>
                <a:lnTo>
                  <a:pt x="54077" y="50000"/>
                </a:lnTo>
                <a:lnTo>
                  <a:pt x="46846" y="50000"/>
                </a:lnTo>
                <a:cubicBezTo>
                  <a:pt x="40692" y="49867"/>
                  <a:pt x="35590" y="48044"/>
                  <a:pt x="31538" y="44533"/>
                </a:cubicBezTo>
                <a:lnTo>
                  <a:pt x="31538" y="44533"/>
                </a:lnTo>
                <a:cubicBezTo>
                  <a:pt x="27487" y="41022"/>
                  <a:pt x="25385" y="36600"/>
                  <a:pt x="25231" y="31267"/>
                </a:cubicBezTo>
                <a:lnTo>
                  <a:pt x="25231" y="31267"/>
                </a:lnTo>
                <a:lnTo>
                  <a:pt x="25231" y="28133"/>
                </a:lnTo>
                <a:cubicBezTo>
                  <a:pt x="25385" y="25511"/>
                  <a:pt x="26436" y="23289"/>
                  <a:pt x="28385" y="21467"/>
                </a:cubicBezTo>
                <a:lnTo>
                  <a:pt x="28385" y="21467"/>
                </a:lnTo>
                <a:cubicBezTo>
                  <a:pt x="30487" y="19778"/>
                  <a:pt x="33051" y="18867"/>
                  <a:pt x="36077" y="18733"/>
                </a:cubicBezTo>
                <a:lnTo>
                  <a:pt x="36077" y="18733"/>
                </a:lnTo>
                <a:lnTo>
                  <a:pt x="64923" y="18733"/>
                </a:lnTo>
                <a:cubicBezTo>
                  <a:pt x="67897" y="18867"/>
                  <a:pt x="70436" y="19778"/>
                  <a:pt x="72538" y="21467"/>
                </a:cubicBezTo>
                <a:lnTo>
                  <a:pt x="72538" y="21467"/>
                </a:lnTo>
                <a:cubicBezTo>
                  <a:pt x="74487" y="23289"/>
                  <a:pt x="75538" y="25511"/>
                  <a:pt x="75692" y="28133"/>
                </a:cubicBezTo>
                <a:lnTo>
                  <a:pt x="75692" y="28133"/>
                </a:lnTo>
                <a:moveTo>
                  <a:pt x="42615" y="31867"/>
                </a:moveTo>
                <a:lnTo>
                  <a:pt x="42615" y="31867"/>
                </a:lnTo>
                <a:lnTo>
                  <a:pt x="41231" y="27733"/>
                </a:lnTo>
                <a:cubicBezTo>
                  <a:pt x="41077" y="26933"/>
                  <a:pt x="40564" y="26533"/>
                  <a:pt x="39692" y="26533"/>
                </a:cubicBezTo>
                <a:lnTo>
                  <a:pt x="39692" y="26533"/>
                </a:lnTo>
                <a:cubicBezTo>
                  <a:pt x="38769" y="26533"/>
                  <a:pt x="38231" y="26933"/>
                  <a:pt x="38077" y="27733"/>
                </a:cubicBezTo>
                <a:lnTo>
                  <a:pt x="38077" y="27733"/>
                </a:lnTo>
                <a:lnTo>
                  <a:pt x="36769" y="31867"/>
                </a:lnTo>
                <a:lnTo>
                  <a:pt x="32000" y="33000"/>
                </a:lnTo>
                <a:cubicBezTo>
                  <a:pt x="31077" y="33133"/>
                  <a:pt x="30615" y="33600"/>
                  <a:pt x="30615" y="34400"/>
                </a:cubicBezTo>
                <a:lnTo>
                  <a:pt x="30615" y="34400"/>
                </a:lnTo>
                <a:cubicBezTo>
                  <a:pt x="30615" y="35156"/>
                  <a:pt x="31077" y="35600"/>
                  <a:pt x="32000" y="35733"/>
                </a:cubicBezTo>
                <a:lnTo>
                  <a:pt x="32000" y="35733"/>
                </a:lnTo>
                <a:lnTo>
                  <a:pt x="36769" y="36933"/>
                </a:lnTo>
                <a:lnTo>
                  <a:pt x="38077" y="41200"/>
                </a:lnTo>
                <a:cubicBezTo>
                  <a:pt x="38231" y="41867"/>
                  <a:pt x="38769" y="42200"/>
                  <a:pt x="39692" y="42200"/>
                </a:cubicBezTo>
                <a:lnTo>
                  <a:pt x="39692" y="42200"/>
                </a:lnTo>
                <a:cubicBezTo>
                  <a:pt x="40564" y="42200"/>
                  <a:pt x="41077" y="41867"/>
                  <a:pt x="41231" y="41200"/>
                </a:cubicBezTo>
                <a:lnTo>
                  <a:pt x="41231" y="41200"/>
                </a:lnTo>
                <a:lnTo>
                  <a:pt x="42615" y="36933"/>
                </a:lnTo>
                <a:lnTo>
                  <a:pt x="47538" y="35733"/>
                </a:lnTo>
                <a:cubicBezTo>
                  <a:pt x="48308" y="35600"/>
                  <a:pt x="48692" y="35156"/>
                  <a:pt x="48692" y="34400"/>
                </a:cubicBezTo>
                <a:lnTo>
                  <a:pt x="48692" y="34400"/>
                </a:lnTo>
                <a:cubicBezTo>
                  <a:pt x="48692" y="33600"/>
                  <a:pt x="48308" y="33133"/>
                  <a:pt x="47538" y="33000"/>
                </a:cubicBezTo>
                <a:lnTo>
                  <a:pt x="47538" y="33000"/>
                </a:lnTo>
                <a:lnTo>
                  <a:pt x="42615" y="31867"/>
                </a:lnTo>
                <a:moveTo>
                  <a:pt x="25462" y="61933"/>
                </a:moveTo>
                <a:lnTo>
                  <a:pt x="25462" y="61933"/>
                </a:lnTo>
                <a:cubicBezTo>
                  <a:pt x="17821" y="64511"/>
                  <a:pt x="11744" y="68667"/>
                  <a:pt x="7231" y="74400"/>
                </a:cubicBezTo>
                <a:lnTo>
                  <a:pt x="7231" y="74400"/>
                </a:lnTo>
                <a:lnTo>
                  <a:pt x="7231" y="74400"/>
                </a:lnTo>
                <a:cubicBezTo>
                  <a:pt x="2564" y="80133"/>
                  <a:pt x="154" y="86711"/>
                  <a:pt x="0" y="94133"/>
                </a:cubicBezTo>
                <a:lnTo>
                  <a:pt x="0" y="94133"/>
                </a:lnTo>
                <a:cubicBezTo>
                  <a:pt x="0" y="95822"/>
                  <a:pt x="667" y="97200"/>
                  <a:pt x="2000" y="98267"/>
                </a:cubicBezTo>
                <a:lnTo>
                  <a:pt x="2000" y="98267"/>
                </a:lnTo>
                <a:cubicBezTo>
                  <a:pt x="3231" y="99422"/>
                  <a:pt x="4821" y="100000"/>
                  <a:pt x="6769" y="100000"/>
                </a:cubicBezTo>
                <a:lnTo>
                  <a:pt x="6769" y="100000"/>
                </a:lnTo>
                <a:lnTo>
                  <a:pt x="28846" y="100000"/>
                </a:lnTo>
                <a:lnTo>
                  <a:pt x="28846" y="87533"/>
                </a:lnTo>
                <a:cubicBezTo>
                  <a:pt x="28846" y="85667"/>
                  <a:pt x="29513" y="84156"/>
                  <a:pt x="30846" y="83000"/>
                </a:cubicBezTo>
                <a:lnTo>
                  <a:pt x="30846" y="83000"/>
                </a:lnTo>
                <a:cubicBezTo>
                  <a:pt x="32231" y="81844"/>
                  <a:pt x="33974" y="81267"/>
                  <a:pt x="36077" y="81267"/>
                </a:cubicBezTo>
                <a:lnTo>
                  <a:pt x="36077" y="81267"/>
                </a:lnTo>
                <a:lnTo>
                  <a:pt x="64923" y="81267"/>
                </a:lnTo>
                <a:cubicBezTo>
                  <a:pt x="67026" y="81267"/>
                  <a:pt x="68744" y="81844"/>
                  <a:pt x="70077" y="83000"/>
                </a:cubicBezTo>
                <a:lnTo>
                  <a:pt x="70077" y="83000"/>
                </a:lnTo>
                <a:cubicBezTo>
                  <a:pt x="71462" y="84156"/>
                  <a:pt x="72154" y="85667"/>
                  <a:pt x="72154" y="87533"/>
                </a:cubicBezTo>
                <a:lnTo>
                  <a:pt x="72154" y="87533"/>
                </a:lnTo>
                <a:lnTo>
                  <a:pt x="72154" y="100000"/>
                </a:lnTo>
                <a:lnTo>
                  <a:pt x="94231" y="100000"/>
                </a:lnTo>
                <a:cubicBezTo>
                  <a:pt x="96179" y="100000"/>
                  <a:pt x="97744" y="99422"/>
                  <a:pt x="98923" y="98267"/>
                </a:cubicBezTo>
                <a:lnTo>
                  <a:pt x="98923" y="98267"/>
                </a:lnTo>
                <a:cubicBezTo>
                  <a:pt x="100308" y="97200"/>
                  <a:pt x="101000" y="95822"/>
                  <a:pt x="101000" y="94133"/>
                </a:cubicBezTo>
                <a:lnTo>
                  <a:pt x="101000" y="94133"/>
                </a:lnTo>
                <a:cubicBezTo>
                  <a:pt x="100846" y="86711"/>
                  <a:pt x="98436" y="80133"/>
                  <a:pt x="93769" y="74400"/>
                </a:cubicBezTo>
                <a:lnTo>
                  <a:pt x="93769" y="74400"/>
                </a:lnTo>
                <a:cubicBezTo>
                  <a:pt x="89256" y="68667"/>
                  <a:pt x="83154" y="64511"/>
                  <a:pt x="75462" y="61933"/>
                </a:cubicBezTo>
                <a:lnTo>
                  <a:pt x="75462" y="61933"/>
                </a:lnTo>
                <a:cubicBezTo>
                  <a:pt x="68282" y="66333"/>
                  <a:pt x="59949" y="68600"/>
                  <a:pt x="50462" y="68733"/>
                </a:cubicBezTo>
                <a:lnTo>
                  <a:pt x="50462" y="68733"/>
                </a:lnTo>
                <a:cubicBezTo>
                  <a:pt x="41026" y="68600"/>
                  <a:pt x="32692" y="66333"/>
                  <a:pt x="25462" y="61933"/>
                </a:cubicBezTo>
                <a:lnTo>
                  <a:pt x="25462" y="61933"/>
                </a:lnTo>
                <a:moveTo>
                  <a:pt x="39692" y="87533"/>
                </a:moveTo>
                <a:lnTo>
                  <a:pt x="39692" y="87533"/>
                </a:lnTo>
                <a:cubicBezTo>
                  <a:pt x="37436" y="87622"/>
                  <a:pt x="36231" y="88644"/>
                  <a:pt x="36077" y="90600"/>
                </a:cubicBezTo>
                <a:lnTo>
                  <a:pt x="36077" y="90600"/>
                </a:lnTo>
                <a:lnTo>
                  <a:pt x="36077" y="100000"/>
                </a:lnTo>
                <a:lnTo>
                  <a:pt x="43308" y="100000"/>
                </a:lnTo>
                <a:lnTo>
                  <a:pt x="43308" y="90600"/>
                </a:lnTo>
                <a:cubicBezTo>
                  <a:pt x="43154" y="88644"/>
                  <a:pt x="41949" y="87622"/>
                  <a:pt x="39692" y="87533"/>
                </a:cubicBezTo>
                <a:lnTo>
                  <a:pt x="39692" y="87533"/>
                </a:lnTo>
                <a:moveTo>
                  <a:pt x="61308" y="93733"/>
                </a:moveTo>
                <a:lnTo>
                  <a:pt x="61308" y="93733"/>
                </a:lnTo>
                <a:cubicBezTo>
                  <a:pt x="63564" y="93600"/>
                  <a:pt x="64769" y="92556"/>
                  <a:pt x="64923" y="90600"/>
                </a:cubicBezTo>
                <a:lnTo>
                  <a:pt x="64923" y="90600"/>
                </a:lnTo>
                <a:cubicBezTo>
                  <a:pt x="64769" y="88644"/>
                  <a:pt x="63564" y="87622"/>
                  <a:pt x="61308" y="87533"/>
                </a:cubicBezTo>
                <a:lnTo>
                  <a:pt x="61308" y="87533"/>
                </a:lnTo>
                <a:cubicBezTo>
                  <a:pt x="59051" y="87622"/>
                  <a:pt x="57846" y="88644"/>
                  <a:pt x="57692" y="90600"/>
                </a:cubicBezTo>
                <a:lnTo>
                  <a:pt x="57692" y="90600"/>
                </a:lnTo>
                <a:cubicBezTo>
                  <a:pt x="57846" y="92556"/>
                  <a:pt x="59051" y="93600"/>
                  <a:pt x="61308" y="93733"/>
                </a:cubicBezTo>
                <a:lnTo>
                  <a:pt x="61308" y="937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3582-19"/>
          <p:cNvSpPr/>
          <p:nvPr/>
        </p:nvSpPr>
        <p:spPr>
          <a:xfrm>
            <a:off x="4657725" y="2566057"/>
            <a:ext cx="4086225" cy="954360"/>
          </a:xfrm>
          <a:prstGeom prst="roundRect">
            <a:avLst>
              <a:gd name="adj" fmla="val 399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9439833586-26"/>
          <p:cNvSpPr/>
          <p:nvPr/>
        </p:nvSpPr>
        <p:spPr>
          <a:xfrm>
            <a:off x="4850606" y="2730364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E8F5E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3619-50"/>
          <p:cNvSpPr/>
          <p:nvPr/>
        </p:nvSpPr>
        <p:spPr>
          <a:xfrm>
            <a:off x="4918461" y="2816089"/>
            <a:ext cx="17861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526" y="50000"/>
                </a:moveTo>
                <a:lnTo>
                  <a:pt x="34526" y="50000"/>
                </a:lnTo>
                <a:cubicBezTo>
                  <a:pt x="38140" y="50000"/>
                  <a:pt x="41439" y="48889"/>
                  <a:pt x="44421" y="46667"/>
                </a:cubicBezTo>
                <a:lnTo>
                  <a:pt x="44421" y="46667"/>
                </a:lnTo>
                <a:lnTo>
                  <a:pt x="44421" y="46667"/>
                </a:lnTo>
                <a:cubicBezTo>
                  <a:pt x="47404" y="44444"/>
                  <a:pt x="49807" y="41400"/>
                  <a:pt x="51632" y="37533"/>
                </a:cubicBezTo>
                <a:lnTo>
                  <a:pt x="51632" y="37533"/>
                </a:lnTo>
                <a:cubicBezTo>
                  <a:pt x="53386" y="33622"/>
                  <a:pt x="54263" y="29444"/>
                  <a:pt x="54263" y="25000"/>
                </a:cubicBezTo>
                <a:lnTo>
                  <a:pt x="54263" y="25000"/>
                </a:lnTo>
                <a:cubicBezTo>
                  <a:pt x="54263" y="20556"/>
                  <a:pt x="53386" y="16400"/>
                  <a:pt x="51632" y="12533"/>
                </a:cubicBezTo>
                <a:lnTo>
                  <a:pt x="51632" y="12533"/>
                </a:lnTo>
                <a:cubicBezTo>
                  <a:pt x="49807" y="8622"/>
                  <a:pt x="47404" y="5556"/>
                  <a:pt x="44421" y="3333"/>
                </a:cubicBezTo>
                <a:lnTo>
                  <a:pt x="44421" y="3333"/>
                </a:lnTo>
                <a:cubicBezTo>
                  <a:pt x="41439" y="1111"/>
                  <a:pt x="38140" y="0"/>
                  <a:pt x="34526" y="0"/>
                </a:cubicBezTo>
                <a:lnTo>
                  <a:pt x="34526" y="0"/>
                </a:lnTo>
                <a:cubicBezTo>
                  <a:pt x="30947" y="0"/>
                  <a:pt x="27667" y="1111"/>
                  <a:pt x="24684" y="3333"/>
                </a:cubicBezTo>
                <a:lnTo>
                  <a:pt x="24684" y="3333"/>
                </a:lnTo>
                <a:cubicBezTo>
                  <a:pt x="21702" y="5556"/>
                  <a:pt x="19281" y="8622"/>
                  <a:pt x="17421" y="12533"/>
                </a:cubicBezTo>
                <a:lnTo>
                  <a:pt x="17421" y="12533"/>
                </a:lnTo>
                <a:cubicBezTo>
                  <a:pt x="15667" y="16400"/>
                  <a:pt x="14789" y="20556"/>
                  <a:pt x="14789" y="25000"/>
                </a:cubicBezTo>
                <a:lnTo>
                  <a:pt x="14789" y="25000"/>
                </a:lnTo>
                <a:cubicBezTo>
                  <a:pt x="14789" y="29444"/>
                  <a:pt x="15667" y="33622"/>
                  <a:pt x="17421" y="37533"/>
                </a:cubicBezTo>
                <a:lnTo>
                  <a:pt x="17421" y="37533"/>
                </a:lnTo>
                <a:cubicBezTo>
                  <a:pt x="19281" y="41400"/>
                  <a:pt x="21702" y="44444"/>
                  <a:pt x="24684" y="46667"/>
                </a:cubicBezTo>
                <a:lnTo>
                  <a:pt x="24684" y="46667"/>
                </a:lnTo>
                <a:cubicBezTo>
                  <a:pt x="27667" y="48889"/>
                  <a:pt x="30947" y="50000"/>
                  <a:pt x="34526" y="50000"/>
                </a:cubicBezTo>
                <a:lnTo>
                  <a:pt x="34526" y="50000"/>
                </a:lnTo>
                <a:moveTo>
                  <a:pt x="27421" y="59400"/>
                </a:moveTo>
                <a:lnTo>
                  <a:pt x="27421" y="59400"/>
                </a:lnTo>
                <a:cubicBezTo>
                  <a:pt x="19737" y="59622"/>
                  <a:pt x="13263" y="63000"/>
                  <a:pt x="8000" y="69533"/>
                </a:cubicBezTo>
                <a:lnTo>
                  <a:pt x="8000" y="69533"/>
                </a:lnTo>
                <a:lnTo>
                  <a:pt x="8000" y="69533"/>
                </a:lnTo>
                <a:cubicBezTo>
                  <a:pt x="2877" y="76156"/>
                  <a:pt x="211" y="84356"/>
                  <a:pt x="0" y="94133"/>
                </a:cubicBezTo>
                <a:lnTo>
                  <a:pt x="0" y="94133"/>
                </a:lnTo>
                <a:cubicBezTo>
                  <a:pt x="0" y="95822"/>
                  <a:pt x="456" y="97200"/>
                  <a:pt x="1368" y="98267"/>
                </a:cubicBezTo>
                <a:lnTo>
                  <a:pt x="1368" y="98267"/>
                </a:lnTo>
                <a:cubicBezTo>
                  <a:pt x="2211" y="99422"/>
                  <a:pt x="3298" y="100000"/>
                  <a:pt x="4632" y="100000"/>
                </a:cubicBezTo>
                <a:lnTo>
                  <a:pt x="4632" y="100000"/>
                </a:lnTo>
                <a:lnTo>
                  <a:pt x="64474" y="100000"/>
                </a:lnTo>
                <a:cubicBezTo>
                  <a:pt x="64754" y="100000"/>
                  <a:pt x="65053" y="100000"/>
                  <a:pt x="65368" y="100000"/>
                </a:cubicBezTo>
                <a:lnTo>
                  <a:pt x="65368" y="100000"/>
                </a:lnTo>
                <a:cubicBezTo>
                  <a:pt x="59509" y="94267"/>
                  <a:pt x="55456" y="87822"/>
                  <a:pt x="53211" y="80667"/>
                </a:cubicBezTo>
                <a:lnTo>
                  <a:pt x="53211" y="80667"/>
                </a:lnTo>
                <a:cubicBezTo>
                  <a:pt x="50825" y="73378"/>
                  <a:pt x="49544" y="66733"/>
                  <a:pt x="49368" y="60733"/>
                </a:cubicBezTo>
                <a:lnTo>
                  <a:pt x="49368" y="60733"/>
                </a:lnTo>
                <a:cubicBezTo>
                  <a:pt x="46877" y="59844"/>
                  <a:pt x="44298" y="59400"/>
                  <a:pt x="41632" y="59400"/>
                </a:cubicBezTo>
                <a:lnTo>
                  <a:pt x="41632" y="59400"/>
                </a:lnTo>
                <a:lnTo>
                  <a:pt x="27421" y="59400"/>
                </a:lnTo>
                <a:moveTo>
                  <a:pt x="75105" y="44133"/>
                </a:moveTo>
                <a:lnTo>
                  <a:pt x="75105" y="44133"/>
                </a:lnTo>
                <a:lnTo>
                  <a:pt x="56579" y="53533"/>
                </a:lnTo>
                <a:cubicBezTo>
                  <a:pt x="55140" y="54289"/>
                  <a:pt x="54368" y="55711"/>
                  <a:pt x="54263" y="57800"/>
                </a:cubicBezTo>
                <a:lnTo>
                  <a:pt x="54263" y="57800"/>
                </a:lnTo>
                <a:cubicBezTo>
                  <a:pt x="54158" y="62111"/>
                  <a:pt x="54719" y="66933"/>
                  <a:pt x="55947" y="72267"/>
                </a:cubicBezTo>
                <a:lnTo>
                  <a:pt x="55947" y="72267"/>
                </a:lnTo>
                <a:cubicBezTo>
                  <a:pt x="57105" y="77600"/>
                  <a:pt x="59175" y="82733"/>
                  <a:pt x="62158" y="87667"/>
                </a:cubicBezTo>
                <a:lnTo>
                  <a:pt x="62158" y="87667"/>
                </a:lnTo>
                <a:cubicBezTo>
                  <a:pt x="65246" y="92644"/>
                  <a:pt x="69561" y="96622"/>
                  <a:pt x="75105" y="99600"/>
                </a:cubicBezTo>
                <a:lnTo>
                  <a:pt x="75105" y="99600"/>
                </a:lnTo>
                <a:cubicBezTo>
                  <a:pt x="76018" y="100133"/>
                  <a:pt x="76930" y="100133"/>
                  <a:pt x="77842" y="99600"/>
                </a:cubicBezTo>
                <a:lnTo>
                  <a:pt x="77842" y="99600"/>
                </a:lnTo>
                <a:cubicBezTo>
                  <a:pt x="83421" y="96622"/>
                  <a:pt x="87754" y="92644"/>
                  <a:pt x="90842" y="87667"/>
                </a:cubicBezTo>
                <a:lnTo>
                  <a:pt x="90842" y="87667"/>
                </a:lnTo>
                <a:cubicBezTo>
                  <a:pt x="93825" y="82733"/>
                  <a:pt x="95877" y="77600"/>
                  <a:pt x="97000" y="72267"/>
                </a:cubicBezTo>
                <a:lnTo>
                  <a:pt x="97000" y="72267"/>
                </a:lnTo>
                <a:cubicBezTo>
                  <a:pt x="98228" y="66933"/>
                  <a:pt x="98789" y="62111"/>
                  <a:pt x="98684" y="57800"/>
                </a:cubicBezTo>
                <a:lnTo>
                  <a:pt x="98684" y="57800"/>
                </a:lnTo>
                <a:cubicBezTo>
                  <a:pt x="98579" y="55711"/>
                  <a:pt x="97807" y="54289"/>
                  <a:pt x="96368" y="53533"/>
                </a:cubicBezTo>
                <a:lnTo>
                  <a:pt x="96368" y="53533"/>
                </a:lnTo>
                <a:lnTo>
                  <a:pt x="77842" y="44133"/>
                </a:lnTo>
                <a:cubicBezTo>
                  <a:pt x="76930" y="43600"/>
                  <a:pt x="76018" y="43600"/>
                  <a:pt x="75105" y="44133"/>
                </a:cubicBezTo>
                <a:lnTo>
                  <a:pt x="75105" y="44133"/>
                </a:lnTo>
                <a:moveTo>
                  <a:pt x="91105" y="60933"/>
                </a:moveTo>
                <a:lnTo>
                  <a:pt x="91105" y="60933"/>
                </a:lnTo>
                <a:cubicBezTo>
                  <a:pt x="90930" y="66133"/>
                  <a:pt x="89754" y="71400"/>
                  <a:pt x="87579" y="76733"/>
                </a:cubicBezTo>
                <a:lnTo>
                  <a:pt x="87579" y="76733"/>
                </a:lnTo>
                <a:lnTo>
                  <a:pt x="87579" y="76733"/>
                </a:lnTo>
                <a:cubicBezTo>
                  <a:pt x="85333" y="82200"/>
                  <a:pt x="81632" y="86711"/>
                  <a:pt x="76474" y="90267"/>
                </a:cubicBezTo>
                <a:lnTo>
                  <a:pt x="76474" y="90267"/>
                </a:lnTo>
                <a:lnTo>
                  <a:pt x="76474" y="53533"/>
                </a:lnTo>
                <a:lnTo>
                  <a:pt x="91105" y="60933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3580-14"/>
          <p:cNvSpPr/>
          <p:nvPr/>
        </p:nvSpPr>
        <p:spPr>
          <a:xfrm>
            <a:off x="400050" y="3720443"/>
            <a:ext cx="83439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9"/>
                </a:lnTo>
                <a:lnTo>
                  <a:pt x="99725" y="111"/>
                </a:lnTo>
                <a:lnTo>
                  <a:pt x="99757" y="241"/>
                </a:lnTo>
                <a:lnTo>
                  <a:pt x="99789" y="426"/>
                </a:lnTo>
                <a:lnTo>
                  <a:pt x="99818" y="648"/>
                </a:lnTo>
                <a:lnTo>
                  <a:pt x="99848" y="944"/>
                </a:lnTo>
                <a:lnTo>
                  <a:pt x="99874" y="1259"/>
                </a:lnTo>
                <a:lnTo>
                  <a:pt x="99900" y="1630"/>
                </a:lnTo>
                <a:lnTo>
                  <a:pt x="99922" y="2037"/>
                </a:lnTo>
                <a:lnTo>
                  <a:pt x="99942" y="2463"/>
                </a:lnTo>
                <a:lnTo>
                  <a:pt x="99960" y="2944"/>
                </a:lnTo>
                <a:lnTo>
                  <a:pt x="99974" y="3426"/>
                </a:lnTo>
                <a:lnTo>
                  <a:pt x="99985" y="3944"/>
                </a:lnTo>
                <a:lnTo>
                  <a:pt x="99993" y="4463"/>
                </a:lnTo>
                <a:lnTo>
                  <a:pt x="99999" y="5019"/>
                </a:lnTo>
                <a:lnTo>
                  <a:pt x="100000" y="5556"/>
                </a:lnTo>
                <a:lnTo>
                  <a:pt x="100000" y="94444"/>
                </a:lnTo>
                <a:lnTo>
                  <a:pt x="99999" y="94981"/>
                </a:lnTo>
                <a:lnTo>
                  <a:pt x="99993" y="95537"/>
                </a:lnTo>
                <a:lnTo>
                  <a:pt x="99985" y="96056"/>
                </a:lnTo>
                <a:lnTo>
                  <a:pt x="99974" y="96574"/>
                </a:lnTo>
                <a:lnTo>
                  <a:pt x="99960" y="97056"/>
                </a:lnTo>
                <a:lnTo>
                  <a:pt x="99942" y="97537"/>
                </a:lnTo>
                <a:lnTo>
                  <a:pt x="99922" y="97963"/>
                </a:lnTo>
                <a:lnTo>
                  <a:pt x="99900" y="98370"/>
                </a:lnTo>
                <a:lnTo>
                  <a:pt x="99874" y="98741"/>
                </a:lnTo>
                <a:lnTo>
                  <a:pt x="99848" y="99056"/>
                </a:lnTo>
                <a:lnTo>
                  <a:pt x="99818" y="99352"/>
                </a:lnTo>
                <a:lnTo>
                  <a:pt x="99789" y="99574"/>
                </a:lnTo>
                <a:lnTo>
                  <a:pt x="99757" y="99759"/>
                </a:lnTo>
                <a:lnTo>
                  <a:pt x="99725" y="99889"/>
                </a:lnTo>
                <a:lnTo>
                  <a:pt x="99691" y="99981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1"/>
                </a:lnTo>
                <a:lnTo>
                  <a:pt x="275" y="99889"/>
                </a:lnTo>
                <a:lnTo>
                  <a:pt x="243" y="99759"/>
                </a:lnTo>
                <a:lnTo>
                  <a:pt x="211" y="99574"/>
                </a:lnTo>
                <a:lnTo>
                  <a:pt x="182" y="99352"/>
                </a:lnTo>
                <a:lnTo>
                  <a:pt x="152" y="99056"/>
                </a:lnTo>
                <a:lnTo>
                  <a:pt x="126" y="98741"/>
                </a:lnTo>
                <a:lnTo>
                  <a:pt x="100" y="98370"/>
                </a:lnTo>
                <a:lnTo>
                  <a:pt x="78" y="97963"/>
                </a:lnTo>
                <a:lnTo>
                  <a:pt x="58" y="97537"/>
                </a:lnTo>
                <a:lnTo>
                  <a:pt x="40" y="97056"/>
                </a:lnTo>
                <a:lnTo>
                  <a:pt x="26" y="96574"/>
                </a:lnTo>
                <a:lnTo>
                  <a:pt x="15" y="96056"/>
                </a:lnTo>
                <a:lnTo>
                  <a:pt x="7" y="95537"/>
                </a:lnTo>
                <a:lnTo>
                  <a:pt x="1" y="94981"/>
                </a:lnTo>
                <a:lnTo>
                  <a:pt x="0" y="94444"/>
                </a:lnTo>
                <a:lnTo>
                  <a:pt x="0" y="5556"/>
                </a:lnTo>
                <a:lnTo>
                  <a:pt x="1" y="5019"/>
                </a:lnTo>
                <a:lnTo>
                  <a:pt x="7" y="4463"/>
                </a:lnTo>
                <a:lnTo>
                  <a:pt x="15" y="3944"/>
                </a:lnTo>
                <a:lnTo>
                  <a:pt x="26" y="3426"/>
                </a:lnTo>
                <a:lnTo>
                  <a:pt x="40" y="2944"/>
                </a:lnTo>
                <a:lnTo>
                  <a:pt x="58" y="2463"/>
                </a:lnTo>
                <a:lnTo>
                  <a:pt x="78" y="2037"/>
                </a:lnTo>
                <a:lnTo>
                  <a:pt x="100" y="1630"/>
                </a:lnTo>
                <a:lnTo>
                  <a:pt x="126" y="1259"/>
                </a:lnTo>
                <a:lnTo>
                  <a:pt x="152" y="944"/>
                </a:lnTo>
                <a:lnTo>
                  <a:pt x="182" y="648"/>
                </a:lnTo>
                <a:lnTo>
                  <a:pt x="211" y="426"/>
                </a:lnTo>
                <a:lnTo>
                  <a:pt x="243" y="241"/>
                </a:lnTo>
                <a:lnTo>
                  <a:pt x="275" y="111"/>
                </a:lnTo>
                <a:lnTo>
                  <a:pt x="309" y="19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3580-16"/>
          <p:cNvSpPr/>
          <p:nvPr/>
        </p:nvSpPr>
        <p:spPr>
          <a:xfrm>
            <a:off x="400050" y="3720443"/>
            <a:ext cx="42863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7"/>
                </a:lnTo>
                <a:lnTo>
                  <a:pt x="53661" y="107"/>
                </a:lnTo>
                <a:lnTo>
                  <a:pt x="47314" y="239"/>
                </a:lnTo>
                <a:lnTo>
                  <a:pt x="41154" y="423"/>
                </a:lnTo>
                <a:lnTo>
                  <a:pt x="35240" y="656"/>
                </a:lnTo>
                <a:lnTo>
                  <a:pt x="29629" y="936"/>
                </a:lnTo>
                <a:lnTo>
                  <a:pt x="24374" y="1261"/>
                </a:lnTo>
                <a:lnTo>
                  <a:pt x="19526" y="1627"/>
                </a:lnTo>
                <a:lnTo>
                  <a:pt x="15133" y="2031"/>
                </a:lnTo>
                <a:lnTo>
                  <a:pt x="11235" y="2469"/>
                </a:lnTo>
                <a:lnTo>
                  <a:pt x="7872" y="2937"/>
                </a:lnTo>
                <a:lnTo>
                  <a:pt x="5075" y="3430"/>
                </a:lnTo>
                <a:lnTo>
                  <a:pt x="2871" y="3943"/>
                </a:lnTo>
                <a:lnTo>
                  <a:pt x="1281" y="4472"/>
                </a:lnTo>
                <a:lnTo>
                  <a:pt x="321" y="5011"/>
                </a:lnTo>
                <a:lnTo>
                  <a:pt x="0" y="5556"/>
                </a:lnTo>
                <a:lnTo>
                  <a:pt x="0" y="94444"/>
                </a:lnTo>
                <a:lnTo>
                  <a:pt x="321" y="94989"/>
                </a:lnTo>
                <a:lnTo>
                  <a:pt x="1281" y="95528"/>
                </a:lnTo>
                <a:lnTo>
                  <a:pt x="2871" y="96057"/>
                </a:lnTo>
                <a:lnTo>
                  <a:pt x="5075" y="96570"/>
                </a:lnTo>
                <a:lnTo>
                  <a:pt x="7872" y="97063"/>
                </a:lnTo>
                <a:lnTo>
                  <a:pt x="11235" y="97531"/>
                </a:lnTo>
                <a:lnTo>
                  <a:pt x="15133" y="97969"/>
                </a:lnTo>
                <a:lnTo>
                  <a:pt x="19526" y="98373"/>
                </a:lnTo>
                <a:lnTo>
                  <a:pt x="24374" y="98739"/>
                </a:lnTo>
                <a:lnTo>
                  <a:pt x="29629" y="99064"/>
                </a:lnTo>
                <a:lnTo>
                  <a:pt x="35240" y="99344"/>
                </a:lnTo>
                <a:lnTo>
                  <a:pt x="41154" y="99577"/>
                </a:lnTo>
                <a:lnTo>
                  <a:pt x="47314" y="99761"/>
                </a:lnTo>
                <a:lnTo>
                  <a:pt x="53661" y="99893"/>
                </a:lnTo>
                <a:lnTo>
                  <a:pt x="60132" y="9997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444"/>
                </a:lnTo>
                <a:lnTo>
                  <a:pt x="100000" y="5556"/>
                </a:lnTo>
                <a:lnTo>
                  <a:pt x="100000" y="555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3582-20"/>
          <p:cNvSpPr/>
          <p:nvPr/>
        </p:nvSpPr>
        <p:spPr>
          <a:xfrm>
            <a:off x="642938" y="3834743"/>
            <a:ext cx="285750" cy="2857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3617-46"/>
          <p:cNvSpPr/>
          <p:nvPr/>
        </p:nvSpPr>
        <p:spPr>
          <a:xfrm>
            <a:off x="728873" y="3917252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357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9439833576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9439833577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7" name="el-1789439833578-8"/>
          <p:cNvSpPr txBox="1"/>
          <p:nvPr/>
        </p:nvSpPr>
        <p:spPr>
          <a:xfrm>
            <a:off x="3955405" y="157163"/>
            <a:ext cx="145018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染毒区设备检测控制</a:t>
            </a:r>
            <a:endParaRPr/>
          </a:p>
        </p:txBody>
      </p:sp>
      <p:sp>
        <p:nvSpPr>
          <p:cNvPr id="28" name="el-1789439833578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· 配电系统</a:t>
            </a:r>
            <a:endParaRPr/>
          </a:p>
        </p:txBody>
      </p:sp>
      <p:sp>
        <p:nvSpPr>
          <p:cNvPr id="29" name="el-1789439833583-22"/>
          <p:cNvSpPr txBox="1"/>
          <p:nvPr/>
        </p:nvSpPr>
        <p:spPr>
          <a:xfrm>
            <a:off x="1000125" y="1298042"/>
            <a:ext cx="73866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条文要求</a:t>
            </a:r>
            <a:endParaRPr/>
          </a:p>
        </p:txBody>
      </p:sp>
      <p:sp>
        <p:nvSpPr>
          <p:cNvPr id="30" name="el-1789439833589-30"/>
          <p:cNvSpPr txBox="1"/>
          <p:nvPr/>
        </p:nvSpPr>
        <p:spPr>
          <a:xfrm>
            <a:off x="1042988" y="1858826"/>
            <a:ext cx="581501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对染毒区内需要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检测和控制</a:t>
            </a: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的设备，除应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就地检测、控制</a:t>
            </a: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外，还应在</a:t>
            </a: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清洁区</a:t>
            </a:r>
            <a:r>
              <a:rPr sz="112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实现检测、控制</a:t>
            </a:r>
            <a:endParaRPr/>
          </a:p>
        </p:txBody>
      </p:sp>
      <p:sp>
        <p:nvSpPr>
          <p:cNvPr id="31" name="el-1789439833590-31"/>
          <p:cNvSpPr txBox="1"/>
          <p:nvPr/>
        </p:nvSpPr>
        <p:spPr>
          <a:xfrm>
            <a:off x="1021556" y="2730364"/>
            <a:ext cx="337185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染毒区操作不便</a:t>
            </a:r>
            <a:endParaRPr/>
          </a:p>
        </p:txBody>
      </p:sp>
      <p:sp>
        <p:nvSpPr>
          <p:cNvPr id="32" name="el-1789439833589-28"/>
          <p:cNvSpPr txBox="1"/>
          <p:nvPr/>
        </p:nvSpPr>
        <p:spPr>
          <a:xfrm>
            <a:off x="1021556" y="2958964"/>
            <a:ext cx="3271838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染毒情况下人员需穿戴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防毒器具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才能进入染毒区，操作极不方便，且存在防护风险</a:t>
            </a:r>
            <a:endParaRPr/>
          </a:p>
        </p:txBody>
      </p:sp>
      <p:sp>
        <p:nvSpPr>
          <p:cNvPr id="33" name="el-1789439833590-32"/>
          <p:cNvSpPr txBox="1"/>
          <p:nvPr/>
        </p:nvSpPr>
        <p:spPr>
          <a:xfrm>
            <a:off x="5279231" y="2730364"/>
            <a:ext cx="337185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清洁区远程管控</a:t>
            </a:r>
            <a:endParaRPr/>
          </a:p>
        </p:txBody>
      </p:sp>
      <p:sp>
        <p:nvSpPr>
          <p:cNvPr id="34" name="el-1789439833589-29"/>
          <p:cNvSpPr txBox="1"/>
          <p:nvPr/>
        </p:nvSpPr>
        <p:spPr>
          <a:xfrm>
            <a:off x="5279231" y="2958964"/>
            <a:ext cx="3271838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在</a:t>
            </a:r>
            <a:r>
              <a:rPr b="1" sz="1010">
                <a:solidFill>
                  <a:srgbClr val="2E7D32"/>
                </a:solidFill>
                <a:latin typeface="Microsoft YaHei"/>
                <a:ea typeface="Microsoft YaHei"/>
                <a:cs typeface="Microsoft YaHei"/>
              </a:rPr>
              <a:t>清洁区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内实现设备检测、控制和操作，既</a:t>
            </a:r>
            <a:r>
              <a:rPr b="1" sz="1010">
                <a:solidFill>
                  <a:srgbClr val="2E7D32"/>
                </a:solidFill>
                <a:latin typeface="Microsoft YaHei"/>
                <a:ea typeface="Microsoft YaHei"/>
                <a:cs typeface="Microsoft YaHei"/>
              </a:rPr>
              <a:t>安全又方便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，无需进入染毒区域</a:t>
            </a:r>
            <a:endParaRPr/>
          </a:p>
        </p:txBody>
      </p:sp>
      <p:sp>
        <p:nvSpPr>
          <p:cNvPr id="35" name="el-1789439833581-17"/>
          <p:cNvSpPr txBox="1"/>
          <p:nvPr/>
        </p:nvSpPr>
        <p:spPr>
          <a:xfrm>
            <a:off x="1042988" y="3869010"/>
            <a:ext cx="5793197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核心原则：染毒区设备须具备</a:t>
            </a:r>
            <a:r>
              <a:rPr b="1" sz="106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就地 + 清洁区双重控制</a:t>
            </a:r>
            <a:r>
              <a:rPr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能力，确保战时操作安全、可靠、高效</a:t>
            </a:r>
            <a:endParaRPr/>
          </a:p>
        </p:txBody>
      </p:sp>
      <p:sp>
        <p:nvSpPr>
          <p:cNvPr id="36" name="el-1789439833578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37" name="el-1789439833577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配电系统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38" name="el-1789439833579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33579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45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3591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3591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3593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3594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3595-13"/>
          <p:cNvSpPr/>
          <p:nvPr/>
        </p:nvSpPr>
        <p:spPr>
          <a:xfrm>
            <a:off x="400050" y="1264779"/>
            <a:ext cx="8343900" cy="821531"/>
          </a:xfrm>
          <a:prstGeom prst="roundRect">
            <a:avLst>
              <a:gd name="adj" fmla="val 463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3595-14"/>
          <p:cNvSpPr/>
          <p:nvPr/>
        </p:nvSpPr>
        <p:spPr>
          <a:xfrm>
            <a:off x="400050" y="1264779"/>
            <a:ext cx="42863" cy="8215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7"/>
                </a:lnTo>
                <a:lnTo>
                  <a:pt x="53661" y="67"/>
                </a:lnTo>
                <a:lnTo>
                  <a:pt x="47314" y="150"/>
                </a:lnTo>
                <a:lnTo>
                  <a:pt x="41154" y="265"/>
                </a:lnTo>
                <a:lnTo>
                  <a:pt x="35240" y="411"/>
                </a:lnTo>
                <a:lnTo>
                  <a:pt x="29629" y="586"/>
                </a:lnTo>
                <a:lnTo>
                  <a:pt x="24374" y="790"/>
                </a:lnTo>
                <a:lnTo>
                  <a:pt x="19526" y="1019"/>
                </a:lnTo>
                <a:lnTo>
                  <a:pt x="15133" y="1272"/>
                </a:lnTo>
                <a:lnTo>
                  <a:pt x="11235" y="1546"/>
                </a:lnTo>
                <a:lnTo>
                  <a:pt x="7872" y="1839"/>
                </a:lnTo>
                <a:lnTo>
                  <a:pt x="5075" y="2147"/>
                </a:lnTo>
                <a:lnTo>
                  <a:pt x="2871" y="2469"/>
                </a:lnTo>
                <a:lnTo>
                  <a:pt x="1281" y="2800"/>
                </a:lnTo>
                <a:lnTo>
                  <a:pt x="321" y="3137"/>
                </a:lnTo>
                <a:lnTo>
                  <a:pt x="0" y="3478"/>
                </a:lnTo>
                <a:lnTo>
                  <a:pt x="0" y="96522"/>
                </a:lnTo>
                <a:lnTo>
                  <a:pt x="321" y="96863"/>
                </a:lnTo>
                <a:lnTo>
                  <a:pt x="1281" y="97200"/>
                </a:lnTo>
                <a:lnTo>
                  <a:pt x="2871" y="97531"/>
                </a:lnTo>
                <a:lnTo>
                  <a:pt x="5075" y="97853"/>
                </a:lnTo>
                <a:lnTo>
                  <a:pt x="7872" y="98161"/>
                </a:lnTo>
                <a:lnTo>
                  <a:pt x="11235" y="98454"/>
                </a:lnTo>
                <a:lnTo>
                  <a:pt x="15133" y="98728"/>
                </a:lnTo>
                <a:lnTo>
                  <a:pt x="19526" y="98981"/>
                </a:lnTo>
                <a:lnTo>
                  <a:pt x="24374" y="99210"/>
                </a:lnTo>
                <a:lnTo>
                  <a:pt x="29629" y="99414"/>
                </a:lnTo>
                <a:lnTo>
                  <a:pt x="35240" y="99589"/>
                </a:lnTo>
                <a:lnTo>
                  <a:pt x="41154" y="99735"/>
                </a:lnTo>
                <a:lnTo>
                  <a:pt x="47314" y="99850"/>
                </a:lnTo>
                <a:lnTo>
                  <a:pt x="53661" y="99933"/>
                </a:lnTo>
                <a:lnTo>
                  <a:pt x="60132" y="9998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522"/>
                </a:lnTo>
                <a:lnTo>
                  <a:pt x="100000" y="3478"/>
                </a:lnTo>
                <a:lnTo>
                  <a:pt x="100000" y="3478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3598-20"/>
          <p:cNvSpPr/>
          <p:nvPr/>
        </p:nvSpPr>
        <p:spPr>
          <a:xfrm>
            <a:off x="657225" y="1429085"/>
            <a:ext cx="357188" cy="357188"/>
          </a:xfrm>
          <a:prstGeom prst="roundRect">
            <a:avLst>
              <a:gd name="adj" fmla="val 10667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3623-51"/>
          <p:cNvSpPr/>
          <p:nvPr/>
        </p:nvSpPr>
        <p:spPr>
          <a:xfrm>
            <a:off x="757238" y="1529097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588" y="6059"/>
                </a:moveTo>
                <a:lnTo>
                  <a:pt x="54588" y="6059"/>
                </a:lnTo>
                <a:cubicBezTo>
                  <a:pt x="54588" y="7824"/>
                  <a:pt x="55157" y="9275"/>
                  <a:pt x="56294" y="10412"/>
                </a:cubicBezTo>
                <a:lnTo>
                  <a:pt x="56294" y="10412"/>
                </a:lnTo>
                <a:lnTo>
                  <a:pt x="56294" y="10412"/>
                </a:lnTo>
                <a:cubicBezTo>
                  <a:pt x="57431" y="11549"/>
                  <a:pt x="58882" y="12118"/>
                  <a:pt x="60647" y="12118"/>
                </a:cubicBezTo>
                <a:lnTo>
                  <a:pt x="60647" y="12118"/>
                </a:lnTo>
                <a:lnTo>
                  <a:pt x="66706" y="12118"/>
                </a:lnTo>
                <a:cubicBezTo>
                  <a:pt x="68471" y="12118"/>
                  <a:pt x="69922" y="12686"/>
                  <a:pt x="71059" y="13824"/>
                </a:cubicBezTo>
                <a:lnTo>
                  <a:pt x="71059" y="13824"/>
                </a:lnTo>
                <a:cubicBezTo>
                  <a:pt x="72235" y="14961"/>
                  <a:pt x="72824" y="16412"/>
                  <a:pt x="72824" y="18176"/>
                </a:cubicBezTo>
                <a:lnTo>
                  <a:pt x="72824" y="18176"/>
                </a:lnTo>
                <a:cubicBezTo>
                  <a:pt x="72824" y="19941"/>
                  <a:pt x="72235" y="21392"/>
                  <a:pt x="71059" y="22529"/>
                </a:cubicBezTo>
                <a:lnTo>
                  <a:pt x="71059" y="22529"/>
                </a:lnTo>
                <a:cubicBezTo>
                  <a:pt x="69922" y="23706"/>
                  <a:pt x="68471" y="24294"/>
                  <a:pt x="66706" y="24294"/>
                </a:cubicBezTo>
                <a:lnTo>
                  <a:pt x="66706" y="24294"/>
                </a:lnTo>
                <a:lnTo>
                  <a:pt x="6059" y="24294"/>
                </a:lnTo>
                <a:cubicBezTo>
                  <a:pt x="4294" y="24294"/>
                  <a:pt x="2843" y="24863"/>
                  <a:pt x="1706" y="26000"/>
                </a:cubicBezTo>
                <a:lnTo>
                  <a:pt x="1706" y="26000"/>
                </a:lnTo>
                <a:cubicBezTo>
                  <a:pt x="569" y="27137"/>
                  <a:pt x="0" y="28588"/>
                  <a:pt x="0" y="30353"/>
                </a:cubicBezTo>
                <a:lnTo>
                  <a:pt x="0" y="30353"/>
                </a:lnTo>
                <a:cubicBezTo>
                  <a:pt x="0" y="32118"/>
                  <a:pt x="569" y="33569"/>
                  <a:pt x="1706" y="34706"/>
                </a:cubicBezTo>
                <a:lnTo>
                  <a:pt x="1706" y="34706"/>
                </a:lnTo>
                <a:cubicBezTo>
                  <a:pt x="2843" y="35843"/>
                  <a:pt x="4294" y="36412"/>
                  <a:pt x="6059" y="36412"/>
                </a:cubicBezTo>
                <a:lnTo>
                  <a:pt x="6059" y="36412"/>
                </a:lnTo>
                <a:lnTo>
                  <a:pt x="66706" y="36412"/>
                </a:lnTo>
                <a:cubicBezTo>
                  <a:pt x="71922" y="36294"/>
                  <a:pt x="76235" y="34529"/>
                  <a:pt x="79647" y="31118"/>
                </a:cubicBezTo>
                <a:lnTo>
                  <a:pt x="79647" y="31118"/>
                </a:lnTo>
                <a:cubicBezTo>
                  <a:pt x="83059" y="27706"/>
                  <a:pt x="84824" y="23392"/>
                  <a:pt x="84941" y="18176"/>
                </a:cubicBezTo>
                <a:lnTo>
                  <a:pt x="84941" y="18176"/>
                </a:lnTo>
                <a:cubicBezTo>
                  <a:pt x="84824" y="13000"/>
                  <a:pt x="83059" y="8706"/>
                  <a:pt x="79647" y="5294"/>
                </a:cubicBezTo>
                <a:lnTo>
                  <a:pt x="79647" y="5294"/>
                </a:lnTo>
                <a:cubicBezTo>
                  <a:pt x="76235" y="1882"/>
                  <a:pt x="71922" y="118"/>
                  <a:pt x="66706" y="0"/>
                </a:cubicBezTo>
                <a:lnTo>
                  <a:pt x="66706" y="0"/>
                </a:lnTo>
                <a:lnTo>
                  <a:pt x="60647" y="0"/>
                </a:lnTo>
                <a:cubicBezTo>
                  <a:pt x="58882" y="0"/>
                  <a:pt x="57431" y="569"/>
                  <a:pt x="56294" y="1706"/>
                </a:cubicBezTo>
                <a:lnTo>
                  <a:pt x="56294" y="1706"/>
                </a:lnTo>
                <a:cubicBezTo>
                  <a:pt x="55157" y="2843"/>
                  <a:pt x="54588" y="4294"/>
                  <a:pt x="54588" y="6059"/>
                </a:cubicBezTo>
                <a:lnTo>
                  <a:pt x="54588" y="6059"/>
                </a:lnTo>
                <a:moveTo>
                  <a:pt x="66706" y="72824"/>
                </a:moveTo>
                <a:lnTo>
                  <a:pt x="66706" y="72824"/>
                </a:lnTo>
                <a:cubicBezTo>
                  <a:pt x="66706" y="74588"/>
                  <a:pt x="67275" y="76039"/>
                  <a:pt x="68412" y="77176"/>
                </a:cubicBezTo>
                <a:lnTo>
                  <a:pt x="68412" y="77176"/>
                </a:lnTo>
                <a:lnTo>
                  <a:pt x="68412" y="77176"/>
                </a:lnTo>
                <a:cubicBezTo>
                  <a:pt x="69549" y="78314"/>
                  <a:pt x="71020" y="78882"/>
                  <a:pt x="72824" y="78882"/>
                </a:cubicBezTo>
                <a:lnTo>
                  <a:pt x="72824" y="78882"/>
                </a:lnTo>
                <a:lnTo>
                  <a:pt x="78882" y="78882"/>
                </a:lnTo>
                <a:cubicBezTo>
                  <a:pt x="84059" y="78725"/>
                  <a:pt x="88353" y="76941"/>
                  <a:pt x="91765" y="73529"/>
                </a:cubicBezTo>
                <a:lnTo>
                  <a:pt x="91765" y="73529"/>
                </a:lnTo>
                <a:cubicBezTo>
                  <a:pt x="95176" y="70118"/>
                  <a:pt x="96941" y="65824"/>
                  <a:pt x="97059" y="60647"/>
                </a:cubicBezTo>
                <a:lnTo>
                  <a:pt x="97059" y="60647"/>
                </a:lnTo>
                <a:cubicBezTo>
                  <a:pt x="96941" y="55471"/>
                  <a:pt x="95176" y="51176"/>
                  <a:pt x="91765" y="47765"/>
                </a:cubicBezTo>
                <a:lnTo>
                  <a:pt x="91765" y="47765"/>
                </a:lnTo>
                <a:cubicBezTo>
                  <a:pt x="88353" y="44353"/>
                  <a:pt x="84059" y="42588"/>
                  <a:pt x="78882" y="42471"/>
                </a:cubicBezTo>
                <a:lnTo>
                  <a:pt x="78882" y="42471"/>
                </a:lnTo>
                <a:lnTo>
                  <a:pt x="6059" y="42471"/>
                </a:lnTo>
                <a:cubicBezTo>
                  <a:pt x="4294" y="42471"/>
                  <a:pt x="2843" y="43039"/>
                  <a:pt x="1706" y="44176"/>
                </a:cubicBezTo>
                <a:lnTo>
                  <a:pt x="1706" y="44176"/>
                </a:lnTo>
                <a:cubicBezTo>
                  <a:pt x="569" y="45314"/>
                  <a:pt x="0" y="46765"/>
                  <a:pt x="0" y="48529"/>
                </a:cubicBezTo>
                <a:lnTo>
                  <a:pt x="0" y="48529"/>
                </a:lnTo>
                <a:cubicBezTo>
                  <a:pt x="0" y="50294"/>
                  <a:pt x="569" y="51745"/>
                  <a:pt x="1706" y="52882"/>
                </a:cubicBezTo>
                <a:lnTo>
                  <a:pt x="1706" y="52882"/>
                </a:lnTo>
                <a:cubicBezTo>
                  <a:pt x="2843" y="54020"/>
                  <a:pt x="4294" y="54588"/>
                  <a:pt x="6059" y="54588"/>
                </a:cubicBezTo>
                <a:lnTo>
                  <a:pt x="6059" y="54588"/>
                </a:lnTo>
                <a:lnTo>
                  <a:pt x="78882" y="54588"/>
                </a:lnTo>
                <a:cubicBezTo>
                  <a:pt x="80647" y="54588"/>
                  <a:pt x="82098" y="55157"/>
                  <a:pt x="83235" y="56294"/>
                </a:cubicBezTo>
                <a:lnTo>
                  <a:pt x="83235" y="56294"/>
                </a:lnTo>
                <a:cubicBezTo>
                  <a:pt x="84373" y="57431"/>
                  <a:pt x="84941" y="58882"/>
                  <a:pt x="84941" y="60647"/>
                </a:cubicBezTo>
                <a:lnTo>
                  <a:pt x="84941" y="60647"/>
                </a:lnTo>
                <a:cubicBezTo>
                  <a:pt x="84941" y="62412"/>
                  <a:pt x="84373" y="63863"/>
                  <a:pt x="83235" y="65000"/>
                </a:cubicBezTo>
                <a:lnTo>
                  <a:pt x="83235" y="65000"/>
                </a:lnTo>
                <a:cubicBezTo>
                  <a:pt x="82098" y="66137"/>
                  <a:pt x="80647" y="66706"/>
                  <a:pt x="78882" y="66706"/>
                </a:cubicBezTo>
                <a:lnTo>
                  <a:pt x="78882" y="66706"/>
                </a:lnTo>
                <a:lnTo>
                  <a:pt x="72824" y="66706"/>
                </a:lnTo>
                <a:cubicBezTo>
                  <a:pt x="71020" y="66706"/>
                  <a:pt x="69549" y="67275"/>
                  <a:pt x="68412" y="68412"/>
                </a:cubicBezTo>
                <a:lnTo>
                  <a:pt x="68412" y="68412"/>
                </a:lnTo>
                <a:cubicBezTo>
                  <a:pt x="67275" y="69549"/>
                  <a:pt x="66706" y="71020"/>
                  <a:pt x="66706" y="72824"/>
                </a:cubicBezTo>
                <a:lnTo>
                  <a:pt x="66706" y="72824"/>
                </a:lnTo>
                <a:moveTo>
                  <a:pt x="24294" y="97059"/>
                </a:moveTo>
                <a:lnTo>
                  <a:pt x="24294" y="97059"/>
                </a:lnTo>
                <a:lnTo>
                  <a:pt x="30353" y="97059"/>
                </a:lnTo>
                <a:cubicBezTo>
                  <a:pt x="35529" y="96941"/>
                  <a:pt x="39824" y="95176"/>
                  <a:pt x="43235" y="91765"/>
                </a:cubicBezTo>
                <a:lnTo>
                  <a:pt x="43235" y="91765"/>
                </a:lnTo>
                <a:cubicBezTo>
                  <a:pt x="46647" y="88353"/>
                  <a:pt x="48412" y="84059"/>
                  <a:pt x="48529" y="78882"/>
                </a:cubicBezTo>
                <a:lnTo>
                  <a:pt x="48529" y="78882"/>
                </a:lnTo>
                <a:cubicBezTo>
                  <a:pt x="48412" y="73667"/>
                  <a:pt x="46647" y="69353"/>
                  <a:pt x="43235" y="65941"/>
                </a:cubicBezTo>
                <a:lnTo>
                  <a:pt x="43235" y="65941"/>
                </a:lnTo>
                <a:cubicBezTo>
                  <a:pt x="39824" y="62529"/>
                  <a:pt x="35529" y="60765"/>
                  <a:pt x="30353" y="60647"/>
                </a:cubicBezTo>
                <a:lnTo>
                  <a:pt x="30353" y="60647"/>
                </a:lnTo>
                <a:lnTo>
                  <a:pt x="6059" y="60647"/>
                </a:lnTo>
                <a:cubicBezTo>
                  <a:pt x="4294" y="60647"/>
                  <a:pt x="2843" y="61216"/>
                  <a:pt x="1706" y="62353"/>
                </a:cubicBezTo>
                <a:lnTo>
                  <a:pt x="1706" y="62353"/>
                </a:lnTo>
                <a:cubicBezTo>
                  <a:pt x="569" y="63490"/>
                  <a:pt x="0" y="64941"/>
                  <a:pt x="0" y="66706"/>
                </a:cubicBezTo>
                <a:lnTo>
                  <a:pt x="0" y="66706"/>
                </a:lnTo>
                <a:cubicBezTo>
                  <a:pt x="0" y="68471"/>
                  <a:pt x="569" y="69922"/>
                  <a:pt x="1706" y="71059"/>
                </a:cubicBezTo>
                <a:lnTo>
                  <a:pt x="1706" y="71059"/>
                </a:lnTo>
                <a:cubicBezTo>
                  <a:pt x="2843" y="72235"/>
                  <a:pt x="4294" y="72824"/>
                  <a:pt x="6059" y="72824"/>
                </a:cubicBezTo>
                <a:lnTo>
                  <a:pt x="6059" y="72824"/>
                </a:lnTo>
                <a:lnTo>
                  <a:pt x="30353" y="72824"/>
                </a:lnTo>
                <a:cubicBezTo>
                  <a:pt x="32118" y="72824"/>
                  <a:pt x="33569" y="73392"/>
                  <a:pt x="34706" y="74529"/>
                </a:cubicBezTo>
                <a:lnTo>
                  <a:pt x="34706" y="74529"/>
                </a:lnTo>
                <a:cubicBezTo>
                  <a:pt x="35843" y="75667"/>
                  <a:pt x="36412" y="77118"/>
                  <a:pt x="36412" y="78882"/>
                </a:cubicBezTo>
                <a:lnTo>
                  <a:pt x="36412" y="78882"/>
                </a:lnTo>
                <a:cubicBezTo>
                  <a:pt x="36412" y="80647"/>
                  <a:pt x="35843" y="82098"/>
                  <a:pt x="34706" y="83235"/>
                </a:cubicBezTo>
                <a:lnTo>
                  <a:pt x="34706" y="83235"/>
                </a:lnTo>
                <a:cubicBezTo>
                  <a:pt x="33569" y="84373"/>
                  <a:pt x="32118" y="84941"/>
                  <a:pt x="30353" y="84941"/>
                </a:cubicBezTo>
                <a:lnTo>
                  <a:pt x="30353" y="84941"/>
                </a:lnTo>
                <a:lnTo>
                  <a:pt x="24294" y="84941"/>
                </a:lnTo>
                <a:cubicBezTo>
                  <a:pt x="22490" y="84941"/>
                  <a:pt x="21020" y="85510"/>
                  <a:pt x="19882" y="86647"/>
                </a:cubicBezTo>
                <a:lnTo>
                  <a:pt x="19882" y="86647"/>
                </a:lnTo>
                <a:cubicBezTo>
                  <a:pt x="18745" y="87784"/>
                  <a:pt x="18176" y="89235"/>
                  <a:pt x="18176" y="91000"/>
                </a:cubicBezTo>
                <a:lnTo>
                  <a:pt x="18176" y="91000"/>
                </a:lnTo>
                <a:cubicBezTo>
                  <a:pt x="18176" y="92765"/>
                  <a:pt x="18745" y="94216"/>
                  <a:pt x="19882" y="95353"/>
                </a:cubicBezTo>
                <a:lnTo>
                  <a:pt x="19882" y="95353"/>
                </a:lnTo>
                <a:cubicBezTo>
                  <a:pt x="21020" y="96490"/>
                  <a:pt x="22490" y="97059"/>
                  <a:pt x="24294" y="97059"/>
                </a:cubicBezTo>
                <a:lnTo>
                  <a:pt x="24294" y="9705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3596-15"/>
          <p:cNvSpPr/>
          <p:nvPr/>
        </p:nvSpPr>
        <p:spPr>
          <a:xfrm>
            <a:off x="400050" y="2286335"/>
            <a:ext cx="4071938" cy="746522"/>
          </a:xfrm>
          <a:prstGeom prst="roundRect">
            <a:avLst>
              <a:gd name="adj" fmla="val 510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3601-23"/>
          <p:cNvSpPr/>
          <p:nvPr/>
        </p:nvSpPr>
        <p:spPr>
          <a:xfrm>
            <a:off x="592931" y="2450641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3623-52"/>
          <p:cNvSpPr/>
          <p:nvPr/>
        </p:nvSpPr>
        <p:spPr>
          <a:xfrm>
            <a:off x="675084" y="2537036"/>
            <a:ext cx="135731" cy="1272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5615"/>
                </a:moveTo>
                <a:lnTo>
                  <a:pt x="0" y="85615"/>
                </a:lnTo>
                <a:cubicBezTo>
                  <a:pt x="0" y="87615"/>
                  <a:pt x="595" y="89256"/>
                  <a:pt x="1786" y="90538"/>
                </a:cubicBezTo>
                <a:lnTo>
                  <a:pt x="1786" y="90538"/>
                </a:lnTo>
                <a:lnTo>
                  <a:pt x="1786" y="90538"/>
                </a:lnTo>
                <a:cubicBezTo>
                  <a:pt x="2976" y="91821"/>
                  <a:pt x="4500" y="92462"/>
                  <a:pt x="6357" y="92462"/>
                </a:cubicBezTo>
                <a:lnTo>
                  <a:pt x="6357" y="92462"/>
                </a:lnTo>
                <a:lnTo>
                  <a:pt x="17286" y="92462"/>
                </a:lnTo>
                <a:cubicBezTo>
                  <a:pt x="18476" y="95641"/>
                  <a:pt x="20405" y="98154"/>
                  <a:pt x="23071" y="100000"/>
                </a:cubicBezTo>
                <a:lnTo>
                  <a:pt x="23071" y="100000"/>
                </a:lnTo>
                <a:cubicBezTo>
                  <a:pt x="25595" y="101846"/>
                  <a:pt x="28500" y="102769"/>
                  <a:pt x="31786" y="102769"/>
                </a:cubicBezTo>
                <a:lnTo>
                  <a:pt x="31786" y="102769"/>
                </a:lnTo>
                <a:cubicBezTo>
                  <a:pt x="35119" y="102769"/>
                  <a:pt x="38048" y="101846"/>
                  <a:pt x="40571" y="100000"/>
                </a:cubicBezTo>
                <a:lnTo>
                  <a:pt x="40571" y="100000"/>
                </a:lnTo>
                <a:cubicBezTo>
                  <a:pt x="43190" y="98154"/>
                  <a:pt x="45095" y="95641"/>
                  <a:pt x="46286" y="92462"/>
                </a:cubicBezTo>
                <a:lnTo>
                  <a:pt x="46286" y="92462"/>
                </a:lnTo>
                <a:lnTo>
                  <a:pt x="95429" y="92462"/>
                </a:lnTo>
                <a:cubicBezTo>
                  <a:pt x="97286" y="92462"/>
                  <a:pt x="98810" y="91821"/>
                  <a:pt x="100000" y="90538"/>
                </a:cubicBezTo>
                <a:lnTo>
                  <a:pt x="100000" y="90538"/>
                </a:lnTo>
                <a:cubicBezTo>
                  <a:pt x="101190" y="89256"/>
                  <a:pt x="101786" y="87615"/>
                  <a:pt x="101786" y="85615"/>
                </a:cubicBezTo>
                <a:lnTo>
                  <a:pt x="101786" y="85615"/>
                </a:lnTo>
                <a:cubicBezTo>
                  <a:pt x="101786" y="83615"/>
                  <a:pt x="101190" y="81974"/>
                  <a:pt x="100000" y="80692"/>
                </a:cubicBezTo>
                <a:lnTo>
                  <a:pt x="100000" y="80692"/>
                </a:lnTo>
                <a:cubicBezTo>
                  <a:pt x="98810" y="79410"/>
                  <a:pt x="97286" y="78769"/>
                  <a:pt x="95429" y="78769"/>
                </a:cubicBezTo>
                <a:lnTo>
                  <a:pt x="95429" y="78769"/>
                </a:lnTo>
                <a:lnTo>
                  <a:pt x="46286" y="78769"/>
                </a:lnTo>
                <a:cubicBezTo>
                  <a:pt x="45095" y="75641"/>
                  <a:pt x="43190" y="73154"/>
                  <a:pt x="40571" y="71308"/>
                </a:cubicBezTo>
                <a:lnTo>
                  <a:pt x="40571" y="71308"/>
                </a:lnTo>
                <a:cubicBezTo>
                  <a:pt x="38048" y="69462"/>
                  <a:pt x="35119" y="68538"/>
                  <a:pt x="31786" y="68538"/>
                </a:cubicBezTo>
                <a:lnTo>
                  <a:pt x="31786" y="68538"/>
                </a:lnTo>
                <a:cubicBezTo>
                  <a:pt x="28500" y="68538"/>
                  <a:pt x="25595" y="69462"/>
                  <a:pt x="23071" y="71308"/>
                </a:cubicBezTo>
                <a:lnTo>
                  <a:pt x="23071" y="71308"/>
                </a:lnTo>
                <a:cubicBezTo>
                  <a:pt x="20405" y="73154"/>
                  <a:pt x="18476" y="75641"/>
                  <a:pt x="17286" y="78769"/>
                </a:cubicBezTo>
                <a:lnTo>
                  <a:pt x="17286" y="78769"/>
                </a:lnTo>
                <a:lnTo>
                  <a:pt x="6357" y="78769"/>
                </a:lnTo>
                <a:cubicBezTo>
                  <a:pt x="4500" y="78769"/>
                  <a:pt x="2976" y="79410"/>
                  <a:pt x="1786" y="80692"/>
                </a:cubicBezTo>
                <a:lnTo>
                  <a:pt x="1786" y="80692"/>
                </a:lnTo>
                <a:cubicBezTo>
                  <a:pt x="595" y="81974"/>
                  <a:pt x="0" y="83615"/>
                  <a:pt x="0" y="85615"/>
                </a:cubicBezTo>
                <a:lnTo>
                  <a:pt x="0" y="85615"/>
                </a:lnTo>
                <a:moveTo>
                  <a:pt x="25429" y="85615"/>
                </a:moveTo>
                <a:lnTo>
                  <a:pt x="25429" y="85615"/>
                </a:lnTo>
                <a:cubicBezTo>
                  <a:pt x="25429" y="83615"/>
                  <a:pt x="26024" y="81974"/>
                  <a:pt x="27214" y="80692"/>
                </a:cubicBezTo>
                <a:lnTo>
                  <a:pt x="27214" y="80692"/>
                </a:lnTo>
                <a:lnTo>
                  <a:pt x="27214" y="80692"/>
                </a:lnTo>
                <a:cubicBezTo>
                  <a:pt x="28405" y="79410"/>
                  <a:pt x="29929" y="78769"/>
                  <a:pt x="31786" y="78769"/>
                </a:cubicBezTo>
                <a:lnTo>
                  <a:pt x="31786" y="78769"/>
                </a:lnTo>
                <a:cubicBezTo>
                  <a:pt x="33643" y="78769"/>
                  <a:pt x="35167" y="79410"/>
                  <a:pt x="36357" y="80692"/>
                </a:cubicBezTo>
                <a:lnTo>
                  <a:pt x="36357" y="80692"/>
                </a:lnTo>
                <a:cubicBezTo>
                  <a:pt x="37548" y="81974"/>
                  <a:pt x="38143" y="83615"/>
                  <a:pt x="38143" y="85615"/>
                </a:cubicBezTo>
                <a:lnTo>
                  <a:pt x="38143" y="85615"/>
                </a:lnTo>
                <a:cubicBezTo>
                  <a:pt x="38143" y="87615"/>
                  <a:pt x="37548" y="89256"/>
                  <a:pt x="36357" y="90538"/>
                </a:cubicBezTo>
                <a:lnTo>
                  <a:pt x="36357" y="90538"/>
                </a:lnTo>
                <a:cubicBezTo>
                  <a:pt x="35167" y="91821"/>
                  <a:pt x="33643" y="92462"/>
                  <a:pt x="31786" y="92462"/>
                </a:cubicBezTo>
                <a:lnTo>
                  <a:pt x="31786" y="92462"/>
                </a:lnTo>
                <a:cubicBezTo>
                  <a:pt x="29929" y="92462"/>
                  <a:pt x="28405" y="91821"/>
                  <a:pt x="27214" y="90538"/>
                </a:cubicBezTo>
                <a:lnTo>
                  <a:pt x="27214" y="90538"/>
                </a:lnTo>
                <a:cubicBezTo>
                  <a:pt x="26024" y="89256"/>
                  <a:pt x="25429" y="87615"/>
                  <a:pt x="25429" y="85615"/>
                </a:cubicBezTo>
                <a:lnTo>
                  <a:pt x="25429" y="85615"/>
                </a:lnTo>
                <a:moveTo>
                  <a:pt x="63643" y="51385"/>
                </a:moveTo>
                <a:lnTo>
                  <a:pt x="63643" y="51385"/>
                </a:lnTo>
                <a:cubicBezTo>
                  <a:pt x="63643" y="49385"/>
                  <a:pt x="64238" y="47744"/>
                  <a:pt x="65429" y="46462"/>
                </a:cubicBezTo>
                <a:lnTo>
                  <a:pt x="65429" y="46462"/>
                </a:lnTo>
                <a:lnTo>
                  <a:pt x="65429" y="46462"/>
                </a:lnTo>
                <a:cubicBezTo>
                  <a:pt x="66619" y="45179"/>
                  <a:pt x="68143" y="44538"/>
                  <a:pt x="70000" y="44538"/>
                </a:cubicBezTo>
                <a:lnTo>
                  <a:pt x="70000" y="44538"/>
                </a:lnTo>
                <a:cubicBezTo>
                  <a:pt x="71857" y="44538"/>
                  <a:pt x="73381" y="45179"/>
                  <a:pt x="74571" y="46462"/>
                </a:cubicBezTo>
                <a:lnTo>
                  <a:pt x="74571" y="46462"/>
                </a:lnTo>
                <a:cubicBezTo>
                  <a:pt x="75762" y="47744"/>
                  <a:pt x="76357" y="49385"/>
                  <a:pt x="76357" y="51385"/>
                </a:cubicBezTo>
                <a:lnTo>
                  <a:pt x="76357" y="51385"/>
                </a:lnTo>
                <a:cubicBezTo>
                  <a:pt x="76357" y="53385"/>
                  <a:pt x="75762" y="55026"/>
                  <a:pt x="74571" y="56308"/>
                </a:cubicBezTo>
                <a:lnTo>
                  <a:pt x="74571" y="56308"/>
                </a:lnTo>
                <a:cubicBezTo>
                  <a:pt x="73381" y="57590"/>
                  <a:pt x="71857" y="58231"/>
                  <a:pt x="70000" y="58231"/>
                </a:cubicBezTo>
                <a:lnTo>
                  <a:pt x="70000" y="58231"/>
                </a:lnTo>
                <a:cubicBezTo>
                  <a:pt x="68143" y="58231"/>
                  <a:pt x="66619" y="57590"/>
                  <a:pt x="65429" y="56308"/>
                </a:cubicBezTo>
                <a:lnTo>
                  <a:pt x="65429" y="56308"/>
                </a:lnTo>
                <a:cubicBezTo>
                  <a:pt x="64238" y="55026"/>
                  <a:pt x="63643" y="53385"/>
                  <a:pt x="63643" y="51385"/>
                </a:cubicBezTo>
                <a:lnTo>
                  <a:pt x="63643" y="51385"/>
                </a:lnTo>
                <a:moveTo>
                  <a:pt x="70000" y="34231"/>
                </a:moveTo>
                <a:lnTo>
                  <a:pt x="70000" y="34231"/>
                </a:lnTo>
                <a:cubicBezTo>
                  <a:pt x="66667" y="34231"/>
                  <a:pt x="63738" y="35154"/>
                  <a:pt x="61214" y="37000"/>
                </a:cubicBezTo>
                <a:lnTo>
                  <a:pt x="61214" y="37000"/>
                </a:lnTo>
                <a:lnTo>
                  <a:pt x="61214" y="37000"/>
                </a:lnTo>
                <a:cubicBezTo>
                  <a:pt x="58595" y="38897"/>
                  <a:pt x="56690" y="41410"/>
                  <a:pt x="55500" y="44538"/>
                </a:cubicBezTo>
                <a:lnTo>
                  <a:pt x="55500" y="44538"/>
                </a:lnTo>
                <a:lnTo>
                  <a:pt x="6357" y="44538"/>
                </a:lnTo>
                <a:cubicBezTo>
                  <a:pt x="4500" y="44538"/>
                  <a:pt x="2976" y="45179"/>
                  <a:pt x="1786" y="46462"/>
                </a:cubicBezTo>
                <a:lnTo>
                  <a:pt x="1786" y="46462"/>
                </a:lnTo>
                <a:cubicBezTo>
                  <a:pt x="595" y="47744"/>
                  <a:pt x="0" y="49385"/>
                  <a:pt x="0" y="51385"/>
                </a:cubicBezTo>
                <a:lnTo>
                  <a:pt x="0" y="51385"/>
                </a:lnTo>
                <a:cubicBezTo>
                  <a:pt x="0" y="53385"/>
                  <a:pt x="595" y="55026"/>
                  <a:pt x="1786" y="56308"/>
                </a:cubicBezTo>
                <a:lnTo>
                  <a:pt x="1786" y="56308"/>
                </a:lnTo>
                <a:cubicBezTo>
                  <a:pt x="2976" y="57590"/>
                  <a:pt x="4500" y="58231"/>
                  <a:pt x="6357" y="58231"/>
                </a:cubicBezTo>
                <a:lnTo>
                  <a:pt x="6357" y="58231"/>
                </a:lnTo>
                <a:lnTo>
                  <a:pt x="55500" y="58231"/>
                </a:lnTo>
                <a:cubicBezTo>
                  <a:pt x="56690" y="61359"/>
                  <a:pt x="58595" y="63846"/>
                  <a:pt x="61214" y="65692"/>
                </a:cubicBezTo>
                <a:lnTo>
                  <a:pt x="61214" y="65692"/>
                </a:lnTo>
                <a:cubicBezTo>
                  <a:pt x="63738" y="67590"/>
                  <a:pt x="66667" y="68538"/>
                  <a:pt x="70000" y="68538"/>
                </a:cubicBezTo>
                <a:lnTo>
                  <a:pt x="70000" y="68538"/>
                </a:lnTo>
                <a:cubicBezTo>
                  <a:pt x="73286" y="68538"/>
                  <a:pt x="76190" y="67590"/>
                  <a:pt x="78714" y="65692"/>
                </a:cubicBezTo>
                <a:lnTo>
                  <a:pt x="78714" y="65692"/>
                </a:lnTo>
                <a:cubicBezTo>
                  <a:pt x="81381" y="63846"/>
                  <a:pt x="83310" y="61359"/>
                  <a:pt x="84500" y="58231"/>
                </a:cubicBezTo>
                <a:lnTo>
                  <a:pt x="84500" y="58231"/>
                </a:lnTo>
                <a:lnTo>
                  <a:pt x="95429" y="58231"/>
                </a:lnTo>
                <a:cubicBezTo>
                  <a:pt x="97286" y="58231"/>
                  <a:pt x="98810" y="57590"/>
                  <a:pt x="100000" y="56308"/>
                </a:cubicBezTo>
                <a:lnTo>
                  <a:pt x="100000" y="56308"/>
                </a:lnTo>
                <a:cubicBezTo>
                  <a:pt x="101190" y="55026"/>
                  <a:pt x="101786" y="53385"/>
                  <a:pt x="101786" y="51385"/>
                </a:cubicBezTo>
                <a:lnTo>
                  <a:pt x="101786" y="51385"/>
                </a:lnTo>
                <a:cubicBezTo>
                  <a:pt x="101786" y="49385"/>
                  <a:pt x="101190" y="47744"/>
                  <a:pt x="100000" y="46462"/>
                </a:cubicBezTo>
                <a:lnTo>
                  <a:pt x="100000" y="46462"/>
                </a:lnTo>
                <a:cubicBezTo>
                  <a:pt x="98810" y="45179"/>
                  <a:pt x="97286" y="44538"/>
                  <a:pt x="95429" y="44538"/>
                </a:cubicBezTo>
                <a:lnTo>
                  <a:pt x="95429" y="44538"/>
                </a:lnTo>
                <a:lnTo>
                  <a:pt x="84500" y="44538"/>
                </a:lnTo>
                <a:cubicBezTo>
                  <a:pt x="83310" y="41410"/>
                  <a:pt x="81381" y="38897"/>
                  <a:pt x="78714" y="37000"/>
                </a:cubicBezTo>
                <a:lnTo>
                  <a:pt x="78714" y="37000"/>
                </a:lnTo>
                <a:cubicBezTo>
                  <a:pt x="76190" y="35154"/>
                  <a:pt x="73286" y="34231"/>
                  <a:pt x="70000" y="34231"/>
                </a:cubicBezTo>
                <a:lnTo>
                  <a:pt x="70000" y="34231"/>
                </a:lnTo>
                <a:moveTo>
                  <a:pt x="38143" y="24000"/>
                </a:moveTo>
                <a:lnTo>
                  <a:pt x="38143" y="24000"/>
                </a:lnTo>
                <a:cubicBezTo>
                  <a:pt x="36286" y="24000"/>
                  <a:pt x="34762" y="23359"/>
                  <a:pt x="33571" y="22077"/>
                </a:cubicBezTo>
                <a:lnTo>
                  <a:pt x="33571" y="22077"/>
                </a:lnTo>
                <a:lnTo>
                  <a:pt x="33571" y="22077"/>
                </a:lnTo>
                <a:cubicBezTo>
                  <a:pt x="32381" y="20795"/>
                  <a:pt x="31786" y="19154"/>
                  <a:pt x="31786" y="17154"/>
                </a:cubicBezTo>
                <a:lnTo>
                  <a:pt x="31786" y="17154"/>
                </a:lnTo>
                <a:cubicBezTo>
                  <a:pt x="31786" y="15154"/>
                  <a:pt x="32381" y="13513"/>
                  <a:pt x="33571" y="12231"/>
                </a:cubicBezTo>
                <a:lnTo>
                  <a:pt x="33571" y="12231"/>
                </a:lnTo>
                <a:cubicBezTo>
                  <a:pt x="34762" y="10949"/>
                  <a:pt x="36286" y="10308"/>
                  <a:pt x="38143" y="10308"/>
                </a:cubicBezTo>
                <a:lnTo>
                  <a:pt x="38143" y="10308"/>
                </a:lnTo>
                <a:cubicBezTo>
                  <a:pt x="40000" y="10308"/>
                  <a:pt x="41524" y="10949"/>
                  <a:pt x="42714" y="12231"/>
                </a:cubicBezTo>
                <a:lnTo>
                  <a:pt x="42714" y="12231"/>
                </a:lnTo>
                <a:cubicBezTo>
                  <a:pt x="43905" y="13513"/>
                  <a:pt x="44500" y="15154"/>
                  <a:pt x="44500" y="17154"/>
                </a:cubicBezTo>
                <a:lnTo>
                  <a:pt x="44500" y="17154"/>
                </a:lnTo>
                <a:cubicBezTo>
                  <a:pt x="44500" y="19154"/>
                  <a:pt x="43905" y="20795"/>
                  <a:pt x="42714" y="22077"/>
                </a:cubicBezTo>
                <a:lnTo>
                  <a:pt x="42714" y="22077"/>
                </a:lnTo>
                <a:cubicBezTo>
                  <a:pt x="41524" y="23359"/>
                  <a:pt x="40000" y="24000"/>
                  <a:pt x="38143" y="24000"/>
                </a:cubicBezTo>
                <a:lnTo>
                  <a:pt x="38143" y="24000"/>
                </a:lnTo>
                <a:moveTo>
                  <a:pt x="52714" y="10308"/>
                </a:moveTo>
                <a:lnTo>
                  <a:pt x="52714" y="10308"/>
                </a:lnTo>
                <a:cubicBezTo>
                  <a:pt x="51524" y="7128"/>
                  <a:pt x="49595" y="4615"/>
                  <a:pt x="46929" y="2769"/>
                </a:cubicBezTo>
                <a:lnTo>
                  <a:pt x="46929" y="2769"/>
                </a:lnTo>
                <a:lnTo>
                  <a:pt x="46929" y="2769"/>
                </a:lnTo>
                <a:cubicBezTo>
                  <a:pt x="44405" y="923"/>
                  <a:pt x="41476" y="0"/>
                  <a:pt x="38143" y="0"/>
                </a:cubicBezTo>
                <a:lnTo>
                  <a:pt x="38143" y="0"/>
                </a:lnTo>
                <a:cubicBezTo>
                  <a:pt x="34857" y="0"/>
                  <a:pt x="31952" y="923"/>
                  <a:pt x="29429" y="2769"/>
                </a:cubicBezTo>
                <a:lnTo>
                  <a:pt x="29429" y="2769"/>
                </a:lnTo>
                <a:cubicBezTo>
                  <a:pt x="26762" y="4615"/>
                  <a:pt x="24833" y="7128"/>
                  <a:pt x="23643" y="10308"/>
                </a:cubicBezTo>
                <a:lnTo>
                  <a:pt x="23643" y="10308"/>
                </a:lnTo>
                <a:lnTo>
                  <a:pt x="6357" y="10308"/>
                </a:lnTo>
                <a:cubicBezTo>
                  <a:pt x="4500" y="10308"/>
                  <a:pt x="2976" y="10949"/>
                  <a:pt x="1786" y="12231"/>
                </a:cubicBezTo>
                <a:lnTo>
                  <a:pt x="1786" y="12231"/>
                </a:lnTo>
                <a:cubicBezTo>
                  <a:pt x="595" y="13513"/>
                  <a:pt x="0" y="15154"/>
                  <a:pt x="0" y="17154"/>
                </a:cubicBezTo>
                <a:lnTo>
                  <a:pt x="0" y="17154"/>
                </a:lnTo>
                <a:cubicBezTo>
                  <a:pt x="0" y="19154"/>
                  <a:pt x="595" y="20795"/>
                  <a:pt x="1786" y="22077"/>
                </a:cubicBezTo>
                <a:lnTo>
                  <a:pt x="1786" y="22077"/>
                </a:lnTo>
                <a:cubicBezTo>
                  <a:pt x="2976" y="23359"/>
                  <a:pt x="4500" y="24000"/>
                  <a:pt x="6357" y="24000"/>
                </a:cubicBezTo>
                <a:lnTo>
                  <a:pt x="6357" y="24000"/>
                </a:lnTo>
                <a:lnTo>
                  <a:pt x="23643" y="24000"/>
                </a:lnTo>
                <a:cubicBezTo>
                  <a:pt x="24833" y="27128"/>
                  <a:pt x="26762" y="29615"/>
                  <a:pt x="29429" y="31462"/>
                </a:cubicBezTo>
                <a:lnTo>
                  <a:pt x="29429" y="31462"/>
                </a:lnTo>
                <a:cubicBezTo>
                  <a:pt x="31952" y="33308"/>
                  <a:pt x="34857" y="34231"/>
                  <a:pt x="38143" y="34231"/>
                </a:cubicBezTo>
                <a:lnTo>
                  <a:pt x="38143" y="34231"/>
                </a:lnTo>
                <a:cubicBezTo>
                  <a:pt x="41476" y="34231"/>
                  <a:pt x="44405" y="33308"/>
                  <a:pt x="46929" y="31462"/>
                </a:cubicBezTo>
                <a:lnTo>
                  <a:pt x="46929" y="31462"/>
                </a:lnTo>
                <a:cubicBezTo>
                  <a:pt x="49595" y="29615"/>
                  <a:pt x="51524" y="27128"/>
                  <a:pt x="52714" y="24000"/>
                </a:cubicBezTo>
                <a:lnTo>
                  <a:pt x="52714" y="24000"/>
                </a:lnTo>
                <a:lnTo>
                  <a:pt x="95429" y="24000"/>
                </a:lnTo>
                <a:cubicBezTo>
                  <a:pt x="97286" y="24000"/>
                  <a:pt x="98810" y="23359"/>
                  <a:pt x="100000" y="22077"/>
                </a:cubicBezTo>
                <a:lnTo>
                  <a:pt x="100000" y="22077"/>
                </a:lnTo>
                <a:cubicBezTo>
                  <a:pt x="101190" y="20795"/>
                  <a:pt x="101786" y="19154"/>
                  <a:pt x="101786" y="17154"/>
                </a:cubicBezTo>
                <a:lnTo>
                  <a:pt x="101786" y="17154"/>
                </a:lnTo>
                <a:cubicBezTo>
                  <a:pt x="101786" y="15154"/>
                  <a:pt x="101190" y="13513"/>
                  <a:pt x="100000" y="12231"/>
                </a:cubicBezTo>
                <a:lnTo>
                  <a:pt x="100000" y="12231"/>
                </a:lnTo>
                <a:cubicBezTo>
                  <a:pt x="98810" y="10949"/>
                  <a:pt x="97286" y="10308"/>
                  <a:pt x="95429" y="10308"/>
                </a:cubicBezTo>
                <a:lnTo>
                  <a:pt x="95429" y="10308"/>
                </a:lnTo>
                <a:lnTo>
                  <a:pt x="52714" y="10308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3596-16"/>
          <p:cNvSpPr/>
          <p:nvPr/>
        </p:nvSpPr>
        <p:spPr>
          <a:xfrm>
            <a:off x="4672013" y="2286335"/>
            <a:ext cx="4071938" cy="746522"/>
          </a:xfrm>
          <a:prstGeom prst="roundRect">
            <a:avLst>
              <a:gd name="adj" fmla="val 510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9439833601-24"/>
          <p:cNvSpPr/>
          <p:nvPr/>
        </p:nvSpPr>
        <p:spPr>
          <a:xfrm>
            <a:off x="4822031" y="2509577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3623-53"/>
          <p:cNvSpPr/>
          <p:nvPr/>
        </p:nvSpPr>
        <p:spPr>
          <a:xfrm>
            <a:off x="4925392" y="2591730"/>
            <a:ext cx="93315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300" y="76357"/>
                </a:moveTo>
                <a:lnTo>
                  <a:pt x="71300" y="76357"/>
                </a:lnTo>
                <a:cubicBezTo>
                  <a:pt x="74433" y="70262"/>
                  <a:pt x="78967" y="64619"/>
                  <a:pt x="84900" y="59429"/>
                </a:cubicBezTo>
                <a:lnTo>
                  <a:pt x="84900" y="59429"/>
                </a:lnTo>
                <a:lnTo>
                  <a:pt x="84900" y="59429"/>
                </a:lnTo>
                <a:cubicBezTo>
                  <a:pt x="84900" y="59286"/>
                  <a:pt x="84900" y="59214"/>
                  <a:pt x="84900" y="59214"/>
                </a:cubicBezTo>
                <a:lnTo>
                  <a:pt x="84900" y="59214"/>
                </a:lnTo>
                <a:lnTo>
                  <a:pt x="84900" y="59214"/>
                </a:lnTo>
                <a:cubicBezTo>
                  <a:pt x="86367" y="57786"/>
                  <a:pt x="87833" y="56333"/>
                  <a:pt x="89300" y="54857"/>
                </a:cubicBezTo>
                <a:lnTo>
                  <a:pt x="89300" y="54857"/>
                </a:lnTo>
                <a:cubicBezTo>
                  <a:pt x="94900" y="49143"/>
                  <a:pt x="97800" y="42524"/>
                  <a:pt x="98000" y="35000"/>
                </a:cubicBezTo>
                <a:lnTo>
                  <a:pt x="98000" y="35000"/>
                </a:lnTo>
                <a:cubicBezTo>
                  <a:pt x="97600" y="25048"/>
                  <a:pt x="92767" y="16833"/>
                  <a:pt x="83500" y="10357"/>
                </a:cubicBezTo>
                <a:lnTo>
                  <a:pt x="83500" y="10357"/>
                </a:lnTo>
                <a:cubicBezTo>
                  <a:pt x="74433" y="3738"/>
                  <a:pt x="62933" y="286"/>
                  <a:pt x="49000" y="0"/>
                </a:cubicBezTo>
                <a:lnTo>
                  <a:pt x="49000" y="0"/>
                </a:lnTo>
                <a:cubicBezTo>
                  <a:pt x="35067" y="286"/>
                  <a:pt x="23567" y="3738"/>
                  <a:pt x="14500" y="10357"/>
                </a:cubicBezTo>
                <a:lnTo>
                  <a:pt x="14500" y="10357"/>
                </a:lnTo>
                <a:cubicBezTo>
                  <a:pt x="5233" y="16833"/>
                  <a:pt x="400" y="25048"/>
                  <a:pt x="0" y="35000"/>
                </a:cubicBezTo>
                <a:lnTo>
                  <a:pt x="0" y="35000"/>
                </a:lnTo>
                <a:cubicBezTo>
                  <a:pt x="200" y="42524"/>
                  <a:pt x="3067" y="49143"/>
                  <a:pt x="8600" y="54857"/>
                </a:cubicBezTo>
                <a:lnTo>
                  <a:pt x="8600" y="54857"/>
                </a:lnTo>
                <a:cubicBezTo>
                  <a:pt x="10133" y="56333"/>
                  <a:pt x="11633" y="57738"/>
                  <a:pt x="13100" y="59071"/>
                </a:cubicBezTo>
                <a:lnTo>
                  <a:pt x="13100" y="59071"/>
                </a:lnTo>
                <a:cubicBezTo>
                  <a:pt x="13100" y="59167"/>
                  <a:pt x="13100" y="59214"/>
                  <a:pt x="13100" y="59214"/>
                </a:cubicBezTo>
                <a:lnTo>
                  <a:pt x="13100" y="59214"/>
                </a:lnTo>
                <a:lnTo>
                  <a:pt x="13100" y="59214"/>
                </a:lnTo>
                <a:cubicBezTo>
                  <a:pt x="19033" y="64405"/>
                  <a:pt x="23567" y="70119"/>
                  <a:pt x="26700" y="76357"/>
                </a:cubicBezTo>
                <a:lnTo>
                  <a:pt x="26700" y="76357"/>
                </a:lnTo>
                <a:lnTo>
                  <a:pt x="71300" y="76357"/>
                </a:lnTo>
                <a:moveTo>
                  <a:pt x="49000" y="101786"/>
                </a:moveTo>
                <a:lnTo>
                  <a:pt x="49000" y="101786"/>
                </a:lnTo>
                <a:cubicBezTo>
                  <a:pt x="55267" y="101643"/>
                  <a:pt x="60533" y="100119"/>
                  <a:pt x="64800" y="97214"/>
                </a:cubicBezTo>
                <a:lnTo>
                  <a:pt x="64800" y="97214"/>
                </a:lnTo>
                <a:lnTo>
                  <a:pt x="64800" y="97214"/>
                </a:lnTo>
                <a:cubicBezTo>
                  <a:pt x="68933" y="94167"/>
                  <a:pt x="71100" y="90381"/>
                  <a:pt x="71300" y="85857"/>
                </a:cubicBezTo>
                <a:lnTo>
                  <a:pt x="71300" y="85857"/>
                </a:lnTo>
                <a:lnTo>
                  <a:pt x="71300" y="82714"/>
                </a:lnTo>
                <a:lnTo>
                  <a:pt x="26700" y="82714"/>
                </a:lnTo>
                <a:lnTo>
                  <a:pt x="26700" y="85857"/>
                </a:lnTo>
                <a:cubicBezTo>
                  <a:pt x="26900" y="90381"/>
                  <a:pt x="29033" y="94167"/>
                  <a:pt x="33100" y="97214"/>
                </a:cubicBezTo>
                <a:lnTo>
                  <a:pt x="33100" y="97214"/>
                </a:lnTo>
                <a:cubicBezTo>
                  <a:pt x="37367" y="100119"/>
                  <a:pt x="42667" y="101643"/>
                  <a:pt x="49000" y="101786"/>
                </a:cubicBezTo>
                <a:lnTo>
                  <a:pt x="49000" y="101786"/>
                </a:lnTo>
                <a:moveTo>
                  <a:pt x="26700" y="35000"/>
                </a:moveTo>
                <a:lnTo>
                  <a:pt x="26700" y="35000"/>
                </a:lnTo>
                <a:cubicBezTo>
                  <a:pt x="26500" y="37000"/>
                  <a:pt x="25033" y="38048"/>
                  <a:pt x="22300" y="38143"/>
                </a:cubicBezTo>
                <a:lnTo>
                  <a:pt x="22300" y="38143"/>
                </a:lnTo>
                <a:cubicBezTo>
                  <a:pt x="19500" y="38048"/>
                  <a:pt x="18000" y="37000"/>
                  <a:pt x="17800" y="35000"/>
                </a:cubicBezTo>
                <a:lnTo>
                  <a:pt x="17800" y="35000"/>
                </a:lnTo>
                <a:cubicBezTo>
                  <a:pt x="18000" y="28619"/>
                  <a:pt x="21067" y="23381"/>
                  <a:pt x="27000" y="19286"/>
                </a:cubicBezTo>
                <a:lnTo>
                  <a:pt x="27000" y="19286"/>
                </a:lnTo>
                <a:cubicBezTo>
                  <a:pt x="32733" y="15048"/>
                  <a:pt x="40067" y="12857"/>
                  <a:pt x="49000" y="12714"/>
                </a:cubicBezTo>
                <a:lnTo>
                  <a:pt x="49000" y="12714"/>
                </a:lnTo>
                <a:cubicBezTo>
                  <a:pt x="51800" y="12857"/>
                  <a:pt x="53267" y="13929"/>
                  <a:pt x="53400" y="15929"/>
                </a:cubicBezTo>
                <a:lnTo>
                  <a:pt x="53400" y="15929"/>
                </a:lnTo>
                <a:cubicBezTo>
                  <a:pt x="53267" y="17881"/>
                  <a:pt x="51800" y="18929"/>
                  <a:pt x="49000" y="19071"/>
                </a:cubicBezTo>
                <a:lnTo>
                  <a:pt x="49000" y="19071"/>
                </a:lnTo>
                <a:cubicBezTo>
                  <a:pt x="42667" y="19214"/>
                  <a:pt x="37367" y="20738"/>
                  <a:pt x="33100" y="23643"/>
                </a:cubicBezTo>
                <a:lnTo>
                  <a:pt x="33100" y="23643"/>
                </a:lnTo>
                <a:cubicBezTo>
                  <a:pt x="29033" y="26690"/>
                  <a:pt x="26900" y="30476"/>
                  <a:pt x="26700" y="35000"/>
                </a:cubicBezTo>
                <a:lnTo>
                  <a:pt x="26700" y="35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3597-17"/>
          <p:cNvSpPr/>
          <p:nvPr/>
        </p:nvSpPr>
        <p:spPr>
          <a:xfrm>
            <a:off x="400050" y="3232882"/>
            <a:ext cx="2686050" cy="817178"/>
          </a:xfrm>
          <a:prstGeom prst="roundRect">
            <a:avLst>
              <a:gd name="adj" fmla="val 466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9439833601-25"/>
          <p:cNvSpPr/>
          <p:nvPr/>
        </p:nvSpPr>
        <p:spPr>
          <a:xfrm>
            <a:off x="550069" y="3505684"/>
            <a:ext cx="271463" cy="271463"/>
          </a:xfrm>
          <a:prstGeom prst="ellipse">
            <a:avLst/>
          </a:prstGeom>
          <a:solidFill>
            <a:srgbClr val="D6452D"/>
          </a:solidFill>
          <a:ln w="21431" algn="in">
            <a:solidFill>
              <a:srgbClr val="FFFFFF"/>
            </a:solidFill>
            <a:prstDash val="solid"/>
          </a:ln>
          <a:effectLst>
            <a:outerShdw blurRad="57150" dist="14288" dir="5400000" sx="100000" sy="100000" kx="0" ky="0" algn="ctr">
              <a:srgbClr val="1E293B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9439833597-18"/>
          <p:cNvSpPr/>
          <p:nvPr/>
        </p:nvSpPr>
        <p:spPr>
          <a:xfrm>
            <a:off x="3228975" y="3232882"/>
            <a:ext cx="2686050" cy="817178"/>
          </a:xfrm>
          <a:prstGeom prst="roundRect">
            <a:avLst>
              <a:gd name="adj" fmla="val 466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3602-26"/>
          <p:cNvSpPr/>
          <p:nvPr/>
        </p:nvSpPr>
        <p:spPr>
          <a:xfrm>
            <a:off x="3378994" y="3505684"/>
            <a:ext cx="271463" cy="271463"/>
          </a:xfrm>
          <a:prstGeom prst="ellipse">
            <a:avLst/>
          </a:prstGeom>
          <a:solidFill>
            <a:srgbClr val="E8A33D"/>
          </a:solidFill>
          <a:ln w="21431" algn="in">
            <a:solidFill>
              <a:srgbClr val="FFFFFF"/>
            </a:solidFill>
            <a:prstDash val="solid"/>
          </a:ln>
          <a:effectLst>
            <a:outerShdw blurRad="57150" dist="14288" dir="5400000" sx="100000" sy="100000" kx="0" ky="0" algn="ctr">
              <a:srgbClr val="1E293B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9439833597-19"/>
          <p:cNvSpPr/>
          <p:nvPr/>
        </p:nvSpPr>
        <p:spPr>
          <a:xfrm>
            <a:off x="6057900" y="3232882"/>
            <a:ext cx="2686050" cy="817178"/>
          </a:xfrm>
          <a:prstGeom prst="roundRect">
            <a:avLst>
              <a:gd name="adj" fmla="val 466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9439833602-27"/>
          <p:cNvSpPr/>
          <p:nvPr/>
        </p:nvSpPr>
        <p:spPr>
          <a:xfrm>
            <a:off x="6207919" y="3505684"/>
            <a:ext cx="271463" cy="271463"/>
          </a:xfrm>
          <a:prstGeom prst="ellipse">
            <a:avLst/>
          </a:prstGeom>
          <a:solidFill>
            <a:srgbClr val="2E9E5B"/>
          </a:solidFill>
          <a:ln w="21431" algn="in">
            <a:solidFill>
              <a:srgbClr val="FFFFFF"/>
            </a:solidFill>
            <a:prstDash val="solid"/>
          </a:ln>
          <a:effectLst>
            <a:outerShdw blurRad="57150" dist="14288" dir="5400000" sx="100000" sy="100000" kx="0" ky="0" algn="ctr">
              <a:srgbClr val="1E293B">
                <a:alpha val="1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el-178943983359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943983359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9439833592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5" name="el-1789439833593-8"/>
          <p:cNvSpPr txBox="1"/>
          <p:nvPr/>
        </p:nvSpPr>
        <p:spPr>
          <a:xfrm>
            <a:off x="3748236" y="157163"/>
            <a:ext cx="19002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三种通风方式信号系统总述</a:t>
            </a:r>
            <a:endParaRPr/>
          </a:p>
        </p:txBody>
      </p:sp>
      <p:sp>
        <p:nvSpPr>
          <p:cNvPr id="26" name="el-1789439833593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· 配电系统</a:t>
            </a:r>
            <a:endParaRPr/>
          </a:p>
        </p:txBody>
      </p:sp>
      <p:sp>
        <p:nvSpPr>
          <p:cNvPr id="27" name="el-1789439833600-22"/>
          <p:cNvSpPr txBox="1"/>
          <p:nvPr/>
        </p:nvSpPr>
        <p:spPr>
          <a:xfrm>
            <a:off x="1157288" y="1429085"/>
            <a:ext cx="7475220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系统设置总要求</a:t>
            </a:r>
            <a:endParaRPr/>
          </a:p>
        </p:txBody>
      </p:sp>
      <p:sp>
        <p:nvSpPr>
          <p:cNvPr id="28" name="el-1789439833600-21"/>
          <p:cNvSpPr txBox="1"/>
          <p:nvPr/>
        </p:nvSpPr>
        <p:spPr>
          <a:xfrm>
            <a:off x="1157288" y="1707691"/>
            <a:ext cx="746521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设有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清洁式、滤毒式、隔绝式</a:t>
            </a:r>
            <a:r>
              <a:rPr sz="112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三种通风方式的防空地下室，应在每个防护单元内设置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三种通风方式信号装置系统</a:t>
            </a:r>
            <a:endParaRPr/>
          </a:p>
        </p:txBody>
      </p:sp>
      <p:sp>
        <p:nvSpPr>
          <p:cNvPr id="29" name="el-1789439833605-30"/>
          <p:cNvSpPr txBox="1"/>
          <p:nvPr/>
        </p:nvSpPr>
        <p:spPr>
          <a:xfrm>
            <a:off x="1007269" y="2450641"/>
            <a:ext cx="337185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信号控制箱</a:t>
            </a:r>
            <a:endParaRPr/>
          </a:p>
        </p:txBody>
      </p:sp>
      <p:sp>
        <p:nvSpPr>
          <p:cNvPr id="30" name="el-1789439833605-28"/>
          <p:cNvSpPr txBox="1"/>
          <p:nvPr/>
        </p:nvSpPr>
        <p:spPr>
          <a:xfrm>
            <a:off x="1007269" y="2679241"/>
            <a:ext cx="3366849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宜设在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值班室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防化通信值班室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</a:t>
            </a:r>
            <a:endParaRPr/>
          </a:p>
        </p:txBody>
      </p:sp>
      <p:sp>
        <p:nvSpPr>
          <p:cNvPr id="31" name="el-1789439833605-31"/>
          <p:cNvSpPr txBox="1"/>
          <p:nvPr/>
        </p:nvSpPr>
        <p:spPr>
          <a:xfrm>
            <a:off x="5222081" y="2443497"/>
            <a:ext cx="34718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灯光信号和音响</a:t>
            </a:r>
            <a:endParaRPr/>
          </a:p>
        </p:txBody>
      </p:sp>
      <p:sp>
        <p:nvSpPr>
          <p:cNvPr id="32" name="el-1789439833605-29"/>
          <p:cNvSpPr txBox="1"/>
          <p:nvPr/>
        </p:nvSpPr>
        <p:spPr>
          <a:xfrm>
            <a:off x="5222081" y="2672097"/>
            <a:ext cx="3466862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应采用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集中或自动控制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方式</a:t>
            </a:r>
            <a:endParaRPr/>
          </a:p>
        </p:txBody>
      </p:sp>
      <p:sp>
        <p:nvSpPr>
          <p:cNvPr id="33" name="el-1789439833605-32"/>
          <p:cNvSpPr txBox="1"/>
          <p:nvPr/>
        </p:nvSpPr>
        <p:spPr>
          <a:xfrm>
            <a:off x="921544" y="3368613"/>
            <a:ext cx="979408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56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隔绝式</a:t>
            </a:r>
            <a:endParaRPr/>
          </a:p>
        </p:txBody>
      </p:sp>
      <p:sp>
        <p:nvSpPr>
          <p:cNvPr id="34" name="el-1789439833605-33"/>
          <p:cNvSpPr txBox="1"/>
          <p:nvPr/>
        </p:nvSpPr>
        <p:spPr>
          <a:xfrm>
            <a:off x="921544" y="3518632"/>
            <a:ext cx="102441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红色灯光</a:t>
            </a:r>
            <a:endParaRPr/>
          </a:p>
        </p:txBody>
      </p:sp>
      <p:sp>
        <p:nvSpPr>
          <p:cNvPr id="35" name="el-1789439833605-34"/>
          <p:cNvSpPr txBox="1"/>
          <p:nvPr/>
        </p:nvSpPr>
        <p:spPr>
          <a:xfrm>
            <a:off x="921544" y="3754375"/>
            <a:ext cx="994410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工程完全封闭状态</a:t>
            </a:r>
            <a:endParaRPr/>
          </a:p>
        </p:txBody>
      </p:sp>
      <p:sp>
        <p:nvSpPr>
          <p:cNvPr id="36" name="el-1789439833605-35"/>
          <p:cNvSpPr txBox="1"/>
          <p:nvPr/>
        </p:nvSpPr>
        <p:spPr>
          <a:xfrm>
            <a:off x="3750469" y="3368613"/>
            <a:ext cx="1093708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56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滤毒式</a:t>
            </a:r>
            <a:endParaRPr/>
          </a:p>
        </p:txBody>
      </p:sp>
      <p:sp>
        <p:nvSpPr>
          <p:cNvPr id="37" name="el-1789439833606-36"/>
          <p:cNvSpPr txBox="1"/>
          <p:nvPr/>
        </p:nvSpPr>
        <p:spPr>
          <a:xfrm>
            <a:off x="3750469" y="3518632"/>
            <a:ext cx="113871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黄色灯光</a:t>
            </a:r>
            <a:endParaRPr/>
          </a:p>
        </p:txBody>
      </p:sp>
      <p:sp>
        <p:nvSpPr>
          <p:cNvPr id="38" name="el-1789439833606-37"/>
          <p:cNvSpPr txBox="1"/>
          <p:nvPr/>
        </p:nvSpPr>
        <p:spPr>
          <a:xfrm>
            <a:off x="3750469" y="3754375"/>
            <a:ext cx="1108710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空气经滤毒净化状态</a:t>
            </a:r>
            <a:endParaRPr/>
          </a:p>
        </p:txBody>
      </p:sp>
      <p:sp>
        <p:nvSpPr>
          <p:cNvPr id="39" name="el-1789439833606-38"/>
          <p:cNvSpPr txBox="1"/>
          <p:nvPr/>
        </p:nvSpPr>
        <p:spPr>
          <a:xfrm>
            <a:off x="6579394" y="3368613"/>
            <a:ext cx="979408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56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清洁式</a:t>
            </a:r>
            <a:endParaRPr/>
          </a:p>
        </p:txBody>
      </p:sp>
      <p:sp>
        <p:nvSpPr>
          <p:cNvPr id="40" name="el-1789439833606-39"/>
          <p:cNvSpPr txBox="1"/>
          <p:nvPr/>
        </p:nvSpPr>
        <p:spPr>
          <a:xfrm>
            <a:off x="6579394" y="3518632"/>
            <a:ext cx="102441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绿色灯光</a:t>
            </a:r>
            <a:endParaRPr/>
          </a:p>
        </p:txBody>
      </p:sp>
      <p:sp>
        <p:nvSpPr>
          <p:cNvPr id="41" name="el-1789439833606-40"/>
          <p:cNvSpPr txBox="1"/>
          <p:nvPr/>
        </p:nvSpPr>
        <p:spPr>
          <a:xfrm>
            <a:off x="6579394" y="3754375"/>
            <a:ext cx="994410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正常通风换气状态</a:t>
            </a:r>
            <a:endParaRPr/>
          </a:p>
        </p:txBody>
      </p:sp>
      <p:sp>
        <p:nvSpPr>
          <p:cNvPr id="42" name="el-1789439833593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3" name="el-1789439833592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配电系统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4" name="el-1789439833594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3594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46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375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3757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3759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3760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3762-16"/>
          <p:cNvSpPr/>
          <p:nvPr/>
        </p:nvSpPr>
        <p:spPr>
          <a:xfrm>
            <a:off x="400050" y="1046559"/>
            <a:ext cx="4086225" cy="2593181"/>
          </a:xfrm>
          <a:prstGeom prst="roundRect">
            <a:avLst>
              <a:gd name="adj" fmla="val 146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3763-19"/>
          <p:cNvSpPr/>
          <p:nvPr/>
        </p:nvSpPr>
        <p:spPr>
          <a:xfrm>
            <a:off x="400050" y="1046559"/>
            <a:ext cx="42863" cy="2593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5"/>
                </a:lnTo>
                <a:lnTo>
                  <a:pt x="53661" y="21"/>
                </a:lnTo>
                <a:lnTo>
                  <a:pt x="47314" y="47"/>
                </a:lnTo>
                <a:lnTo>
                  <a:pt x="41154" y="84"/>
                </a:lnTo>
                <a:lnTo>
                  <a:pt x="35240" y="130"/>
                </a:lnTo>
                <a:lnTo>
                  <a:pt x="29629" y="186"/>
                </a:lnTo>
                <a:lnTo>
                  <a:pt x="24374" y="250"/>
                </a:lnTo>
                <a:lnTo>
                  <a:pt x="19526" y="323"/>
                </a:lnTo>
                <a:lnTo>
                  <a:pt x="15133" y="403"/>
                </a:lnTo>
                <a:lnTo>
                  <a:pt x="11235" y="490"/>
                </a:lnTo>
                <a:lnTo>
                  <a:pt x="7872" y="582"/>
                </a:lnTo>
                <a:lnTo>
                  <a:pt x="5075" y="680"/>
                </a:lnTo>
                <a:lnTo>
                  <a:pt x="2871" y="782"/>
                </a:lnTo>
                <a:lnTo>
                  <a:pt x="1281" y="887"/>
                </a:lnTo>
                <a:lnTo>
                  <a:pt x="321" y="994"/>
                </a:lnTo>
                <a:lnTo>
                  <a:pt x="0" y="1102"/>
                </a:lnTo>
                <a:lnTo>
                  <a:pt x="0" y="98898"/>
                </a:lnTo>
                <a:lnTo>
                  <a:pt x="321" y="99006"/>
                </a:lnTo>
                <a:lnTo>
                  <a:pt x="1281" y="99113"/>
                </a:lnTo>
                <a:lnTo>
                  <a:pt x="2871" y="99218"/>
                </a:lnTo>
                <a:lnTo>
                  <a:pt x="5075" y="99320"/>
                </a:lnTo>
                <a:lnTo>
                  <a:pt x="7872" y="99418"/>
                </a:lnTo>
                <a:lnTo>
                  <a:pt x="11235" y="99510"/>
                </a:lnTo>
                <a:lnTo>
                  <a:pt x="15133" y="99597"/>
                </a:lnTo>
                <a:lnTo>
                  <a:pt x="19526" y="99677"/>
                </a:lnTo>
                <a:lnTo>
                  <a:pt x="24374" y="99750"/>
                </a:lnTo>
                <a:lnTo>
                  <a:pt x="29629" y="99814"/>
                </a:lnTo>
                <a:lnTo>
                  <a:pt x="35240" y="99870"/>
                </a:lnTo>
                <a:lnTo>
                  <a:pt x="41154" y="99916"/>
                </a:lnTo>
                <a:lnTo>
                  <a:pt x="47314" y="99953"/>
                </a:lnTo>
                <a:lnTo>
                  <a:pt x="53661" y="99979"/>
                </a:lnTo>
                <a:lnTo>
                  <a:pt x="60132" y="9999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8898"/>
                </a:lnTo>
                <a:lnTo>
                  <a:pt x="100000" y="1102"/>
                </a:lnTo>
                <a:lnTo>
                  <a:pt x="100000" y="110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3764-20"/>
          <p:cNvCxnSpPr/>
          <p:nvPr/>
        </p:nvCxnSpPr>
        <p:spPr>
          <a:xfrm>
            <a:off x="642938" y="1575197"/>
            <a:ext cx="3636169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3769-29"/>
          <p:cNvSpPr/>
          <p:nvPr/>
        </p:nvSpPr>
        <p:spPr>
          <a:xfrm>
            <a:off x="642938" y="1210866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3861-43"/>
          <p:cNvSpPr/>
          <p:nvPr/>
        </p:nvSpPr>
        <p:spPr>
          <a:xfrm>
            <a:off x="733127" y="1285994"/>
            <a:ext cx="91083" cy="1212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800" y="95615"/>
                </a:moveTo>
                <a:lnTo>
                  <a:pt x="53800" y="95615"/>
                </a:lnTo>
                <a:cubicBezTo>
                  <a:pt x="58267" y="91359"/>
                  <a:pt x="63733" y="85667"/>
                  <a:pt x="70200" y="78538"/>
                </a:cubicBezTo>
                <a:lnTo>
                  <a:pt x="70200" y="78538"/>
                </a:lnTo>
                <a:lnTo>
                  <a:pt x="70200" y="78538"/>
                </a:lnTo>
                <a:cubicBezTo>
                  <a:pt x="76667" y="71513"/>
                  <a:pt x="82500" y="64231"/>
                  <a:pt x="87700" y="56692"/>
                </a:cubicBezTo>
                <a:lnTo>
                  <a:pt x="87700" y="56692"/>
                </a:lnTo>
                <a:lnTo>
                  <a:pt x="87700" y="56692"/>
                </a:lnTo>
                <a:cubicBezTo>
                  <a:pt x="92633" y="49154"/>
                  <a:pt x="95267" y="42513"/>
                  <a:pt x="95600" y="36769"/>
                </a:cubicBezTo>
                <a:lnTo>
                  <a:pt x="95600" y="36769"/>
                </a:lnTo>
                <a:cubicBezTo>
                  <a:pt x="95267" y="26308"/>
                  <a:pt x="90633" y="17615"/>
                  <a:pt x="81700" y="10692"/>
                </a:cubicBezTo>
                <a:lnTo>
                  <a:pt x="81700" y="10692"/>
                </a:lnTo>
                <a:cubicBezTo>
                  <a:pt x="72700" y="3821"/>
                  <a:pt x="61400" y="256"/>
                  <a:pt x="47800" y="0"/>
                </a:cubicBezTo>
                <a:lnTo>
                  <a:pt x="47800" y="0"/>
                </a:lnTo>
                <a:cubicBezTo>
                  <a:pt x="34200" y="256"/>
                  <a:pt x="22900" y="3821"/>
                  <a:pt x="13900" y="10692"/>
                </a:cubicBezTo>
                <a:lnTo>
                  <a:pt x="13900" y="10692"/>
                </a:lnTo>
                <a:cubicBezTo>
                  <a:pt x="4967" y="17615"/>
                  <a:pt x="333" y="26308"/>
                  <a:pt x="0" y="36769"/>
                </a:cubicBezTo>
                <a:lnTo>
                  <a:pt x="0" y="36769"/>
                </a:lnTo>
                <a:cubicBezTo>
                  <a:pt x="333" y="42513"/>
                  <a:pt x="3000" y="49154"/>
                  <a:pt x="8000" y="56692"/>
                </a:cubicBezTo>
                <a:lnTo>
                  <a:pt x="8000" y="56692"/>
                </a:lnTo>
                <a:cubicBezTo>
                  <a:pt x="13133" y="64231"/>
                  <a:pt x="18933" y="71513"/>
                  <a:pt x="25400" y="78538"/>
                </a:cubicBezTo>
                <a:lnTo>
                  <a:pt x="25400" y="78538"/>
                </a:lnTo>
                <a:cubicBezTo>
                  <a:pt x="31867" y="85667"/>
                  <a:pt x="37333" y="91359"/>
                  <a:pt x="41800" y="95615"/>
                </a:cubicBezTo>
                <a:lnTo>
                  <a:pt x="41800" y="95615"/>
                </a:lnTo>
                <a:cubicBezTo>
                  <a:pt x="43467" y="97154"/>
                  <a:pt x="45467" y="97923"/>
                  <a:pt x="47800" y="97923"/>
                </a:cubicBezTo>
                <a:lnTo>
                  <a:pt x="47800" y="97923"/>
                </a:lnTo>
                <a:cubicBezTo>
                  <a:pt x="50133" y="97923"/>
                  <a:pt x="52133" y="97154"/>
                  <a:pt x="53800" y="95615"/>
                </a:cubicBezTo>
                <a:lnTo>
                  <a:pt x="53800" y="95615"/>
                </a:lnTo>
                <a:moveTo>
                  <a:pt x="47800" y="24538"/>
                </a:moveTo>
                <a:lnTo>
                  <a:pt x="47800" y="24538"/>
                </a:lnTo>
                <a:cubicBezTo>
                  <a:pt x="53800" y="24641"/>
                  <a:pt x="58367" y="26667"/>
                  <a:pt x="61500" y="30615"/>
                </a:cubicBezTo>
                <a:lnTo>
                  <a:pt x="61500" y="30615"/>
                </a:lnTo>
                <a:cubicBezTo>
                  <a:pt x="64500" y="34718"/>
                  <a:pt x="64500" y="38821"/>
                  <a:pt x="61500" y="42923"/>
                </a:cubicBezTo>
                <a:lnTo>
                  <a:pt x="61500" y="42923"/>
                </a:lnTo>
                <a:cubicBezTo>
                  <a:pt x="58367" y="46872"/>
                  <a:pt x="53800" y="48923"/>
                  <a:pt x="47800" y="49077"/>
                </a:cubicBezTo>
                <a:lnTo>
                  <a:pt x="47800" y="49077"/>
                </a:lnTo>
                <a:cubicBezTo>
                  <a:pt x="41800" y="48923"/>
                  <a:pt x="37233" y="46872"/>
                  <a:pt x="34100" y="42923"/>
                </a:cubicBezTo>
                <a:lnTo>
                  <a:pt x="34100" y="42923"/>
                </a:lnTo>
                <a:cubicBezTo>
                  <a:pt x="31100" y="38821"/>
                  <a:pt x="31100" y="34718"/>
                  <a:pt x="34100" y="30615"/>
                </a:cubicBezTo>
                <a:lnTo>
                  <a:pt x="34100" y="30615"/>
                </a:lnTo>
                <a:cubicBezTo>
                  <a:pt x="37233" y="26667"/>
                  <a:pt x="41800" y="24641"/>
                  <a:pt x="47800" y="24538"/>
                </a:cubicBezTo>
                <a:lnTo>
                  <a:pt x="47800" y="2453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3768-26"/>
          <p:cNvSpPr/>
          <p:nvPr/>
        </p:nvSpPr>
        <p:spPr>
          <a:xfrm>
            <a:off x="3531580" y="1257300"/>
            <a:ext cx="747526" cy="178594"/>
          </a:xfrm>
          <a:prstGeom prst="roundRect">
            <a:avLst>
              <a:gd name="adj" fmla="val 10667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3769-30"/>
          <p:cNvSpPr/>
          <p:nvPr/>
        </p:nvSpPr>
        <p:spPr>
          <a:xfrm>
            <a:off x="642938" y="1696641"/>
            <a:ext cx="1775222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13" y="0"/>
                </a:moveTo>
                <a:lnTo>
                  <a:pt x="98387" y="0"/>
                </a:lnTo>
                <a:lnTo>
                  <a:pt x="98543" y="29"/>
                </a:lnTo>
                <a:lnTo>
                  <a:pt x="98704" y="171"/>
                </a:lnTo>
                <a:lnTo>
                  <a:pt x="98855" y="371"/>
                </a:lnTo>
                <a:lnTo>
                  <a:pt x="99005" y="657"/>
                </a:lnTo>
                <a:lnTo>
                  <a:pt x="99145" y="1000"/>
                </a:lnTo>
                <a:lnTo>
                  <a:pt x="99285" y="1457"/>
                </a:lnTo>
                <a:lnTo>
                  <a:pt x="99409" y="1943"/>
                </a:lnTo>
                <a:lnTo>
                  <a:pt x="99527" y="2514"/>
                </a:lnTo>
                <a:lnTo>
                  <a:pt x="99634" y="3143"/>
                </a:lnTo>
                <a:lnTo>
                  <a:pt x="99726" y="3800"/>
                </a:lnTo>
                <a:lnTo>
                  <a:pt x="99812" y="4543"/>
                </a:lnTo>
                <a:lnTo>
                  <a:pt x="99876" y="5286"/>
                </a:lnTo>
                <a:lnTo>
                  <a:pt x="99930" y="6086"/>
                </a:lnTo>
                <a:lnTo>
                  <a:pt x="99968" y="6886"/>
                </a:lnTo>
                <a:lnTo>
                  <a:pt x="99995" y="7743"/>
                </a:lnTo>
                <a:lnTo>
                  <a:pt x="100000" y="8571"/>
                </a:lnTo>
                <a:lnTo>
                  <a:pt x="100000" y="91429"/>
                </a:lnTo>
                <a:lnTo>
                  <a:pt x="99995" y="92257"/>
                </a:lnTo>
                <a:lnTo>
                  <a:pt x="99968" y="93114"/>
                </a:lnTo>
                <a:lnTo>
                  <a:pt x="99930" y="93914"/>
                </a:lnTo>
                <a:lnTo>
                  <a:pt x="99876" y="94714"/>
                </a:lnTo>
                <a:lnTo>
                  <a:pt x="99812" y="95457"/>
                </a:lnTo>
                <a:lnTo>
                  <a:pt x="99726" y="96200"/>
                </a:lnTo>
                <a:lnTo>
                  <a:pt x="99634" y="96857"/>
                </a:lnTo>
                <a:lnTo>
                  <a:pt x="99527" y="97486"/>
                </a:lnTo>
                <a:lnTo>
                  <a:pt x="99409" y="98057"/>
                </a:lnTo>
                <a:lnTo>
                  <a:pt x="99285" y="98543"/>
                </a:lnTo>
                <a:lnTo>
                  <a:pt x="99145" y="99000"/>
                </a:lnTo>
                <a:lnTo>
                  <a:pt x="99005" y="99343"/>
                </a:lnTo>
                <a:lnTo>
                  <a:pt x="98855" y="99629"/>
                </a:lnTo>
                <a:lnTo>
                  <a:pt x="98704" y="99829"/>
                </a:lnTo>
                <a:lnTo>
                  <a:pt x="98543" y="99971"/>
                </a:lnTo>
                <a:lnTo>
                  <a:pt x="98387" y="100000"/>
                </a:lnTo>
                <a:lnTo>
                  <a:pt x="1613" y="100000"/>
                </a:lnTo>
                <a:lnTo>
                  <a:pt x="1457" y="99971"/>
                </a:lnTo>
                <a:lnTo>
                  <a:pt x="1296" y="99829"/>
                </a:lnTo>
                <a:lnTo>
                  <a:pt x="1145" y="99629"/>
                </a:lnTo>
                <a:lnTo>
                  <a:pt x="995" y="99343"/>
                </a:lnTo>
                <a:lnTo>
                  <a:pt x="855" y="99000"/>
                </a:lnTo>
                <a:lnTo>
                  <a:pt x="715" y="98543"/>
                </a:lnTo>
                <a:lnTo>
                  <a:pt x="591" y="98057"/>
                </a:lnTo>
                <a:lnTo>
                  <a:pt x="473" y="97486"/>
                </a:lnTo>
                <a:lnTo>
                  <a:pt x="366" y="96857"/>
                </a:lnTo>
                <a:lnTo>
                  <a:pt x="274" y="96200"/>
                </a:lnTo>
                <a:lnTo>
                  <a:pt x="188" y="95457"/>
                </a:lnTo>
                <a:lnTo>
                  <a:pt x="124" y="94714"/>
                </a:lnTo>
                <a:lnTo>
                  <a:pt x="70" y="93914"/>
                </a:lnTo>
                <a:lnTo>
                  <a:pt x="32" y="93114"/>
                </a:lnTo>
                <a:lnTo>
                  <a:pt x="5" y="92257"/>
                </a:lnTo>
                <a:lnTo>
                  <a:pt x="0" y="91429"/>
                </a:lnTo>
                <a:lnTo>
                  <a:pt x="0" y="8571"/>
                </a:lnTo>
                <a:lnTo>
                  <a:pt x="5" y="7743"/>
                </a:lnTo>
                <a:lnTo>
                  <a:pt x="32" y="6886"/>
                </a:lnTo>
                <a:lnTo>
                  <a:pt x="70" y="6086"/>
                </a:lnTo>
                <a:lnTo>
                  <a:pt x="124" y="5286"/>
                </a:lnTo>
                <a:lnTo>
                  <a:pt x="188" y="4543"/>
                </a:lnTo>
                <a:lnTo>
                  <a:pt x="274" y="3800"/>
                </a:lnTo>
                <a:lnTo>
                  <a:pt x="366" y="3143"/>
                </a:lnTo>
                <a:lnTo>
                  <a:pt x="473" y="2514"/>
                </a:lnTo>
                <a:lnTo>
                  <a:pt x="591" y="1943"/>
                </a:lnTo>
                <a:lnTo>
                  <a:pt x="715" y="1457"/>
                </a:lnTo>
                <a:lnTo>
                  <a:pt x="855" y="1000"/>
                </a:lnTo>
                <a:lnTo>
                  <a:pt x="995" y="657"/>
                </a:lnTo>
                <a:lnTo>
                  <a:pt x="1145" y="371"/>
                </a:lnTo>
                <a:lnTo>
                  <a:pt x="1296" y="171"/>
                </a:lnTo>
                <a:lnTo>
                  <a:pt x="1457" y="29"/>
                </a:lnTo>
                <a:lnTo>
                  <a:pt x="1613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3774-38"/>
          <p:cNvSpPr/>
          <p:nvPr/>
        </p:nvSpPr>
        <p:spPr>
          <a:xfrm>
            <a:off x="642938" y="1696641"/>
            <a:ext cx="28575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1"/>
                </a:lnTo>
                <a:lnTo>
                  <a:pt x="80491" y="164"/>
                </a:lnTo>
                <a:lnTo>
                  <a:pt x="70972" y="366"/>
                </a:lnTo>
                <a:lnTo>
                  <a:pt x="61732" y="648"/>
                </a:lnTo>
                <a:lnTo>
                  <a:pt x="52860" y="1005"/>
                </a:lnTo>
                <a:lnTo>
                  <a:pt x="44443" y="1434"/>
                </a:lnTo>
                <a:lnTo>
                  <a:pt x="36561" y="1932"/>
                </a:lnTo>
                <a:lnTo>
                  <a:pt x="29289" y="2493"/>
                </a:lnTo>
                <a:lnTo>
                  <a:pt x="22699" y="3112"/>
                </a:lnTo>
                <a:lnTo>
                  <a:pt x="16853" y="3782"/>
                </a:lnTo>
                <a:lnTo>
                  <a:pt x="11808" y="4499"/>
                </a:lnTo>
                <a:lnTo>
                  <a:pt x="7612" y="5254"/>
                </a:lnTo>
                <a:lnTo>
                  <a:pt x="4306" y="6040"/>
                </a:lnTo>
                <a:lnTo>
                  <a:pt x="1921" y="6850"/>
                </a:lnTo>
                <a:lnTo>
                  <a:pt x="482" y="7676"/>
                </a:lnTo>
                <a:lnTo>
                  <a:pt x="0" y="8511"/>
                </a:lnTo>
                <a:lnTo>
                  <a:pt x="0" y="91489"/>
                </a:lnTo>
                <a:lnTo>
                  <a:pt x="482" y="92324"/>
                </a:lnTo>
                <a:lnTo>
                  <a:pt x="1921" y="93150"/>
                </a:lnTo>
                <a:lnTo>
                  <a:pt x="4306" y="93960"/>
                </a:lnTo>
                <a:lnTo>
                  <a:pt x="7612" y="94746"/>
                </a:lnTo>
                <a:lnTo>
                  <a:pt x="11808" y="95501"/>
                </a:lnTo>
                <a:lnTo>
                  <a:pt x="16853" y="96218"/>
                </a:lnTo>
                <a:lnTo>
                  <a:pt x="22699" y="96888"/>
                </a:lnTo>
                <a:lnTo>
                  <a:pt x="29289" y="97507"/>
                </a:lnTo>
                <a:lnTo>
                  <a:pt x="36561" y="98068"/>
                </a:lnTo>
                <a:lnTo>
                  <a:pt x="44443" y="98566"/>
                </a:lnTo>
                <a:lnTo>
                  <a:pt x="52860" y="98995"/>
                </a:lnTo>
                <a:lnTo>
                  <a:pt x="61732" y="99352"/>
                </a:lnTo>
                <a:lnTo>
                  <a:pt x="70972" y="99634"/>
                </a:lnTo>
                <a:lnTo>
                  <a:pt x="80491" y="99836"/>
                </a:lnTo>
                <a:lnTo>
                  <a:pt x="90198" y="999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489"/>
                </a:lnTo>
                <a:lnTo>
                  <a:pt x="100000" y="8511"/>
                </a:lnTo>
                <a:lnTo>
                  <a:pt x="100000" y="851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3861-44"/>
          <p:cNvSpPr/>
          <p:nvPr/>
        </p:nvSpPr>
        <p:spPr>
          <a:xfrm>
            <a:off x="817959" y="181094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727" y="0"/>
                </a:moveTo>
                <a:lnTo>
                  <a:pt x="51727" y="0"/>
                </a:lnTo>
                <a:cubicBezTo>
                  <a:pt x="51364" y="0"/>
                  <a:pt x="51030" y="61"/>
                  <a:pt x="50727" y="182"/>
                </a:cubicBezTo>
                <a:lnTo>
                  <a:pt x="50727" y="182"/>
                </a:lnTo>
                <a:cubicBezTo>
                  <a:pt x="41939" y="2061"/>
                  <a:pt x="35273" y="6515"/>
                  <a:pt x="30727" y="13545"/>
                </a:cubicBezTo>
                <a:lnTo>
                  <a:pt x="30727" y="13545"/>
                </a:lnTo>
                <a:cubicBezTo>
                  <a:pt x="26242" y="20758"/>
                  <a:pt x="24727" y="28818"/>
                  <a:pt x="26182" y="37727"/>
                </a:cubicBezTo>
                <a:lnTo>
                  <a:pt x="26182" y="37727"/>
                </a:lnTo>
                <a:cubicBezTo>
                  <a:pt x="26727" y="41182"/>
                  <a:pt x="27727" y="44394"/>
                  <a:pt x="29182" y="47364"/>
                </a:cubicBezTo>
                <a:lnTo>
                  <a:pt x="29182" y="47364"/>
                </a:lnTo>
                <a:lnTo>
                  <a:pt x="6364" y="44727"/>
                </a:lnTo>
                <a:lnTo>
                  <a:pt x="5818" y="44727"/>
                </a:lnTo>
                <a:cubicBezTo>
                  <a:pt x="4182" y="44727"/>
                  <a:pt x="2848" y="45333"/>
                  <a:pt x="1818" y="46545"/>
                </a:cubicBezTo>
                <a:lnTo>
                  <a:pt x="1818" y="46545"/>
                </a:lnTo>
                <a:cubicBezTo>
                  <a:pt x="606" y="47636"/>
                  <a:pt x="0" y="48970"/>
                  <a:pt x="0" y="50545"/>
                </a:cubicBezTo>
                <a:lnTo>
                  <a:pt x="0" y="50545"/>
                </a:lnTo>
                <a:cubicBezTo>
                  <a:pt x="0" y="50970"/>
                  <a:pt x="61" y="51364"/>
                  <a:pt x="182" y="51727"/>
                </a:cubicBezTo>
                <a:lnTo>
                  <a:pt x="182" y="51727"/>
                </a:lnTo>
                <a:cubicBezTo>
                  <a:pt x="2061" y="60394"/>
                  <a:pt x="6515" y="67000"/>
                  <a:pt x="13545" y="71545"/>
                </a:cubicBezTo>
                <a:lnTo>
                  <a:pt x="13545" y="71545"/>
                </a:lnTo>
                <a:cubicBezTo>
                  <a:pt x="20758" y="76030"/>
                  <a:pt x="28818" y="77606"/>
                  <a:pt x="37727" y="76273"/>
                </a:cubicBezTo>
                <a:lnTo>
                  <a:pt x="37727" y="76273"/>
                </a:lnTo>
                <a:cubicBezTo>
                  <a:pt x="41182" y="75606"/>
                  <a:pt x="44394" y="74545"/>
                  <a:pt x="47364" y="73091"/>
                </a:cubicBezTo>
                <a:lnTo>
                  <a:pt x="47364" y="73091"/>
                </a:lnTo>
                <a:lnTo>
                  <a:pt x="44727" y="95909"/>
                </a:lnTo>
                <a:lnTo>
                  <a:pt x="44727" y="96455"/>
                </a:lnTo>
                <a:cubicBezTo>
                  <a:pt x="44727" y="98091"/>
                  <a:pt x="45333" y="99424"/>
                  <a:pt x="46545" y="100455"/>
                </a:cubicBezTo>
                <a:lnTo>
                  <a:pt x="46545" y="100455"/>
                </a:lnTo>
                <a:cubicBezTo>
                  <a:pt x="47636" y="101667"/>
                  <a:pt x="48970" y="102273"/>
                  <a:pt x="50545" y="102273"/>
                </a:cubicBezTo>
                <a:lnTo>
                  <a:pt x="50545" y="102273"/>
                </a:lnTo>
                <a:cubicBezTo>
                  <a:pt x="50970" y="102273"/>
                  <a:pt x="51364" y="102273"/>
                  <a:pt x="51727" y="102273"/>
                </a:cubicBezTo>
                <a:lnTo>
                  <a:pt x="51727" y="102273"/>
                </a:lnTo>
                <a:cubicBezTo>
                  <a:pt x="60394" y="100273"/>
                  <a:pt x="67000" y="95758"/>
                  <a:pt x="71545" y="88727"/>
                </a:cubicBezTo>
                <a:lnTo>
                  <a:pt x="71545" y="88727"/>
                </a:lnTo>
                <a:cubicBezTo>
                  <a:pt x="76030" y="81515"/>
                  <a:pt x="77606" y="73455"/>
                  <a:pt x="76273" y="64545"/>
                </a:cubicBezTo>
                <a:lnTo>
                  <a:pt x="76273" y="64545"/>
                </a:lnTo>
                <a:cubicBezTo>
                  <a:pt x="75606" y="61091"/>
                  <a:pt x="74545" y="57879"/>
                  <a:pt x="73091" y="54909"/>
                </a:cubicBezTo>
                <a:lnTo>
                  <a:pt x="73091" y="54909"/>
                </a:lnTo>
                <a:lnTo>
                  <a:pt x="95909" y="57545"/>
                </a:lnTo>
                <a:lnTo>
                  <a:pt x="96455" y="57545"/>
                </a:lnTo>
                <a:cubicBezTo>
                  <a:pt x="98091" y="57545"/>
                  <a:pt x="99424" y="56939"/>
                  <a:pt x="100455" y="55727"/>
                </a:cubicBezTo>
                <a:lnTo>
                  <a:pt x="100455" y="55727"/>
                </a:lnTo>
                <a:cubicBezTo>
                  <a:pt x="101667" y="54636"/>
                  <a:pt x="102273" y="53303"/>
                  <a:pt x="102273" y="51727"/>
                </a:cubicBezTo>
                <a:lnTo>
                  <a:pt x="102273" y="51727"/>
                </a:lnTo>
                <a:cubicBezTo>
                  <a:pt x="102273" y="51364"/>
                  <a:pt x="102273" y="51030"/>
                  <a:pt x="102273" y="50727"/>
                </a:cubicBezTo>
                <a:lnTo>
                  <a:pt x="102273" y="50727"/>
                </a:lnTo>
                <a:cubicBezTo>
                  <a:pt x="100273" y="41939"/>
                  <a:pt x="95758" y="35273"/>
                  <a:pt x="88727" y="30727"/>
                </a:cubicBezTo>
                <a:lnTo>
                  <a:pt x="88727" y="30727"/>
                </a:lnTo>
                <a:cubicBezTo>
                  <a:pt x="81515" y="26242"/>
                  <a:pt x="73455" y="24727"/>
                  <a:pt x="64545" y="26182"/>
                </a:cubicBezTo>
                <a:lnTo>
                  <a:pt x="64545" y="26182"/>
                </a:lnTo>
                <a:cubicBezTo>
                  <a:pt x="61091" y="26727"/>
                  <a:pt x="57879" y="27727"/>
                  <a:pt x="54909" y="29182"/>
                </a:cubicBezTo>
                <a:lnTo>
                  <a:pt x="54909" y="29182"/>
                </a:lnTo>
                <a:lnTo>
                  <a:pt x="57545" y="6364"/>
                </a:lnTo>
                <a:lnTo>
                  <a:pt x="57545" y="5818"/>
                </a:lnTo>
                <a:cubicBezTo>
                  <a:pt x="57545" y="4182"/>
                  <a:pt x="56939" y="2848"/>
                  <a:pt x="55727" y="1818"/>
                </a:cubicBezTo>
                <a:lnTo>
                  <a:pt x="55727" y="1818"/>
                </a:lnTo>
                <a:cubicBezTo>
                  <a:pt x="54636" y="606"/>
                  <a:pt x="53303" y="0"/>
                  <a:pt x="51727" y="0"/>
                </a:cubicBezTo>
                <a:lnTo>
                  <a:pt x="51727" y="0"/>
                </a:lnTo>
                <a:moveTo>
                  <a:pt x="51182" y="44727"/>
                </a:moveTo>
                <a:lnTo>
                  <a:pt x="51182" y="44727"/>
                </a:lnTo>
                <a:cubicBezTo>
                  <a:pt x="53000" y="44727"/>
                  <a:pt x="54515" y="45333"/>
                  <a:pt x="55727" y="46545"/>
                </a:cubicBezTo>
                <a:lnTo>
                  <a:pt x="55727" y="46545"/>
                </a:lnTo>
                <a:lnTo>
                  <a:pt x="55727" y="46545"/>
                </a:lnTo>
                <a:cubicBezTo>
                  <a:pt x="56939" y="47758"/>
                  <a:pt x="57545" y="49303"/>
                  <a:pt x="57545" y="51182"/>
                </a:cubicBezTo>
                <a:lnTo>
                  <a:pt x="57545" y="51182"/>
                </a:lnTo>
                <a:cubicBezTo>
                  <a:pt x="57545" y="53000"/>
                  <a:pt x="56939" y="54515"/>
                  <a:pt x="55727" y="55727"/>
                </a:cubicBezTo>
                <a:lnTo>
                  <a:pt x="55727" y="55727"/>
                </a:lnTo>
                <a:cubicBezTo>
                  <a:pt x="54515" y="56939"/>
                  <a:pt x="53000" y="57545"/>
                  <a:pt x="51182" y="57545"/>
                </a:cubicBezTo>
                <a:lnTo>
                  <a:pt x="51182" y="57545"/>
                </a:lnTo>
                <a:cubicBezTo>
                  <a:pt x="49303" y="57545"/>
                  <a:pt x="47758" y="56939"/>
                  <a:pt x="46545" y="55727"/>
                </a:cubicBezTo>
                <a:lnTo>
                  <a:pt x="46545" y="55727"/>
                </a:lnTo>
                <a:cubicBezTo>
                  <a:pt x="45333" y="54515"/>
                  <a:pt x="44727" y="53000"/>
                  <a:pt x="44727" y="51182"/>
                </a:cubicBezTo>
                <a:lnTo>
                  <a:pt x="44727" y="51182"/>
                </a:lnTo>
                <a:cubicBezTo>
                  <a:pt x="44727" y="49303"/>
                  <a:pt x="45333" y="47758"/>
                  <a:pt x="46545" y="46545"/>
                </a:cubicBezTo>
                <a:lnTo>
                  <a:pt x="46545" y="46545"/>
                </a:lnTo>
                <a:cubicBezTo>
                  <a:pt x="47758" y="45333"/>
                  <a:pt x="49303" y="44727"/>
                  <a:pt x="51182" y="44727"/>
                </a:cubicBezTo>
                <a:lnTo>
                  <a:pt x="51182" y="44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3770-31"/>
          <p:cNvSpPr/>
          <p:nvPr/>
        </p:nvSpPr>
        <p:spPr>
          <a:xfrm>
            <a:off x="2503884" y="1696641"/>
            <a:ext cx="1775222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13" y="0"/>
                </a:moveTo>
                <a:lnTo>
                  <a:pt x="98387" y="0"/>
                </a:lnTo>
                <a:lnTo>
                  <a:pt x="98543" y="29"/>
                </a:lnTo>
                <a:lnTo>
                  <a:pt x="98704" y="171"/>
                </a:lnTo>
                <a:lnTo>
                  <a:pt x="98855" y="371"/>
                </a:lnTo>
                <a:lnTo>
                  <a:pt x="99005" y="657"/>
                </a:lnTo>
                <a:lnTo>
                  <a:pt x="99145" y="1000"/>
                </a:lnTo>
                <a:lnTo>
                  <a:pt x="99285" y="1457"/>
                </a:lnTo>
                <a:lnTo>
                  <a:pt x="99409" y="1943"/>
                </a:lnTo>
                <a:lnTo>
                  <a:pt x="99527" y="2514"/>
                </a:lnTo>
                <a:lnTo>
                  <a:pt x="99634" y="3143"/>
                </a:lnTo>
                <a:lnTo>
                  <a:pt x="99726" y="3800"/>
                </a:lnTo>
                <a:lnTo>
                  <a:pt x="99812" y="4543"/>
                </a:lnTo>
                <a:lnTo>
                  <a:pt x="99876" y="5286"/>
                </a:lnTo>
                <a:lnTo>
                  <a:pt x="99930" y="6086"/>
                </a:lnTo>
                <a:lnTo>
                  <a:pt x="99968" y="6886"/>
                </a:lnTo>
                <a:lnTo>
                  <a:pt x="99995" y="7743"/>
                </a:lnTo>
                <a:lnTo>
                  <a:pt x="100000" y="8571"/>
                </a:lnTo>
                <a:lnTo>
                  <a:pt x="100000" y="91429"/>
                </a:lnTo>
                <a:lnTo>
                  <a:pt x="99995" y="92257"/>
                </a:lnTo>
                <a:lnTo>
                  <a:pt x="99968" y="93114"/>
                </a:lnTo>
                <a:lnTo>
                  <a:pt x="99930" y="93914"/>
                </a:lnTo>
                <a:lnTo>
                  <a:pt x="99876" y="94714"/>
                </a:lnTo>
                <a:lnTo>
                  <a:pt x="99812" y="95457"/>
                </a:lnTo>
                <a:lnTo>
                  <a:pt x="99726" y="96200"/>
                </a:lnTo>
                <a:lnTo>
                  <a:pt x="99634" y="96857"/>
                </a:lnTo>
                <a:lnTo>
                  <a:pt x="99527" y="97486"/>
                </a:lnTo>
                <a:lnTo>
                  <a:pt x="99409" y="98057"/>
                </a:lnTo>
                <a:lnTo>
                  <a:pt x="99285" y="98543"/>
                </a:lnTo>
                <a:lnTo>
                  <a:pt x="99145" y="99000"/>
                </a:lnTo>
                <a:lnTo>
                  <a:pt x="99005" y="99343"/>
                </a:lnTo>
                <a:lnTo>
                  <a:pt x="98855" y="99629"/>
                </a:lnTo>
                <a:lnTo>
                  <a:pt x="98704" y="99829"/>
                </a:lnTo>
                <a:lnTo>
                  <a:pt x="98543" y="99971"/>
                </a:lnTo>
                <a:lnTo>
                  <a:pt x="98387" y="100000"/>
                </a:lnTo>
                <a:lnTo>
                  <a:pt x="1613" y="100000"/>
                </a:lnTo>
                <a:lnTo>
                  <a:pt x="1457" y="99971"/>
                </a:lnTo>
                <a:lnTo>
                  <a:pt x="1296" y="99829"/>
                </a:lnTo>
                <a:lnTo>
                  <a:pt x="1145" y="99629"/>
                </a:lnTo>
                <a:lnTo>
                  <a:pt x="995" y="99343"/>
                </a:lnTo>
                <a:lnTo>
                  <a:pt x="855" y="99000"/>
                </a:lnTo>
                <a:lnTo>
                  <a:pt x="715" y="98543"/>
                </a:lnTo>
                <a:lnTo>
                  <a:pt x="591" y="98057"/>
                </a:lnTo>
                <a:lnTo>
                  <a:pt x="473" y="97486"/>
                </a:lnTo>
                <a:lnTo>
                  <a:pt x="366" y="96857"/>
                </a:lnTo>
                <a:lnTo>
                  <a:pt x="274" y="96200"/>
                </a:lnTo>
                <a:lnTo>
                  <a:pt x="188" y="95457"/>
                </a:lnTo>
                <a:lnTo>
                  <a:pt x="124" y="94714"/>
                </a:lnTo>
                <a:lnTo>
                  <a:pt x="70" y="93914"/>
                </a:lnTo>
                <a:lnTo>
                  <a:pt x="32" y="93114"/>
                </a:lnTo>
                <a:lnTo>
                  <a:pt x="5" y="92257"/>
                </a:lnTo>
                <a:lnTo>
                  <a:pt x="0" y="91429"/>
                </a:lnTo>
                <a:lnTo>
                  <a:pt x="0" y="8571"/>
                </a:lnTo>
                <a:lnTo>
                  <a:pt x="5" y="7743"/>
                </a:lnTo>
                <a:lnTo>
                  <a:pt x="32" y="6886"/>
                </a:lnTo>
                <a:lnTo>
                  <a:pt x="70" y="6086"/>
                </a:lnTo>
                <a:lnTo>
                  <a:pt x="124" y="5286"/>
                </a:lnTo>
                <a:lnTo>
                  <a:pt x="188" y="4543"/>
                </a:lnTo>
                <a:lnTo>
                  <a:pt x="274" y="3800"/>
                </a:lnTo>
                <a:lnTo>
                  <a:pt x="366" y="3143"/>
                </a:lnTo>
                <a:lnTo>
                  <a:pt x="473" y="2514"/>
                </a:lnTo>
                <a:lnTo>
                  <a:pt x="591" y="1943"/>
                </a:lnTo>
                <a:lnTo>
                  <a:pt x="715" y="1457"/>
                </a:lnTo>
                <a:lnTo>
                  <a:pt x="855" y="1000"/>
                </a:lnTo>
                <a:lnTo>
                  <a:pt x="995" y="657"/>
                </a:lnTo>
                <a:lnTo>
                  <a:pt x="1145" y="371"/>
                </a:lnTo>
                <a:lnTo>
                  <a:pt x="1296" y="171"/>
                </a:lnTo>
                <a:lnTo>
                  <a:pt x="1457" y="29"/>
                </a:lnTo>
                <a:lnTo>
                  <a:pt x="1613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3774-39"/>
          <p:cNvSpPr/>
          <p:nvPr/>
        </p:nvSpPr>
        <p:spPr>
          <a:xfrm>
            <a:off x="2503884" y="1696641"/>
            <a:ext cx="28575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1"/>
                </a:lnTo>
                <a:lnTo>
                  <a:pt x="80491" y="164"/>
                </a:lnTo>
                <a:lnTo>
                  <a:pt x="70972" y="366"/>
                </a:lnTo>
                <a:lnTo>
                  <a:pt x="61732" y="648"/>
                </a:lnTo>
                <a:lnTo>
                  <a:pt x="52860" y="1005"/>
                </a:lnTo>
                <a:lnTo>
                  <a:pt x="44443" y="1434"/>
                </a:lnTo>
                <a:lnTo>
                  <a:pt x="36561" y="1932"/>
                </a:lnTo>
                <a:lnTo>
                  <a:pt x="29289" y="2493"/>
                </a:lnTo>
                <a:lnTo>
                  <a:pt x="22699" y="3112"/>
                </a:lnTo>
                <a:lnTo>
                  <a:pt x="16853" y="3782"/>
                </a:lnTo>
                <a:lnTo>
                  <a:pt x="11808" y="4499"/>
                </a:lnTo>
                <a:lnTo>
                  <a:pt x="7612" y="5254"/>
                </a:lnTo>
                <a:lnTo>
                  <a:pt x="4306" y="6040"/>
                </a:lnTo>
                <a:lnTo>
                  <a:pt x="1921" y="6850"/>
                </a:lnTo>
                <a:lnTo>
                  <a:pt x="482" y="7676"/>
                </a:lnTo>
                <a:lnTo>
                  <a:pt x="0" y="8511"/>
                </a:lnTo>
                <a:lnTo>
                  <a:pt x="0" y="91489"/>
                </a:lnTo>
                <a:lnTo>
                  <a:pt x="482" y="92324"/>
                </a:lnTo>
                <a:lnTo>
                  <a:pt x="1921" y="93150"/>
                </a:lnTo>
                <a:lnTo>
                  <a:pt x="4306" y="93960"/>
                </a:lnTo>
                <a:lnTo>
                  <a:pt x="7612" y="94746"/>
                </a:lnTo>
                <a:lnTo>
                  <a:pt x="11808" y="95501"/>
                </a:lnTo>
                <a:lnTo>
                  <a:pt x="16853" y="96218"/>
                </a:lnTo>
                <a:lnTo>
                  <a:pt x="22699" y="96888"/>
                </a:lnTo>
                <a:lnTo>
                  <a:pt x="29289" y="97507"/>
                </a:lnTo>
                <a:lnTo>
                  <a:pt x="36561" y="98068"/>
                </a:lnTo>
                <a:lnTo>
                  <a:pt x="44443" y="98566"/>
                </a:lnTo>
                <a:lnTo>
                  <a:pt x="52860" y="98995"/>
                </a:lnTo>
                <a:lnTo>
                  <a:pt x="61732" y="99352"/>
                </a:lnTo>
                <a:lnTo>
                  <a:pt x="70972" y="99634"/>
                </a:lnTo>
                <a:lnTo>
                  <a:pt x="80491" y="99836"/>
                </a:lnTo>
                <a:lnTo>
                  <a:pt x="90198" y="999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489"/>
                </a:lnTo>
                <a:lnTo>
                  <a:pt x="100000" y="8511"/>
                </a:lnTo>
                <a:lnTo>
                  <a:pt x="100000" y="851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3861-45"/>
          <p:cNvSpPr/>
          <p:nvPr/>
        </p:nvSpPr>
        <p:spPr>
          <a:xfrm>
            <a:off x="2678906" y="181094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727" y="0"/>
                </a:moveTo>
                <a:lnTo>
                  <a:pt x="51727" y="0"/>
                </a:lnTo>
                <a:cubicBezTo>
                  <a:pt x="51364" y="0"/>
                  <a:pt x="51030" y="61"/>
                  <a:pt x="50727" y="182"/>
                </a:cubicBezTo>
                <a:lnTo>
                  <a:pt x="50727" y="182"/>
                </a:lnTo>
                <a:cubicBezTo>
                  <a:pt x="41939" y="2061"/>
                  <a:pt x="35273" y="6515"/>
                  <a:pt x="30727" y="13545"/>
                </a:cubicBezTo>
                <a:lnTo>
                  <a:pt x="30727" y="13545"/>
                </a:lnTo>
                <a:cubicBezTo>
                  <a:pt x="26242" y="20758"/>
                  <a:pt x="24727" y="28818"/>
                  <a:pt x="26182" y="37727"/>
                </a:cubicBezTo>
                <a:lnTo>
                  <a:pt x="26182" y="37727"/>
                </a:lnTo>
                <a:cubicBezTo>
                  <a:pt x="26727" y="41182"/>
                  <a:pt x="27727" y="44394"/>
                  <a:pt x="29182" y="47364"/>
                </a:cubicBezTo>
                <a:lnTo>
                  <a:pt x="29182" y="47364"/>
                </a:lnTo>
                <a:lnTo>
                  <a:pt x="6364" y="44727"/>
                </a:lnTo>
                <a:lnTo>
                  <a:pt x="5818" y="44727"/>
                </a:lnTo>
                <a:cubicBezTo>
                  <a:pt x="4182" y="44727"/>
                  <a:pt x="2848" y="45333"/>
                  <a:pt x="1818" y="46545"/>
                </a:cubicBezTo>
                <a:lnTo>
                  <a:pt x="1818" y="46545"/>
                </a:lnTo>
                <a:cubicBezTo>
                  <a:pt x="606" y="47636"/>
                  <a:pt x="0" y="48970"/>
                  <a:pt x="0" y="50545"/>
                </a:cubicBezTo>
                <a:lnTo>
                  <a:pt x="0" y="50545"/>
                </a:lnTo>
                <a:cubicBezTo>
                  <a:pt x="0" y="50970"/>
                  <a:pt x="61" y="51364"/>
                  <a:pt x="182" y="51727"/>
                </a:cubicBezTo>
                <a:lnTo>
                  <a:pt x="182" y="51727"/>
                </a:lnTo>
                <a:cubicBezTo>
                  <a:pt x="2061" y="60394"/>
                  <a:pt x="6515" y="67000"/>
                  <a:pt x="13545" y="71545"/>
                </a:cubicBezTo>
                <a:lnTo>
                  <a:pt x="13545" y="71545"/>
                </a:lnTo>
                <a:cubicBezTo>
                  <a:pt x="20758" y="76030"/>
                  <a:pt x="28818" y="77606"/>
                  <a:pt x="37727" y="76273"/>
                </a:cubicBezTo>
                <a:lnTo>
                  <a:pt x="37727" y="76273"/>
                </a:lnTo>
                <a:cubicBezTo>
                  <a:pt x="41182" y="75606"/>
                  <a:pt x="44394" y="74545"/>
                  <a:pt x="47364" y="73091"/>
                </a:cubicBezTo>
                <a:lnTo>
                  <a:pt x="47364" y="73091"/>
                </a:lnTo>
                <a:lnTo>
                  <a:pt x="44727" y="95909"/>
                </a:lnTo>
                <a:lnTo>
                  <a:pt x="44727" y="96455"/>
                </a:lnTo>
                <a:cubicBezTo>
                  <a:pt x="44727" y="98091"/>
                  <a:pt x="45333" y="99424"/>
                  <a:pt x="46545" y="100455"/>
                </a:cubicBezTo>
                <a:lnTo>
                  <a:pt x="46545" y="100455"/>
                </a:lnTo>
                <a:cubicBezTo>
                  <a:pt x="47636" y="101667"/>
                  <a:pt x="48970" y="102273"/>
                  <a:pt x="50545" y="102273"/>
                </a:cubicBezTo>
                <a:lnTo>
                  <a:pt x="50545" y="102273"/>
                </a:lnTo>
                <a:cubicBezTo>
                  <a:pt x="50970" y="102273"/>
                  <a:pt x="51364" y="102273"/>
                  <a:pt x="51727" y="102273"/>
                </a:cubicBezTo>
                <a:lnTo>
                  <a:pt x="51727" y="102273"/>
                </a:lnTo>
                <a:cubicBezTo>
                  <a:pt x="60394" y="100273"/>
                  <a:pt x="67000" y="95758"/>
                  <a:pt x="71545" y="88727"/>
                </a:cubicBezTo>
                <a:lnTo>
                  <a:pt x="71545" y="88727"/>
                </a:lnTo>
                <a:cubicBezTo>
                  <a:pt x="76030" y="81515"/>
                  <a:pt x="77606" y="73455"/>
                  <a:pt x="76273" y="64545"/>
                </a:cubicBezTo>
                <a:lnTo>
                  <a:pt x="76273" y="64545"/>
                </a:lnTo>
                <a:cubicBezTo>
                  <a:pt x="75606" y="61091"/>
                  <a:pt x="74545" y="57879"/>
                  <a:pt x="73091" y="54909"/>
                </a:cubicBezTo>
                <a:lnTo>
                  <a:pt x="73091" y="54909"/>
                </a:lnTo>
                <a:lnTo>
                  <a:pt x="95909" y="57545"/>
                </a:lnTo>
                <a:lnTo>
                  <a:pt x="96455" y="57545"/>
                </a:lnTo>
                <a:cubicBezTo>
                  <a:pt x="98091" y="57545"/>
                  <a:pt x="99424" y="56939"/>
                  <a:pt x="100455" y="55727"/>
                </a:cubicBezTo>
                <a:lnTo>
                  <a:pt x="100455" y="55727"/>
                </a:lnTo>
                <a:cubicBezTo>
                  <a:pt x="101667" y="54636"/>
                  <a:pt x="102273" y="53303"/>
                  <a:pt x="102273" y="51727"/>
                </a:cubicBezTo>
                <a:lnTo>
                  <a:pt x="102273" y="51727"/>
                </a:lnTo>
                <a:cubicBezTo>
                  <a:pt x="102273" y="51364"/>
                  <a:pt x="102273" y="51030"/>
                  <a:pt x="102273" y="50727"/>
                </a:cubicBezTo>
                <a:lnTo>
                  <a:pt x="102273" y="50727"/>
                </a:lnTo>
                <a:cubicBezTo>
                  <a:pt x="100273" y="41939"/>
                  <a:pt x="95758" y="35273"/>
                  <a:pt x="88727" y="30727"/>
                </a:cubicBezTo>
                <a:lnTo>
                  <a:pt x="88727" y="30727"/>
                </a:lnTo>
                <a:cubicBezTo>
                  <a:pt x="81515" y="26242"/>
                  <a:pt x="73455" y="24727"/>
                  <a:pt x="64545" y="26182"/>
                </a:cubicBezTo>
                <a:lnTo>
                  <a:pt x="64545" y="26182"/>
                </a:lnTo>
                <a:cubicBezTo>
                  <a:pt x="61091" y="26727"/>
                  <a:pt x="57879" y="27727"/>
                  <a:pt x="54909" y="29182"/>
                </a:cubicBezTo>
                <a:lnTo>
                  <a:pt x="54909" y="29182"/>
                </a:lnTo>
                <a:lnTo>
                  <a:pt x="57545" y="6364"/>
                </a:lnTo>
                <a:lnTo>
                  <a:pt x="57545" y="5818"/>
                </a:lnTo>
                <a:cubicBezTo>
                  <a:pt x="57545" y="4182"/>
                  <a:pt x="56939" y="2848"/>
                  <a:pt x="55727" y="1818"/>
                </a:cubicBezTo>
                <a:lnTo>
                  <a:pt x="55727" y="1818"/>
                </a:lnTo>
                <a:cubicBezTo>
                  <a:pt x="54636" y="606"/>
                  <a:pt x="53303" y="0"/>
                  <a:pt x="51727" y="0"/>
                </a:cubicBezTo>
                <a:lnTo>
                  <a:pt x="51727" y="0"/>
                </a:lnTo>
                <a:moveTo>
                  <a:pt x="51182" y="44727"/>
                </a:moveTo>
                <a:lnTo>
                  <a:pt x="51182" y="44727"/>
                </a:lnTo>
                <a:cubicBezTo>
                  <a:pt x="53000" y="44727"/>
                  <a:pt x="54515" y="45333"/>
                  <a:pt x="55727" y="46545"/>
                </a:cubicBezTo>
                <a:lnTo>
                  <a:pt x="55727" y="46545"/>
                </a:lnTo>
                <a:lnTo>
                  <a:pt x="55727" y="46545"/>
                </a:lnTo>
                <a:cubicBezTo>
                  <a:pt x="56939" y="47758"/>
                  <a:pt x="57545" y="49303"/>
                  <a:pt x="57545" y="51182"/>
                </a:cubicBezTo>
                <a:lnTo>
                  <a:pt x="57545" y="51182"/>
                </a:lnTo>
                <a:cubicBezTo>
                  <a:pt x="57545" y="53000"/>
                  <a:pt x="56939" y="54515"/>
                  <a:pt x="55727" y="55727"/>
                </a:cubicBezTo>
                <a:lnTo>
                  <a:pt x="55727" y="55727"/>
                </a:lnTo>
                <a:cubicBezTo>
                  <a:pt x="54515" y="56939"/>
                  <a:pt x="53000" y="57545"/>
                  <a:pt x="51182" y="57545"/>
                </a:cubicBezTo>
                <a:lnTo>
                  <a:pt x="51182" y="57545"/>
                </a:lnTo>
                <a:cubicBezTo>
                  <a:pt x="49303" y="57545"/>
                  <a:pt x="47758" y="56939"/>
                  <a:pt x="46545" y="55727"/>
                </a:cubicBezTo>
                <a:lnTo>
                  <a:pt x="46545" y="55727"/>
                </a:lnTo>
                <a:cubicBezTo>
                  <a:pt x="45333" y="54515"/>
                  <a:pt x="44727" y="53000"/>
                  <a:pt x="44727" y="51182"/>
                </a:cubicBezTo>
                <a:lnTo>
                  <a:pt x="44727" y="51182"/>
                </a:lnTo>
                <a:cubicBezTo>
                  <a:pt x="44727" y="49303"/>
                  <a:pt x="45333" y="47758"/>
                  <a:pt x="46545" y="46545"/>
                </a:cubicBezTo>
                <a:lnTo>
                  <a:pt x="46545" y="46545"/>
                </a:lnTo>
                <a:cubicBezTo>
                  <a:pt x="47758" y="45333"/>
                  <a:pt x="49303" y="44727"/>
                  <a:pt x="51182" y="44727"/>
                </a:cubicBezTo>
                <a:lnTo>
                  <a:pt x="51182" y="44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3770-32"/>
          <p:cNvSpPr/>
          <p:nvPr/>
        </p:nvSpPr>
        <p:spPr>
          <a:xfrm>
            <a:off x="642938" y="2118122"/>
            <a:ext cx="1775222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13" y="0"/>
                </a:moveTo>
                <a:lnTo>
                  <a:pt x="98387" y="0"/>
                </a:lnTo>
                <a:lnTo>
                  <a:pt x="98543" y="29"/>
                </a:lnTo>
                <a:lnTo>
                  <a:pt x="98704" y="171"/>
                </a:lnTo>
                <a:lnTo>
                  <a:pt x="98855" y="371"/>
                </a:lnTo>
                <a:lnTo>
                  <a:pt x="99005" y="657"/>
                </a:lnTo>
                <a:lnTo>
                  <a:pt x="99145" y="1000"/>
                </a:lnTo>
                <a:lnTo>
                  <a:pt x="99285" y="1457"/>
                </a:lnTo>
                <a:lnTo>
                  <a:pt x="99409" y="1943"/>
                </a:lnTo>
                <a:lnTo>
                  <a:pt x="99527" y="2514"/>
                </a:lnTo>
                <a:lnTo>
                  <a:pt x="99634" y="3143"/>
                </a:lnTo>
                <a:lnTo>
                  <a:pt x="99726" y="3800"/>
                </a:lnTo>
                <a:lnTo>
                  <a:pt x="99812" y="4543"/>
                </a:lnTo>
                <a:lnTo>
                  <a:pt x="99876" y="5286"/>
                </a:lnTo>
                <a:lnTo>
                  <a:pt x="99930" y="6086"/>
                </a:lnTo>
                <a:lnTo>
                  <a:pt x="99968" y="6886"/>
                </a:lnTo>
                <a:lnTo>
                  <a:pt x="99995" y="7743"/>
                </a:lnTo>
                <a:lnTo>
                  <a:pt x="100000" y="8571"/>
                </a:lnTo>
                <a:lnTo>
                  <a:pt x="100000" y="91429"/>
                </a:lnTo>
                <a:lnTo>
                  <a:pt x="99995" y="92257"/>
                </a:lnTo>
                <a:lnTo>
                  <a:pt x="99968" y="93114"/>
                </a:lnTo>
                <a:lnTo>
                  <a:pt x="99930" y="93914"/>
                </a:lnTo>
                <a:lnTo>
                  <a:pt x="99876" y="94714"/>
                </a:lnTo>
                <a:lnTo>
                  <a:pt x="99812" y="95457"/>
                </a:lnTo>
                <a:lnTo>
                  <a:pt x="99726" y="96200"/>
                </a:lnTo>
                <a:lnTo>
                  <a:pt x="99634" y="96857"/>
                </a:lnTo>
                <a:lnTo>
                  <a:pt x="99527" y="97486"/>
                </a:lnTo>
                <a:lnTo>
                  <a:pt x="99409" y="98057"/>
                </a:lnTo>
                <a:lnTo>
                  <a:pt x="99285" y="98543"/>
                </a:lnTo>
                <a:lnTo>
                  <a:pt x="99145" y="99000"/>
                </a:lnTo>
                <a:lnTo>
                  <a:pt x="99005" y="99343"/>
                </a:lnTo>
                <a:lnTo>
                  <a:pt x="98855" y="99629"/>
                </a:lnTo>
                <a:lnTo>
                  <a:pt x="98704" y="99829"/>
                </a:lnTo>
                <a:lnTo>
                  <a:pt x="98543" y="99971"/>
                </a:lnTo>
                <a:lnTo>
                  <a:pt x="98387" y="100000"/>
                </a:lnTo>
                <a:lnTo>
                  <a:pt x="1613" y="100000"/>
                </a:lnTo>
                <a:lnTo>
                  <a:pt x="1457" y="99971"/>
                </a:lnTo>
                <a:lnTo>
                  <a:pt x="1296" y="99829"/>
                </a:lnTo>
                <a:lnTo>
                  <a:pt x="1145" y="99629"/>
                </a:lnTo>
                <a:lnTo>
                  <a:pt x="995" y="99343"/>
                </a:lnTo>
                <a:lnTo>
                  <a:pt x="855" y="99000"/>
                </a:lnTo>
                <a:lnTo>
                  <a:pt x="715" y="98543"/>
                </a:lnTo>
                <a:lnTo>
                  <a:pt x="591" y="98057"/>
                </a:lnTo>
                <a:lnTo>
                  <a:pt x="473" y="97486"/>
                </a:lnTo>
                <a:lnTo>
                  <a:pt x="366" y="96857"/>
                </a:lnTo>
                <a:lnTo>
                  <a:pt x="274" y="96200"/>
                </a:lnTo>
                <a:lnTo>
                  <a:pt x="188" y="95457"/>
                </a:lnTo>
                <a:lnTo>
                  <a:pt x="124" y="94714"/>
                </a:lnTo>
                <a:lnTo>
                  <a:pt x="70" y="93914"/>
                </a:lnTo>
                <a:lnTo>
                  <a:pt x="32" y="93114"/>
                </a:lnTo>
                <a:lnTo>
                  <a:pt x="5" y="92257"/>
                </a:lnTo>
                <a:lnTo>
                  <a:pt x="0" y="91429"/>
                </a:lnTo>
                <a:lnTo>
                  <a:pt x="0" y="8571"/>
                </a:lnTo>
                <a:lnTo>
                  <a:pt x="5" y="7743"/>
                </a:lnTo>
                <a:lnTo>
                  <a:pt x="32" y="6886"/>
                </a:lnTo>
                <a:lnTo>
                  <a:pt x="70" y="6086"/>
                </a:lnTo>
                <a:lnTo>
                  <a:pt x="124" y="5286"/>
                </a:lnTo>
                <a:lnTo>
                  <a:pt x="188" y="4543"/>
                </a:lnTo>
                <a:lnTo>
                  <a:pt x="274" y="3800"/>
                </a:lnTo>
                <a:lnTo>
                  <a:pt x="366" y="3143"/>
                </a:lnTo>
                <a:lnTo>
                  <a:pt x="473" y="2514"/>
                </a:lnTo>
                <a:lnTo>
                  <a:pt x="591" y="1943"/>
                </a:lnTo>
                <a:lnTo>
                  <a:pt x="715" y="1457"/>
                </a:lnTo>
                <a:lnTo>
                  <a:pt x="855" y="1000"/>
                </a:lnTo>
                <a:lnTo>
                  <a:pt x="995" y="657"/>
                </a:lnTo>
                <a:lnTo>
                  <a:pt x="1145" y="371"/>
                </a:lnTo>
                <a:lnTo>
                  <a:pt x="1296" y="171"/>
                </a:lnTo>
                <a:lnTo>
                  <a:pt x="1457" y="29"/>
                </a:lnTo>
                <a:lnTo>
                  <a:pt x="1613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3774-40"/>
          <p:cNvSpPr/>
          <p:nvPr/>
        </p:nvSpPr>
        <p:spPr>
          <a:xfrm>
            <a:off x="642938" y="2118122"/>
            <a:ext cx="28575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1"/>
                </a:lnTo>
                <a:lnTo>
                  <a:pt x="80491" y="164"/>
                </a:lnTo>
                <a:lnTo>
                  <a:pt x="70972" y="366"/>
                </a:lnTo>
                <a:lnTo>
                  <a:pt x="61732" y="648"/>
                </a:lnTo>
                <a:lnTo>
                  <a:pt x="52860" y="1005"/>
                </a:lnTo>
                <a:lnTo>
                  <a:pt x="44443" y="1434"/>
                </a:lnTo>
                <a:lnTo>
                  <a:pt x="36561" y="1932"/>
                </a:lnTo>
                <a:lnTo>
                  <a:pt x="29289" y="2493"/>
                </a:lnTo>
                <a:lnTo>
                  <a:pt x="22699" y="3112"/>
                </a:lnTo>
                <a:lnTo>
                  <a:pt x="16853" y="3782"/>
                </a:lnTo>
                <a:lnTo>
                  <a:pt x="11808" y="4499"/>
                </a:lnTo>
                <a:lnTo>
                  <a:pt x="7612" y="5254"/>
                </a:lnTo>
                <a:lnTo>
                  <a:pt x="4306" y="6040"/>
                </a:lnTo>
                <a:lnTo>
                  <a:pt x="1921" y="6850"/>
                </a:lnTo>
                <a:lnTo>
                  <a:pt x="482" y="7676"/>
                </a:lnTo>
                <a:lnTo>
                  <a:pt x="0" y="8511"/>
                </a:lnTo>
                <a:lnTo>
                  <a:pt x="0" y="91489"/>
                </a:lnTo>
                <a:lnTo>
                  <a:pt x="482" y="92324"/>
                </a:lnTo>
                <a:lnTo>
                  <a:pt x="1921" y="93150"/>
                </a:lnTo>
                <a:lnTo>
                  <a:pt x="4306" y="93960"/>
                </a:lnTo>
                <a:lnTo>
                  <a:pt x="7612" y="94746"/>
                </a:lnTo>
                <a:lnTo>
                  <a:pt x="11808" y="95501"/>
                </a:lnTo>
                <a:lnTo>
                  <a:pt x="16853" y="96218"/>
                </a:lnTo>
                <a:lnTo>
                  <a:pt x="22699" y="96888"/>
                </a:lnTo>
                <a:lnTo>
                  <a:pt x="29289" y="97507"/>
                </a:lnTo>
                <a:lnTo>
                  <a:pt x="36561" y="98068"/>
                </a:lnTo>
                <a:lnTo>
                  <a:pt x="44443" y="98566"/>
                </a:lnTo>
                <a:lnTo>
                  <a:pt x="52860" y="98995"/>
                </a:lnTo>
                <a:lnTo>
                  <a:pt x="61732" y="99352"/>
                </a:lnTo>
                <a:lnTo>
                  <a:pt x="70972" y="99634"/>
                </a:lnTo>
                <a:lnTo>
                  <a:pt x="80491" y="99836"/>
                </a:lnTo>
                <a:lnTo>
                  <a:pt x="90198" y="999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489"/>
                </a:lnTo>
                <a:lnTo>
                  <a:pt x="100000" y="8511"/>
                </a:lnTo>
                <a:lnTo>
                  <a:pt x="100000" y="851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3862-46"/>
          <p:cNvSpPr/>
          <p:nvPr/>
        </p:nvSpPr>
        <p:spPr>
          <a:xfrm>
            <a:off x="817959" y="223242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9545"/>
                </a:moveTo>
                <a:lnTo>
                  <a:pt x="51182" y="9545"/>
                </a:lnTo>
                <a:cubicBezTo>
                  <a:pt x="39424" y="9848"/>
                  <a:pt x="29636" y="13939"/>
                  <a:pt x="21818" y="21818"/>
                </a:cubicBezTo>
                <a:lnTo>
                  <a:pt x="21818" y="21818"/>
                </a:lnTo>
                <a:lnTo>
                  <a:pt x="21818" y="21818"/>
                </a:lnTo>
                <a:cubicBezTo>
                  <a:pt x="13939" y="29636"/>
                  <a:pt x="9848" y="39424"/>
                  <a:pt x="9545" y="51182"/>
                </a:cubicBezTo>
                <a:lnTo>
                  <a:pt x="9545" y="51182"/>
                </a:lnTo>
                <a:lnTo>
                  <a:pt x="9545" y="59091"/>
                </a:lnTo>
                <a:cubicBezTo>
                  <a:pt x="9303" y="62061"/>
                  <a:pt x="7727" y="63667"/>
                  <a:pt x="4818" y="63909"/>
                </a:cubicBezTo>
                <a:lnTo>
                  <a:pt x="4818" y="63909"/>
                </a:lnTo>
                <a:cubicBezTo>
                  <a:pt x="1848" y="63667"/>
                  <a:pt x="242" y="62061"/>
                  <a:pt x="0" y="59091"/>
                </a:cubicBezTo>
                <a:lnTo>
                  <a:pt x="0" y="59091"/>
                </a:lnTo>
                <a:lnTo>
                  <a:pt x="0" y="51182"/>
                </a:lnTo>
                <a:cubicBezTo>
                  <a:pt x="121" y="41545"/>
                  <a:pt x="2455" y="32939"/>
                  <a:pt x="7000" y="25364"/>
                </a:cubicBezTo>
                <a:lnTo>
                  <a:pt x="7000" y="25364"/>
                </a:lnTo>
                <a:cubicBezTo>
                  <a:pt x="11545" y="17667"/>
                  <a:pt x="17667" y="11545"/>
                  <a:pt x="25364" y="7000"/>
                </a:cubicBezTo>
                <a:lnTo>
                  <a:pt x="25364" y="7000"/>
                </a:lnTo>
                <a:cubicBezTo>
                  <a:pt x="32939" y="2455"/>
                  <a:pt x="41545" y="121"/>
                  <a:pt x="51182" y="0"/>
                </a:cubicBezTo>
                <a:lnTo>
                  <a:pt x="51182" y="0"/>
                </a:lnTo>
                <a:cubicBezTo>
                  <a:pt x="60758" y="121"/>
                  <a:pt x="69333" y="2455"/>
                  <a:pt x="76909" y="7000"/>
                </a:cubicBezTo>
                <a:lnTo>
                  <a:pt x="76909" y="7000"/>
                </a:lnTo>
                <a:cubicBezTo>
                  <a:pt x="84606" y="11545"/>
                  <a:pt x="90727" y="17667"/>
                  <a:pt x="95273" y="25364"/>
                </a:cubicBezTo>
                <a:lnTo>
                  <a:pt x="95273" y="25364"/>
                </a:lnTo>
                <a:cubicBezTo>
                  <a:pt x="99818" y="32939"/>
                  <a:pt x="102152" y="41545"/>
                  <a:pt x="102273" y="51182"/>
                </a:cubicBezTo>
                <a:lnTo>
                  <a:pt x="102273" y="51182"/>
                </a:lnTo>
                <a:lnTo>
                  <a:pt x="102273" y="79909"/>
                </a:lnTo>
                <a:cubicBezTo>
                  <a:pt x="102152" y="84818"/>
                  <a:pt x="100424" y="88939"/>
                  <a:pt x="97091" y="92273"/>
                </a:cubicBezTo>
                <a:lnTo>
                  <a:pt x="97091" y="92273"/>
                </a:lnTo>
                <a:cubicBezTo>
                  <a:pt x="93758" y="95606"/>
                  <a:pt x="89636" y="97333"/>
                  <a:pt x="84727" y="97455"/>
                </a:cubicBezTo>
                <a:lnTo>
                  <a:pt x="84727" y="97455"/>
                </a:lnTo>
                <a:lnTo>
                  <a:pt x="62727" y="97455"/>
                </a:lnTo>
                <a:cubicBezTo>
                  <a:pt x="60848" y="100545"/>
                  <a:pt x="58061" y="102152"/>
                  <a:pt x="54364" y="102273"/>
                </a:cubicBezTo>
                <a:lnTo>
                  <a:pt x="54364" y="102273"/>
                </a:lnTo>
                <a:lnTo>
                  <a:pt x="47909" y="102273"/>
                </a:lnTo>
                <a:cubicBezTo>
                  <a:pt x="45242" y="102152"/>
                  <a:pt x="43000" y="101212"/>
                  <a:pt x="41182" y="99455"/>
                </a:cubicBezTo>
                <a:lnTo>
                  <a:pt x="41182" y="99455"/>
                </a:lnTo>
                <a:cubicBezTo>
                  <a:pt x="39424" y="97576"/>
                  <a:pt x="38485" y="95333"/>
                  <a:pt x="38364" y="92727"/>
                </a:cubicBezTo>
                <a:lnTo>
                  <a:pt x="38364" y="92727"/>
                </a:lnTo>
                <a:cubicBezTo>
                  <a:pt x="38485" y="90061"/>
                  <a:pt x="39424" y="87788"/>
                  <a:pt x="41182" y="85909"/>
                </a:cubicBezTo>
                <a:lnTo>
                  <a:pt x="41182" y="85909"/>
                </a:lnTo>
                <a:cubicBezTo>
                  <a:pt x="43000" y="84152"/>
                  <a:pt x="45242" y="83212"/>
                  <a:pt x="47909" y="83091"/>
                </a:cubicBezTo>
                <a:lnTo>
                  <a:pt x="47909" y="83091"/>
                </a:lnTo>
                <a:lnTo>
                  <a:pt x="54364" y="83091"/>
                </a:lnTo>
                <a:cubicBezTo>
                  <a:pt x="58061" y="83212"/>
                  <a:pt x="60848" y="84818"/>
                  <a:pt x="62727" y="87909"/>
                </a:cubicBezTo>
                <a:lnTo>
                  <a:pt x="62727" y="87909"/>
                </a:lnTo>
                <a:lnTo>
                  <a:pt x="84727" y="87909"/>
                </a:lnTo>
                <a:cubicBezTo>
                  <a:pt x="86970" y="87909"/>
                  <a:pt x="88818" y="87091"/>
                  <a:pt x="90273" y="85455"/>
                </a:cubicBezTo>
                <a:lnTo>
                  <a:pt x="90273" y="85455"/>
                </a:lnTo>
                <a:cubicBezTo>
                  <a:pt x="91909" y="84000"/>
                  <a:pt x="92727" y="82152"/>
                  <a:pt x="92727" y="79909"/>
                </a:cubicBezTo>
                <a:lnTo>
                  <a:pt x="92727" y="79909"/>
                </a:lnTo>
                <a:lnTo>
                  <a:pt x="92727" y="51182"/>
                </a:lnTo>
                <a:cubicBezTo>
                  <a:pt x="92424" y="39424"/>
                  <a:pt x="88333" y="29636"/>
                  <a:pt x="80455" y="21818"/>
                </a:cubicBezTo>
                <a:lnTo>
                  <a:pt x="80455" y="21818"/>
                </a:lnTo>
                <a:cubicBezTo>
                  <a:pt x="72636" y="13939"/>
                  <a:pt x="62879" y="9848"/>
                  <a:pt x="51182" y="9545"/>
                </a:cubicBezTo>
                <a:lnTo>
                  <a:pt x="51182" y="9545"/>
                </a:lnTo>
                <a:moveTo>
                  <a:pt x="28727" y="41545"/>
                </a:moveTo>
                <a:lnTo>
                  <a:pt x="28727" y="41545"/>
                </a:lnTo>
                <a:lnTo>
                  <a:pt x="32000" y="41545"/>
                </a:lnTo>
                <a:cubicBezTo>
                  <a:pt x="33818" y="41545"/>
                  <a:pt x="35333" y="42152"/>
                  <a:pt x="36545" y="43364"/>
                </a:cubicBezTo>
                <a:lnTo>
                  <a:pt x="36545" y="43364"/>
                </a:lnTo>
                <a:cubicBezTo>
                  <a:pt x="37758" y="44576"/>
                  <a:pt x="38364" y="46091"/>
                  <a:pt x="38364" y="47909"/>
                </a:cubicBezTo>
                <a:lnTo>
                  <a:pt x="38364" y="47909"/>
                </a:lnTo>
                <a:lnTo>
                  <a:pt x="38364" y="70273"/>
                </a:lnTo>
                <a:cubicBezTo>
                  <a:pt x="38364" y="72152"/>
                  <a:pt x="37758" y="73697"/>
                  <a:pt x="36545" y="74909"/>
                </a:cubicBezTo>
                <a:lnTo>
                  <a:pt x="36545" y="74909"/>
                </a:lnTo>
                <a:cubicBezTo>
                  <a:pt x="35333" y="76121"/>
                  <a:pt x="33818" y="76727"/>
                  <a:pt x="32000" y="76727"/>
                </a:cubicBezTo>
                <a:lnTo>
                  <a:pt x="32000" y="76727"/>
                </a:lnTo>
                <a:lnTo>
                  <a:pt x="28727" y="76727"/>
                </a:lnTo>
                <a:cubicBezTo>
                  <a:pt x="25152" y="76606"/>
                  <a:pt x="22182" y="75333"/>
                  <a:pt x="19818" y="72909"/>
                </a:cubicBezTo>
                <a:lnTo>
                  <a:pt x="19818" y="72909"/>
                </a:lnTo>
                <a:cubicBezTo>
                  <a:pt x="17394" y="70485"/>
                  <a:pt x="16121" y="67485"/>
                  <a:pt x="16000" y="63909"/>
                </a:cubicBezTo>
                <a:lnTo>
                  <a:pt x="16000" y="63909"/>
                </a:lnTo>
                <a:lnTo>
                  <a:pt x="16000" y="54364"/>
                </a:lnTo>
                <a:cubicBezTo>
                  <a:pt x="16121" y="50727"/>
                  <a:pt x="17394" y="47727"/>
                  <a:pt x="19818" y="45364"/>
                </a:cubicBezTo>
                <a:lnTo>
                  <a:pt x="19818" y="45364"/>
                </a:lnTo>
                <a:cubicBezTo>
                  <a:pt x="22182" y="42939"/>
                  <a:pt x="25152" y="41667"/>
                  <a:pt x="28727" y="41545"/>
                </a:cubicBezTo>
                <a:lnTo>
                  <a:pt x="28727" y="41545"/>
                </a:lnTo>
                <a:moveTo>
                  <a:pt x="73545" y="41545"/>
                </a:moveTo>
                <a:lnTo>
                  <a:pt x="73545" y="41545"/>
                </a:lnTo>
                <a:cubicBezTo>
                  <a:pt x="77121" y="41667"/>
                  <a:pt x="80091" y="42939"/>
                  <a:pt x="82455" y="45364"/>
                </a:cubicBezTo>
                <a:lnTo>
                  <a:pt x="82455" y="45364"/>
                </a:lnTo>
                <a:lnTo>
                  <a:pt x="82455" y="45364"/>
                </a:lnTo>
                <a:cubicBezTo>
                  <a:pt x="84879" y="47727"/>
                  <a:pt x="86152" y="50727"/>
                  <a:pt x="86273" y="54364"/>
                </a:cubicBezTo>
                <a:lnTo>
                  <a:pt x="86273" y="54364"/>
                </a:lnTo>
                <a:lnTo>
                  <a:pt x="86273" y="63909"/>
                </a:lnTo>
                <a:cubicBezTo>
                  <a:pt x="86152" y="67485"/>
                  <a:pt x="84879" y="70485"/>
                  <a:pt x="82455" y="72909"/>
                </a:cubicBezTo>
                <a:lnTo>
                  <a:pt x="82455" y="72909"/>
                </a:lnTo>
                <a:cubicBezTo>
                  <a:pt x="80091" y="75333"/>
                  <a:pt x="77121" y="76606"/>
                  <a:pt x="73545" y="76727"/>
                </a:cubicBezTo>
                <a:lnTo>
                  <a:pt x="73545" y="76727"/>
                </a:lnTo>
                <a:lnTo>
                  <a:pt x="70273" y="76727"/>
                </a:lnTo>
                <a:cubicBezTo>
                  <a:pt x="68455" y="76727"/>
                  <a:pt x="66939" y="76121"/>
                  <a:pt x="65727" y="74909"/>
                </a:cubicBezTo>
                <a:lnTo>
                  <a:pt x="65727" y="74909"/>
                </a:lnTo>
                <a:cubicBezTo>
                  <a:pt x="64515" y="73697"/>
                  <a:pt x="63909" y="72152"/>
                  <a:pt x="63909" y="70273"/>
                </a:cubicBezTo>
                <a:lnTo>
                  <a:pt x="63909" y="70273"/>
                </a:lnTo>
                <a:lnTo>
                  <a:pt x="63909" y="47909"/>
                </a:lnTo>
                <a:cubicBezTo>
                  <a:pt x="63909" y="46091"/>
                  <a:pt x="64515" y="44576"/>
                  <a:pt x="65727" y="43364"/>
                </a:cubicBezTo>
                <a:lnTo>
                  <a:pt x="65727" y="43364"/>
                </a:lnTo>
                <a:cubicBezTo>
                  <a:pt x="66939" y="42152"/>
                  <a:pt x="68455" y="41545"/>
                  <a:pt x="70273" y="41545"/>
                </a:cubicBezTo>
                <a:lnTo>
                  <a:pt x="70273" y="41545"/>
                </a:lnTo>
                <a:lnTo>
                  <a:pt x="73545" y="4154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3772-33"/>
          <p:cNvSpPr/>
          <p:nvPr/>
        </p:nvSpPr>
        <p:spPr>
          <a:xfrm>
            <a:off x="2503884" y="2118122"/>
            <a:ext cx="1775222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13" y="0"/>
                </a:moveTo>
                <a:lnTo>
                  <a:pt x="98387" y="0"/>
                </a:lnTo>
                <a:lnTo>
                  <a:pt x="98543" y="29"/>
                </a:lnTo>
                <a:lnTo>
                  <a:pt x="98704" y="171"/>
                </a:lnTo>
                <a:lnTo>
                  <a:pt x="98855" y="371"/>
                </a:lnTo>
                <a:lnTo>
                  <a:pt x="99005" y="657"/>
                </a:lnTo>
                <a:lnTo>
                  <a:pt x="99145" y="1000"/>
                </a:lnTo>
                <a:lnTo>
                  <a:pt x="99285" y="1457"/>
                </a:lnTo>
                <a:lnTo>
                  <a:pt x="99409" y="1943"/>
                </a:lnTo>
                <a:lnTo>
                  <a:pt x="99527" y="2514"/>
                </a:lnTo>
                <a:lnTo>
                  <a:pt x="99634" y="3143"/>
                </a:lnTo>
                <a:lnTo>
                  <a:pt x="99726" y="3800"/>
                </a:lnTo>
                <a:lnTo>
                  <a:pt x="99812" y="4543"/>
                </a:lnTo>
                <a:lnTo>
                  <a:pt x="99876" y="5286"/>
                </a:lnTo>
                <a:lnTo>
                  <a:pt x="99930" y="6086"/>
                </a:lnTo>
                <a:lnTo>
                  <a:pt x="99968" y="6886"/>
                </a:lnTo>
                <a:lnTo>
                  <a:pt x="99995" y="7743"/>
                </a:lnTo>
                <a:lnTo>
                  <a:pt x="100000" y="8571"/>
                </a:lnTo>
                <a:lnTo>
                  <a:pt x="100000" y="91429"/>
                </a:lnTo>
                <a:lnTo>
                  <a:pt x="99995" y="92257"/>
                </a:lnTo>
                <a:lnTo>
                  <a:pt x="99968" y="93114"/>
                </a:lnTo>
                <a:lnTo>
                  <a:pt x="99930" y="93914"/>
                </a:lnTo>
                <a:lnTo>
                  <a:pt x="99876" y="94714"/>
                </a:lnTo>
                <a:lnTo>
                  <a:pt x="99812" y="95457"/>
                </a:lnTo>
                <a:lnTo>
                  <a:pt x="99726" y="96200"/>
                </a:lnTo>
                <a:lnTo>
                  <a:pt x="99634" y="96857"/>
                </a:lnTo>
                <a:lnTo>
                  <a:pt x="99527" y="97486"/>
                </a:lnTo>
                <a:lnTo>
                  <a:pt x="99409" y="98057"/>
                </a:lnTo>
                <a:lnTo>
                  <a:pt x="99285" y="98543"/>
                </a:lnTo>
                <a:lnTo>
                  <a:pt x="99145" y="99000"/>
                </a:lnTo>
                <a:lnTo>
                  <a:pt x="99005" y="99343"/>
                </a:lnTo>
                <a:lnTo>
                  <a:pt x="98855" y="99629"/>
                </a:lnTo>
                <a:lnTo>
                  <a:pt x="98704" y="99829"/>
                </a:lnTo>
                <a:lnTo>
                  <a:pt x="98543" y="99971"/>
                </a:lnTo>
                <a:lnTo>
                  <a:pt x="98387" y="100000"/>
                </a:lnTo>
                <a:lnTo>
                  <a:pt x="1613" y="100000"/>
                </a:lnTo>
                <a:lnTo>
                  <a:pt x="1457" y="99971"/>
                </a:lnTo>
                <a:lnTo>
                  <a:pt x="1296" y="99829"/>
                </a:lnTo>
                <a:lnTo>
                  <a:pt x="1145" y="99629"/>
                </a:lnTo>
                <a:lnTo>
                  <a:pt x="995" y="99343"/>
                </a:lnTo>
                <a:lnTo>
                  <a:pt x="855" y="99000"/>
                </a:lnTo>
                <a:lnTo>
                  <a:pt x="715" y="98543"/>
                </a:lnTo>
                <a:lnTo>
                  <a:pt x="591" y="98057"/>
                </a:lnTo>
                <a:lnTo>
                  <a:pt x="473" y="97486"/>
                </a:lnTo>
                <a:lnTo>
                  <a:pt x="366" y="96857"/>
                </a:lnTo>
                <a:lnTo>
                  <a:pt x="274" y="96200"/>
                </a:lnTo>
                <a:lnTo>
                  <a:pt x="188" y="95457"/>
                </a:lnTo>
                <a:lnTo>
                  <a:pt x="124" y="94714"/>
                </a:lnTo>
                <a:lnTo>
                  <a:pt x="70" y="93914"/>
                </a:lnTo>
                <a:lnTo>
                  <a:pt x="32" y="93114"/>
                </a:lnTo>
                <a:lnTo>
                  <a:pt x="5" y="92257"/>
                </a:lnTo>
                <a:lnTo>
                  <a:pt x="0" y="91429"/>
                </a:lnTo>
                <a:lnTo>
                  <a:pt x="0" y="8571"/>
                </a:lnTo>
                <a:lnTo>
                  <a:pt x="5" y="7743"/>
                </a:lnTo>
                <a:lnTo>
                  <a:pt x="32" y="6886"/>
                </a:lnTo>
                <a:lnTo>
                  <a:pt x="70" y="6086"/>
                </a:lnTo>
                <a:lnTo>
                  <a:pt x="124" y="5286"/>
                </a:lnTo>
                <a:lnTo>
                  <a:pt x="188" y="4543"/>
                </a:lnTo>
                <a:lnTo>
                  <a:pt x="274" y="3800"/>
                </a:lnTo>
                <a:lnTo>
                  <a:pt x="366" y="3143"/>
                </a:lnTo>
                <a:lnTo>
                  <a:pt x="473" y="2514"/>
                </a:lnTo>
                <a:lnTo>
                  <a:pt x="591" y="1943"/>
                </a:lnTo>
                <a:lnTo>
                  <a:pt x="715" y="1457"/>
                </a:lnTo>
                <a:lnTo>
                  <a:pt x="855" y="1000"/>
                </a:lnTo>
                <a:lnTo>
                  <a:pt x="995" y="657"/>
                </a:lnTo>
                <a:lnTo>
                  <a:pt x="1145" y="371"/>
                </a:lnTo>
                <a:lnTo>
                  <a:pt x="1296" y="171"/>
                </a:lnTo>
                <a:lnTo>
                  <a:pt x="1457" y="29"/>
                </a:lnTo>
                <a:lnTo>
                  <a:pt x="1613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3774-41"/>
          <p:cNvSpPr/>
          <p:nvPr/>
        </p:nvSpPr>
        <p:spPr>
          <a:xfrm>
            <a:off x="2503884" y="2118122"/>
            <a:ext cx="28575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1"/>
                </a:lnTo>
                <a:lnTo>
                  <a:pt x="80491" y="164"/>
                </a:lnTo>
                <a:lnTo>
                  <a:pt x="70972" y="366"/>
                </a:lnTo>
                <a:lnTo>
                  <a:pt x="61732" y="648"/>
                </a:lnTo>
                <a:lnTo>
                  <a:pt x="52860" y="1005"/>
                </a:lnTo>
                <a:lnTo>
                  <a:pt x="44443" y="1434"/>
                </a:lnTo>
                <a:lnTo>
                  <a:pt x="36561" y="1932"/>
                </a:lnTo>
                <a:lnTo>
                  <a:pt x="29289" y="2493"/>
                </a:lnTo>
                <a:lnTo>
                  <a:pt x="22699" y="3112"/>
                </a:lnTo>
                <a:lnTo>
                  <a:pt x="16853" y="3782"/>
                </a:lnTo>
                <a:lnTo>
                  <a:pt x="11808" y="4499"/>
                </a:lnTo>
                <a:lnTo>
                  <a:pt x="7612" y="5254"/>
                </a:lnTo>
                <a:lnTo>
                  <a:pt x="4306" y="6040"/>
                </a:lnTo>
                <a:lnTo>
                  <a:pt x="1921" y="6850"/>
                </a:lnTo>
                <a:lnTo>
                  <a:pt x="482" y="7676"/>
                </a:lnTo>
                <a:lnTo>
                  <a:pt x="0" y="8511"/>
                </a:lnTo>
                <a:lnTo>
                  <a:pt x="0" y="91489"/>
                </a:lnTo>
                <a:lnTo>
                  <a:pt x="482" y="92324"/>
                </a:lnTo>
                <a:lnTo>
                  <a:pt x="1921" y="93150"/>
                </a:lnTo>
                <a:lnTo>
                  <a:pt x="4306" y="93960"/>
                </a:lnTo>
                <a:lnTo>
                  <a:pt x="7612" y="94746"/>
                </a:lnTo>
                <a:lnTo>
                  <a:pt x="11808" y="95501"/>
                </a:lnTo>
                <a:lnTo>
                  <a:pt x="16853" y="96218"/>
                </a:lnTo>
                <a:lnTo>
                  <a:pt x="22699" y="96888"/>
                </a:lnTo>
                <a:lnTo>
                  <a:pt x="29289" y="97507"/>
                </a:lnTo>
                <a:lnTo>
                  <a:pt x="36561" y="98068"/>
                </a:lnTo>
                <a:lnTo>
                  <a:pt x="44443" y="98566"/>
                </a:lnTo>
                <a:lnTo>
                  <a:pt x="52860" y="98995"/>
                </a:lnTo>
                <a:lnTo>
                  <a:pt x="61732" y="99352"/>
                </a:lnTo>
                <a:lnTo>
                  <a:pt x="70972" y="99634"/>
                </a:lnTo>
                <a:lnTo>
                  <a:pt x="80491" y="99836"/>
                </a:lnTo>
                <a:lnTo>
                  <a:pt x="90198" y="999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489"/>
                </a:lnTo>
                <a:lnTo>
                  <a:pt x="100000" y="8511"/>
                </a:lnTo>
                <a:lnTo>
                  <a:pt x="100000" y="851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3848-36"/>
          <p:cNvSpPr/>
          <p:nvPr/>
        </p:nvSpPr>
        <p:spPr>
          <a:xfrm>
            <a:off x="2692301" y="2232422"/>
            <a:ext cx="8036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750" y="0"/>
                </a:moveTo>
                <a:lnTo>
                  <a:pt x="52750" y="0"/>
                </a:lnTo>
                <a:cubicBezTo>
                  <a:pt x="46917" y="121"/>
                  <a:pt x="41792" y="1333"/>
                  <a:pt x="37375" y="3636"/>
                </a:cubicBezTo>
                <a:lnTo>
                  <a:pt x="37375" y="3636"/>
                </a:lnTo>
                <a:lnTo>
                  <a:pt x="37375" y="3636"/>
                </a:lnTo>
                <a:cubicBezTo>
                  <a:pt x="32958" y="6000"/>
                  <a:pt x="29833" y="9061"/>
                  <a:pt x="28000" y="12818"/>
                </a:cubicBezTo>
                <a:lnTo>
                  <a:pt x="28000" y="12818"/>
                </a:lnTo>
                <a:lnTo>
                  <a:pt x="17625" y="12818"/>
                </a:lnTo>
                <a:cubicBezTo>
                  <a:pt x="12625" y="12939"/>
                  <a:pt x="8500" y="14182"/>
                  <a:pt x="5250" y="16545"/>
                </a:cubicBezTo>
                <a:lnTo>
                  <a:pt x="5250" y="16545"/>
                </a:lnTo>
                <a:cubicBezTo>
                  <a:pt x="1917" y="18970"/>
                  <a:pt x="167" y="21970"/>
                  <a:pt x="0" y="25545"/>
                </a:cubicBezTo>
                <a:lnTo>
                  <a:pt x="0" y="25545"/>
                </a:lnTo>
                <a:lnTo>
                  <a:pt x="0" y="89455"/>
                </a:lnTo>
                <a:cubicBezTo>
                  <a:pt x="167" y="93091"/>
                  <a:pt x="1917" y="96091"/>
                  <a:pt x="5250" y="98455"/>
                </a:cubicBezTo>
                <a:lnTo>
                  <a:pt x="5250" y="98455"/>
                </a:lnTo>
                <a:cubicBezTo>
                  <a:pt x="8500" y="100879"/>
                  <a:pt x="12625" y="102152"/>
                  <a:pt x="17625" y="102273"/>
                </a:cubicBezTo>
                <a:lnTo>
                  <a:pt x="17625" y="102273"/>
                </a:lnTo>
                <a:lnTo>
                  <a:pt x="87875" y="102273"/>
                </a:lnTo>
                <a:cubicBezTo>
                  <a:pt x="92792" y="102152"/>
                  <a:pt x="96917" y="100879"/>
                  <a:pt x="100250" y="98455"/>
                </a:cubicBezTo>
                <a:lnTo>
                  <a:pt x="100250" y="98455"/>
                </a:lnTo>
                <a:cubicBezTo>
                  <a:pt x="103583" y="96091"/>
                  <a:pt x="105333" y="93091"/>
                  <a:pt x="105500" y="89455"/>
                </a:cubicBezTo>
                <a:lnTo>
                  <a:pt x="105500" y="89455"/>
                </a:lnTo>
                <a:lnTo>
                  <a:pt x="105500" y="25545"/>
                </a:lnTo>
                <a:cubicBezTo>
                  <a:pt x="105333" y="21970"/>
                  <a:pt x="103583" y="18970"/>
                  <a:pt x="100250" y="16545"/>
                </a:cubicBezTo>
                <a:lnTo>
                  <a:pt x="100250" y="16545"/>
                </a:lnTo>
                <a:cubicBezTo>
                  <a:pt x="96917" y="14182"/>
                  <a:pt x="92792" y="12939"/>
                  <a:pt x="87875" y="12818"/>
                </a:cubicBezTo>
                <a:lnTo>
                  <a:pt x="87875" y="12818"/>
                </a:lnTo>
                <a:lnTo>
                  <a:pt x="77750" y="12818"/>
                </a:lnTo>
                <a:cubicBezTo>
                  <a:pt x="75750" y="9061"/>
                  <a:pt x="72542" y="6000"/>
                  <a:pt x="68125" y="3636"/>
                </a:cubicBezTo>
                <a:lnTo>
                  <a:pt x="68125" y="3636"/>
                </a:lnTo>
                <a:cubicBezTo>
                  <a:pt x="63708" y="1333"/>
                  <a:pt x="58583" y="121"/>
                  <a:pt x="52750" y="0"/>
                </a:cubicBezTo>
                <a:lnTo>
                  <a:pt x="52750" y="0"/>
                </a:lnTo>
                <a:moveTo>
                  <a:pt x="52750" y="12818"/>
                </a:moveTo>
                <a:lnTo>
                  <a:pt x="52750" y="12818"/>
                </a:lnTo>
                <a:cubicBezTo>
                  <a:pt x="55333" y="12818"/>
                  <a:pt x="57417" y="13394"/>
                  <a:pt x="59000" y="14545"/>
                </a:cubicBezTo>
                <a:lnTo>
                  <a:pt x="59000" y="14545"/>
                </a:lnTo>
                <a:lnTo>
                  <a:pt x="59000" y="14545"/>
                </a:lnTo>
                <a:cubicBezTo>
                  <a:pt x="60667" y="15758"/>
                  <a:pt x="61500" y="17303"/>
                  <a:pt x="61500" y="19182"/>
                </a:cubicBezTo>
                <a:lnTo>
                  <a:pt x="61500" y="19182"/>
                </a:lnTo>
                <a:cubicBezTo>
                  <a:pt x="61500" y="21061"/>
                  <a:pt x="60667" y="22576"/>
                  <a:pt x="59000" y="23727"/>
                </a:cubicBezTo>
                <a:lnTo>
                  <a:pt x="59000" y="23727"/>
                </a:lnTo>
                <a:cubicBezTo>
                  <a:pt x="57417" y="24939"/>
                  <a:pt x="55333" y="25545"/>
                  <a:pt x="52750" y="25545"/>
                </a:cubicBezTo>
                <a:lnTo>
                  <a:pt x="52750" y="25545"/>
                </a:lnTo>
                <a:cubicBezTo>
                  <a:pt x="50167" y="25545"/>
                  <a:pt x="48042" y="24939"/>
                  <a:pt x="46375" y="23727"/>
                </a:cubicBezTo>
                <a:lnTo>
                  <a:pt x="46375" y="23727"/>
                </a:lnTo>
                <a:cubicBezTo>
                  <a:pt x="44792" y="22576"/>
                  <a:pt x="44000" y="21061"/>
                  <a:pt x="44000" y="19182"/>
                </a:cubicBezTo>
                <a:lnTo>
                  <a:pt x="44000" y="19182"/>
                </a:lnTo>
                <a:cubicBezTo>
                  <a:pt x="44000" y="17303"/>
                  <a:pt x="44792" y="15758"/>
                  <a:pt x="46375" y="14545"/>
                </a:cubicBezTo>
                <a:lnTo>
                  <a:pt x="46375" y="14545"/>
                </a:lnTo>
                <a:cubicBezTo>
                  <a:pt x="48042" y="13394"/>
                  <a:pt x="50167" y="12818"/>
                  <a:pt x="52750" y="12818"/>
                </a:cubicBezTo>
                <a:lnTo>
                  <a:pt x="52750" y="12818"/>
                </a:lnTo>
                <a:moveTo>
                  <a:pt x="35125" y="51182"/>
                </a:moveTo>
                <a:lnTo>
                  <a:pt x="35125" y="51182"/>
                </a:lnTo>
                <a:cubicBezTo>
                  <a:pt x="35292" y="46333"/>
                  <a:pt x="38250" y="42667"/>
                  <a:pt x="44000" y="40182"/>
                </a:cubicBezTo>
                <a:lnTo>
                  <a:pt x="44000" y="40182"/>
                </a:lnTo>
                <a:cubicBezTo>
                  <a:pt x="49833" y="37758"/>
                  <a:pt x="55667" y="37758"/>
                  <a:pt x="61500" y="40182"/>
                </a:cubicBezTo>
                <a:lnTo>
                  <a:pt x="61500" y="40182"/>
                </a:lnTo>
                <a:cubicBezTo>
                  <a:pt x="67167" y="42667"/>
                  <a:pt x="70125" y="46333"/>
                  <a:pt x="70375" y="51182"/>
                </a:cubicBezTo>
                <a:lnTo>
                  <a:pt x="70375" y="51182"/>
                </a:lnTo>
                <a:cubicBezTo>
                  <a:pt x="70125" y="55970"/>
                  <a:pt x="67167" y="59606"/>
                  <a:pt x="61500" y="62091"/>
                </a:cubicBezTo>
                <a:lnTo>
                  <a:pt x="61500" y="62091"/>
                </a:lnTo>
                <a:cubicBezTo>
                  <a:pt x="55667" y="64515"/>
                  <a:pt x="49833" y="64515"/>
                  <a:pt x="44000" y="62091"/>
                </a:cubicBezTo>
                <a:lnTo>
                  <a:pt x="44000" y="62091"/>
                </a:lnTo>
                <a:cubicBezTo>
                  <a:pt x="38250" y="59606"/>
                  <a:pt x="35292" y="55970"/>
                  <a:pt x="35125" y="51182"/>
                </a:cubicBezTo>
                <a:lnTo>
                  <a:pt x="35125" y="51182"/>
                </a:lnTo>
                <a:moveTo>
                  <a:pt x="22000" y="86273"/>
                </a:moveTo>
                <a:lnTo>
                  <a:pt x="22000" y="86273"/>
                </a:lnTo>
                <a:cubicBezTo>
                  <a:pt x="22167" y="81788"/>
                  <a:pt x="24250" y="78000"/>
                  <a:pt x="28250" y="74909"/>
                </a:cubicBezTo>
                <a:lnTo>
                  <a:pt x="28250" y="74909"/>
                </a:lnTo>
                <a:lnTo>
                  <a:pt x="28250" y="74909"/>
                </a:lnTo>
                <a:cubicBezTo>
                  <a:pt x="32500" y="72000"/>
                  <a:pt x="37750" y="70455"/>
                  <a:pt x="44000" y="70273"/>
                </a:cubicBezTo>
                <a:lnTo>
                  <a:pt x="44000" y="70273"/>
                </a:lnTo>
                <a:lnTo>
                  <a:pt x="61500" y="70273"/>
                </a:lnTo>
                <a:cubicBezTo>
                  <a:pt x="67750" y="70455"/>
                  <a:pt x="72958" y="72000"/>
                  <a:pt x="77125" y="74909"/>
                </a:cubicBezTo>
                <a:lnTo>
                  <a:pt x="77125" y="74909"/>
                </a:lnTo>
                <a:cubicBezTo>
                  <a:pt x="81208" y="78000"/>
                  <a:pt x="83333" y="81788"/>
                  <a:pt x="83500" y="86273"/>
                </a:cubicBezTo>
                <a:lnTo>
                  <a:pt x="83500" y="86273"/>
                </a:lnTo>
                <a:cubicBezTo>
                  <a:pt x="83333" y="88273"/>
                  <a:pt x="81875" y="89333"/>
                  <a:pt x="79125" y="89455"/>
                </a:cubicBezTo>
                <a:lnTo>
                  <a:pt x="79125" y="89455"/>
                </a:lnTo>
                <a:lnTo>
                  <a:pt x="26375" y="89455"/>
                </a:lnTo>
                <a:cubicBezTo>
                  <a:pt x="23625" y="89333"/>
                  <a:pt x="22167" y="88273"/>
                  <a:pt x="22000" y="86273"/>
                </a:cubicBezTo>
                <a:lnTo>
                  <a:pt x="22000" y="8627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3773-34"/>
          <p:cNvSpPr/>
          <p:nvPr/>
        </p:nvSpPr>
        <p:spPr>
          <a:xfrm>
            <a:off x="642938" y="2539603"/>
            <a:ext cx="1775222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13" y="0"/>
                </a:moveTo>
                <a:lnTo>
                  <a:pt x="98387" y="0"/>
                </a:lnTo>
                <a:lnTo>
                  <a:pt x="98543" y="29"/>
                </a:lnTo>
                <a:lnTo>
                  <a:pt x="98704" y="171"/>
                </a:lnTo>
                <a:lnTo>
                  <a:pt x="98855" y="371"/>
                </a:lnTo>
                <a:lnTo>
                  <a:pt x="99005" y="657"/>
                </a:lnTo>
                <a:lnTo>
                  <a:pt x="99145" y="1000"/>
                </a:lnTo>
                <a:lnTo>
                  <a:pt x="99285" y="1457"/>
                </a:lnTo>
                <a:lnTo>
                  <a:pt x="99409" y="1943"/>
                </a:lnTo>
                <a:lnTo>
                  <a:pt x="99527" y="2514"/>
                </a:lnTo>
                <a:lnTo>
                  <a:pt x="99634" y="3143"/>
                </a:lnTo>
                <a:lnTo>
                  <a:pt x="99726" y="3800"/>
                </a:lnTo>
                <a:lnTo>
                  <a:pt x="99812" y="4543"/>
                </a:lnTo>
                <a:lnTo>
                  <a:pt x="99876" y="5286"/>
                </a:lnTo>
                <a:lnTo>
                  <a:pt x="99930" y="6086"/>
                </a:lnTo>
                <a:lnTo>
                  <a:pt x="99968" y="6886"/>
                </a:lnTo>
                <a:lnTo>
                  <a:pt x="99995" y="7743"/>
                </a:lnTo>
                <a:lnTo>
                  <a:pt x="100000" y="8571"/>
                </a:lnTo>
                <a:lnTo>
                  <a:pt x="100000" y="91429"/>
                </a:lnTo>
                <a:lnTo>
                  <a:pt x="99995" y="92257"/>
                </a:lnTo>
                <a:lnTo>
                  <a:pt x="99968" y="93114"/>
                </a:lnTo>
                <a:lnTo>
                  <a:pt x="99930" y="93914"/>
                </a:lnTo>
                <a:lnTo>
                  <a:pt x="99876" y="94714"/>
                </a:lnTo>
                <a:lnTo>
                  <a:pt x="99812" y="95457"/>
                </a:lnTo>
                <a:lnTo>
                  <a:pt x="99726" y="96200"/>
                </a:lnTo>
                <a:lnTo>
                  <a:pt x="99634" y="96857"/>
                </a:lnTo>
                <a:lnTo>
                  <a:pt x="99527" y="97486"/>
                </a:lnTo>
                <a:lnTo>
                  <a:pt x="99409" y="98057"/>
                </a:lnTo>
                <a:lnTo>
                  <a:pt x="99285" y="98543"/>
                </a:lnTo>
                <a:lnTo>
                  <a:pt x="99145" y="99000"/>
                </a:lnTo>
                <a:lnTo>
                  <a:pt x="99005" y="99343"/>
                </a:lnTo>
                <a:lnTo>
                  <a:pt x="98855" y="99629"/>
                </a:lnTo>
                <a:lnTo>
                  <a:pt x="98704" y="99829"/>
                </a:lnTo>
                <a:lnTo>
                  <a:pt x="98543" y="99971"/>
                </a:lnTo>
                <a:lnTo>
                  <a:pt x="98387" y="100000"/>
                </a:lnTo>
                <a:lnTo>
                  <a:pt x="1613" y="100000"/>
                </a:lnTo>
                <a:lnTo>
                  <a:pt x="1457" y="99971"/>
                </a:lnTo>
                <a:lnTo>
                  <a:pt x="1296" y="99829"/>
                </a:lnTo>
                <a:lnTo>
                  <a:pt x="1145" y="99629"/>
                </a:lnTo>
                <a:lnTo>
                  <a:pt x="995" y="99343"/>
                </a:lnTo>
                <a:lnTo>
                  <a:pt x="855" y="99000"/>
                </a:lnTo>
                <a:lnTo>
                  <a:pt x="715" y="98543"/>
                </a:lnTo>
                <a:lnTo>
                  <a:pt x="591" y="98057"/>
                </a:lnTo>
                <a:lnTo>
                  <a:pt x="473" y="97486"/>
                </a:lnTo>
                <a:lnTo>
                  <a:pt x="366" y="96857"/>
                </a:lnTo>
                <a:lnTo>
                  <a:pt x="274" y="96200"/>
                </a:lnTo>
                <a:lnTo>
                  <a:pt x="188" y="95457"/>
                </a:lnTo>
                <a:lnTo>
                  <a:pt x="124" y="94714"/>
                </a:lnTo>
                <a:lnTo>
                  <a:pt x="70" y="93914"/>
                </a:lnTo>
                <a:lnTo>
                  <a:pt x="32" y="93114"/>
                </a:lnTo>
                <a:lnTo>
                  <a:pt x="5" y="92257"/>
                </a:lnTo>
                <a:lnTo>
                  <a:pt x="0" y="91429"/>
                </a:lnTo>
                <a:lnTo>
                  <a:pt x="0" y="8571"/>
                </a:lnTo>
                <a:lnTo>
                  <a:pt x="5" y="7743"/>
                </a:lnTo>
                <a:lnTo>
                  <a:pt x="32" y="6886"/>
                </a:lnTo>
                <a:lnTo>
                  <a:pt x="70" y="6086"/>
                </a:lnTo>
                <a:lnTo>
                  <a:pt x="124" y="5286"/>
                </a:lnTo>
                <a:lnTo>
                  <a:pt x="188" y="4543"/>
                </a:lnTo>
                <a:lnTo>
                  <a:pt x="274" y="3800"/>
                </a:lnTo>
                <a:lnTo>
                  <a:pt x="366" y="3143"/>
                </a:lnTo>
                <a:lnTo>
                  <a:pt x="473" y="2514"/>
                </a:lnTo>
                <a:lnTo>
                  <a:pt x="591" y="1943"/>
                </a:lnTo>
                <a:lnTo>
                  <a:pt x="715" y="1457"/>
                </a:lnTo>
                <a:lnTo>
                  <a:pt x="855" y="1000"/>
                </a:lnTo>
                <a:lnTo>
                  <a:pt x="995" y="657"/>
                </a:lnTo>
                <a:lnTo>
                  <a:pt x="1145" y="371"/>
                </a:lnTo>
                <a:lnTo>
                  <a:pt x="1296" y="171"/>
                </a:lnTo>
                <a:lnTo>
                  <a:pt x="1457" y="29"/>
                </a:lnTo>
                <a:lnTo>
                  <a:pt x="1613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3774-42"/>
          <p:cNvSpPr/>
          <p:nvPr/>
        </p:nvSpPr>
        <p:spPr>
          <a:xfrm>
            <a:off x="642938" y="2539603"/>
            <a:ext cx="28575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1"/>
                </a:lnTo>
                <a:lnTo>
                  <a:pt x="80491" y="164"/>
                </a:lnTo>
                <a:lnTo>
                  <a:pt x="70972" y="366"/>
                </a:lnTo>
                <a:lnTo>
                  <a:pt x="61732" y="648"/>
                </a:lnTo>
                <a:lnTo>
                  <a:pt x="52860" y="1005"/>
                </a:lnTo>
                <a:lnTo>
                  <a:pt x="44443" y="1434"/>
                </a:lnTo>
                <a:lnTo>
                  <a:pt x="36561" y="1932"/>
                </a:lnTo>
                <a:lnTo>
                  <a:pt x="29289" y="2493"/>
                </a:lnTo>
                <a:lnTo>
                  <a:pt x="22699" y="3112"/>
                </a:lnTo>
                <a:lnTo>
                  <a:pt x="16853" y="3782"/>
                </a:lnTo>
                <a:lnTo>
                  <a:pt x="11808" y="4499"/>
                </a:lnTo>
                <a:lnTo>
                  <a:pt x="7612" y="5254"/>
                </a:lnTo>
                <a:lnTo>
                  <a:pt x="4306" y="6040"/>
                </a:lnTo>
                <a:lnTo>
                  <a:pt x="1921" y="6850"/>
                </a:lnTo>
                <a:lnTo>
                  <a:pt x="482" y="7676"/>
                </a:lnTo>
                <a:lnTo>
                  <a:pt x="0" y="8511"/>
                </a:lnTo>
                <a:lnTo>
                  <a:pt x="0" y="91489"/>
                </a:lnTo>
                <a:lnTo>
                  <a:pt x="482" y="92324"/>
                </a:lnTo>
                <a:lnTo>
                  <a:pt x="1921" y="93150"/>
                </a:lnTo>
                <a:lnTo>
                  <a:pt x="4306" y="93960"/>
                </a:lnTo>
                <a:lnTo>
                  <a:pt x="7612" y="94746"/>
                </a:lnTo>
                <a:lnTo>
                  <a:pt x="11808" y="95501"/>
                </a:lnTo>
                <a:lnTo>
                  <a:pt x="16853" y="96218"/>
                </a:lnTo>
                <a:lnTo>
                  <a:pt x="22699" y="96888"/>
                </a:lnTo>
                <a:lnTo>
                  <a:pt x="29289" y="97507"/>
                </a:lnTo>
                <a:lnTo>
                  <a:pt x="36561" y="98068"/>
                </a:lnTo>
                <a:lnTo>
                  <a:pt x="44443" y="98566"/>
                </a:lnTo>
                <a:lnTo>
                  <a:pt x="52860" y="98995"/>
                </a:lnTo>
                <a:lnTo>
                  <a:pt x="61732" y="99352"/>
                </a:lnTo>
                <a:lnTo>
                  <a:pt x="70972" y="99634"/>
                </a:lnTo>
                <a:lnTo>
                  <a:pt x="80491" y="99836"/>
                </a:lnTo>
                <a:lnTo>
                  <a:pt x="90198" y="999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489"/>
                </a:lnTo>
                <a:lnTo>
                  <a:pt x="100000" y="8511"/>
                </a:lnTo>
                <a:lnTo>
                  <a:pt x="100000" y="851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3848-37"/>
          <p:cNvSpPr/>
          <p:nvPr/>
        </p:nvSpPr>
        <p:spPr>
          <a:xfrm>
            <a:off x="831327" y="2653896"/>
            <a:ext cx="80422" cy="1071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125" y="9000"/>
                </a:moveTo>
                <a:lnTo>
                  <a:pt x="87125" y="9000"/>
                </a:lnTo>
                <a:cubicBezTo>
                  <a:pt x="88792" y="5909"/>
                  <a:pt x="87875" y="3303"/>
                  <a:pt x="84375" y="1182"/>
                </a:cubicBezTo>
                <a:lnTo>
                  <a:pt x="84375" y="1182"/>
                </a:lnTo>
                <a:cubicBezTo>
                  <a:pt x="80542" y="-515"/>
                  <a:pt x="76875" y="-364"/>
                  <a:pt x="73375" y="1636"/>
                </a:cubicBezTo>
                <a:lnTo>
                  <a:pt x="73375" y="1636"/>
                </a:lnTo>
                <a:lnTo>
                  <a:pt x="3000" y="46364"/>
                </a:lnTo>
                <a:cubicBezTo>
                  <a:pt x="83" y="48364"/>
                  <a:pt x="-708" y="50697"/>
                  <a:pt x="625" y="53364"/>
                </a:cubicBezTo>
                <a:lnTo>
                  <a:pt x="625" y="53364"/>
                </a:lnTo>
                <a:cubicBezTo>
                  <a:pt x="2208" y="56030"/>
                  <a:pt x="4958" y="57424"/>
                  <a:pt x="8875" y="57545"/>
                </a:cubicBezTo>
                <a:lnTo>
                  <a:pt x="8875" y="57545"/>
                </a:lnTo>
                <a:lnTo>
                  <a:pt x="39625" y="57545"/>
                </a:lnTo>
                <a:lnTo>
                  <a:pt x="18500" y="93273"/>
                </a:lnTo>
                <a:cubicBezTo>
                  <a:pt x="16833" y="96364"/>
                  <a:pt x="17708" y="98970"/>
                  <a:pt x="21125" y="101091"/>
                </a:cubicBezTo>
                <a:lnTo>
                  <a:pt x="21125" y="101091"/>
                </a:lnTo>
                <a:cubicBezTo>
                  <a:pt x="25042" y="102788"/>
                  <a:pt x="28708" y="102667"/>
                  <a:pt x="32125" y="100727"/>
                </a:cubicBezTo>
                <a:lnTo>
                  <a:pt x="32125" y="100727"/>
                </a:lnTo>
                <a:lnTo>
                  <a:pt x="102500" y="55909"/>
                </a:lnTo>
                <a:cubicBezTo>
                  <a:pt x="105417" y="53909"/>
                  <a:pt x="106250" y="51576"/>
                  <a:pt x="105000" y="48909"/>
                </a:cubicBezTo>
                <a:lnTo>
                  <a:pt x="105000" y="48909"/>
                </a:lnTo>
                <a:cubicBezTo>
                  <a:pt x="103500" y="46242"/>
                  <a:pt x="100750" y="44848"/>
                  <a:pt x="96750" y="44727"/>
                </a:cubicBezTo>
                <a:lnTo>
                  <a:pt x="96750" y="44727"/>
                </a:lnTo>
                <a:lnTo>
                  <a:pt x="66250" y="44727"/>
                </a:lnTo>
                <a:lnTo>
                  <a:pt x="87125" y="9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3773-35"/>
          <p:cNvSpPr/>
          <p:nvPr/>
        </p:nvSpPr>
        <p:spPr>
          <a:xfrm>
            <a:off x="2503884" y="2539603"/>
            <a:ext cx="1775222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13" y="0"/>
                </a:moveTo>
                <a:lnTo>
                  <a:pt x="98387" y="0"/>
                </a:lnTo>
                <a:lnTo>
                  <a:pt x="98543" y="29"/>
                </a:lnTo>
                <a:lnTo>
                  <a:pt x="98704" y="171"/>
                </a:lnTo>
                <a:lnTo>
                  <a:pt x="98855" y="371"/>
                </a:lnTo>
                <a:lnTo>
                  <a:pt x="99005" y="657"/>
                </a:lnTo>
                <a:lnTo>
                  <a:pt x="99145" y="1000"/>
                </a:lnTo>
                <a:lnTo>
                  <a:pt x="99285" y="1457"/>
                </a:lnTo>
                <a:lnTo>
                  <a:pt x="99409" y="1943"/>
                </a:lnTo>
                <a:lnTo>
                  <a:pt x="99527" y="2514"/>
                </a:lnTo>
                <a:lnTo>
                  <a:pt x="99634" y="3143"/>
                </a:lnTo>
                <a:lnTo>
                  <a:pt x="99726" y="3800"/>
                </a:lnTo>
                <a:lnTo>
                  <a:pt x="99812" y="4543"/>
                </a:lnTo>
                <a:lnTo>
                  <a:pt x="99876" y="5286"/>
                </a:lnTo>
                <a:lnTo>
                  <a:pt x="99930" y="6086"/>
                </a:lnTo>
                <a:lnTo>
                  <a:pt x="99968" y="6886"/>
                </a:lnTo>
                <a:lnTo>
                  <a:pt x="99995" y="7743"/>
                </a:lnTo>
                <a:lnTo>
                  <a:pt x="100000" y="8571"/>
                </a:lnTo>
                <a:lnTo>
                  <a:pt x="100000" y="91429"/>
                </a:lnTo>
                <a:lnTo>
                  <a:pt x="99995" y="92257"/>
                </a:lnTo>
                <a:lnTo>
                  <a:pt x="99968" y="93114"/>
                </a:lnTo>
                <a:lnTo>
                  <a:pt x="99930" y="93914"/>
                </a:lnTo>
                <a:lnTo>
                  <a:pt x="99876" y="94714"/>
                </a:lnTo>
                <a:lnTo>
                  <a:pt x="99812" y="95457"/>
                </a:lnTo>
                <a:lnTo>
                  <a:pt x="99726" y="96200"/>
                </a:lnTo>
                <a:lnTo>
                  <a:pt x="99634" y="96857"/>
                </a:lnTo>
                <a:lnTo>
                  <a:pt x="99527" y="97486"/>
                </a:lnTo>
                <a:lnTo>
                  <a:pt x="99409" y="98057"/>
                </a:lnTo>
                <a:lnTo>
                  <a:pt x="99285" y="98543"/>
                </a:lnTo>
                <a:lnTo>
                  <a:pt x="99145" y="99000"/>
                </a:lnTo>
                <a:lnTo>
                  <a:pt x="99005" y="99343"/>
                </a:lnTo>
                <a:lnTo>
                  <a:pt x="98855" y="99629"/>
                </a:lnTo>
                <a:lnTo>
                  <a:pt x="98704" y="99829"/>
                </a:lnTo>
                <a:lnTo>
                  <a:pt x="98543" y="99971"/>
                </a:lnTo>
                <a:lnTo>
                  <a:pt x="98387" y="100000"/>
                </a:lnTo>
                <a:lnTo>
                  <a:pt x="1613" y="100000"/>
                </a:lnTo>
                <a:lnTo>
                  <a:pt x="1457" y="99971"/>
                </a:lnTo>
                <a:lnTo>
                  <a:pt x="1296" y="99829"/>
                </a:lnTo>
                <a:lnTo>
                  <a:pt x="1145" y="99629"/>
                </a:lnTo>
                <a:lnTo>
                  <a:pt x="995" y="99343"/>
                </a:lnTo>
                <a:lnTo>
                  <a:pt x="855" y="99000"/>
                </a:lnTo>
                <a:lnTo>
                  <a:pt x="715" y="98543"/>
                </a:lnTo>
                <a:lnTo>
                  <a:pt x="591" y="98057"/>
                </a:lnTo>
                <a:lnTo>
                  <a:pt x="473" y="97486"/>
                </a:lnTo>
                <a:lnTo>
                  <a:pt x="366" y="96857"/>
                </a:lnTo>
                <a:lnTo>
                  <a:pt x="274" y="96200"/>
                </a:lnTo>
                <a:lnTo>
                  <a:pt x="188" y="95457"/>
                </a:lnTo>
                <a:lnTo>
                  <a:pt x="124" y="94714"/>
                </a:lnTo>
                <a:lnTo>
                  <a:pt x="70" y="93914"/>
                </a:lnTo>
                <a:lnTo>
                  <a:pt x="32" y="93114"/>
                </a:lnTo>
                <a:lnTo>
                  <a:pt x="5" y="92257"/>
                </a:lnTo>
                <a:lnTo>
                  <a:pt x="0" y="91429"/>
                </a:lnTo>
                <a:lnTo>
                  <a:pt x="0" y="8571"/>
                </a:lnTo>
                <a:lnTo>
                  <a:pt x="5" y="7743"/>
                </a:lnTo>
                <a:lnTo>
                  <a:pt x="32" y="6886"/>
                </a:lnTo>
                <a:lnTo>
                  <a:pt x="70" y="6086"/>
                </a:lnTo>
                <a:lnTo>
                  <a:pt x="124" y="5286"/>
                </a:lnTo>
                <a:lnTo>
                  <a:pt x="188" y="4543"/>
                </a:lnTo>
                <a:lnTo>
                  <a:pt x="274" y="3800"/>
                </a:lnTo>
                <a:lnTo>
                  <a:pt x="366" y="3143"/>
                </a:lnTo>
                <a:lnTo>
                  <a:pt x="473" y="2514"/>
                </a:lnTo>
                <a:lnTo>
                  <a:pt x="591" y="1943"/>
                </a:lnTo>
                <a:lnTo>
                  <a:pt x="715" y="1457"/>
                </a:lnTo>
                <a:lnTo>
                  <a:pt x="855" y="1000"/>
                </a:lnTo>
                <a:lnTo>
                  <a:pt x="995" y="657"/>
                </a:lnTo>
                <a:lnTo>
                  <a:pt x="1145" y="371"/>
                </a:lnTo>
                <a:lnTo>
                  <a:pt x="1296" y="171"/>
                </a:lnTo>
                <a:lnTo>
                  <a:pt x="1457" y="29"/>
                </a:lnTo>
                <a:lnTo>
                  <a:pt x="1613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3774-43"/>
          <p:cNvSpPr/>
          <p:nvPr/>
        </p:nvSpPr>
        <p:spPr>
          <a:xfrm>
            <a:off x="2503884" y="2539603"/>
            <a:ext cx="28575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1"/>
                </a:lnTo>
                <a:lnTo>
                  <a:pt x="80491" y="164"/>
                </a:lnTo>
                <a:lnTo>
                  <a:pt x="70972" y="366"/>
                </a:lnTo>
                <a:lnTo>
                  <a:pt x="61732" y="648"/>
                </a:lnTo>
                <a:lnTo>
                  <a:pt x="52860" y="1005"/>
                </a:lnTo>
                <a:lnTo>
                  <a:pt x="44443" y="1434"/>
                </a:lnTo>
                <a:lnTo>
                  <a:pt x="36561" y="1932"/>
                </a:lnTo>
                <a:lnTo>
                  <a:pt x="29289" y="2493"/>
                </a:lnTo>
                <a:lnTo>
                  <a:pt x="22699" y="3112"/>
                </a:lnTo>
                <a:lnTo>
                  <a:pt x="16853" y="3782"/>
                </a:lnTo>
                <a:lnTo>
                  <a:pt x="11808" y="4499"/>
                </a:lnTo>
                <a:lnTo>
                  <a:pt x="7612" y="5254"/>
                </a:lnTo>
                <a:lnTo>
                  <a:pt x="4306" y="6040"/>
                </a:lnTo>
                <a:lnTo>
                  <a:pt x="1921" y="6850"/>
                </a:lnTo>
                <a:lnTo>
                  <a:pt x="482" y="7676"/>
                </a:lnTo>
                <a:lnTo>
                  <a:pt x="0" y="8511"/>
                </a:lnTo>
                <a:lnTo>
                  <a:pt x="0" y="91489"/>
                </a:lnTo>
                <a:lnTo>
                  <a:pt x="482" y="92324"/>
                </a:lnTo>
                <a:lnTo>
                  <a:pt x="1921" y="93150"/>
                </a:lnTo>
                <a:lnTo>
                  <a:pt x="4306" y="93960"/>
                </a:lnTo>
                <a:lnTo>
                  <a:pt x="7612" y="94746"/>
                </a:lnTo>
                <a:lnTo>
                  <a:pt x="11808" y="95501"/>
                </a:lnTo>
                <a:lnTo>
                  <a:pt x="16853" y="96218"/>
                </a:lnTo>
                <a:lnTo>
                  <a:pt x="22699" y="96888"/>
                </a:lnTo>
                <a:lnTo>
                  <a:pt x="29289" y="97507"/>
                </a:lnTo>
                <a:lnTo>
                  <a:pt x="36561" y="98068"/>
                </a:lnTo>
                <a:lnTo>
                  <a:pt x="44443" y="98566"/>
                </a:lnTo>
                <a:lnTo>
                  <a:pt x="52860" y="98995"/>
                </a:lnTo>
                <a:lnTo>
                  <a:pt x="61732" y="99352"/>
                </a:lnTo>
                <a:lnTo>
                  <a:pt x="70972" y="99634"/>
                </a:lnTo>
                <a:lnTo>
                  <a:pt x="80491" y="99836"/>
                </a:lnTo>
                <a:lnTo>
                  <a:pt x="90198" y="999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489"/>
                </a:lnTo>
                <a:lnTo>
                  <a:pt x="100000" y="8511"/>
                </a:lnTo>
                <a:lnTo>
                  <a:pt x="100000" y="851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3774-36"/>
          <p:cNvSpPr/>
          <p:nvPr/>
        </p:nvSpPr>
        <p:spPr>
          <a:xfrm>
            <a:off x="642938" y="2961084"/>
            <a:ext cx="1775222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13" y="0"/>
                </a:moveTo>
                <a:lnTo>
                  <a:pt x="98387" y="0"/>
                </a:lnTo>
                <a:lnTo>
                  <a:pt x="98543" y="18"/>
                </a:lnTo>
                <a:lnTo>
                  <a:pt x="98704" y="107"/>
                </a:lnTo>
                <a:lnTo>
                  <a:pt x="98855" y="232"/>
                </a:lnTo>
                <a:lnTo>
                  <a:pt x="99005" y="411"/>
                </a:lnTo>
                <a:lnTo>
                  <a:pt x="99145" y="625"/>
                </a:lnTo>
                <a:lnTo>
                  <a:pt x="99285" y="911"/>
                </a:lnTo>
                <a:lnTo>
                  <a:pt x="99409" y="1214"/>
                </a:lnTo>
                <a:lnTo>
                  <a:pt x="99527" y="1571"/>
                </a:lnTo>
                <a:lnTo>
                  <a:pt x="99634" y="1964"/>
                </a:lnTo>
                <a:lnTo>
                  <a:pt x="99726" y="2375"/>
                </a:lnTo>
                <a:lnTo>
                  <a:pt x="99812" y="2839"/>
                </a:lnTo>
                <a:lnTo>
                  <a:pt x="99876" y="3304"/>
                </a:lnTo>
                <a:lnTo>
                  <a:pt x="99930" y="3804"/>
                </a:lnTo>
                <a:lnTo>
                  <a:pt x="99968" y="4304"/>
                </a:lnTo>
                <a:lnTo>
                  <a:pt x="99995" y="4839"/>
                </a:lnTo>
                <a:lnTo>
                  <a:pt x="100000" y="5357"/>
                </a:lnTo>
                <a:lnTo>
                  <a:pt x="100000" y="94643"/>
                </a:lnTo>
                <a:lnTo>
                  <a:pt x="99995" y="95161"/>
                </a:lnTo>
                <a:lnTo>
                  <a:pt x="99968" y="95696"/>
                </a:lnTo>
                <a:lnTo>
                  <a:pt x="99930" y="96196"/>
                </a:lnTo>
                <a:lnTo>
                  <a:pt x="99876" y="96696"/>
                </a:lnTo>
                <a:lnTo>
                  <a:pt x="99812" y="97161"/>
                </a:lnTo>
                <a:lnTo>
                  <a:pt x="99726" y="97625"/>
                </a:lnTo>
                <a:lnTo>
                  <a:pt x="99634" y="98036"/>
                </a:lnTo>
                <a:lnTo>
                  <a:pt x="99527" y="98429"/>
                </a:lnTo>
                <a:lnTo>
                  <a:pt x="99409" y="98786"/>
                </a:lnTo>
                <a:lnTo>
                  <a:pt x="99285" y="99089"/>
                </a:lnTo>
                <a:lnTo>
                  <a:pt x="99145" y="99375"/>
                </a:lnTo>
                <a:lnTo>
                  <a:pt x="99005" y="99589"/>
                </a:lnTo>
                <a:lnTo>
                  <a:pt x="98855" y="99768"/>
                </a:lnTo>
                <a:lnTo>
                  <a:pt x="98704" y="99893"/>
                </a:lnTo>
                <a:lnTo>
                  <a:pt x="98543" y="99982"/>
                </a:lnTo>
                <a:lnTo>
                  <a:pt x="98387" y="100000"/>
                </a:lnTo>
                <a:lnTo>
                  <a:pt x="1613" y="100000"/>
                </a:lnTo>
                <a:lnTo>
                  <a:pt x="1457" y="99982"/>
                </a:lnTo>
                <a:lnTo>
                  <a:pt x="1296" y="99893"/>
                </a:lnTo>
                <a:lnTo>
                  <a:pt x="1145" y="99768"/>
                </a:lnTo>
                <a:lnTo>
                  <a:pt x="995" y="99589"/>
                </a:lnTo>
                <a:lnTo>
                  <a:pt x="855" y="99375"/>
                </a:lnTo>
                <a:lnTo>
                  <a:pt x="715" y="99089"/>
                </a:lnTo>
                <a:lnTo>
                  <a:pt x="591" y="98786"/>
                </a:lnTo>
                <a:lnTo>
                  <a:pt x="473" y="98429"/>
                </a:lnTo>
                <a:lnTo>
                  <a:pt x="366" y="98036"/>
                </a:lnTo>
                <a:lnTo>
                  <a:pt x="274" y="97625"/>
                </a:lnTo>
                <a:lnTo>
                  <a:pt x="188" y="97161"/>
                </a:lnTo>
                <a:lnTo>
                  <a:pt x="124" y="96696"/>
                </a:lnTo>
                <a:lnTo>
                  <a:pt x="70" y="96196"/>
                </a:lnTo>
                <a:lnTo>
                  <a:pt x="32" y="95696"/>
                </a:lnTo>
                <a:lnTo>
                  <a:pt x="5" y="95161"/>
                </a:lnTo>
                <a:lnTo>
                  <a:pt x="0" y="94643"/>
                </a:lnTo>
                <a:lnTo>
                  <a:pt x="0" y="5357"/>
                </a:lnTo>
                <a:lnTo>
                  <a:pt x="5" y="4839"/>
                </a:lnTo>
                <a:lnTo>
                  <a:pt x="32" y="4304"/>
                </a:lnTo>
                <a:lnTo>
                  <a:pt x="70" y="3804"/>
                </a:lnTo>
                <a:lnTo>
                  <a:pt x="124" y="3304"/>
                </a:lnTo>
                <a:lnTo>
                  <a:pt x="188" y="2839"/>
                </a:lnTo>
                <a:lnTo>
                  <a:pt x="274" y="2375"/>
                </a:lnTo>
                <a:lnTo>
                  <a:pt x="366" y="1964"/>
                </a:lnTo>
                <a:lnTo>
                  <a:pt x="473" y="1571"/>
                </a:lnTo>
                <a:lnTo>
                  <a:pt x="591" y="1214"/>
                </a:lnTo>
                <a:lnTo>
                  <a:pt x="715" y="911"/>
                </a:lnTo>
                <a:lnTo>
                  <a:pt x="855" y="625"/>
                </a:lnTo>
                <a:lnTo>
                  <a:pt x="995" y="411"/>
                </a:lnTo>
                <a:lnTo>
                  <a:pt x="1145" y="232"/>
                </a:lnTo>
                <a:lnTo>
                  <a:pt x="1296" y="107"/>
                </a:lnTo>
                <a:lnTo>
                  <a:pt x="1457" y="18"/>
                </a:lnTo>
                <a:lnTo>
                  <a:pt x="1613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3775-44"/>
          <p:cNvSpPr/>
          <p:nvPr/>
        </p:nvSpPr>
        <p:spPr>
          <a:xfrm>
            <a:off x="642938" y="2961084"/>
            <a:ext cx="28575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6"/>
                </a:lnTo>
                <a:lnTo>
                  <a:pt x="80491" y="104"/>
                </a:lnTo>
                <a:lnTo>
                  <a:pt x="70972" y="233"/>
                </a:lnTo>
                <a:lnTo>
                  <a:pt x="61732" y="411"/>
                </a:lnTo>
                <a:lnTo>
                  <a:pt x="52860" y="638"/>
                </a:lnTo>
                <a:lnTo>
                  <a:pt x="44443" y="911"/>
                </a:lnTo>
                <a:lnTo>
                  <a:pt x="36561" y="1227"/>
                </a:lnTo>
                <a:lnTo>
                  <a:pt x="29289" y="1583"/>
                </a:lnTo>
                <a:lnTo>
                  <a:pt x="22699" y="1976"/>
                </a:lnTo>
                <a:lnTo>
                  <a:pt x="16853" y="2402"/>
                </a:lnTo>
                <a:lnTo>
                  <a:pt x="11808" y="2857"/>
                </a:lnTo>
                <a:lnTo>
                  <a:pt x="7612" y="3337"/>
                </a:lnTo>
                <a:lnTo>
                  <a:pt x="4306" y="3836"/>
                </a:lnTo>
                <a:lnTo>
                  <a:pt x="1921" y="4351"/>
                </a:lnTo>
                <a:lnTo>
                  <a:pt x="482" y="4876"/>
                </a:lnTo>
                <a:lnTo>
                  <a:pt x="0" y="5405"/>
                </a:lnTo>
                <a:lnTo>
                  <a:pt x="0" y="94595"/>
                </a:lnTo>
                <a:lnTo>
                  <a:pt x="482" y="95124"/>
                </a:lnTo>
                <a:lnTo>
                  <a:pt x="1921" y="95649"/>
                </a:lnTo>
                <a:lnTo>
                  <a:pt x="4306" y="96164"/>
                </a:lnTo>
                <a:lnTo>
                  <a:pt x="7612" y="96663"/>
                </a:lnTo>
                <a:lnTo>
                  <a:pt x="11808" y="97143"/>
                </a:lnTo>
                <a:lnTo>
                  <a:pt x="16853" y="97598"/>
                </a:lnTo>
                <a:lnTo>
                  <a:pt x="22699" y="98024"/>
                </a:lnTo>
                <a:lnTo>
                  <a:pt x="29289" y="98417"/>
                </a:lnTo>
                <a:lnTo>
                  <a:pt x="36561" y="98773"/>
                </a:lnTo>
                <a:lnTo>
                  <a:pt x="44443" y="99089"/>
                </a:lnTo>
                <a:lnTo>
                  <a:pt x="52860" y="99362"/>
                </a:lnTo>
                <a:lnTo>
                  <a:pt x="61732" y="99589"/>
                </a:lnTo>
                <a:lnTo>
                  <a:pt x="70972" y="99767"/>
                </a:lnTo>
                <a:lnTo>
                  <a:pt x="80491" y="99896"/>
                </a:lnTo>
                <a:lnTo>
                  <a:pt x="90198" y="9997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4595"/>
                </a:lnTo>
                <a:lnTo>
                  <a:pt x="100000" y="5405"/>
                </a:lnTo>
                <a:lnTo>
                  <a:pt x="100000" y="5405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3849-38"/>
          <p:cNvSpPr/>
          <p:nvPr/>
        </p:nvSpPr>
        <p:spPr>
          <a:xfrm>
            <a:off x="804565" y="3171825"/>
            <a:ext cx="133945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643" y="19182"/>
                </a:moveTo>
                <a:lnTo>
                  <a:pt x="32643" y="19182"/>
                </a:lnTo>
                <a:cubicBezTo>
                  <a:pt x="35452" y="19061"/>
                  <a:pt x="37643" y="17455"/>
                  <a:pt x="39214" y="14364"/>
                </a:cubicBezTo>
                <a:lnTo>
                  <a:pt x="39214" y="14364"/>
                </a:lnTo>
                <a:cubicBezTo>
                  <a:pt x="40500" y="11152"/>
                  <a:pt x="40500" y="7970"/>
                  <a:pt x="39214" y="4818"/>
                </a:cubicBezTo>
                <a:lnTo>
                  <a:pt x="39214" y="4818"/>
                </a:lnTo>
                <a:cubicBezTo>
                  <a:pt x="37643" y="1727"/>
                  <a:pt x="35452" y="121"/>
                  <a:pt x="32643" y="0"/>
                </a:cubicBezTo>
                <a:lnTo>
                  <a:pt x="32643" y="0"/>
                </a:lnTo>
                <a:cubicBezTo>
                  <a:pt x="29833" y="121"/>
                  <a:pt x="27643" y="1727"/>
                  <a:pt x="26071" y="4818"/>
                </a:cubicBezTo>
                <a:lnTo>
                  <a:pt x="26071" y="4818"/>
                </a:lnTo>
                <a:cubicBezTo>
                  <a:pt x="24786" y="7970"/>
                  <a:pt x="24786" y="11152"/>
                  <a:pt x="26071" y="14364"/>
                </a:cubicBezTo>
                <a:lnTo>
                  <a:pt x="26071" y="14364"/>
                </a:lnTo>
                <a:cubicBezTo>
                  <a:pt x="27643" y="17455"/>
                  <a:pt x="29833" y="19061"/>
                  <a:pt x="32643" y="19182"/>
                </a:cubicBezTo>
                <a:lnTo>
                  <a:pt x="32643" y="19182"/>
                </a:lnTo>
                <a:moveTo>
                  <a:pt x="19429" y="40182"/>
                </a:moveTo>
                <a:lnTo>
                  <a:pt x="19429" y="40182"/>
                </a:lnTo>
                <a:cubicBezTo>
                  <a:pt x="19429" y="40000"/>
                  <a:pt x="19500" y="39909"/>
                  <a:pt x="19643" y="39909"/>
                </a:cubicBezTo>
                <a:lnTo>
                  <a:pt x="19643" y="39909"/>
                </a:lnTo>
                <a:lnTo>
                  <a:pt x="19643" y="39909"/>
                </a:lnTo>
                <a:cubicBezTo>
                  <a:pt x="19738" y="39909"/>
                  <a:pt x="19833" y="39848"/>
                  <a:pt x="19929" y="39727"/>
                </a:cubicBezTo>
                <a:lnTo>
                  <a:pt x="19929" y="39727"/>
                </a:lnTo>
                <a:lnTo>
                  <a:pt x="17286" y="52545"/>
                </a:lnTo>
                <a:cubicBezTo>
                  <a:pt x="16429" y="56909"/>
                  <a:pt x="17143" y="60909"/>
                  <a:pt x="19429" y="64545"/>
                </a:cubicBezTo>
                <a:lnTo>
                  <a:pt x="19429" y="64545"/>
                </a:lnTo>
                <a:lnTo>
                  <a:pt x="30571" y="79909"/>
                </a:lnTo>
                <a:lnTo>
                  <a:pt x="34071" y="97455"/>
                </a:lnTo>
                <a:cubicBezTo>
                  <a:pt x="34500" y="99212"/>
                  <a:pt x="35286" y="100485"/>
                  <a:pt x="36429" y="101273"/>
                </a:cubicBezTo>
                <a:lnTo>
                  <a:pt x="36429" y="101273"/>
                </a:lnTo>
                <a:cubicBezTo>
                  <a:pt x="37571" y="102182"/>
                  <a:pt x="38833" y="102455"/>
                  <a:pt x="40214" y="102091"/>
                </a:cubicBezTo>
                <a:lnTo>
                  <a:pt x="40214" y="102091"/>
                </a:lnTo>
                <a:cubicBezTo>
                  <a:pt x="41548" y="101545"/>
                  <a:pt x="42571" y="100545"/>
                  <a:pt x="43286" y="99091"/>
                </a:cubicBezTo>
                <a:lnTo>
                  <a:pt x="43286" y="99091"/>
                </a:lnTo>
                <a:cubicBezTo>
                  <a:pt x="43952" y="97636"/>
                  <a:pt x="44119" y="96030"/>
                  <a:pt x="43786" y="94273"/>
                </a:cubicBezTo>
                <a:lnTo>
                  <a:pt x="43786" y="94273"/>
                </a:lnTo>
                <a:lnTo>
                  <a:pt x="40214" y="75909"/>
                </a:lnTo>
                <a:cubicBezTo>
                  <a:pt x="39881" y="74333"/>
                  <a:pt x="39286" y="72939"/>
                  <a:pt x="38429" y="71727"/>
                </a:cubicBezTo>
                <a:lnTo>
                  <a:pt x="38429" y="71727"/>
                </a:lnTo>
                <a:lnTo>
                  <a:pt x="30571" y="60909"/>
                </a:lnTo>
                <a:lnTo>
                  <a:pt x="33714" y="47909"/>
                </a:lnTo>
                <a:lnTo>
                  <a:pt x="35143" y="52545"/>
                </a:lnTo>
                <a:cubicBezTo>
                  <a:pt x="35905" y="54667"/>
                  <a:pt x="37119" y="56273"/>
                  <a:pt x="38786" y="57364"/>
                </a:cubicBezTo>
                <a:lnTo>
                  <a:pt x="38786" y="57364"/>
                </a:lnTo>
                <a:lnTo>
                  <a:pt x="43000" y="60091"/>
                </a:lnTo>
                <a:cubicBezTo>
                  <a:pt x="44238" y="60758"/>
                  <a:pt x="45500" y="60848"/>
                  <a:pt x="46786" y="60364"/>
                </a:cubicBezTo>
                <a:lnTo>
                  <a:pt x="46786" y="60364"/>
                </a:lnTo>
                <a:cubicBezTo>
                  <a:pt x="48024" y="59818"/>
                  <a:pt x="49024" y="58727"/>
                  <a:pt x="49786" y="57091"/>
                </a:cubicBezTo>
                <a:lnTo>
                  <a:pt x="49786" y="57091"/>
                </a:lnTo>
                <a:cubicBezTo>
                  <a:pt x="50405" y="55515"/>
                  <a:pt x="50500" y="53939"/>
                  <a:pt x="50071" y="52364"/>
                </a:cubicBezTo>
                <a:lnTo>
                  <a:pt x="50071" y="52364"/>
                </a:lnTo>
                <a:cubicBezTo>
                  <a:pt x="49643" y="50727"/>
                  <a:pt x="48810" y="49455"/>
                  <a:pt x="47571" y="48545"/>
                </a:cubicBezTo>
                <a:lnTo>
                  <a:pt x="47571" y="48545"/>
                </a:lnTo>
                <a:lnTo>
                  <a:pt x="44071" y="46545"/>
                </a:lnTo>
                <a:lnTo>
                  <a:pt x="41714" y="39182"/>
                </a:lnTo>
                <a:cubicBezTo>
                  <a:pt x="40286" y="35061"/>
                  <a:pt x="38143" y="31788"/>
                  <a:pt x="35286" y="29364"/>
                </a:cubicBezTo>
                <a:lnTo>
                  <a:pt x="35286" y="29364"/>
                </a:lnTo>
                <a:cubicBezTo>
                  <a:pt x="32476" y="26818"/>
                  <a:pt x="29286" y="25545"/>
                  <a:pt x="25714" y="25545"/>
                </a:cubicBezTo>
                <a:lnTo>
                  <a:pt x="25714" y="25545"/>
                </a:lnTo>
                <a:cubicBezTo>
                  <a:pt x="22048" y="25545"/>
                  <a:pt x="18595" y="26485"/>
                  <a:pt x="15357" y="28364"/>
                </a:cubicBezTo>
                <a:lnTo>
                  <a:pt x="15357" y="28364"/>
                </a:lnTo>
                <a:lnTo>
                  <a:pt x="14143" y="29182"/>
                </a:lnTo>
                <a:cubicBezTo>
                  <a:pt x="8810" y="32212"/>
                  <a:pt x="5143" y="37273"/>
                  <a:pt x="3143" y="44364"/>
                </a:cubicBezTo>
                <a:lnTo>
                  <a:pt x="3143" y="44364"/>
                </a:lnTo>
                <a:lnTo>
                  <a:pt x="2857" y="45909"/>
                </a:lnTo>
                <a:cubicBezTo>
                  <a:pt x="2429" y="47667"/>
                  <a:pt x="2476" y="49273"/>
                  <a:pt x="3000" y="50727"/>
                </a:cubicBezTo>
                <a:lnTo>
                  <a:pt x="3000" y="50727"/>
                </a:lnTo>
                <a:cubicBezTo>
                  <a:pt x="3619" y="52303"/>
                  <a:pt x="4595" y="53364"/>
                  <a:pt x="5929" y="53909"/>
                </a:cubicBezTo>
                <a:lnTo>
                  <a:pt x="5929" y="53909"/>
                </a:lnTo>
                <a:cubicBezTo>
                  <a:pt x="7310" y="54455"/>
                  <a:pt x="8571" y="54394"/>
                  <a:pt x="9714" y="53727"/>
                </a:cubicBezTo>
                <a:lnTo>
                  <a:pt x="9714" y="53727"/>
                </a:lnTo>
                <a:cubicBezTo>
                  <a:pt x="11000" y="52939"/>
                  <a:pt x="11833" y="51667"/>
                  <a:pt x="12214" y="49909"/>
                </a:cubicBezTo>
                <a:lnTo>
                  <a:pt x="12214" y="49909"/>
                </a:lnTo>
                <a:lnTo>
                  <a:pt x="12714" y="48364"/>
                </a:lnTo>
                <a:cubicBezTo>
                  <a:pt x="13667" y="44909"/>
                  <a:pt x="15500" y="42364"/>
                  <a:pt x="18214" y="40727"/>
                </a:cubicBezTo>
                <a:lnTo>
                  <a:pt x="18214" y="40727"/>
                </a:lnTo>
                <a:lnTo>
                  <a:pt x="19429" y="40182"/>
                </a:lnTo>
                <a:moveTo>
                  <a:pt x="14786" y="67091"/>
                </a:moveTo>
                <a:lnTo>
                  <a:pt x="14786" y="67091"/>
                </a:lnTo>
                <a:lnTo>
                  <a:pt x="10857" y="79545"/>
                </a:lnTo>
                <a:lnTo>
                  <a:pt x="1429" y="91273"/>
                </a:lnTo>
                <a:cubicBezTo>
                  <a:pt x="476" y="92606"/>
                  <a:pt x="0" y="94152"/>
                  <a:pt x="0" y="95909"/>
                </a:cubicBezTo>
                <a:lnTo>
                  <a:pt x="0" y="95909"/>
                </a:lnTo>
                <a:cubicBezTo>
                  <a:pt x="0" y="97606"/>
                  <a:pt x="476" y="99121"/>
                  <a:pt x="1429" y="100455"/>
                </a:cubicBezTo>
                <a:lnTo>
                  <a:pt x="1429" y="100455"/>
                </a:lnTo>
                <a:cubicBezTo>
                  <a:pt x="2476" y="101667"/>
                  <a:pt x="3667" y="102273"/>
                  <a:pt x="5000" y="102273"/>
                </a:cubicBezTo>
                <a:lnTo>
                  <a:pt x="5000" y="102273"/>
                </a:lnTo>
                <a:cubicBezTo>
                  <a:pt x="6381" y="102273"/>
                  <a:pt x="7595" y="101667"/>
                  <a:pt x="8643" y="100455"/>
                </a:cubicBezTo>
                <a:lnTo>
                  <a:pt x="8643" y="100455"/>
                </a:lnTo>
                <a:lnTo>
                  <a:pt x="18214" y="88091"/>
                </a:lnTo>
                <a:cubicBezTo>
                  <a:pt x="18929" y="87182"/>
                  <a:pt x="19500" y="86121"/>
                  <a:pt x="19929" y="84909"/>
                </a:cubicBezTo>
                <a:lnTo>
                  <a:pt x="19929" y="84909"/>
                </a:lnTo>
                <a:lnTo>
                  <a:pt x="22143" y="77727"/>
                </a:lnTo>
                <a:lnTo>
                  <a:pt x="15857" y="68727"/>
                </a:lnTo>
                <a:cubicBezTo>
                  <a:pt x="15429" y="68182"/>
                  <a:pt x="15071" y="67636"/>
                  <a:pt x="14786" y="67091"/>
                </a:cubicBezTo>
                <a:lnTo>
                  <a:pt x="14786" y="67091"/>
                </a:lnTo>
                <a:moveTo>
                  <a:pt x="86500" y="30545"/>
                </a:moveTo>
                <a:lnTo>
                  <a:pt x="86500" y="30545"/>
                </a:lnTo>
                <a:cubicBezTo>
                  <a:pt x="85452" y="29333"/>
                  <a:pt x="84238" y="28727"/>
                  <a:pt x="82857" y="28727"/>
                </a:cubicBezTo>
                <a:lnTo>
                  <a:pt x="82857" y="28727"/>
                </a:lnTo>
                <a:lnTo>
                  <a:pt x="82857" y="28727"/>
                </a:lnTo>
                <a:cubicBezTo>
                  <a:pt x="81524" y="28727"/>
                  <a:pt x="80333" y="29333"/>
                  <a:pt x="79286" y="30545"/>
                </a:cubicBezTo>
                <a:lnTo>
                  <a:pt x="79286" y="30545"/>
                </a:lnTo>
                <a:cubicBezTo>
                  <a:pt x="78333" y="31879"/>
                  <a:pt x="77857" y="33424"/>
                  <a:pt x="77857" y="35182"/>
                </a:cubicBezTo>
                <a:lnTo>
                  <a:pt x="77857" y="35182"/>
                </a:lnTo>
                <a:cubicBezTo>
                  <a:pt x="77857" y="36879"/>
                  <a:pt x="78333" y="38394"/>
                  <a:pt x="79286" y="39727"/>
                </a:cubicBezTo>
                <a:lnTo>
                  <a:pt x="79286" y="39727"/>
                </a:lnTo>
                <a:lnTo>
                  <a:pt x="83357" y="44727"/>
                </a:lnTo>
                <a:lnTo>
                  <a:pt x="60286" y="44727"/>
                </a:lnTo>
                <a:cubicBezTo>
                  <a:pt x="58810" y="44727"/>
                  <a:pt x="57595" y="45333"/>
                  <a:pt x="56643" y="46545"/>
                </a:cubicBezTo>
                <a:lnTo>
                  <a:pt x="56643" y="46545"/>
                </a:lnTo>
                <a:cubicBezTo>
                  <a:pt x="55690" y="47758"/>
                  <a:pt x="55214" y="49303"/>
                  <a:pt x="55214" y="51182"/>
                </a:cubicBezTo>
                <a:lnTo>
                  <a:pt x="55214" y="51182"/>
                </a:lnTo>
                <a:cubicBezTo>
                  <a:pt x="55214" y="53000"/>
                  <a:pt x="55690" y="54515"/>
                  <a:pt x="56643" y="55727"/>
                </a:cubicBezTo>
                <a:lnTo>
                  <a:pt x="56643" y="55727"/>
                </a:lnTo>
                <a:cubicBezTo>
                  <a:pt x="57595" y="56939"/>
                  <a:pt x="58810" y="57545"/>
                  <a:pt x="60286" y="57545"/>
                </a:cubicBezTo>
                <a:lnTo>
                  <a:pt x="60286" y="57545"/>
                </a:lnTo>
                <a:lnTo>
                  <a:pt x="83357" y="57545"/>
                </a:lnTo>
                <a:lnTo>
                  <a:pt x="79286" y="62545"/>
                </a:lnTo>
                <a:cubicBezTo>
                  <a:pt x="78333" y="63879"/>
                  <a:pt x="77857" y="65394"/>
                  <a:pt x="77857" y="67091"/>
                </a:cubicBezTo>
                <a:lnTo>
                  <a:pt x="77857" y="67091"/>
                </a:lnTo>
                <a:cubicBezTo>
                  <a:pt x="77857" y="68848"/>
                  <a:pt x="78333" y="70394"/>
                  <a:pt x="79286" y="71727"/>
                </a:cubicBezTo>
                <a:lnTo>
                  <a:pt x="79286" y="71727"/>
                </a:lnTo>
                <a:cubicBezTo>
                  <a:pt x="80333" y="72939"/>
                  <a:pt x="81524" y="73545"/>
                  <a:pt x="82857" y="73545"/>
                </a:cubicBezTo>
                <a:lnTo>
                  <a:pt x="82857" y="73545"/>
                </a:lnTo>
                <a:cubicBezTo>
                  <a:pt x="84238" y="73545"/>
                  <a:pt x="85452" y="72939"/>
                  <a:pt x="86500" y="71727"/>
                </a:cubicBezTo>
                <a:lnTo>
                  <a:pt x="86500" y="71727"/>
                </a:lnTo>
                <a:lnTo>
                  <a:pt x="99000" y="55727"/>
                </a:lnTo>
                <a:cubicBezTo>
                  <a:pt x="99952" y="54394"/>
                  <a:pt x="100429" y="52879"/>
                  <a:pt x="100429" y="51182"/>
                </a:cubicBezTo>
                <a:lnTo>
                  <a:pt x="100429" y="51182"/>
                </a:lnTo>
                <a:cubicBezTo>
                  <a:pt x="100429" y="49424"/>
                  <a:pt x="99952" y="47879"/>
                  <a:pt x="99000" y="46545"/>
                </a:cubicBezTo>
                <a:lnTo>
                  <a:pt x="99000" y="46545"/>
                </a:lnTo>
                <a:lnTo>
                  <a:pt x="86500" y="3054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3763-17"/>
          <p:cNvSpPr/>
          <p:nvPr/>
        </p:nvSpPr>
        <p:spPr>
          <a:xfrm>
            <a:off x="4657725" y="1046559"/>
            <a:ext cx="4086225" cy="2593181"/>
          </a:xfrm>
          <a:prstGeom prst="roundRect">
            <a:avLst>
              <a:gd name="adj" fmla="val 146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33" name="el-1789439833765-21"/>
          <p:cNvCxnSpPr/>
          <p:nvPr/>
        </p:nvCxnSpPr>
        <p:spPr>
          <a:xfrm>
            <a:off x="4864894" y="1575197"/>
            <a:ext cx="3671888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9439833774-37"/>
          <p:cNvSpPr/>
          <p:nvPr/>
        </p:nvSpPr>
        <p:spPr>
          <a:xfrm>
            <a:off x="4864894" y="1210866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3849-39"/>
          <p:cNvSpPr/>
          <p:nvPr/>
        </p:nvSpPr>
        <p:spPr>
          <a:xfrm>
            <a:off x="4932313" y="1293465"/>
            <a:ext cx="136624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909"/>
                </a:moveTo>
                <a:lnTo>
                  <a:pt x="0" y="10909"/>
                </a:lnTo>
                <a:cubicBezTo>
                  <a:pt x="95" y="7879"/>
                  <a:pt x="929" y="5303"/>
                  <a:pt x="2500" y="3182"/>
                </a:cubicBezTo>
                <a:lnTo>
                  <a:pt x="2500" y="3182"/>
                </a:lnTo>
                <a:lnTo>
                  <a:pt x="2500" y="3182"/>
                </a:lnTo>
                <a:cubicBezTo>
                  <a:pt x="4167" y="1182"/>
                  <a:pt x="6190" y="121"/>
                  <a:pt x="8571" y="0"/>
                </a:cubicBezTo>
                <a:lnTo>
                  <a:pt x="8571" y="0"/>
                </a:lnTo>
                <a:lnTo>
                  <a:pt x="25643" y="0"/>
                </a:lnTo>
                <a:cubicBezTo>
                  <a:pt x="27976" y="121"/>
                  <a:pt x="29976" y="1182"/>
                  <a:pt x="31643" y="3182"/>
                </a:cubicBezTo>
                <a:lnTo>
                  <a:pt x="31643" y="3182"/>
                </a:lnTo>
                <a:cubicBezTo>
                  <a:pt x="33214" y="5303"/>
                  <a:pt x="34048" y="7879"/>
                  <a:pt x="34143" y="10909"/>
                </a:cubicBezTo>
                <a:lnTo>
                  <a:pt x="34143" y="10909"/>
                </a:lnTo>
                <a:lnTo>
                  <a:pt x="34143" y="14455"/>
                </a:lnTo>
                <a:lnTo>
                  <a:pt x="68286" y="14455"/>
                </a:lnTo>
                <a:lnTo>
                  <a:pt x="68286" y="10909"/>
                </a:lnTo>
                <a:cubicBezTo>
                  <a:pt x="68429" y="7879"/>
                  <a:pt x="69262" y="5303"/>
                  <a:pt x="70786" y="3182"/>
                </a:cubicBezTo>
                <a:lnTo>
                  <a:pt x="70786" y="3182"/>
                </a:lnTo>
                <a:cubicBezTo>
                  <a:pt x="72452" y="1182"/>
                  <a:pt x="74476" y="121"/>
                  <a:pt x="76857" y="0"/>
                </a:cubicBezTo>
                <a:lnTo>
                  <a:pt x="76857" y="0"/>
                </a:lnTo>
                <a:lnTo>
                  <a:pt x="93929" y="0"/>
                </a:lnTo>
                <a:cubicBezTo>
                  <a:pt x="96310" y="121"/>
                  <a:pt x="98333" y="1182"/>
                  <a:pt x="100000" y="3182"/>
                </a:cubicBezTo>
                <a:lnTo>
                  <a:pt x="100000" y="3182"/>
                </a:lnTo>
                <a:cubicBezTo>
                  <a:pt x="101524" y="5303"/>
                  <a:pt x="102333" y="7879"/>
                  <a:pt x="102429" y="10909"/>
                </a:cubicBezTo>
                <a:lnTo>
                  <a:pt x="102429" y="10909"/>
                </a:lnTo>
                <a:lnTo>
                  <a:pt x="102429" y="32636"/>
                </a:lnTo>
                <a:cubicBezTo>
                  <a:pt x="102333" y="35606"/>
                  <a:pt x="101524" y="38152"/>
                  <a:pt x="100000" y="40273"/>
                </a:cubicBezTo>
                <a:lnTo>
                  <a:pt x="100000" y="40273"/>
                </a:lnTo>
                <a:cubicBezTo>
                  <a:pt x="98333" y="42273"/>
                  <a:pt x="96310" y="43333"/>
                  <a:pt x="93929" y="43455"/>
                </a:cubicBezTo>
                <a:lnTo>
                  <a:pt x="93929" y="43455"/>
                </a:lnTo>
                <a:lnTo>
                  <a:pt x="76857" y="43455"/>
                </a:lnTo>
                <a:cubicBezTo>
                  <a:pt x="74476" y="43333"/>
                  <a:pt x="72452" y="42273"/>
                  <a:pt x="70786" y="40273"/>
                </a:cubicBezTo>
                <a:lnTo>
                  <a:pt x="70786" y="40273"/>
                </a:lnTo>
                <a:cubicBezTo>
                  <a:pt x="69262" y="38152"/>
                  <a:pt x="68429" y="35606"/>
                  <a:pt x="68286" y="32636"/>
                </a:cubicBezTo>
                <a:lnTo>
                  <a:pt x="68286" y="32636"/>
                </a:lnTo>
                <a:lnTo>
                  <a:pt x="68286" y="29000"/>
                </a:lnTo>
                <a:lnTo>
                  <a:pt x="34143" y="29000"/>
                </a:lnTo>
                <a:lnTo>
                  <a:pt x="34143" y="32636"/>
                </a:lnTo>
                <a:cubicBezTo>
                  <a:pt x="34143" y="33061"/>
                  <a:pt x="34143" y="33424"/>
                  <a:pt x="34143" y="33727"/>
                </a:cubicBezTo>
                <a:lnTo>
                  <a:pt x="34143" y="33727"/>
                </a:lnTo>
                <a:lnTo>
                  <a:pt x="48357" y="58000"/>
                </a:lnTo>
                <a:lnTo>
                  <a:pt x="65429" y="58000"/>
                </a:lnTo>
                <a:cubicBezTo>
                  <a:pt x="67810" y="58121"/>
                  <a:pt x="69833" y="59152"/>
                  <a:pt x="71500" y="61091"/>
                </a:cubicBezTo>
                <a:lnTo>
                  <a:pt x="71500" y="61091"/>
                </a:lnTo>
                <a:cubicBezTo>
                  <a:pt x="73024" y="63212"/>
                  <a:pt x="73857" y="65788"/>
                  <a:pt x="74000" y="68818"/>
                </a:cubicBezTo>
                <a:lnTo>
                  <a:pt x="74000" y="68818"/>
                </a:lnTo>
                <a:lnTo>
                  <a:pt x="74000" y="90545"/>
                </a:lnTo>
                <a:cubicBezTo>
                  <a:pt x="73857" y="93576"/>
                  <a:pt x="73024" y="96152"/>
                  <a:pt x="71500" y="98273"/>
                </a:cubicBezTo>
                <a:lnTo>
                  <a:pt x="71500" y="98273"/>
                </a:lnTo>
                <a:cubicBezTo>
                  <a:pt x="69833" y="100212"/>
                  <a:pt x="67810" y="101273"/>
                  <a:pt x="65429" y="101455"/>
                </a:cubicBezTo>
                <a:lnTo>
                  <a:pt x="65429" y="101455"/>
                </a:lnTo>
                <a:lnTo>
                  <a:pt x="48357" y="101455"/>
                </a:lnTo>
                <a:cubicBezTo>
                  <a:pt x="46024" y="101273"/>
                  <a:pt x="44024" y="100212"/>
                  <a:pt x="42357" y="98273"/>
                </a:cubicBezTo>
                <a:lnTo>
                  <a:pt x="42357" y="98273"/>
                </a:lnTo>
                <a:cubicBezTo>
                  <a:pt x="40786" y="96152"/>
                  <a:pt x="39952" y="93576"/>
                  <a:pt x="39857" y="90545"/>
                </a:cubicBezTo>
                <a:lnTo>
                  <a:pt x="39857" y="90545"/>
                </a:lnTo>
                <a:lnTo>
                  <a:pt x="39857" y="68818"/>
                </a:lnTo>
                <a:cubicBezTo>
                  <a:pt x="39857" y="68394"/>
                  <a:pt x="39857" y="68030"/>
                  <a:pt x="39857" y="67727"/>
                </a:cubicBezTo>
                <a:lnTo>
                  <a:pt x="39857" y="67727"/>
                </a:lnTo>
                <a:lnTo>
                  <a:pt x="25643" y="43455"/>
                </a:lnTo>
                <a:lnTo>
                  <a:pt x="8571" y="43455"/>
                </a:lnTo>
                <a:cubicBezTo>
                  <a:pt x="6190" y="43333"/>
                  <a:pt x="4167" y="42273"/>
                  <a:pt x="2500" y="40273"/>
                </a:cubicBezTo>
                <a:lnTo>
                  <a:pt x="2500" y="40273"/>
                </a:lnTo>
                <a:cubicBezTo>
                  <a:pt x="929" y="38152"/>
                  <a:pt x="95" y="35606"/>
                  <a:pt x="0" y="32636"/>
                </a:cubicBezTo>
                <a:lnTo>
                  <a:pt x="0" y="32636"/>
                </a:lnTo>
                <a:lnTo>
                  <a:pt x="0" y="1090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3849-40"/>
          <p:cNvSpPr/>
          <p:nvPr/>
        </p:nvSpPr>
        <p:spPr>
          <a:xfrm>
            <a:off x="4864894" y="1782366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3860-41"/>
          <p:cNvSpPr/>
          <p:nvPr/>
        </p:nvSpPr>
        <p:spPr>
          <a:xfrm>
            <a:off x="4864894" y="209590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51182" y="25545"/>
                </a:moveTo>
                <a:lnTo>
                  <a:pt x="51182" y="25545"/>
                </a:lnTo>
                <a:cubicBezTo>
                  <a:pt x="54091" y="25848"/>
                  <a:pt x="55667" y="27455"/>
                  <a:pt x="55909" y="30364"/>
                </a:cubicBezTo>
                <a:lnTo>
                  <a:pt x="55909" y="30364"/>
                </a:lnTo>
                <a:lnTo>
                  <a:pt x="55909" y="52727"/>
                </a:lnTo>
                <a:cubicBezTo>
                  <a:pt x="55667" y="55636"/>
                  <a:pt x="54091" y="57242"/>
                  <a:pt x="51182" y="57545"/>
                </a:cubicBezTo>
                <a:lnTo>
                  <a:pt x="51182" y="57545"/>
                </a:lnTo>
                <a:cubicBezTo>
                  <a:pt x="48212" y="57242"/>
                  <a:pt x="46606" y="55636"/>
                  <a:pt x="46364" y="52727"/>
                </a:cubicBezTo>
                <a:lnTo>
                  <a:pt x="46364" y="52727"/>
                </a:lnTo>
                <a:lnTo>
                  <a:pt x="46364" y="30364"/>
                </a:lnTo>
                <a:cubicBezTo>
                  <a:pt x="46606" y="27455"/>
                  <a:pt x="48212" y="25848"/>
                  <a:pt x="51182" y="25545"/>
                </a:cubicBezTo>
                <a:lnTo>
                  <a:pt x="51182" y="25545"/>
                </a:lnTo>
                <a:moveTo>
                  <a:pt x="44727" y="70273"/>
                </a:moveTo>
                <a:lnTo>
                  <a:pt x="44727" y="70273"/>
                </a:lnTo>
                <a:cubicBezTo>
                  <a:pt x="44727" y="68455"/>
                  <a:pt x="45333" y="66939"/>
                  <a:pt x="46545" y="65727"/>
                </a:cubicBezTo>
                <a:lnTo>
                  <a:pt x="46545" y="65727"/>
                </a:lnTo>
                <a:lnTo>
                  <a:pt x="46545" y="65727"/>
                </a:lnTo>
                <a:cubicBezTo>
                  <a:pt x="47758" y="64515"/>
                  <a:pt x="49303" y="63909"/>
                  <a:pt x="51182" y="63909"/>
                </a:cubicBezTo>
                <a:lnTo>
                  <a:pt x="51182" y="63909"/>
                </a:lnTo>
                <a:cubicBezTo>
                  <a:pt x="53000" y="63909"/>
                  <a:pt x="54515" y="64515"/>
                  <a:pt x="55727" y="65727"/>
                </a:cubicBezTo>
                <a:lnTo>
                  <a:pt x="55727" y="65727"/>
                </a:lnTo>
                <a:cubicBezTo>
                  <a:pt x="56939" y="66939"/>
                  <a:pt x="57545" y="68455"/>
                  <a:pt x="57545" y="70273"/>
                </a:cubicBezTo>
                <a:lnTo>
                  <a:pt x="57545" y="70273"/>
                </a:lnTo>
                <a:cubicBezTo>
                  <a:pt x="57545" y="72152"/>
                  <a:pt x="56939" y="73697"/>
                  <a:pt x="55727" y="74909"/>
                </a:cubicBezTo>
                <a:lnTo>
                  <a:pt x="55727" y="74909"/>
                </a:lnTo>
                <a:cubicBezTo>
                  <a:pt x="54515" y="76121"/>
                  <a:pt x="53000" y="76727"/>
                  <a:pt x="51182" y="76727"/>
                </a:cubicBezTo>
                <a:lnTo>
                  <a:pt x="51182" y="76727"/>
                </a:lnTo>
                <a:cubicBezTo>
                  <a:pt x="49303" y="76727"/>
                  <a:pt x="47758" y="76121"/>
                  <a:pt x="46545" y="74909"/>
                </a:cubicBezTo>
                <a:lnTo>
                  <a:pt x="46545" y="74909"/>
                </a:lnTo>
                <a:cubicBezTo>
                  <a:pt x="45333" y="73697"/>
                  <a:pt x="44727" y="72152"/>
                  <a:pt x="44727" y="70273"/>
                </a:cubicBezTo>
                <a:lnTo>
                  <a:pt x="44727" y="7027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3860-42"/>
          <p:cNvSpPr/>
          <p:nvPr/>
        </p:nvSpPr>
        <p:spPr>
          <a:xfrm>
            <a:off x="4864894" y="240945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3273" y="82455"/>
                </a:moveTo>
                <a:lnTo>
                  <a:pt x="73273" y="82455"/>
                </a:lnTo>
                <a:lnTo>
                  <a:pt x="20000" y="29000"/>
                </a:lnTo>
                <a:cubicBezTo>
                  <a:pt x="15333" y="35364"/>
                  <a:pt x="12939" y="42758"/>
                  <a:pt x="12818" y="51182"/>
                </a:cubicBezTo>
                <a:lnTo>
                  <a:pt x="12818" y="51182"/>
                </a:lnTo>
                <a:cubicBezTo>
                  <a:pt x="13061" y="62091"/>
                  <a:pt x="16788" y="71121"/>
                  <a:pt x="24000" y="78273"/>
                </a:cubicBezTo>
                <a:lnTo>
                  <a:pt x="24000" y="78273"/>
                </a:lnTo>
                <a:cubicBezTo>
                  <a:pt x="31152" y="85485"/>
                  <a:pt x="40212" y="89212"/>
                  <a:pt x="51182" y="89455"/>
                </a:cubicBezTo>
                <a:lnTo>
                  <a:pt x="51182" y="89455"/>
                </a:lnTo>
                <a:cubicBezTo>
                  <a:pt x="59545" y="89333"/>
                  <a:pt x="66909" y="87000"/>
                  <a:pt x="73273" y="82455"/>
                </a:cubicBezTo>
                <a:lnTo>
                  <a:pt x="73273" y="82455"/>
                </a:lnTo>
                <a:moveTo>
                  <a:pt x="82455" y="73273"/>
                </a:moveTo>
                <a:lnTo>
                  <a:pt x="82455" y="73273"/>
                </a:lnTo>
                <a:cubicBezTo>
                  <a:pt x="87000" y="66909"/>
                  <a:pt x="89333" y="59545"/>
                  <a:pt x="89455" y="51182"/>
                </a:cubicBezTo>
                <a:lnTo>
                  <a:pt x="89455" y="51182"/>
                </a:lnTo>
                <a:cubicBezTo>
                  <a:pt x="89212" y="40212"/>
                  <a:pt x="85485" y="31152"/>
                  <a:pt x="78273" y="24000"/>
                </a:cubicBezTo>
                <a:lnTo>
                  <a:pt x="78273" y="24000"/>
                </a:lnTo>
                <a:cubicBezTo>
                  <a:pt x="71121" y="16788"/>
                  <a:pt x="62091" y="13061"/>
                  <a:pt x="51182" y="12818"/>
                </a:cubicBezTo>
                <a:lnTo>
                  <a:pt x="51182" y="12818"/>
                </a:lnTo>
                <a:cubicBezTo>
                  <a:pt x="42758" y="12939"/>
                  <a:pt x="35364" y="15333"/>
                  <a:pt x="29000" y="20000"/>
                </a:cubicBezTo>
                <a:lnTo>
                  <a:pt x="29000" y="20000"/>
                </a:lnTo>
                <a:lnTo>
                  <a:pt x="82455" y="73273"/>
                </a:lnTo>
                <a:moveTo>
                  <a:pt x="0" y="51182"/>
                </a:moveTo>
                <a:lnTo>
                  <a:pt x="0" y="51182"/>
                </a:lnTo>
                <a:cubicBezTo>
                  <a:pt x="121" y="41848"/>
                  <a:pt x="2394" y="33303"/>
                  <a:pt x="6818" y="25545"/>
                </a:cubicBezTo>
                <a:lnTo>
                  <a:pt x="6818" y="25545"/>
                </a:lnTo>
                <a:lnTo>
                  <a:pt x="6818" y="25545"/>
                </a:lnTo>
                <a:cubicBezTo>
                  <a:pt x="11303" y="17848"/>
                  <a:pt x="17545" y="11606"/>
                  <a:pt x="25545" y="6818"/>
                </a:cubicBezTo>
                <a:lnTo>
                  <a:pt x="25545" y="6818"/>
                </a:lnTo>
                <a:cubicBezTo>
                  <a:pt x="33667" y="2273"/>
                  <a:pt x="42212" y="0"/>
                  <a:pt x="51182" y="0"/>
                </a:cubicBezTo>
                <a:lnTo>
                  <a:pt x="51182" y="0"/>
                </a:lnTo>
                <a:cubicBezTo>
                  <a:pt x="60091" y="0"/>
                  <a:pt x="68606" y="2273"/>
                  <a:pt x="76727" y="6818"/>
                </a:cubicBezTo>
                <a:lnTo>
                  <a:pt x="76727" y="6818"/>
                </a:lnTo>
                <a:cubicBezTo>
                  <a:pt x="84727" y="11606"/>
                  <a:pt x="90970" y="17848"/>
                  <a:pt x="95455" y="25545"/>
                </a:cubicBezTo>
                <a:lnTo>
                  <a:pt x="95455" y="25545"/>
                </a:lnTo>
                <a:cubicBezTo>
                  <a:pt x="99879" y="33303"/>
                  <a:pt x="102152" y="41848"/>
                  <a:pt x="102273" y="51182"/>
                </a:cubicBezTo>
                <a:lnTo>
                  <a:pt x="102273" y="51182"/>
                </a:lnTo>
                <a:cubicBezTo>
                  <a:pt x="102152" y="60455"/>
                  <a:pt x="99879" y="68970"/>
                  <a:pt x="95455" y="76727"/>
                </a:cubicBezTo>
                <a:lnTo>
                  <a:pt x="95455" y="76727"/>
                </a:lnTo>
                <a:cubicBezTo>
                  <a:pt x="90970" y="84424"/>
                  <a:pt x="84727" y="90667"/>
                  <a:pt x="76727" y="95455"/>
                </a:cubicBezTo>
                <a:lnTo>
                  <a:pt x="76727" y="95455"/>
                </a:lnTo>
                <a:cubicBezTo>
                  <a:pt x="68606" y="100000"/>
                  <a:pt x="60091" y="102273"/>
                  <a:pt x="51182" y="102273"/>
                </a:cubicBezTo>
                <a:lnTo>
                  <a:pt x="51182" y="102273"/>
                </a:lnTo>
                <a:cubicBezTo>
                  <a:pt x="42212" y="102273"/>
                  <a:pt x="33667" y="100000"/>
                  <a:pt x="25545" y="95455"/>
                </a:cubicBezTo>
                <a:lnTo>
                  <a:pt x="25545" y="95455"/>
                </a:lnTo>
                <a:cubicBezTo>
                  <a:pt x="17545" y="90667"/>
                  <a:pt x="11303" y="84424"/>
                  <a:pt x="6818" y="76727"/>
                </a:cubicBezTo>
                <a:lnTo>
                  <a:pt x="6818" y="76727"/>
                </a:lnTo>
                <a:cubicBezTo>
                  <a:pt x="2394" y="68970"/>
                  <a:pt x="121" y="60455"/>
                  <a:pt x="0" y="51182"/>
                </a:cubicBezTo>
                <a:lnTo>
                  <a:pt x="0" y="5118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33761-13"/>
          <p:cNvSpPr/>
          <p:nvPr/>
        </p:nvSpPr>
        <p:spPr>
          <a:xfrm>
            <a:off x="400050" y="3796903"/>
            <a:ext cx="8343900" cy="4714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0"/>
                </a:lnTo>
                <a:lnTo>
                  <a:pt x="99725" y="120"/>
                </a:lnTo>
                <a:lnTo>
                  <a:pt x="99757" y="260"/>
                </a:lnTo>
                <a:lnTo>
                  <a:pt x="99789" y="460"/>
                </a:lnTo>
                <a:lnTo>
                  <a:pt x="99818" y="700"/>
                </a:lnTo>
                <a:lnTo>
                  <a:pt x="99848" y="1020"/>
                </a:lnTo>
                <a:lnTo>
                  <a:pt x="99874" y="1360"/>
                </a:lnTo>
                <a:lnTo>
                  <a:pt x="99900" y="1760"/>
                </a:lnTo>
                <a:lnTo>
                  <a:pt x="99922" y="2200"/>
                </a:lnTo>
                <a:lnTo>
                  <a:pt x="99942" y="2660"/>
                </a:lnTo>
                <a:lnTo>
                  <a:pt x="99960" y="3180"/>
                </a:lnTo>
                <a:lnTo>
                  <a:pt x="99974" y="3700"/>
                </a:lnTo>
                <a:lnTo>
                  <a:pt x="99985" y="4260"/>
                </a:lnTo>
                <a:lnTo>
                  <a:pt x="99993" y="4820"/>
                </a:lnTo>
                <a:lnTo>
                  <a:pt x="99999" y="5420"/>
                </a:lnTo>
                <a:lnTo>
                  <a:pt x="100000" y="6000"/>
                </a:lnTo>
                <a:lnTo>
                  <a:pt x="100000" y="94000"/>
                </a:lnTo>
                <a:lnTo>
                  <a:pt x="99999" y="94580"/>
                </a:lnTo>
                <a:lnTo>
                  <a:pt x="99993" y="95180"/>
                </a:lnTo>
                <a:lnTo>
                  <a:pt x="99985" y="95740"/>
                </a:lnTo>
                <a:lnTo>
                  <a:pt x="99974" y="96300"/>
                </a:lnTo>
                <a:lnTo>
                  <a:pt x="99960" y="96820"/>
                </a:lnTo>
                <a:lnTo>
                  <a:pt x="99942" y="97340"/>
                </a:lnTo>
                <a:lnTo>
                  <a:pt x="99922" y="97800"/>
                </a:lnTo>
                <a:lnTo>
                  <a:pt x="99900" y="98240"/>
                </a:lnTo>
                <a:lnTo>
                  <a:pt x="99874" y="98640"/>
                </a:lnTo>
                <a:lnTo>
                  <a:pt x="99848" y="98980"/>
                </a:lnTo>
                <a:lnTo>
                  <a:pt x="99818" y="99300"/>
                </a:lnTo>
                <a:lnTo>
                  <a:pt x="99789" y="99540"/>
                </a:lnTo>
                <a:lnTo>
                  <a:pt x="99757" y="99740"/>
                </a:lnTo>
                <a:lnTo>
                  <a:pt x="99725" y="99880"/>
                </a:lnTo>
                <a:lnTo>
                  <a:pt x="99691" y="99980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0"/>
                </a:lnTo>
                <a:lnTo>
                  <a:pt x="275" y="99880"/>
                </a:lnTo>
                <a:lnTo>
                  <a:pt x="243" y="99740"/>
                </a:lnTo>
                <a:lnTo>
                  <a:pt x="211" y="99540"/>
                </a:lnTo>
                <a:lnTo>
                  <a:pt x="182" y="99300"/>
                </a:lnTo>
                <a:lnTo>
                  <a:pt x="152" y="98980"/>
                </a:lnTo>
                <a:lnTo>
                  <a:pt x="126" y="98640"/>
                </a:lnTo>
                <a:lnTo>
                  <a:pt x="100" y="98240"/>
                </a:lnTo>
                <a:lnTo>
                  <a:pt x="78" y="97800"/>
                </a:lnTo>
                <a:lnTo>
                  <a:pt x="58" y="97340"/>
                </a:lnTo>
                <a:lnTo>
                  <a:pt x="40" y="96820"/>
                </a:lnTo>
                <a:lnTo>
                  <a:pt x="26" y="96300"/>
                </a:lnTo>
                <a:lnTo>
                  <a:pt x="15" y="95740"/>
                </a:lnTo>
                <a:lnTo>
                  <a:pt x="7" y="95180"/>
                </a:lnTo>
                <a:lnTo>
                  <a:pt x="1" y="94580"/>
                </a:lnTo>
                <a:lnTo>
                  <a:pt x="0" y="94000"/>
                </a:lnTo>
                <a:lnTo>
                  <a:pt x="0" y="6000"/>
                </a:lnTo>
                <a:lnTo>
                  <a:pt x="1" y="5420"/>
                </a:lnTo>
                <a:lnTo>
                  <a:pt x="7" y="4820"/>
                </a:lnTo>
                <a:lnTo>
                  <a:pt x="15" y="4260"/>
                </a:lnTo>
                <a:lnTo>
                  <a:pt x="26" y="3700"/>
                </a:lnTo>
                <a:lnTo>
                  <a:pt x="40" y="3180"/>
                </a:lnTo>
                <a:lnTo>
                  <a:pt x="58" y="2660"/>
                </a:lnTo>
                <a:lnTo>
                  <a:pt x="78" y="2200"/>
                </a:lnTo>
                <a:lnTo>
                  <a:pt x="100" y="1760"/>
                </a:lnTo>
                <a:lnTo>
                  <a:pt x="126" y="1360"/>
                </a:lnTo>
                <a:lnTo>
                  <a:pt x="152" y="1020"/>
                </a:lnTo>
                <a:lnTo>
                  <a:pt x="182" y="700"/>
                </a:lnTo>
                <a:lnTo>
                  <a:pt x="211" y="460"/>
                </a:lnTo>
                <a:lnTo>
                  <a:pt x="243" y="260"/>
                </a:lnTo>
                <a:lnTo>
                  <a:pt x="275" y="120"/>
                </a:lnTo>
                <a:lnTo>
                  <a:pt x="309" y="20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3761-14"/>
          <p:cNvSpPr/>
          <p:nvPr/>
        </p:nvSpPr>
        <p:spPr>
          <a:xfrm>
            <a:off x="400050" y="3796903"/>
            <a:ext cx="42863" cy="4714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9"/>
                </a:lnTo>
                <a:lnTo>
                  <a:pt x="53661" y="116"/>
                </a:lnTo>
                <a:lnTo>
                  <a:pt x="47314" y="261"/>
                </a:lnTo>
                <a:lnTo>
                  <a:pt x="41154" y="461"/>
                </a:lnTo>
                <a:lnTo>
                  <a:pt x="35240" y="716"/>
                </a:lnTo>
                <a:lnTo>
                  <a:pt x="29629" y="1021"/>
                </a:lnTo>
                <a:lnTo>
                  <a:pt x="24374" y="1376"/>
                </a:lnTo>
                <a:lnTo>
                  <a:pt x="19526" y="1775"/>
                </a:lnTo>
                <a:lnTo>
                  <a:pt x="15133" y="2216"/>
                </a:lnTo>
                <a:lnTo>
                  <a:pt x="11235" y="2694"/>
                </a:lnTo>
                <a:lnTo>
                  <a:pt x="7872" y="3204"/>
                </a:lnTo>
                <a:lnTo>
                  <a:pt x="5075" y="3741"/>
                </a:lnTo>
                <a:lnTo>
                  <a:pt x="2871" y="4301"/>
                </a:lnTo>
                <a:lnTo>
                  <a:pt x="1281" y="4878"/>
                </a:lnTo>
                <a:lnTo>
                  <a:pt x="321" y="5467"/>
                </a:lnTo>
                <a:lnTo>
                  <a:pt x="0" y="6061"/>
                </a:lnTo>
                <a:lnTo>
                  <a:pt x="0" y="93939"/>
                </a:lnTo>
                <a:lnTo>
                  <a:pt x="321" y="94533"/>
                </a:lnTo>
                <a:lnTo>
                  <a:pt x="1281" y="95122"/>
                </a:lnTo>
                <a:lnTo>
                  <a:pt x="2871" y="95699"/>
                </a:lnTo>
                <a:lnTo>
                  <a:pt x="5075" y="96259"/>
                </a:lnTo>
                <a:lnTo>
                  <a:pt x="7872" y="96796"/>
                </a:lnTo>
                <a:lnTo>
                  <a:pt x="11235" y="97306"/>
                </a:lnTo>
                <a:lnTo>
                  <a:pt x="15133" y="97784"/>
                </a:lnTo>
                <a:lnTo>
                  <a:pt x="19526" y="98225"/>
                </a:lnTo>
                <a:lnTo>
                  <a:pt x="24374" y="98624"/>
                </a:lnTo>
                <a:lnTo>
                  <a:pt x="29629" y="98979"/>
                </a:lnTo>
                <a:lnTo>
                  <a:pt x="35240" y="99284"/>
                </a:lnTo>
                <a:lnTo>
                  <a:pt x="41154" y="99539"/>
                </a:lnTo>
                <a:lnTo>
                  <a:pt x="47314" y="99739"/>
                </a:lnTo>
                <a:lnTo>
                  <a:pt x="53661" y="99884"/>
                </a:lnTo>
                <a:lnTo>
                  <a:pt x="60132" y="99971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939"/>
                </a:lnTo>
                <a:lnTo>
                  <a:pt x="100000" y="6061"/>
                </a:lnTo>
                <a:lnTo>
                  <a:pt x="100000" y="606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439833763-18"/>
          <p:cNvSpPr/>
          <p:nvPr/>
        </p:nvSpPr>
        <p:spPr>
          <a:xfrm>
            <a:off x="642938" y="3896916"/>
            <a:ext cx="271463" cy="271463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9439833837-35"/>
          <p:cNvSpPr/>
          <p:nvPr/>
        </p:nvSpPr>
        <p:spPr>
          <a:xfrm>
            <a:off x="739378" y="3975497"/>
            <a:ext cx="78581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25" y="63472"/>
                  <a:pt x="89375" y="58417"/>
                </a:cubicBezTo>
                <a:lnTo>
                  <a:pt x="89375" y="58417"/>
                </a:lnTo>
                <a:lnTo>
                  <a:pt x="89375" y="58417"/>
                </a:lnTo>
                <a:cubicBezTo>
                  <a:pt x="89375" y="58250"/>
                  <a:pt x="89375" y="58167"/>
                  <a:pt x="89375" y="58167"/>
                </a:cubicBezTo>
                <a:lnTo>
                  <a:pt x="89375" y="58167"/>
                </a:lnTo>
                <a:lnTo>
                  <a:pt x="89375" y="58167"/>
                </a:lnTo>
                <a:cubicBezTo>
                  <a:pt x="90958" y="56778"/>
                  <a:pt x="92500" y="55361"/>
                  <a:pt x="94000" y="53917"/>
                </a:cubicBezTo>
                <a:lnTo>
                  <a:pt x="94000" y="53917"/>
                </a:lnTo>
                <a:cubicBezTo>
                  <a:pt x="99917" y="48306"/>
                  <a:pt x="102958" y="41806"/>
                  <a:pt x="103125" y="34417"/>
                </a:cubicBezTo>
                <a:lnTo>
                  <a:pt x="103125" y="34417"/>
                </a:lnTo>
                <a:cubicBezTo>
                  <a:pt x="102708" y="24639"/>
                  <a:pt x="97625" y="16556"/>
                  <a:pt x="87875" y="10167"/>
                </a:cubicBezTo>
                <a:lnTo>
                  <a:pt x="87875" y="10167"/>
                </a:lnTo>
                <a:cubicBezTo>
                  <a:pt x="78292" y="3667"/>
                  <a:pt x="66208" y="278"/>
                  <a:pt x="51625" y="0"/>
                </a:cubicBezTo>
                <a:lnTo>
                  <a:pt x="51625" y="0"/>
                </a:lnTo>
                <a:cubicBezTo>
                  <a:pt x="36958" y="278"/>
                  <a:pt x="24833" y="3667"/>
                  <a:pt x="15250" y="10167"/>
                </a:cubicBezTo>
                <a:lnTo>
                  <a:pt x="15250" y="10167"/>
                </a:lnTo>
                <a:cubicBezTo>
                  <a:pt x="5500" y="16556"/>
                  <a:pt x="417" y="24639"/>
                  <a:pt x="0" y="34417"/>
                </a:cubicBezTo>
                <a:lnTo>
                  <a:pt x="0" y="34417"/>
                </a:lnTo>
                <a:cubicBezTo>
                  <a:pt x="167" y="41806"/>
                  <a:pt x="3208" y="48306"/>
                  <a:pt x="9125" y="53917"/>
                </a:cubicBezTo>
                <a:lnTo>
                  <a:pt x="9125" y="53917"/>
                </a:lnTo>
                <a:cubicBezTo>
                  <a:pt x="10625" y="55361"/>
                  <a:pt x="12167" y="56722"/>
                  <a:pt x="13750" y="58000"/>
                </a:cubicBezTo>
                <a:lnTo>
                  <a:pt x="13750" y="58000"/>
                </a:lnTo>
                <a:cubicBezTo>
                  <a:pt x="13750" y="58111"/>
                  <a:pt x="13750" y="58167"/>
                  <a:pt x="13750" y="58167"/>
                </a:cubicBezTo>
                <a:lnTo>
                  <a:pt x="13750" y="58167"/>
                </a:lnTo>
                <a:lnTo>
                  <a:pt x="13750" y="58167"/>
                </a:lnTo>
                <a:cubicBezTo>
                  <a:pt x="20000" y="63278"/>
                  <a:pt x="24792" y="68889"/>
                  <a:pt x="28125" y="75000"/>
                </a:cubicBezTo>
                <a:lnTo>
                  <a:pt x="28125" y="75000"/>
                </a:lnTo>
                <a:lnTo>
                  <a:pt x="75000" y="75000"/>
                </a:lnTo>
                <a:moveTo>
                  <a:pt x="51625" y="100000"/>
                </a:moveTo>
                <a:lnTo>
                  <a:pt x="51625" y="100000"/>
                </a:lnTo>
                <a:cubicBezTo>
                  <a:pt x="58208" y="99889"/>
                  <a:pt x="63750" y="98389"/>
                  <a:pt x="68250" y="95500"/>
                </a:cubicBezTo>
                <a:lnTo>
                  <a:pt x="68250" y="95500"/>
                </a:lnTo>
                <a:lnTo>
                  <a:pt x="68250" y="95500"/>
                </a:lnTo>
                <a:cubicBezTo>
                  <a:pt x="72583" y="92500"/>
                  <a:pt x="74833" y="88806"/>
                  <a:pt x="75000" y="84417"/>
                </a:cubicBezTo>
                <a:lnTo>
                  <a:pt x="75000" y="84417"/>
                </a:lnTo>
                <a:lnTo>
                  <a:pt x="75000" y="81250"/>
                </a:lnTo>
                <a:lnTo>
                  <a:pt x="28125" y="81250"/>
                </a:lnTo>
                <a:lnTo>
                  <a:pt x="28125" y="84417"/>
                </a:lnTo>
                <a:cubicBezTo>
                  <a:pt x="28292" y="88806"/>
                  <a:pt x="30542" y="92500"/>
                  <a:pt x="34875" y="95500"/>
                </a:cubicBezTo>
                <a:lnTo>
                  <a:pt x="34875" y="95500"/>
                </a:lnTo>
                <a:cubicBezTo>
                  <a:pt x="39375" y="98389"/>
                  <a:pt x="44958" y="99889"/>
                  <a:pt x="51625" y="100000"/>
                </a:cubicBezTo>
                <a:lnTo>
                  <a:pt x="51625" y="100000"/>
                </a:lnTo>
                <a:moveTo>
                  <a:pt x="28125" y="34417"/>
                </a:moveTo>
                <a:lnTo>
                  <a:pt x="28125" y="34417"/>
                </a:lnTo>
                <a:cubicBezTo>
                  <a:pt x="27958" y="36361"/>
                  <a:pt x="26417" y="37389"/>
                  <a:pt x="23500" y="37500"/>
                </a:cubicBezTo>
                <a:lnTo>
                  <a:pt x="23500" y="37500"/>
                </a:lnTo>
                <a:cubicBezTo>
                  <a:pt x="20500" y="37389"/>
                  <a:pt x="18917" y="36361"/>
                  <a:pt x="18750" y="34417"/>
                </a:cubicBezTo>
                <a:lnTo>
                  <a:pt x="18750" y="34417"/>
                </a:lnTo>
                <a:cubicBezTo>
                  <a:pt x="18917" y="28139"/>
                  <a:pt x="22125" y="22972"/>
                  <a:pt x="28375" y="18917"/>
                </a:cubicBezTo>
                <a:lnTo>
                  <a:pt x="28375" y="18917"/>
                </a:lnTo>
                <a:cubicBezTo>
                  <a:pt x="34458" y="14750"/>
                  <a:pt x="42208" y="12611"/>
                  <a:pt x="51625" y="12500"/>
                </a:cubicBezTo>
                <a:lnTo>
                  <a:pt x="51625" y="12500"/>
                </a:lnTo>
                <a:cubicBezTo>
                  <a:pt x="54542" y="12611"/>
                  <a:pt x="56083" y="13667"/>
                  <a:pt x="56250" y="15667"/>
                </a:cubicBezTo>
                <a:lnTo>
                  <a:pt x="56250" y="15667"/>
                </a:lnTo>
                <a:cubicBezTo>
                  <a:pt x="56083" y="17611"/>
                  <a:pt x="54542" y="18639"/>
                  <a:pt x="51625" y="18750"/>
                </a:cubicBezTo>
                <a:lnTo>
                  <a:pt x="51625" y="18750"/>
                </a:lnTo>
                <a:cubicBezTo>
                  <a:pt x="44958" y="18861"/>
                  <a:pt x="39375" y="20361"/>
                  <a:pt x="34875" y="23250"/>
                </a:cubicBezTo>
                <a:lnTo>
                  <a:pt x="34875" y="23250"/>
                </a:lnTo>
                <a:cubicBezTo>
                  <a:pt x="30542" y="26250"/>
                  <a:pt x="28292" y="29972"/>
                  <a:pt x="28125" y="34417"/>
                </a:cubicBezTo>
                <a:lnTo>
                  <a:pt x="28125" y="3441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33757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4" name="el-1789439833757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9439833758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46" name="el-1789439833759-8"/>
          <p:cNvSpPr txBox="1"/>
          <p:nvPr/>
        </p:nvSpPr>
        <p:spPr>
          <a:xfrm>
            <a:off x="3823246" y="157163"/>
            <a:ext cx="17502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通风方式信号箱布置要求</a:t>
            </a:r>
            <a:endParaRPr/>
          </a:p>
        </p:txBody>
      </p:sp>
      <p:sp>
        <p:nvSpPr>
          <p:cNvPr id="47" name="el-1789439833759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· 配电系统</a:t>
            </a:r>
            <a:endParaRPr/>
          </a:p>
        </p:txBody>
      </p:sp>
      <p:sp>
        <p:nvSpPr>
          <p:cNvPr id="48" name="el-1789439833767-24"/>
          <p:cNvSpPr txBox="1"/>
          <p:nvPr/>
        </p:nvSpPr>
        <p:spPr>
          <a:xfrm>
            <a:off x="1000125" y="1250156"/>
            <a:ext cx="118014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信号箱设置位置</a:t>
            </a:r>
            <a:endParaRPr/>
          </a:p>
        </p:txBody>
      </p:sp>
      <p:sp>
        <p:nvSpPr>
          <p:cNvPr id="49" name="el-1789439833767-25"/>
          <p:cNvSpPr txBox="1"/>
          <p:nvPr/>
        </p:nvSpPr>
        <p:spPr>
          <a:xfrm>
            <a:off x="3631592" y="1285875"/>
            <a:ext cx="80167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灯箱 + 音响</a:t>
            </a:r>
            <a:endParaRPr/>
          </a:p>
        </p:txBody>
      </p:sp>
      <p:sp>
        <p:nvSpPr>
          <p:cNvPr id="50" name="el-1789439833777-45"/>
          <p:cNvSpPr txBox="1"/>
          <p:nvPr/>
        </p:nvSpPr>
        <p:spPr>
          <a:xfrm>
            <a:off x="1042988" y="1768078"/>
            <a:ext cx="86153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战时进风机室</a:t>
            </a:r>
            <a:endParaRPr/>
          </a:p>
        </p:txBody>
      </p:sp>
      <p:sp>
        <p:nvSpPr>
          <p:cNvPr id="51" name="el-1789439833778-46"/>
          <p:cNvSpPr txBox="1"/>
          <p:nvPr/>
        </p:nvSpPr>
        <p:spPr>
          <a:xfrm>
            <a:off x="2903934" y="1768078"/>
            <a:ext cx="60436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排风机室</a:t>
            </a:r>
            <a:endParaRPr/>
          </a:p>
        </p:txBody>
      </p:sp>
      <p:sp>
        <p:nvSpPr>
          <p:cNvPr id="52" name="el-1789439833778-47"/>
          <p:cNvSpPr txBox="1"/>
          <p:nvPr/>
        </p:nvSpPr>
        <p:spPr>
          <a:xfrm>
            <a:off x="1042988" y="2189559"/>
            <a:ext cx="99012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防化通信值班室</a:t>
            </a:r>
            <a:endParaRPr/>
          </a:p>
        </p:txBody>
      </p:sp>
      <p:sp>
        <p:nvSpPr>
          <p:cNvPr id="53" name="el-1789439833778-48"/>
          <p:cNvSpPr txBox="1"/>
          <p:nvPr/>
        </p:nvSpPr>
        <p:spPr>
          <a:xfrm>
            <a:off x="2903934" y="2189559"/>
            <a:ext cx="47577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值班室</a:t>
            </a:r>
            <a:endParaRPr/>
          </a:p>
        </p:txBody>
      </p:sp>
      <p:sp>
        <p:nvSpPr>
          <p:cNvPr id="54" name="el-1789439833778-49"/>
          <p:cNvSpPr txBox="1"/>
          <p:nvPr/>
        </p:nvSpPr>
        <p:spPr>
          <a:xfrm>
            <a:off x="1042988" y="2611041"/>
            <a:ext cx="86153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柴油发电机房</a:t>
            </a:r>
            <a:endParaRPr/>
          </a:p>
        </p:txBody>
      </p:sp>
      <p:sp>
        <p:nvSpPr>
          <p:cNvPr id="55" name="el-1789439833778-50"/>
          <p:cNvSpPr txBox="1"/>
          <p:nvPr/>
        </p:nvSpPr>
        <p:spPr>
          <a:xfrm>
            <a:off x="2903934" y="2611041"/>
            <a:ext cx="7329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电站控制室</a:t>
            </a:r>
            <a:endParaRPr/>
          </a:p>
        </p:txBody>
      </p:sp>
      <p:sp>
        <p:nvSpPr>
          <p:cNvPr id="56" name="el-1789439833779-51"/>
          <p:cNvSpPr txBox="1"/>
          <p:nvPr/>
        </p:nvSpPr>
        <p:spPr>
          <a:xfrm>
            <a:off x="1042988" y="3032522"/>
            <a:ext cx="1260872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人员出入口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最里一道密闭门内侧</a:t>
            </a:r>
            <a:endParaRPr/>
          </a:p>
        </p:txBody>
      </p:sp>
      <p:sp>
        <p:nvSpPr>
          <p:cNvPr id="57" name="el-1789439833768-27"/>
          <p:cNvSpPr txBox="1"/>
          <p:nvPr/>
        </p:nvSpPr>
        <p:spPr>
          <a:xfrm>
            <a:off x="5222081" y="1250156"/>
            <a:ext cx="118014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系统独立性要求</a:t>
            </a:r>
            <a:endParaRPr/>
          </a:p>
        </p:txBody>
      </p:sp>
      <p:sp>
        <p:nvSpPr>
          <p:cNvPr id="58" name="el-1789439833767-22"/>
          <p:cNvSpPr txBox="1"/>
          <p:nvPr/>
        </p:nvSpPr>
        <p:spPr>
          <a:xfrm>
            <a:off x="5043488" y="1753791"/>
            <a:ext cx="304752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各防护单元的通风方式信号装置系统应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自成独立系统</a:t>
            </a:r>
            <a:endParaRPr/>
          </a:p>
        </p:txBody>
      </p:sp>
      <p:sp>
        <p:nvSpPr>
          <p:cNvPr id="59" name="el-1789439833767-23"/>
          <p:cNvSpPr txBox="1"/>
          <p:nvPr/>
        </p:nvSpPr>
        <p:spPr>
          <a:xfrm>
            <a:off x="5043488" y="2067334"/>
            <a:ext cx="1890236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配套工程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中的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物资库、汽车库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</a:t>
            </a:r>
            <a:endParaRPr/>
          </a:p>
        </p:txBody>
      </p:sp>
      <p:sp>
        <p:nvSpPr>
          <p:cNvPr id="60" name="el-1789439833768-28"/>
          <p:cNvSpPr txBox="1"/>
          <p:nvPr/>
        </p:nvSpPr>
        <p:spPr>
          <a:xfrm>
            <a:off x="5043488" y="2380878"/>
            <a:ext cx="1890236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不需设置通风方式信号装置系统</a:t>
            </a:r>
            <a:endParaRPr/>
          </a:p>
        </p:txBody>
      </p:sp>
      <p:sp>
        <p:nvSpPr>
          <p:cNvPr id="61" name="el-1789439833761-15"/>
          <p:cNvSpPr txBox="1"/>
          <p:nvPr/>
        </p:nvSpPr>
        <p:spPr>
          <a:xfrm>
            <a:off x="1028700" y="3929732"/>
            <a:ext cx="639079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设计要点：信号箱应设置在</a:t>
            </a:r>
            <a:r>
              <a:rPr b="1" sz="101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最里一道密闭门内侧</a:t>
            </a: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等需要的地方，确保紧急情况下人员能及时获得通风方式指示。</a:t>
            </a:r>
            <a:endParaRPr/>
          </a:p>
        </p:txBody>
      </p:sp>
      <p:sp>
        <p:nvSpPr>
          <p:cNvPr id="62" name="el-1789439833759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63" name="el-1789439833758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配电系统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64" name="el-1789439833760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9439833760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47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3783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3784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3785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3786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3787-13"/>
          <p:cNvSpPr/>
          <p:nvPr/>
        </p:nvSpPr>
        <p:spPr>
          <a:xfrm>
            <a:off x="400050" y="1021891"/>
            <a:ext cx="834390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0"/>
                </a:lnTo>
                <a:lnTo>
                  <a:pt x="99725" y="118"/>
                </a:lnTo>
                <a:lnTo>
                  <a:pt x="99757" y="255"/>
                </a:lnTo>
                <a:lnTo>
                  <a:pt x="99789" y="451"/>
                </a:lnTo>
                <a:lnTo>
                  <a:pt x="99818" y="686"/>
                </a:lnTo>
                <a:lnTo>
                  <a:pt x="99848" y="1000"/>
                </a:lnTo>
                <a:lnTo>
                  <a:pt x="99874" y="1333"/>
                </a:lnTo>
                <a:lnTo>
                  <a:pt x="99900" y="1725"/>
                </a:lnTo>
                <a:lnTo>
                  <a:pt x="99922" y="2157"/>
                </a:lnTo>
                <a:lnTo>
                  <a:pt x="99942" y="2608"/>
                </a:lnTo>
                <a:lnTo>
                  <a:pt x="99960" y="3118"/>
                </a:lnTo>
                <a:lnTo>
                  <a:pt x="99974" y="3627"/>
                </a:lnTo>
                <a:lnTo>
                  <a:pt x="99985" y="4176"/>
                </a:lnTo>
                <a:lnTo>
                  <a:pt x="99993" y="4725"/>
                </a:lnTo>
                <a:lnTo>
                  <a:pt x="99999" y="5314"/>
                </a:lnTo>
                <a:lnTo>
                  <a:pt x="100000" y="5882"/>
                </a:lnTo>
                <a:lnTo>
                  <a:pt x="100000" y="94118"/>
                </a:lnTo>
                <a:lnTo>
                  <a:pt x="99999" y="94686"/>
                </a:lnTo>
                <a:lnTo>
                  <a:pt x="99993" y="95275"/>
                </a:lnTo>
                <a:lnTo>
                  <a:pt x="99985" y="95824"/>
                </a:lnTo>
                <a:lnTo>
                  <a:pt x="99974" y="96373"/>
                </a:lnTo>
                <a:lnTo>
                  <a:pt x="99960" y="96882"/>
                </a:lnTo>
                <a:lnTo>
                  <a:pt x="99942" y="97392"/>
                </a:lnTo>
                <a:lnTo>
                  <a:pt x="99922" y="97843"/>
                </a:lnTo>
                <a:lnTo>
                  <a:pt x="99900" y="98275"/>
                </a:lnTo>
                <a:lnTo>
                  <a:pt x="99874" y="98667"/>
                </a:lnTo>
                <a:lnTo>
                  <a:pt x="99848" y="99000"/>
                </a:lnTo>
                <a:lnTo>
                  <a:pt x="99818" y="99314"/>
                </a:lnTo>
                <a:lnTo>
                  <a:pt x="99789" y="99549"/>
                </a:lnTo>
                <a:lnTo>
                  <a:pt x="99757" y="99745"/>
                </a:lnTo>
                <a:lnTo>
                  <a:pt x="99725" y="99882"/>
                </a:lnTo>
                <a:lnTo>
                  <a:pt x="99691" y="99980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0"/>
                </a:lnTo>
                <a:lnTo>
                  <a:pt x="275" y="99882"/>
                </a:lnTo>
                <a:lnTo>
                  <a:pt x="243" y="99745"/>
                </a:lnTo>
                <a:lnTo>
                  <a:pt x="211" y="99549"/>
                </a:lnTo>
                <a:lnTo>
                  <a:pt x="182" y="99314"/>
                </a:lnTo>
                <a:lnTo>
                  <a:pt x="152" y="99000"/>
                </a:lnTo>
                <a:lnTo>
                  <a:pt x="126" y="98667"/>
                </a:lnTo>
                <a:lnTo>
                  <a:pt x="100" y="98275"/>
                </a:lnTo>
                <a:lnTo>
                  <a:pt x="78" y="97843"/>
                </a:lnTo>
                <a:lnTo>
                  <a:pt x="58" y="97392"/>
                </a:lnTo>
                <a:lnTo>
                  <a:pt x="40" y="96882"/>
                </a:lnTo>
                <a:lnTo>
                  <a:pt x="26" y="96373"/>
                </a:lnTo>
                <a:lnTo>
                  <a:pt x="15" y="95824"/>
                </a:lnTo>
                <a:lnTo>
                  <a:pt x="7" y="95275"/>
                </a:lnTo>
                <a:lnTo>
                  <a:pt x="1" y="94686"/>
                </a:lnTo>
                <a:lnTo>
                  <a:pt x="0" y="94118"/>
                </a:lnTo>
                <a:lnTo>
                  <a:pt x="0" y="5882"/>
                </a:lnTo>
                <a:lnTo>
                  <a:pt x="1" y="5314"/>
                </a:lnTo>
                <a:lnTo>
                  <a:pt x="7" y="4725"/>
                </a:lnTo>
                <a:lnTo>
                  <a:pt x="15" y="4176"/>
                </a:lnTo>
                <a:lnTo>
                  <a:pt x="26" y="3627"/>
                </a:lnTo>
                <a:lnTo>
                  <a:pt x="40" y="3118"/>
                </a:lnTo>
                <a:lnTo>
                  <a:pt x="58" y="2608"/>
                </a:lnTo>
                <a:lnTo>
                  <a:pt x="78" y="2157"/>
                </a:lnTo>
                <a:lnTo>
                  <a:pt x="100" y="1725"/>
                </a:lnTo>
                <a:lnTo>
                  <a:pt x="126" y="1333"/>
                </a:lnTo>
                <a:lnTo>
                  <a:pt x="152" y="1000"/>
                </a:lnTo>
                <a:lnTo>
                  <a:pt x="182" y="686"/>
                </a:lnTo>
                <a:lnTo>
                  <a:pt x="211" y="451"/>
                </a:lnTo>
                <a:lnTo>
                  <a:pt x="243" y="255"/>
                </a:lnTo>
                <a:lnTo>
                  <a:pt x="275" y="118"/>
                </a:lnTo>
                <a:lnTo>
                  <a:pt x="309" y="20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3788-16"/>
          <p:cNvSpPr/>
          <p:nvPr/>
        </p:nvSpPr>
        <p:spPr>
          <a:xfrm>
            <a:off x="400050" y="1021891"/>
            <a:ext cx="4286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3"/>
                </a:lnTo>
                <a:lnTo>
                  <a:pt x="47314" y="253"/>
                </a:lnTo>
                <a:lnTo>
                  <a:pt x="41154" y="448"/>
                </a:lnTo>
                <a:lnTo>
                  <a:pt x="35240" y="695"/>
                </a:lnTo>
                <a:lnTo>
                  <a:pt x="29629" y="991"/>
                </a:lnTo>
                <a:lnTo>
                  <a:pt x="24374" y="1335"/>
                </a:lnTo>
                <a:lnTo>
                  <a:pt x="19526" y="1723"/>
                </a:lnTo>
                <a:lnTo>
                  <a:pt x="15133" y="2151"/>
                </a:lnTo>
                <a:lnTo>
                  <a:pt x="11235" y="2614"/>
                </a:lnTo>
                <a:lnTo>
                  <a:pt x="7872" y="3109"/>
                </a:lnTo>
                <a:lnTo>
                  <a:pt x="5075" y="3631"/>
                </a:lnTo>
                <a:lnTo>
                  <a:pt x="2871" y="4175"/>
                </a:lnTo>
                <a:lnTo>
                  <a:pt x="1281" y="4735"/>
                </a:lnTo>
                <a:lnTo>
                  <a:pt x="321" y="5306"/>
                </a:lnTo>
                <a:lnTo>
                  <a:pt x="0" y="5882"/>
                </a:lnTo>
                <a:lnTo>
                  <a:pt x="0" y="94118"/>
                </a:lnTo>
                <a:lnTo>
                  <a:pt x="321" y="94694"/>
                </a:lnTo>
                <a:lnTo>
                  <a:pt x="1281" y="95265"/>
                </a:lnTo>
                <a:lnTo>
                  <a:pt x="2871" y="95825"/>
                </a:lnTo>
                <a:lnTo>
                  <a:pt x="5075" y="96369"/>
                </a:lnTo>
                <a:lnTo>
                  <a:pt x="7872" y="96891"/>
                </a:lnTo>
                <a:lnTo>
                  <a:pt x="11235" y="97386"/>
                </a:lnTo>
                <a:lnTo>
                  <a:pt x="15133" y="97849"/>
                </a:lnTo>
                <a:lnTo>
                  <a:pt x="19526" y="98277"/>
                </a:lnTo>
                <a:lnTo>
                  <a:pt x="24374" y="98665"/>
                </a:lnTo>
                <a:lnTo>
                  <a:pt x="29629" y="99009"/>
                </a:lnTo>
                <a:lnTo>
                  <a:pt x="35240" y="99305"/>
                </a:lnTo>
                <a:lnTo>
                  <a:pt x="41154" y="99552"/>
                </a:lnTo>
                <a:lnTo>
                  <a:pt x="47314" y="99747"/>
                </a:lnTo>
                <a:lnTo>
                  <a:pt x="53661" y="99887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118"/>
                </a:lnTo>
                <a:lnTo>
                  <a:pt x="100000" y="5882"/>
                </a:lnTo>
                <a:lnTo>
                  <a:pt x="100000" y="588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3792-26"/>
          <p:cNvSpPr/>
          <p:nvPr/>
        </p:nvSpPr>
        <p:spPr>
          <a:xfrm>
            <a:off x="642938" y="1121904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3870-48"/>
          <p:cNvSpPr/>
          <p:nvPr/>
        </p:nvSpPr>
        <p:spPr>
          <a:xfrm>
            <a:off x="713482" y="1208522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83"/>
                </a:moveTo>
                <a:lnTo>
                  <a:pt x="0" y="10583"/>
                </a:lnTo>
                <a:cubicBezTo>
                  <a:pt x="133" y="7639"/>
                  <a:pt x="956" y="5139"/>
                  <a:pt x="2467" y="3083"/>
                </a:cubicBezTo>
                <a:lnTo>
                  <a:pt x="2467" y="3083"/>
                </a:lnTo>
                <a:lnTo>
                  <a:pt x="2467" y="3083"/>
                </a:lnTo>
                <a:cubicBezTo>
                  <a:pt x="4111" y="1194"/>
                  <a:pt x="6111" y="167"/>
                  <a:pt x="8467" y="0"/>
                </a:cubicBezTo>
                <a:lnTo>
                  <a:pt x="8467" y="0"/>
                </a:lnTo>
                <a:lnTo>
                  <a:pt x="25333" y="0"/>
                </a:lnTo>
                <a:cubicBezTo>
                  <a:pt x="27644" y="167"/>
                  <a:pt x="29622" y="1194"/>
                  <a:pt x="31267" y="3083"/>
                </a:cubicBezTo>
                <a:lnTo>
                  <a:pt x="31267" y="3083"/>
                </a:lnTo>
                <a:cubicBezTo>
                  <a:pt x="32822" y="5139"/>
                  <a:pt x="33644" y="7639"/>
                  <a:pt x="33733" y="10583"/>
                </a:cubicBezTo>
                <a:lnTo>
                  <a:pt x="33733" y="10583"/>
                </a:lnTo>
                <a:lnTo>
                  <a:pt x="33733" y="14083"/>
                </a:lnTo>
                <a:lnTo>
                  <a:pt x="67533" y="14083"/>
                </a:lnTo>
                <a:lnTo>
                  <a:pt x="67533" y="10583"/>
                </a:lnTo>
                <a:cubicBezTo>
                  <a:pt x="67622" y="7639"/>
                  <a:pt x="68422" y="5139"/>
                  <a:pt x="69933" y="3083"/>
                </a:cubicBezTo>
                <a:lnTo>
                  <a:pt x="69933" y="3083"/>
                </a:lnTo>
                <a:cubicBezTo>
                  <a:pt x="71578" y="1194"/>
                  <a:pt x="73578" y="167"/>
                  <a:pt x="75933" y="0"/>
                </a:cubicBezTo>
                <a:lnTo>
                  <a:pt x="75933" y="0"/>
                </a:lnTo>
                <a:lnTo>
                  <a:pt x="92800" y="0"/>
                </a:lnTo>
                <a:cubicBezTo>
                  <a:pt x="95156" y="167"/>
                  <a:pt x="97156" y="1194"/>
                  <a:pt x="98800" y="3083"/>
                </a:cubicBezTo>
                <a:lnTo>
                  <a:pt x="98800" y="3083"/>
                </a:lnTo>
                <a:cubicBezTo>
                  <a:pt x="100311" y="5139"/>
                  <a:pt x="101133" y="7639"/>
                  <a:pt x="101267" y="10583"/>
                </a:cubicBezTo>
                <a:lnTo>
                  <a:pt x="101267" y="10583"/>
                </a:lnTo>
                <a:lnTo>
                  <a:pt x="101267" y="31667"/>
                </a:lnTo>
                <a:cubicBezTo>
                  <a:pt x="101133" y="34556"/>
                  <a:pt x="100311" y="37028"/>
                  <a:pt x="98800" y="39083"/>
                </a:cubicBezTo>
                <a:lnTo>
                  <a:pt x="98800" y="39083"/>
                </a:lnTo>
                <a:cubicBezTo>
                  <a:pt x="97156" y="41028"/>
                  <a:pt x="95156" y="42056"/>
                  <a:pt x="92800" y="42167"/>
                </a:cubicBezTo>
                <a:lnTo>
                  <a:pt x="92800" y="42167"/>
                </a:lnTo>
                <a:lnTo>
                  <a:pt x="75933" y="42167"/>
                </a:lnTo>
                <a:cubicBezTo>
                  <a:pt x="73578" y="42056"/>
                  <a:pt x="71578" y="41028"/>
                  <a:pt x="69933" y="39083"/>
                </a:cubicBezTo>
                <a:lnTo>
                  <a:pt x="69933" y="39083"/>
                </a:lnTo>
                <a:cubicBezTo>
                  <a:pt x="68422" y="37028"/>
                  <a:pt x="67622" y="34556"/>
                  <a:pt x="67533" y="31667"/>
                </a:cubicBezTo>
                <a:lnTo>
                  <a:pt x="67533" y="31667"/>
                </a:lnTo>
                <a:lnTo>
                  <a:pt x="67533" y="28167"/>
                </a:lnTo>
                <a:lnTo>
                  <a:pt x="33733" y="28167"/>
                </a:lnTo>
                <a:lnTo>
                  <a:pt x="33733" y="31667"/>
                </a:lnTo>
                <a:cubicBezTo>
                  <a:pt x="33733" y="32111"/>
                  <a:pt x="33733" y="32472"/>
                  <a:pt x="33733" y="32750"/>
                </a:cubicBezTo>
                <a:lnTo>
                  <a:pt x="33733" y="32750"/>
                </a:lnTo>
                <a:lnTo>
                  <a:pt x="47800" y="56250"/>
                </a:lnTo>
                <a:lnTo>
                  <a:pt x="64667" y="56250"/>
                </a:lnTo>
                <a:cubicBezTo>
                  <a:pt x="67022" y="56417"/>
                  <a:pt x="69022" y="57444"/>
                  <a:pt x="70667" y="59333"/>
                </a:cubicBezTo>
                <a:lnTo>
                  <a:pt x="70667" y="59333"/>
                </a:lnTo>
                <a:cubicBezTo>
                  <a:pt x="72178" y="61389"/>
                  <a:pt x="73000" y="63889"/>
                  <a:pt x="73133" y="66833"/>
                </a:cubicBezTo>
                <a:lnTo>
                  <a:pt x="73133" y="66833"/>
                </a:lnTo>
                <a:lnTo>
                  <a:pt x="73133" y="87917"/>
                </a:lnTo>
                <a:cubicBezTo>
                  <a:pt x="73000" y="90806"/>
                  <a:pt x="72178" y="93278"/>
                  <a:pt x="70667" y="95333"/>
                </a:cubicBezTo>
                <a:lnTo>
                  <a:pt x="70667" y="95333"/>
                </a:lnTo>
                <a:cubicBezTo>
                  <a:pt x="69022" y="97278"/>
                  <a:pt x="67022" y="98306"/>
                  <a:pt x="64667" y="98417"/>
                </a:cubicBezTo>
                <a:lnTo>
                  <a:pt x="64667" y="98417"/>
                </a:lnTo>
                <a:lnTo>
                  <a:pt x="47800" y="98417"/>
                </a:lnTo>
                <a:cubicBezTo>
                  <a:pt x="45444" y="98306"/>
                  <a:pt x="43467" y="97278"/>
                  <a:pt x="41867" y="95333"/>
                </a:cubicBezTo>
                <a:lnTo>
                  <a:pt x="41867" y="95333"/>
                </a:lnTo>
                <a:cubicBezTo>
                  <a:pt x="40311" y="93278"/>
                  <a:pt x="39489" y="90806"/>
                  <a:pt x="39400" y="87917"/>
                </a:cubicBezTo>
                <a:lnTo>
                  <a:pt x="39400" y="87917"/>
                </a:lnTo>
                <a:lnTo>
                  <a:pt x="39400" y="66833"/>
                </a:lnTo>
                <a:cubicBezTo>
                  <a:pt x="39400" y="66389"/>
                  <a:pt x="39400" y="66000"/>
                  <a:pt x="39400" y="65667"/>
                </a:cubicBezTo>
                <a:lnTo>
                  <a:pt x="39400" y="65667"/>
                </a:lnTo>
                <a:lnTo>
                  <a:pt x="25333" y="42167"/>
                </a:lnTo>
                <a:lnTo>
                  <a:pt x="8467" y="42167"/>
                </a:lnTo>
                <a:cubicBezTo>
                  <a:pt x="6111" y="42056"/>
                  <a:pt x="4111" y="41028"/>
                  <a:pt x="2467" y="39083"/>
                </a:cubicBezTo>
                <a:lnTo>
                  <a:pt x="2467" y="39083"/>
                </a:lnTo>
                <a:cubicBezTo>
                  <a:pt x="956" y="37028"/>
                  <a:pt x="133" y="34556"/>
                  <a:pt x="0" y="31667"/>
                </a:cubicBezTo>
                <a:lnTo>
                  <a:pt x="0" y="31667"/>
                </a:lnTo>
                <a:lnTo>
                  <a:pt x="0" y="1058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3791-24"/>
          <p:cNvSpPr/>
          <p:nvPr/>
        </p:nvSpPr>
        <p:spPr>
          <a:xfrm>
            <a:off x="400050" y="1679116"/>
            <a:ext cx="4086225" cy="1421606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1" name="el-1789439833797-37"/>
          <p:cNvCxnSpPr/>
          <p:nvPr/>
        </p:nvCxnSpPr>
        <p:spPr>
          <a:xfrm>
            <a:off x="578644" y="2179179"/>
            <a:ext cx="3729038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3800-45"/>
          <p:cNvSpPr/>
          <p:nvPr/>
        </p:nvSpPr>
        <p:spPr>
          <a:xfrm>
            <a:off x="578644" y="1829135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3877-60"/>
          <p:cNvSpPr/>
          <p:nvPr/>
        </p:nvSpPr>
        <p:spPr>
          <a:xfrm>
            <a:off x="653653" y="1907939"/>
            <a:ext cx="121444" cy="1138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3000"/>
                </a:moveTo>
                <a:lnTo>
                  <a:pt x="0" y="83000"/>
                </a:lnTo>
                <a:cubicBezTo>
                  <a:pt x="0" y="84944"/>
                  <a:pt x="564" y="86528"/>
                  <a:pt x="1692" y="87750"/>
                </a:cubicBezTo>
                <a:lnTo>
                  <a:pt x="1692" y="87750"/>
                </a:lnTo>
                <a:lnTo>
                  <a:pt x="1692" y="87750"/>
                </a:lnTo>
                <a:cubicBezTo>
                  <a:pt x="2872" y="89028"/>
                  <a:pt x="4359" y="89667"/>
                  <a:pt x="6154" y="89667"/>
                </a:cubicBezTo>
                <a:lnTo>
                  <a:pt x="6154" y="89667"/>
                </a:lnTo>
                <a:lnTo>
                  <a:pt x="16692" y="89667"/>
                </a:lnTo>
                <a:cubicBezTo>
                  <a:pt x="17821" y="92722"/>
                  <a:pt x="19667" y="95139"/>
                  <a:pt x="22231" y="96917"/>
                </a:cubicBezTo>
                <a:lnTo>
                  <a:pt x="22231" y="96917"/>
                </a:lnTo>
                <a:cubicBezTo>
                  <a:pt x="24641" y="98694"/>
                  <a:pt x="27436" y="99583"/>
                  <a:pt x="30615" y="99583"/>
                </a:cubicBezTo>
                <a:lnTo>
                  <a:pt x="30615" y="99583"/>
                </a:lnTo>
                <a:cubicBezTo>
                  <a:pt x="33846" y="99583"/>
                  <a:pt x="36667" y="98694"/>
                  <a:pt x="39077" y="96917"/>
                </a:cubicBezTo>
                <a:lnTo>
                  <a:pt x="39077" y="96917"/>
                </a:lnTo>
                <a:cubicBezTo>
                  <a:pt x="41641" y="95139"/>
                  <a:pt x="43487" y="92722"/>
                  <a:pt x="44615" y="89667"/>
                </a:cubicBezTo>
                <a:lnTo>
                  <a:pt x="44615" y="89667"/>
                </a:lnTo>
                <a:lnTo>
                  <a:pt x="91923" y="89667"/>
                </a:lnTo>
                <a:cubicBezTo>
                  <a:pt x="93718" y="89667"/>
                  <a:pt x="95205" y="89028"/>
                  <a:pt x="96385" y="87750"/>
                </a:cubicBezTo>
                <a:lnTo>
                  <a:pt x="96385" y="87750"/>
                </a:lnTo>
                <a:cubicBezTo>
                  <a:pt x="97513" y="86528"/>
                  <a:pt x="98077" y="84944"/>
                  <a:pt x="98077" y="83000"/>
                </a:cubicBezTo>
                <a:lnTo>
                  <a:pt x="98077" y="83000"/>
                </a:lnTo>
                <a:cubicBezTo>
                  <a:pt x="98077" y="81056"/>
                  <a:pt x="97513" y="79472"/>
                  <a:pt x="96385" y="78250"/>
                </a:cubicBezTo>
                <a:lnTo>
                  <a:pt x="96385" y="78250"/>
                </a:lnTo>
                <a:cubicBezTo>
                  <a:pt x="95205" y="76972"/>
                  <a:pt x="93718" y="76333"/>
                  <a:pt x="91923" y="76333"/>
                </a:cubicBezTo>
                <a:lnTo>
                  <a:pt x="91923" y="76333"/>
                </a:lnTo>
                <a:lnTo>
                  <a:pt x="44615" y="76333"/>
                </a:lnTo>
                <a:cubicBezTo>
                  <a:pt x="43487" y="73333"/>
                  <a:pt x="41641" y="70917"/>
                  <a:pt x="39077" y="69083"/>
                </a:cubicBezTo>
                <a:lnTo>
                  <a:pt x="39077" y="69083"/>
                </a:lnTo>
                <a:cubicBezTo>
                  <a:pt x="36667" y="67306"/>
                  <a:pt x="33846" y="66417"/>
                  <a:pt x="30615" y="66417"/>
                </a:cubicBezTo>
                <a:lnTo>
                  <a:pt x="30615" y="66417"/>
                </a:lnTo>
                <a:cubicBezTo>
                  <a:pt x="27436" y="66417"/>
                  <a:pt x="24641" y="67306"/>
                  <a:pt x="22231" y="69083"/>
                </a:cubicBezTo>
                <a:lnTo>
                  <a:pt x="22231" y="69083"/>
                </a:lnTo>
                <a:cubicBezTo>
                  <a:pt x="19667" y="70917"/>
                  <a:pt x="17821" y="73333"/>
                  <a:pt x="16692" y="76333"/>
                </a:cubicBezTo>
                <a:lnTo>
                  <a:pt x="16692" y="76333"/>
                </a:lnTo>
                <a:lnTo>
                  <a:pt x="6154" y="76333"/>
                </a:lnTo>
                <a:cubicBezTo>
                  <a:pt x="4359" y="76333"/>
                  <a:pt x="2872" y="76972"/>
                  <a:pt x="1692" y="78250"/>
                </a:cubicBezTo>
                <a:lnTo>
                  <a:pt x="1692" y="78250"/>
                </a:lnTo>
                <a:cubicBezTo>
                  <a:pt x="564" y="79472"/>
                  <a:pt x="0" y="81056"/>
                  <a:pt x="0" y="83000"/>
                </a:cubicBezTo>
                <a:lnTo>
                  <a:pt x="0" y="83000"/>
                </a:lnTo>
                <a:moveTo>
                  <a:pt x="24538" y="83000"/>
                </a:moveTo>
                <a:lnTo>
                  <a:pt x="24538" y="83000"/>
                </a:lnTo>
                <a:cubicBezTo>
                  <a:pt x="24538" y="81056"/>
                  <a:pt x="25103" y="79472"/>
                  <a:pt x="26231" y="78250"/>
                </a:cubicBezTo>
                <a:lnTo>
                  <a:pt x="26231" y="78250"/>
                </a:lnTo>
                <a:lnTo>
                  <a:pt x="26231" y="78250"/>
                </a:lnTo>
                <a:cubicBezTo>
                  <a:pt x="27410" y="76972"/>
                  <a:pt x="28872" y="76333"/>
                  <a:pt x="30615" y="76333"/>
                </a:cubicBezTo>
                <a:lnTo>
                  <a:pt x="30615" y="76333"/>
                </a:lnTo>
                <a:cubicBezTo>
                  <a:pt x="32410" y="76333"/>
                  <a:pt x="33897" y="76972"/>
                  <a:pt x="35077" y="78250"/>
                </a:cubicBezTo>
                <a:lnTo>
                  <a:pt x="35077" y="78250"/>
                </a:lnTo>
                <a:cubicBezTo>
                  <a:pt x="36205" y="79472"/>
                  <a:pt x="36769" y="81056"/>
                  <a:pt x="36769" y="83000"/>
                </a:cubicBezTo>
                <a:lnTo>
                  <a:pt x="36769" y="83000"/>
                </a:lnTo>
                <a:cubicBezTo>
                  <a:pt x="36769" y="84944"/>
                  <a:pt x="36205" y="86528"/>
                  <a:pt x="35077" y="87750"/>
                </a:cubicBezTo>
                <a:lnTo>
                  <a:pt x="35077" y="87750"/>
                </a:lnTo>
                <a:cubicBezTo>
                  <a:pt x="33897" y="89028"/>
                  <a:pt x="32410" y="89667"/>
                  <a:pt x="30615" y="89667"/>
                </a:cubicBezTo>
                <a:lnTo>
                  <a:pt x="30615" y="89667"/>
                </a:lnTo>
                <a:cubicBezTo>
                  <a:pt x="28872" y="89667"/>
                  <a:pt x="27410" y="89028"/>
                  <a:pt x="26231" y="87750"/>
                </a:cubicBezTo>
                <a:lnTo>
                  <a:pt x="26231" y="87750"/>
                </a:lnTo>
                <a:cubicBezTo>
                  <a:pt x="25103" y="86528"/>
                  <a:pt x="24538" y="84944"/>
                  <a:pt x="24538" y="83000"/>
                </a:cubicBezTo>
                <a:lnTo>
                  <a:pt x="24538" y="83000"/>
                </a:lnTo>
                <a:moveTo>
                  <a:pt x="61308" y="49833"/>
                </a:moveTo>
                <a:lnTo>
                  <a:pt x="61308" y="49833"/>
                </a:lnTo>
                <a:cubicBezTo>
                  <a:pt x="61308" y="47889"/>
                  <a:pt x="61872" y="46278"/>
                  <a:pt x="63000" y="45000"/>
                </a:cubicBezTo>
                <a:lnTo>
                  <a:pt x="63000" y="45000"/>
                </a:lnTo>
                <a:lnTo>
                  <a:pt x="63000" y="45000"/>
                </a:lnTo>
                <a:cubicBezTo>
                  <a:pt x="64179" y="43778"/>
                  <a:pt x="65667" y="43167"/>
                  <a:pt x="67462" y="43167"/>
                </a:cubicBezTo>
                <a:lnTo>
                  <a:pt x="67462" y="43167"/>
                </a:lnTo>
                <a:cubicBezTo>
                  <a:pt x="69205" y="43167"/>
                  <a:pt x="70667" y="43778"/>
                  <a:pt x="71846" y="45000"/>
                </a:cubicBezTo>
                <a:lnTo>
                  <a:pt x="71846" y="45000"/>
                </a:lnTo>
                <a:cubicBezTo>
                  <a:pt x="72974" y="46278"/>
                  <a:pt x="73538" y="47889"/>
                  <a:pt x="73538" y="49833"/>
                </a:cubicBezTo>
                <a:lnTo>
                  <a:pt x="73538" y="49833"/>
                </a:lnTo>
                <a:cubicBezTo>
                  <a:pt x="73538" y="51778"/>
                  <a:pt x="72974" y="53361"/>
                  <a:pt x="71846" y="54583"/>
                </a:cubicBezTo>
                <a:lnTo>
                  <a:pt x="71846" y="54583"/>
                </a:lnTo>
                <a:cubicBezTo>
                  <a:pt x="70667" y="55806"/>
                  <a:pt x="69205" y="56417"/>
                  <a:pt x="67462" y="56417"/>
                </a:cubicBezTo>
                <a:lnTo>
                  <a:pt x="67462" y="56417"/>
                </a:lnTo>
                <a:cubicBezTo>
                  <a:pt x="65667" y="56417"/>
                  <a:pt x="64179" y="55806"/>
                  <a:pt x="63000" y="54583"/>
                </a:cubicBezTo>
                <a:lnTo>
                  <a:pt x="63000" y="54583"/>
                </a:lnTo>
                <a:cubicBezTo>
                  <a:pt x="61872" y="53361"/>
                  <a:pt x="61308" y="51778"/>
                  <a:pt x="61308" y="49833"/>
                </a:cubicBezTo>
                <a:lnTo>
                  <a:pt x="61308" y="49833"/>
                </a:lnTo>
                <a:moveTo>
                  <a:pt x="67462" y="33167"/>
                </a:moveTo>
                <a:lnTo>
                  <a:pt x="67462" y="33167"/>
                </a:lnTo>
                <a:cubicBezTo>
                  <a:pt x="64231" y="33167"/>
                  <a:pt x="61410" y="34083"/>
                  <a:pt x="59000" y="35917"/>
                </a:cubicBezTo>
                <a:lnTo>
                  <a:pt x="59000" y="35917"/>
                </a:lnTo>
                <a:lnTo>
                  <a:pt x="59000" y="35917"/>
                </a:lnTo>
                <a:cubicBezTo>
                  <a:pt x="56436" y="37694"/>
                  <a:pt x="54590" y="40111"/>
                  <a:pt x="53462" y="43167"/>
                </a:cubicBezTo>
                <a:lnTo>
                  <a:pt x="53462" y="43167"/>
                </a:lnTo>
                <a:lnTo>
                  <a:pt x="6154" y="43167"/>
                </a:lnTo>
                <a:cubicBezTo>
                  <a:pt x="4359" y="43167"/>
                  <a:pt x="2872" y="43778"/>
                  <a:pt x="1692" y="45000"/>
                </a:cubicBezTo>
                <a:lnTo>
                  <a:pt x="1692" y="45000"/>
                </a:lnTo>
                <a:cubicBezTo>
                  <a:pt x="564" y="46278"/>
                  <a:pt x="0" y="47889"/>
                  <a:pt x="0" y="49833"/>
                </a:cubicBezTo>
                <a:lnTo>
                  <a:pt x="0" y="49833"/>
                </a:lnTo>
                <a:cubicBezTo>
                  <a:pt x="0" y="51778"/>
                  <a:pt x="564" y="53361"/>
                  <a:pt x="1692" y="54583"/>
                </a:cubicBezTo>
                <a:lnTo>
                  <a:pt x="1692" y="54583"/>
                </a:lnTo>
                <a:cubicBezTo>
                  <a:pt x="2872" y="55806"/>
                  <a:pt x="4359" y="56417"/>
                  <a:pt x="6154" y="56417"/>
                </a:cubicBezTo>
                <a:lnTo>
                  <a:pt x="6154" y="56417"/>
                </a:lnTo>
                <a:lnTo>
                  <a:pt x="53462" y="56417"/>
                </a:lnTo>
                <a:cubicBezTo>
                  <a:pt x="54590" y="59472"/>
                  <a:pt x="56436" y="61917"/>
                  <a:pt x="59000" y="63750"/>
                </a:cubicBezTo>
                <a:lnTo>
                  <a:pt x="59000" y="63750"/>
                </a:lnTo>
                <a:cubicBezTo>
                  <a:pt x="61410" y="65528"/>
                  <a:pt x="64231" y="66417"/>
                  <a:pt x="67462" y="66417"/>
                </a:cubicBezTo>
                <a:lnTo>
                  <a:pt x="67462" y="66417"/>
                </a:lnTo>
                <a:cubicBezTo>
                  <a:pt x="70641" y="66417"/>
                  <a:pt x="73436" y="65528"/>
                  <a:pt x="75846" y="63750"/>
                </a:cubicBezTo>
                <a:lnTo>
                  <a:pt x="75846" y="63750"/>
                </a:lnTo>
                <a:cubicBezTo>
                  <a:pt x="78410" y="61917"/>
                  <a:pt x="80256" y="59472"/>
                  <a:pt x="81385" y="56417"/>
                </a:cubicBezTo>
                <a:lnTo>
                  <a:pt x="81385" y="56417"/>
                </a:lnTo>
                <a:lnTo>
                  <a:pt x="91923" y="56417"/>
                </a:lnTo>
                <a:cubicBezTo>
                  <a:pt x="93718" y="56417"/>
                  <a:pt x="95205" y="55806"/>
                  <a:pt x="96385" y="54583"/>
                </a:cubicBezTo>
                <a:lnTo>
                  <a:pt x="96385" y="54583"/>
                </a:lnTo>
                <a:cubicBezTo>
                  <a:pt x="97513" y="53361"/>
                  <a:pt x="98077" y="51778"/>
                  <a:pt x="98077" y="49833"/>
                </a:cubicBezTo>
                <a:lnTo>
                  <a:pt x="98077" y="49833"/>
                </a:lnTo>
                <a:cubicBezTo>
                  <a:pt x="98077" y="47889"/>
                  <a:pt x="97513" y="46278"/>
                  <a:pt x="96385" y="45000"/>
                </a:cubicBezTo>
                <a:lnTo>
                  <a:pt x="96385" y="45000"/>
                </a:lnTo>
                <a:cubicBezTo>
                  <a:pt x="95205" y="43778"/>
                  <a:pt x="93718" y="43167"/>
                  <a:pt x="91923" y="43167"/>
                </a:cubicBezTo>
                <a:lnTo>
                  <a:pt x="91923" y="43167"/>
                </a:lnTo>
                <a:lnTo>
                  <a:pt x="81385" y="43167"/>
                </a:lnTo>
                <a:cubicBezTo>
                  <a:pt x="80256" y="40111"/>
                  <a:pt x="78410" y="37694"/>
                  <a:pt x="75846" y="35917"/>
                </a:cubicBezTo>
                <a:lnTo>
                  <a:pt x="75846" y="35917"/>
                </a:lnTo>
                <a:cubicBezTo>
                  <a:pt x="73436" y="34083"/>
                  <a:pt x="70641" y="33167"/>
                  <a:pt x="67462" y="33167"/>
                </a:cubicBezTo>
                <a:lnTo>
                  <a:pt x="67462" y="33167"/>
                </a:lnTo>
                <a:moveTo>
                  <a:pt x="36769" y="23250"/>
                </a:moveTo>
                <a:lnTo>
                  <a:pt x="36769" y="23250"/>
                </a:lnTo>
                <a:cubicBezTo>
                  <a:pt x="34974" y="23250"/>
                  <a:pt x="33513" y="22611"/>
                  <a:pt x="32385" y="21333"/>
                </a:cubicBezTo>
                <a:lnTo>
                  <a:pt x="32385" y="21333"/>
                </a:lnTo>
                <a:lnTo>
                  <a:pt x="32385" y="21333"/>
                </a:lnTo>
                <a:cubicBezTo>
                  <a:pt x="31205" y="20111"/>
                  <a:pt x="30615" y="18528"/>
                  <a:pt x="30615" y="16583"/>
                </a:cubicBezTo>
                <a:lnTo>
                  <a:pt x="30615" y="16583"/>
                </a:lnTo>
                <a:cubicBezTo>
                  <a:pt x="30615" y="14639"/>
                  <a:pt x="31205" y="13056"/>
                  <a:pt x="32385" y="11833"/>
                </a:cubicBezTo>
                <a:lnTo>
                  <a:pt x="32385" y="11833"/>
                </a:lnTo>
                <a:cubicBezTo>
                  <a:pt x="33513" y="10611"/>
                  <a:pt x="34974" y="10000"/>
                  <a:pt x="36769" y="10000"/>
                </a:cubicBezTo>
                <a:lnTo>
                  <a:pt x="36769" y="10000"/>
                </a:lnTo>
                <a:cubicBezTo>
                  <a:pt x="38564" y="10000"/>
                  <a:pt x="40026" y="10611"/>
                  <a:pt x="41154" y="11833"/>
                </a:cubicBezTo>
                <a:lnTo>
                  <a:pt x="41154" y="11833"/>
                </a:lnTo>
                <a:cubicBezTo>
                  <a:pt x="42333" y="13056"/>
                  <a:pt x="42923" y="14639"/>
                  <a:pt x="42923" y="16583"/>
                </a:cubicBezTo>
                <a:lnTo>
                  <a:pt x="42923" y="16583"/>
                </a:lnTo>
                <a:cubicBezTo>
                  <a:pt x="42923" y="18528"/>
                  <a:pt x="42333" y="20111"/>
                  <a:pt x="41154" y="21333"/>
                </a:cubicBezTo>
                <a:lnTo>
                  <a:pt x="41154" y="21333"/>
                </a:lnTo>
                <a:cubicBezTo>
                  <a:pt x="40026" y="22611"/>
                  <a:pt x="38564" y="23250"/>
                  <a:pt x="36769" y="23250"/>
                </a:cubicBezTo>
                <a:lnTo>
                  <a:pt x="36769" y="23250"/>
                </a:lnTo>
                <a:moveTo>
                  <a:pt x="50769" y="10000"/>
                </a:moveTo>
                <a:lnTo>
                  <a:pt x="50769" y="10000"/>
                </a:lnTo>
                <a:cubicBezTo>
                  <a:pt x="49641" y="6944"/>
                  <a:pt x="47795" y="4500"/>
                  <a:pt x="45231" y="2667"/>
                </a:cubicBezTo>
                <a:lnTo>
                  <a:pt x="45231" y="2667"/>
                </a:lnTo>
                <a:lnTo>
                  <a:pt x="45231" y="2667"/>
                </a:lnTo>
                <a:cubicBezTo>
                  <a:pt x="42769" y="889"/>
                  <a:pt x="39949" y="0"/>
                  <a:pt x="36769" y="0"/>
                </a:cubicBezTo>
                <a:lnTo>
                  <a:pt x="36769" y="0"/>
                </a:lnTo>
                <a:cubicBezTo>
                  <a:pt x="33590" y="0"/>
                  <a:pt x="30795" y="889"/>
                  <a:pt x="28385" y="2667"/>
                </a:cubicBezTo>
                <a:lnTo>
                  <a:pt x="28385" y="2667"/>
                </a:lnTo>
                <a:cubicBezTo>
                  <a:pt x="25821" y="4500"/>
                  <a:pt x="23949" y="6944"/>
                  <a:pt x="22769" y="10000"/>
                </a:cubicBezTo>
                <a:lnTo>
                  <a:pt x="22769" y="10000"/>
                </a:lnTo>
                <a:lnTo>
                  <a:pt x="6154" y="10000"/>
                </a:lnTo>
                <a:cubicBezTo>
                  <a:pt x="4359" y="10000"/>
                  <a:pt x="2872" y="10611"/>
                  <a:pt x="1692" y="11833"/>
                </a:cubicBezTo>
                <a:lnTo>
                  <a:pt x="1692" y="11833"/>
                </a:lnTo>
                <a:cubicBezTo>
                  <a:pt x="564" y="13056"/>
                  <a:pt x="0" y="14639"/>
                  <a:pt x="0" y="16583"/>
                </a:cubicBezTo>
                <a:lnTo>
                  <a:pt x="0" y="16583"/>
                </a:lnTo>
                <a:cubicBezTo>
                  <a:pt x="0" y="18528"/>
                  <a:pt x="564" y="20111"/>
                  <a:pt x="1692" y="21333"/>
                </a:cubicBezTo>
                <a:lnTo>
                  <a:pt x="1692" y="21333"/>
                </a:lnTo>
                <a:cubicBezTo>
                  <a:pt x="2872" y="22611"/>
                  <a:pt x="4359" y="23250"/>
                  <a:pt x="6154" y="23250"/>
                </a:cubicBezTo>
                <a:lnTo>
                  <a:pt x="6154" y="23250"/>
                </a:lnTo>
                <a:lnTo>
                  <a:pt x="22769" y="23250"/>
                </a:lnTo>
                <a:cubicBezTo>
                  <a:pt x="23949" y="26306"/>
                  <a:pt x="25821" y="28722"/>
                  <a:pt x="28385" y="30500"/>
                </a:cubicBezTo>
                <a:lnTo>
                  <a:pt x="28385" y="30500"/>
                </a:lnTo>
                <a:cubicBezTo>
                  <a:pt x="30795" y="32278"/>
                  <a:pt x="33590" y="33167"/>
                  <a:pt x="36769" y="33167"/>
                </a:cubicBezTo>
                <a:lnTo>
                  <a:pt x="36769" y="33167"/>
                </a:lnTo>
                <a:cubicBezTo>
                  <a:pt x="39949" y="33167"/>
                  <a:pt x="42769" y="32278"/>
                  <a:pt x="45231" y="30500"/>
                </a:cubicBezTo>
                <a:lnTo>
                  <a:pt x="45231" y="30500"/>
                </a:lnTo>
                <a:cubicBezTo>
                  <a:pt x="47795" y="28722"/>
                  <a:pt x="49641" y="26306"/>
                  <a:pt x="50769" y="23250"/>
                </a:cubicBezTo>
                <a:lnTo>
                  <a:pt x="50769" y="23250"/>
                </a:lnTo>
                <a:lnTo>
                  <a:pt x="91923" y="23250"/>
                </a:lnTo>
                <a:cubicBezTo>
                  <a:pt x="93718" y="23250"/>
                  <a:pt x="95205" y="22611"/>
                  <a:pt x="96385" y="21333"/>
                </a:cubicBezTo>
                <a:lnTo>
                  <a:pt x="96385" y="21333"/>
                </a:lnTo>
                <a:cubicBezTo>
                  <a:pt x="97513" y="20111"/>
                  <a:pt x="98077" y="18528"/>
                  <a:pt x="98077" y="16583"/>
                </a:cubicBezTo>
                <a:lnTo>
                  <a:pt x="98077" y="16583"/>
                </a:lnTo>
                <a:cubicBezTo>
                  <a:pt x="98077" y="14639"/>
                  <a:pt x="97513" y="13056"/>
                  <a:pt x="96385" y="11833"/>
                </a:cubicBezTo>
                <a:lnTo>
                  <a:pt x="96385" y="11833"/>
                </a:lnTo>
                <a:cubicBezTo>
                  <a:pt x="95205" y="10611"/>
                  <a:pt x="93718" y="10000"/>
                  <a:pt x="91923" y="10000"/>
                </a:cubicBezTo>
                <a:lnTo>
                  <a:pt x="91923" y="10000"/>
                </a:lnTo>
                <a:lnTo>
                  <a:pt x="50769" y="10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3798-41"/>
          <p:cNvSpPr/>
          <p:nvPr/>
        </p:nvSpPr>
        <p:spPr>
          <a:xfrm>
            <a:off x="3779044" y="1882713"/>
            <a:ext cx="528638" cy="164306"/>
          </a:xfrm>
          <a:prstGeom prst="roundRect">
            <a:avLst>
              <a:gd name="adj" fmla="val 11594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3873-54"/>
          <p:cNvSpPr/>
          <p:nvPr/>
        </p:nvSpPr>
        <p:spPr>
          <a:xfrm>
            <a:off x="578644" y="230062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3874-55"/>
          <p:cNvSpPr/>
          <p:nvPr/>
        </p:nvSpPr>
        <p:spPr>
          <a:xfrm>
            <a:off x="578644" y="255065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3874-56"/>
          <p:cNvSpPr/>
          <p:nvPr/>
        </p:nvSpPr>
        <p:spPr>
          <a:xfrm>
            <a:off x="578644" y="280068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3792-25"/>
          <p:cNvSpPr/>
          <p:nvPr/>
        </p:nvSpPr>
        <p:spPr>
          <a:xfrm>
            <a:off x="4657725" y="1679116"/>
            <a:ext cx="4086225" cy="1421606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9" name="el-1789439833797-38"/>
          <p:cNvCxnSpPr/>
          <p:nvPr/>
        </p:nvCxnSpPr>
        <p:spPr>
          <a:xfrm>
            <a:off x="4836319" y="2179179"/>
            <a:ext cx="3729038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9439833800-46"/>
          <p:cNvSpPr/>
          <p:nvPr/>
        </p:nvSpPr>
        <p:spPr>
          <a:xfrm>
            <a:off x="4836319" y="1829135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3877-61"/>
          <p:cNvSpPr/>
          <p:nvPr/>
        </p:nvSpPr>
        <p:spPr>
          <a:xfrm>
            <a:off x="4930304" y="1904144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3799-44"/>
          <p:cNvSpPr/>
          <p:nvPr/>
        </p:nvSpPr>
        <p:spPr>
          <a:xfrm>
            <a:off x="8036719" y="1882713"/>
            <a:ext cx="528638" cy="164306"/>
          </a:xfrm>
          <a:prstGeom prst="roundRect">
            <a:avLst>
              <a:gd name="adj" fmla="val 11594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3874-57"/>
          <p:cNvSpPr/>
          <p:nvPr/>
        </p:nvSpPr>
        <p:spPr>
          <a:xfrm>
            <a:off x="4836319" y="230062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3876-58"/>
          <p:cNvSpPr/>
          <p:nvPr/>
        </p:nvSpPr>
        <p:spPr>
          <a:xfrm>
            <a:off x="4836319" y="255065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3876-59"/>
          <p:cNvSpPr/>
          <p:nvPr/>
        </p:nvSpPr>
        <p:spPr>
          <a:xfrm>
            <a:off x="4836319" y="280068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3787-14"/>
          <p:cNvSpPr/>
          <p:nvPr/>
        </p:nvSpPr>
        <p:spPr>
          <a:xfrm>
            <a:off x="400050" y="3272172"/>
            <a:ext cx="8343900" cy="413556"/>
          </a:xfrm>
          <a:prstGeom prst="roundRect">
            <a:avLst>
              <a:gd name="adj" fmla="val 9213"/>
            </a:avLst>
          </a:prstGeom>
          <a:solidFill>
            <a:srgbClr val="FDEBE8"/>
          </a:solidFill>
          <a:ln w="7144" algn="in">
            <a:solidFill>
              <a:srgbClr val="F1C4B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9439833788-17"/>
          <p:cNvSpPr/>
          <p:nvPr/>
        </p:nvSpPr>
        <p:spPr>
          <a:xfrm>
            <a:off x="400050" y="3272172"/>
            <a:ext cx="35719" cy="4135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3"/>
                </a:lnTo>
                <a:lnTo>
                  <a:pt x="64393" y="133"/>
                </a:lnTo>
                <a:lnTo>
                  <a:pt x="56777" y="298"/>
                </a:lnTo>
                <a:lnTo>
                  <a:pt x="49385" y="526"/>
                </a:lnTo>
                <a:lnTo>
                  <a:pt x="42288" y="816"/>
                </a:lnTo>
                <a:lnTo>
                  <a:pt x="35554" y="1164"/>
                </a:lnTo>
                <a:lnTo>
                  <a:pt x="29249" y="1568"/>
                </a:lnTo>
                <a:lnTo>
                  <a:pt x="23431" y="2024"/>
                </a:lnTo>
                <a:lnTo>
                  <a:pt x="18159" y="2526"/>
                </a:lnTo>
                <a:lnTo>
                  <a:pt x="13482" y="3071"/>
                </a:lnTo>
                <a:lnTo>
                  <a:pt x="9446" y="3652"/>
                </a:lnTo>
                <a:lnTo>
                  <a:pt x="6090" y="4265"/>
                </a:lnTo>
                <a:lnTo>
                  <a:pt x="3445" y="4904"/>
                </a:lnTo>
                <a:lnTo>
                  <a:pt x="1537" y="5562"/>
                </a:lnTo>
                <a:lnTo>
                  <a:pt x="385" y="6232"/>
                </a:lnTo>
                <a:lnTo>
                  <a:pt x="0" y="6910"/>
                </a:lnTo>
                <a:lnTo>
                  <a:pt x="0" y="93090"/>
                </a:lnTo>
                <a:lnTo>
                  <a:pt x="385" y="93768"/>
                </a:lnTo>
                <a:lnTo>
                  <a:pt x="1537" y="94438"/>
                </a:lnTo>
                <a:lnTo>
                  <a:pt x="3445" y="95096"/>
                </a:lnTo>
                <a:lnTo>
                  <a:pt x="6090" y="95735"/>
                </a:lnTo>
                <a:lnTo>
                  <a:pt x="9446" y="96348"/>
                </a:lnTo>
                <a:lnTo>
                  <a:pt x="13482" y="96929"/>
                </a:lnTo>
                <a:lnTo>
                  <a:pt x="18159" y="97474"/>
                </a:lnTo>
                <a:lnTo>
                  <a:pt x="23431" y="97976"/>
                </a:lnTo>
                <a:lnTo>
                  <a:pt x="29249" y="98432"/>
                </a:lnTo>
                <a:lnTo>
                  <a:pt x="35554" y="98836"/>
                </a:lnTo>
                <a:lnTo>
                  <a:pt x="42288" y="99184"/>
                </a:lnTo>
                <a:lnTo>
                  <a:pt x="49385" y="99474"/>
                </a:lnTo>
                <a:lnTo>
                  <a:pt x="56777" y="99702"/>
                </a:lnTo>
                <a:lnTo>
                  <a:pt x="64393" y="99867"/>
                </a:lnTo>
                <a:lnTo>
                  <a:pt x="72159" y="99967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3090"/>
                </a:lnTo>
                <a:lnTo>
                  <a:pt x="100000" y="6910"/>
                </a:lnTo>
                <a:lnTo>
                  <a:pt x="100000" y="6910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3869-47"/>
          <p:cNvSpPr/>
          <p:nvPr/>
        </p:nvSpPr>
        <p:spPr>
          <a:xfrm>
            <a:off x="607205" y="3414601"/>
            <a:ext cx="125042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462" y="0"/>
                </a:moveTo>
                <a:lnTo>
                  <a:pt x="50462" y="0"/>
                </a:lnTo>
                <a:cubicBezTo>
                  <a:pt x="48359" y="0"/>
                  <a:pt x="46641" y="578"/>
                  <a:pt x="45308" y="1733"/>
                </a:cubicBezTo>
                <a:lnTo>
                  <a:pt x="45308" y="1733"/>
                </a:lnTo>
                <a:lnTo>
                  <a:pt x="45308" y="1733"/>
                </a:lnTo>
                <a:cubicBezTo>
                  <a:pt x="43974" y="2933"/>
                  <a:pt x="43308" y="4444"/>
                  <a:pt x="43308" y="6267"/>
                </a:cubicBezTo>
                <a:lnTo>
                  <a:pt x="43308" y="6267"/>
                </a:lnTo>
                <a:lnTo>
                  <a:pt x="43308" y="9933"/>
                </a:lnTo>
                <a:cubicBezTo>
                  <a:pt x="34897" y="11533"/>
                  <a:pt x="28051" y="15133"/>
                  <a:pt x="22769" y="20733"/>
                </a:cubicBezTo>
                <a:lnTo>
                  <a:pt x="22769" y="20733"/>
                </a:lnTo>
                <a:cubicBezTo>
                  <a:pt x="17385" y="26333"/>
                  <a:pt x="14615" y="32956"/>
                  <a:pt x="14462" y="40600"/>
                </a:cubicBezTo>
                <a:lnTo>
                  <a:pt x="14462" y="40600"/>
                </a:lnTo>
                <a:lnTo>
                  <a:pt x="14462" y="44333"/>
                </a:lnTo>
                <a:cubicBezTo>
                  <a:pt x="14308" y="53711"/>
                  <a:pt x="10692" y="61978"/>
                  <a:pt x="3615" y="69133"/>
                </a:cubicBezTo>
                <a:lnTo>
                  <a:pt x="3615" y="69133"/>
                </a:lnTo>
                <a:lnTo>
                  <a:pt x="1846" y="70867"/>
                </a:lnTo>
                <a:cubicBezTo>
                  <a:pt x="-154" y="72822"/>
                  <a:pt x="-538" y="75044"/>
                  <a:pt x="692" y="77533"/>
                </a:cubicBezTo>
                <a:lnTo>
                  <a:pt x="692" y="77533"/>
                </a:lnTo>
                <a:cubicBezTo>
                  <a:pt x="2026" y="79889"/>
                  <a:pt x="4205" y="81133"/>
                  <a:pt x="7231" y="81267"/>
                </a:cubicBezTo>
                <a:lnTo>
                  <a:pt x="7231" y="81267"/>
                </a:lnTo>
                <a:lnTo>
                  <a:pt x="93769" y="81267"/>
                </a:lnTo>
                <a:cubicBezTo>
                  <a:pt x="96744" y="81133"/>
                  <a:pt x="98923" y="79889"/>
                  <a:pt x="100308" y="77533"/>
                </a:cubicBezTo>
                <a:lnTo>
                  <a:pt x="100308" y="77533"/>
                </a:lnTo>
                <a:cubicBezTo>
                  <a:pt x="101487" y="75044"/>
                  <a:pt x="101103" y="72822"/>
                  <a:pt x="99154" y="70867"/>
                </a:cubicBezTo>
                <a:lnTo>
                  <a:pt x="99154" y="70867"/>
                </a:lnTo>
                <a:lnTo>
                  <a:pt x="97615" y="69133"/>
                </a:lnTo>
                <a:cubicBezTo>
                  <a:pt x="90385" y="62111"/>
                  <a:pt x="86692" y="53844"/>
                  <a:pt x="86538" y="44333"/>
                </a:cubicBezTo>
                <a:lnTo>
                  <a:pt x="86538" y="44333"/>
                </a:lnTo>
                <a:lnTo>
                  <a:pt x="86538" y="40600"/>
                </a:lnTo>
                <a:cubicBezTo>
                  <a:pt x="86385" y="32956"/>
                  <a:pt x="83615" y="26333"/>
                  <a:pt x="78231" y="20733"/>
                </a:cubicBezTo>
                <a:lnTo>
                  <a:pt x="78231" y="20733"/>
                </a:lnTo>
                <a:cubicBezTo>
                  <a:pt x="72949" y="15133"/>
                  <a:pt x="66103" y="11533"/>
                  <a:pt x="57692" y="9933"/>
                </a:cubicBezTo>
                <a:lnTo>
                  <a:pt x="57692" y="9933"/>
                </a:lnTo>
                <a:lnTo>
                  <a:pt x="57692" y="6267"/>
                </a:lnTo>
                <a:cubicBezTo>
                  <a:pt x="57692" y="4444"/>
                  <a:pt x="57026" y="2933"/>
                  <a:pt x="55692" y="1733"/>
                </a:cubicBezTo>
                <a:lnTo>
                  <a:pt x="55692" y="1733"/>
                </a:lnTo>
                <a:cubicBezTo>
                  <a:pt x="54308" y="578"/>
                  <a:pt x="52564" y="0"/>
                  <a:pt x="50462" y="0"/>
                </a:cubicBezTo>
                <a:lnTo>
                  <a:pt x="50462" y="0"/>
                </a:lnTo>
                <a:moveTo>
                  <a:pt x="60615" y="96267"/>
                </a:moveTo>
                <a:lnTo>
                  <a:pt x="60615" y="96267"/>
                </a:lnTo>
                <a:cubicBezTo>
                  <a:pt x="63487" y="93822"/>
                  <a:pt x="64923" y="90911"/>
                  <a:pt x="64923" y="87533"/>
                </a:cubicBezTo>
                <a:lnTo>
                  <a:pt x="64923" y="87533"/>
                </a:lnTo>
                <a:lnTo>
                  <a:pt x="50462" y="87533"/>
                </a:lnTo>
                <a:lnTo>
                  <a:pt x="36077" y="87533"/>
                </a:lnTo>
                <a:cubicBezTo>
                  <a:pt x="36077" y="90911"/>
                  <a:pt x="37513" y="93822"/>
                  <a:pt x="40385" y="96267"/>
                </a:cubicBezTo>
                <a:lnTo>
                  <a:pt x="40385" y="96267"/>
                </a:lnTo>
                <a:cubicBezTo>
                  <a:pt x="43205" y="98756"/>
                  <a:pt x="46564" y="100000"/>
                  <a:pt x="50462" y="100000"/>
                </a:cubicBezTo>
                <a:lnTo>
                  <a:pt x="50462" y="100000"/>
                </a:lnTo>
                <a:cubicBezTo>
                  <a:pt x="54410" y="100000"/>
                  <a:pt x="57795" y="98756"/>
                  <a:pt x="60615" y="96267"/>
                </a:cubicBezTo>
                <a:lnTo>
                  <a:pt x="60615" y="9626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3788-15"/>
          <p:cNvSpPr/>
          <p:nvPr/>
        </p:nvSpPr>
        <p:spPr>
          <a:xfrm>
            <a:off x="400050" y="3857179"/>
            <a:ext cx="8343900" cy="435769"/>
          </a:xfrm>
          <a:prstGeom prst="roundRect">
            <a:avLst>
              <a:gd name="adj" fmla="val 874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42863" dist="14288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el-1789439833792-27"/>
          <p:cNvSpPr/>
          <p:nvPr/>
        </p:nvSpPr>
        <p:spPr>
          <a:xfrm>
            <a:off x="564356" y="3950047"/>
            <a:ext cx="814388" cy="250031"/>
          </a:xfrm>
          <a:prstGeom prst="roundRect">
            <a:avLst>
              <a:gd name="adj" fmla="val 11429"/>
            </a:avLst>
          </a:prstGeom>
          <a:solidFill>
            <a:srgbClr val="F0F3F7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el-1789439833870-49"/>
          <p:cNvSpPr/>
          <p:nvPr/>
        </p:nvSpPr>
        <p:spPr>
          <a:xfrm>
            <a:off x="674638" y="4026619"/>
            <a:ext cx="93762" cy="9688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800" y="6600"/>
                </a:moveTo>
                <a:lnTo>
                  <a:pt x="55800" y="6600"/>
                </a:lnTo>
                <a:cubicBezTo>
                  <a:pt x="55800" y="4667"/>
                  <a:pt x="55167" y="3067"/>
                  <a:pt x="53900" y="1800"/>
                </a:cubicBezTo>
                <a:lnTo>
                  <a:pt x="53900" y="1800"/>
                </a:lnTo>
                <a:lnTo>
                  <a:pt x="53900" y="1800"/>
                </a:lnTo>
                <a:cubicBezTo>
                  <a:pt x="52700" y="600"/>
                  <a:pt x="51133" y="0"/>
                  <a:pt x="49200" y="0"/>
                </a:cubicBezTo>
                <a:lnTo>
                  <a:pt x="49200" y="0"/>
                </a:lnTo>
                <a:cubicBezTo>
                  <a:pt x="47267" y="0"/>
                  <a:pt x="45700" y="600"/>
                  <a:pt x="44500" y="1800"/>
                </a:cubicBezTo>
                <a:lnTo>
                  <a:pt x="44500" y="1800"/>
                </a:lnTo>
                <a:cubicBezTo>
                  <a:pt x="43300" y="3067"/>
                  <a:pt x="42700" y="4667"/>
                  <a:pt x="42700" y="6600"/>
                </a:cubicBezTo>
                <a:lnTo>
                  <a:pt x="42700" y="6600"/>
                </a:lnTo>
                <a:lnTo>
                  <a:pt x="42700" y="52500"/>
                </a:lnTo>
                <a:cubicBezTo>
                  <a:pt x="42700" y="54433"/>
                  <a:pt x="43300" y="56000"/>
                  <a:pt x="44500" y="57200"/>
                </a:cubicBezTo>
                <a:lnTo>
                  <a:pt x="44500" y="57200"/>
                </a:lnTo>
                <a:cubicBezTo>
                  <a:pt x="45700" y="58467"/>
                  <a:pt x="47267" y="59100"/>
                  <a:pt x="49200" y="59100"/>
                </a:cubicBezTo>
                <a:lnTo>
                  <a:pt x="49200" y="59100"/>
                </a:lnTo>
                <a:cubicBezTo>
                  <a:pt x="51133" y="59100"/>
                  <a:pt x="52700" y="58467"/>
                  <a:pt x="53900" y="57200"/>
                </a:cubicBezTo>
                <a:lnTo>
                  <a:pt x="53900" y="57200"/>
                </a:lnTo>
                <a:cubicBezTo>
                  <a:pt x="55167" y="56000"/>
                  <a:pt x="55800" y="54433"/>
                  <a:pt x="55800" y="52500"/>
                </a:cubicBezTo>
                <a:lnTo>
                  <a:pt x="55800" y="52500"/>
                </a:lnTo>
                <a:lnTo>
                  <a:pt x="55800" y="6600"/>
                </a:lnTo>
                <a:moveTo>
                  <a:pt x="26000" y="24800"/>
                </a:moveTo>
                <a:lnTo>
                  <a:pt x="26300" y="24800"/>
                </a:lnTo>
                <a:cubicBezTo>
                  <a:pt x="27633" y="23600"/>
                  <a:pt x="28367" y="22100"/>
                  <a:pt x="28500" y="20300"/>
                </a:cubicBezTo>
                <a:lnTo>
                  <a:pt x="28500" y="20300"/>
                </a:lnTo>
                <a:lnTo>
                  <a:pt x="28500" y="20300"/>
                </a:lnTo>
                <a:cubicBezTo>
                  <a:pt x="28633" y="18500"/>
                  <a:pt x="28167" y="16933"/>
                  <a:pt x="27100" y="15600"/>
                </a:cubicBezTo>
                <a:lnTo>
                  <a:pt x="27100" y="15600"/>
                </a:lnTo>
                <a:cubicBezTo>
                  <a:pt x="25833" y="14067"/>
                  <a:pt x="24333" y="13233"/>
                  <a:pt x="22600" y="13100"/>
                </a:cubicBezTo>
                <a:lnTo>
                  <a:pt x="22600" y="13100"/>
                </a:lnTo>
                <a:cubicBezTo>
                  <a:pt x="20800" y="12967"/>
                  <a:pt x="19200" y="13467"/>
                  <a:pt x="17800" y="14600"/>
                </a:cubicBezTo>
                <a:lnTo>
                  <a:pt x="17800" y="14600"/>
                </a:lnTo>
                <a:cubicBezTo>
                  <a:pt x="12200" y="19200"/>
                  <a:pt x="7833" y="24733"/>
                  <a:pt x="4700" y="31200"/>
                </a:cubicBezTo>
                <a:lnTo>
                  <a:pt x="4700" y="31200"/>
                </a:lnTo>
                <a:cubicBezTo>
                  <a:pt x="1567" y="37733"/>
                  <a:pt x="0" y="44833"/>
                  <a:pt x="0" y="52500"/>
                </a:cubicBezTo>
                <a:lnTo>
                  <a:pt x="0" y="52500"/>
                </a:lnTo>
                <a:cubicBezTo>
                  <a:pt x="133" y="61633"/>
                  <a:pt x="2400" y="69900"/>
                  <a:pt x="6800" y="77300"/>
                </a:cubicBezTo>
                <a:lnTo>
                  <a:pt x="6800" y="77300"/>
                </a:lnTo>
                <a:cubicBezTo>
                  <a:pt x="11133" y="84700"/>
                  <a:pt x="17000" y="90600"/>
                  <a:pt x="24400" y="95000"/>
                </a:cubicBezTo>
                <a:lnTo>
                  <a:pt x="24400" y="95000"/>
                </a:lnTo>
                <a:cubicBezTo>
                  <a:pt x="31800" y="99333"/>
                  <a:pt x="40067" y="101567"/>
                  <a:pt x="49200" y="101700"/>
                </a:cubicBezTo>
                <a:lnTo>
                  <a:pt x="49200" y="101700"/>
                </a:lnTo>
                <a:cubicBezTo>
                  <a:pt x="58400" y="101567"/>
                  <a:pt x="66667" y="99333"/>
                  <a:pt x="74000" y="95000"/>
                </a:cubicBezTo>
                <a:lnTo>
                  <a:pt x="74000" y="95000"/>
                </a:lnTo>
                <a:cubicBezTo>
                  <a:pt x="81400" y="90600"/>
                  <a:pt x="87300" y="84700"/>
                  <a:pt x="91700" y="77300"/>
                </a:cubicBezTo>
                <a:lnTo>
                  <a:pt x="91700" y="77300"/>
                </a:lnTo>
                <a:cubicBezTo>
                  <a:pt x="96033" y="69900"/>
                  <a:pt x="98267" y="61633"/>
                  <a:pt x="98400" y="52500"/>
                </a:cubicBezTo>
                <a:lnTo>
                  <a:pt x="98400" y="52500"/>
                </a:lnTo>
                <a:cubicBezTo>
                  <a:pt x="98400" y="44833"/>
                  <a:pt x="96833" y="37733"/>
                  <a:pt x="93700" y="31200"/>
                </a:cubicBezTo>
                <a:lnTo>
                  <a:pt x="93700" y="31200"/>
                </a:lnTo>
                <a:cubicBezTo>
                  <a:pt x="90433" y="24733"/>
                  <a:pt x="86067" y="19200"/>
                  <a:pt x="80600" y="14600"/>
                </a:cubicBezTo>
                <a:lnTo>
                  <a:pt x="80600" y="14600"/>
                </a:lnTo>
                <a:cubicBezTo>
                  <a:pt x="79200" y="13467"/>
                  <a:pt x="77633" y="12967"/>
                  <a:pt x="75900" y="13100"/>
                </a:cubicBezTo>
                <a:lnTo>
                  <a:pt x="75900" y="13100"/>
                </a:lnTo>
                <a:cubicBezTo>
                  <a:pt x="74100" y="13233"/>
                  <a:pt x="72600" y="14000"/>
                  <a:pt x="71400" y="15400"/>
                </a:cubicBezTo>
                <a:lnTo>
                  <a:pt x="71400" y="15400"/>
                </a:lnTo>
                <a:cubicBezTo>
                  <a:pt x="70267" y="16867"/>
                  <a:pt x="69767" y="18500"/>
                  <a:pt x="69900" y="20300"/>
                </a:cubicBezTo>
                <a:lnTo>
                  <a:pt x="69900" y="20300"/>
                </a:lnTo>
                <a:cubicBezTo>
                  <a:pt x="70033" y="22100"/>
                  <a:pt x="70800" y="23600"/>
                  <a:pt x="72200" y="24800"/>
                </a:cubicBezTo>
                <a:lnTo>
                  <a:pt x="72200" y="24800"/>
                </a:lnTo>
                <a:cubicBezTo>
                  <a:pt x="76267" y="28067"/>
                  <a:pt x="79467" y="32100"/>
                  <a:pt x="81800" y="36900"/>
                </a:cubicBezTo>
                <a:lnTo>
                  <a:pt x="81800" y="36900"/>
                </a:lnTo>
                <a:cubicBezTo>
                  <a:pt x="84133" y="41700"/>
                  <a:pt x="85300" y="46900"/>
                  <a:pt x="85300" y="52500"/>
                </a:cubicBezTo>
                <a:lnTo>
                  <a:pt x="85300" y="52500"/>
                </a:lnTo>
                <a:cubicBezTo>
                  <a:pt x="85033" y="62767"/>
                  <a:pt x="81467" y="71233"/>
                  <a:pt x="74600" y="77900"/>
                </a:cubicBezTo>
                <a:lnTo>
                  <a:pt x="74600" y="77900"/>
                </a:lnTo>
                <a:cubicBezTo>
                  <a:pt x="67933" y="84767"/>
                  <a:pt x="59467" y="88333"/>
                  <a:pt x="49200" y="88600"/>
                </a:cubicBezTo>
                <a:lnTo>
                  <a:pt x="49200" y="88600"/>
                </a:lnTo>
                <a:cubicBezTo>
                  <a:pt x="38933" y="88333"/>
                  <a:pt x="30400" y="84767"/>
                  <a:pt x="23600" y="77900"/>
                </a:cubicBezTo>
                <a:lnTo>
                  <a:pt x="23600" y="77900"/>
                </a:lnTo>
                <a:cubicBezTo>
                  <a:pt x="16867" y="71233"/>
                  <a:pt x="13367" y="62767"/>
                  <a:pt x="13100" y="52500"/>
                </a:cubicBezTo>
                <a:lnTo>
                  <a:pt x="13100" y="52500"/>
                </a:lnTo>
                <a:cubicBezTo>
                  <a:pt x="13100" y="46900"/>
                  <a:pt x="14267" y="41700"/>
                  <a:pt x="16600" y="36900"/>
                </a:cubicBezTo>
                <a:lnTo>
                  <a:pt x="16600" y="36900"/>
                </a:lnTo>
                <a:cubicBezTo>
                  <a:pt x="18933" y="32100"/>
                  <a:pt x="22067" y="28067"/>
                  <a:pt x="26000" y="24800"/>
                </a:cubicBezTo>
                <a:lnTo>
                  <a:pt x="26000" y="248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3793-28"/>
          <p:cNvSpPr/>
          <p:nvPr/>
        </p:nvSpPr>
        <p:spPr>
          <a:xfrm>
            <a:off x="1721644" y="3950047"/>
            <a:ext cx="700088" cy="250031"/>
          </a:xfrm>
          <a:prstGeom prst="roundRect">
            <a:avLst>
              <a:gd name="adj" fmla="val 11429"/>
            </a:avLst>
          </a:prstGeom>
          <a:solidFill>
            <a:srgbClr val="F0F3F7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9439833872-50"/>
          <p:cNvSpPr/>
          <p:nvPr/>
        </p:nvSpPr>
        <p:spPr>
          <a:xfrm>
            <a:off x="1831920" y="4025350"/>
            <a:ext cx="93772" cy="994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200" y="0"/>
                </a:moveTo>
                <a:lnTo>
                  <a:pt x="49200" y="0"/>
                </a:lnTo>
                <a:cubicBezTo>
                  <a:pt x="50200" y="0"/>
                  <a:pt x="51100" y="200"/>
                  <a:pt x="51900" y="600"/>
                </a:cubicBezTo>
                <a:lnTo>
                  <a:pt x="51900" y="600"/>
                </a:lnTo>
                <a:lnTo>
                  <a:pt x="90600" y="17000"/>
                </a:lnTo>
                <a:cubicBezTo>
                  <a:pt x="92933" y="18000"/>
                  <a:pt x="94800" y="19500"/>
                  <a:pt x="96200" y="21500"/>
                </a:cubicBezTo>
                <a:lnTo>
                  <a:pt x="96200" y="21500"/>
                </a:lnTo>
                <a:cubicBezTo>
                  <a:pt x="97667" y="23567"/>
                  <a:pt x="98400" y="25967"/>
                  <a:pt x="98400" y="28700"/>
                </a:cubicBezTo>
                <a:lnTo>
                  <a:pt x="98400" y="28700"/>
                </a:lnTo>
                <a:cubicBezTo>
                  <a:pt x="98533" y="35700"/>
                  <a:pt x="97400" y="43900"/>
                  <a:pt x="95000" y="53300"/>
                </a:cubicBezTo>
                <a:lnTo>
                  <a:pt x="95000" y="53300"/>
                </a:lnTo>
                <a:cubicBezTo>
                  <a:pt x="92533" y="62767"/>
                  <a:pt x="88067" y="71933"/>
                  <a:pt x="81600" y="80800"/>
                </a:cubicBezTo>
                <a:lnTo>
                  <a:pt x="81600" y="80800"/>
                </a:lnTo>
                <a:cubicBezTo>
                  <a:pt x="75333" y="89800"/>
                  <a:pt x="66333" y="97267"/>
                  <a:pt x="54600" y="103200"/>
                </a:cubicBezTo>
                <a:lnTo>
                  <a:pt x="54600" y="103200"/>
                </a:lnTo>
                <a:cubicBezTo>
                  <a:pt x="51000" y="104800"/>
                  <a:pt x="47433" y="104800"/>
                  <a:pt x="43900" y="103200"/>
                </a:cubicBezTo>
                <a:lnTo>
                  <a:pt x="43900" y="103200"/>
                </a:lnTo>
                <a:cubicBezTo>
                  <a:pt x="32167" y="97267"/>
                  <a:pt x="23133" y="89800"/>
                  <a:pt x="16800" y="80800"/>
                </a:cubicBezTo>
                <a:lnTo>
                  <a:pt x="16800" y="80800"/>
                </a:lnTo>
                <a:cubicBezTo>
                  <a:pt x="10400" y="71933"/>
                  <a:pt x="5967" y="62767"/>
                  <a:pt x="3500" y="53300"/>
                </a:cubicBezTo>
                <a:lnTo>
                  <a:pt x="3500" y="53300"/>
                </a:lnTo>
                <a:cubicBezTo>
                  <a:pt x="1033" y="43900"/>
                  <a:pt x="-133" y="35700"/>
                  <a:pt x="0" y="28700"/>
                </a:cubicBezTo>
                <a:lnTo>
                  <a:pt x="0" y="28700"/>
                </a:lnTo>
                <a:cubicBezTo>
                  <a:pt x="0" y="25967"/>
                  <a:pt x="767" y="23567"/>
                  <a:pt x="2300" y="21500"/>
                </a:cubicBezTo>
                <a:lnTo>
                  <a:pt x="2300" y="21500"/>
                </a:lnTo>
                <a:cubicBezTo>
                  <a:pt x="3633" y="19500"/>
                  <a:pt x="5467" y="18000"/>
                  <a:pt x="7800" y="17000"/>
                </a:cubicBezTo>
                <a:lnTo>
                  <a:pt x="7800" y="17000"/>
                </a:lnTo>
                <a:lnTo>
                  <a:pt x="46600" y="600"/>
                </a:lnTo>
                <a:cubicBezTo>
                  <a:pt x="47400" y="200"/>
                  <a:pt x="48267" y="0"/>
                  <a:pt x="49200" y="0"/>
                </a:cubicBezTo>
                <a:lnTo>
                  <a:pt x="49200" y="0"/>
                </a:lnTo>
                <a:moveTo>
                  <a:pt x="49200" y="13700"/>
                </a:moveTo>
                <a:lnTo>
                  <a:pt x="49200" y="13700"/>
                </a:lnTo>
                <a:lnTo>
                  <a:pt x="49200" y="91300"/>
                </a:lnTo>
                <a:cubicBezTo>
                  <a:pt x="58533" y="86500"/>
                  <a:pt x="65867" y="80400"/>
                  <a:pt x="71200" y="73000"/>
                </a:cubicBezTo>
                <a:lnTo>
                  <a:pt x="71200" y="73000"/>
                </a:lnTo>
                <a:cubicBezTo>
                  <a:pt x="76400" y="65600"/>
                  <a:pt x="80067" y="58000"/>
                  <a:pt x="82200" y="50200"/>
                </a:cubicBezTo>
                <a:lnTo>
                  <a:pt x="82200" y="50200"/>
                </a:lnTo>
                <a:cubicBezTo>
                  <a:pt x="84267" y="42267"/>
                  <a:pt x="85300" y="35167"/>
                  <a:pt x="85300" y="28900"/>
                </a:cubicBezTo>
                <a:lnTo>
                  <a:pt x="85300" y="28900"/>
                </a:lnTo>
                <a:lnTo>
                  <a:pt x="49200" y="13700"/>
                </a:lnTo>
                <a:lnTo>
                  <a:pt x="49200" y="137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3793-29"/>
          <p:cNvSpPr/>
          <p:nvPr/>
        </p:nvSpPr>
        <p:spPr>
          <a:xfrm>
            <a:off x="2764631" y="3950047"/>
            <a:ext cx="928688" cy="250031"/>
          </a:xfrm>
          <a:prstGeom prst="roundRect">
            <a:avLst>
              <a:gd name="adj" fmla="val 11429"/>
            </a:avLst>
          </a:prstGeom>
          <a:solidFill>
            <a:srgbClr val="F0F3F7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el-1789439833872-51"/>
          <p:cNvSpPr/>
          <p:nvPr/>
        </p:nvSpPr>
        <p:spPr>
          <a:xfrm>
            <a:off x="2871788" y="4025057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40273" y="62636"/>
                </a:moveTo>
                <a:lnTo>
                  <a:pt x="40273" y="62636"/>
                </a:lnTo>
                <a:lnTo>
                  <a:pt x="44727" y="62636"/>
                </a:lnTo>
                <a:lnTo>
                  <a:pt x="44727" y="50727"/>
                </a:lnTo>
                <a:lnTo>
                  <a:pt x="40273" y="50727"/>
                </a:lnTo>
                <a:cubicBezTo>
                  <a:pt x="37545" y="50485"/>
                  <a:pt x="36061" y="49000"/>
                  <a:pt x="35818" y="46273"/>
                </a:cubicBezTo>
                <a:lnTo>
                  <a:pt x="35818" y="46273"/>
                </a:lnTo>
                <a:cubicBezTo>
                  <a:pt x="36061" y="43485"/>
                  <a:pt x="37545" y="41970"/>
                  <a:pt x="40273" y="41727"/>
                </a:cubicBezTo>
                <a:lnTo>
                  <a:pt x="40273" y="41727"/>
                </a:lnTo>
                <a:lnTo>
                  <a:pt x="49182" y="41727"/>
                </a:lnTo>
                <a:cubicBezTo>
                  <a:pt x="51970" y="41970"/>
                  <a:pt x="53485" y="43485"/>
                  <a:pt x="53727" y="46273"/>
                </a:cubicBezTo>
                <a:lnTo>
                  <a:pt x="53727" y="46273"/>
                </a:lnTo>
                <a:lnTo>
                  <a:pt x="53727" y="62636"/>
                </a:lnTo>
                <a:lnTo>
                  <a:pt x="55182" y="62636"/>
                </a:lnTo>
                <a:cubicBezTo>
                  <a:pt x="57909" y="62879"/>
                  <a:pt x="59394" y="64364"/>
                  <a:pt x="59636" y="67091"/>
                </a:cubicBezTo>
                <a:lnTo>
                  <a:pt x="59636" y="67091"/>
                </a:lnTo>
                <a:cubicBezTo>
                  <a:pt x="59394" y="69818"/>
                  <a:pt x="57909" y="71333"/>
                  <a:pt x="55182" y="71636"/>
                </a:cubicBezTo>
                <a:lnTo>
                  <a:pt x="55182" y="71636"/>
                </a:lnTo>
                <a:lnTo>
                  <a:pt x="40273" y="71636"/>
                </a:lnTo>
                <a:cubicBezTo>
                  <a:pt x="37545" y="71333"/>
                  <a:pt x="36061" y="69818"/>
                  <a:pt x="35818" y="67091"/>
                </a:cubicBezTo>
                <a:lnTo>
                  <a:pt x="35818" y="67091"/>
                </a:lnTo>
                <a:cubicBezTo>
                  <a:pt x="36061" y="64364"/>
                  <a:pt x="37545" y="62879"/>
                  <a:pt x="40273" y="62636"/>
                </a:cubicBezTo>
                <a:lnTo>
                  <a:pt x="40273" y="62636"/>
                </a:lnTo>
                <a:moveTo>
                  <a:pt x="47727" y="23909"/>
                </a:moveTo>
                <a:lnTo>
                  <a:pt x="47727" y="23909"/>
                </a:lnTo>
                <a:cubicBezTo>
                  <a:pt x="49485" y="23909"/>
                  <a:pt x="50909" y="24455"/>
                  <a:pt x="52000" y="25545"/>
                </a:cubicBezTo>
                <a:lnTo>
                  <a:pt x="52000" y="25545"/>
                </a:lnTo>
                <a:lnTo>
                  <a:pt x="52000" y="25545"/>
                </a:lnTo>
                <a:cubicBezTo>
                  <a:pt x="53152" y="26636"/>
                  <a:pt x="53727" y="28061"/>
                  <a:pt x="53727" y="29818"/>
                </a:cubicBezTo>
                <a:lnTo>
                  <a:pt x="53727" y="29818"/>
                </a:lnTo>
                <a:cubicBezTo>
                  <a:pt x="53727" y="31576"/>
                  <a:pt x="53152" y="33000"/>
                  <a:pt x="52000" y="34091"/>
                </a:cubicBezTo>
                <a:lnTo>
                  <a:pt x="52000" y="34091"/>
                </a:lnTo>
                <a:cubicBezTo>
                  <a:pt x="50909" y="35242"/>
                  <a:pt x="49485" y="35818"/>
                  <a:pt x="47727" y="35818"/>
                </a:cubicBezTo>
                <a:lnTo>
                  <a:pt x="47727" y="35818"/>
                </a:lnTo>
                <a:cubicBezTo>
                  <a:pt x="45970" y="35818"/>
                  <a:pt x="44545" y="35242"/>
                  <a:pt x="43455" y="34091"/>
                </a:cubicBezTo>
                <a:lnTo>
                  <a:pt x="43455" y="34091"/>
                </a:lnTo>
                <a:cubicBezTo>
                  <a:pt x="42303" y="33000"/>
                  <a:pt x="41727" y="31576"/>
                  <a:pt x="41727" y="29818"/>
                </a:cubicBezTo>
                <a:lnTo>
                  <a:pt x="41727" y="29818"/>
                </a:lnTo>
                <a:cubicBezTo>
                  <a:pt x="41727" y="28061"/>
                  <a:pt x="42303" y="26636"/>
                  <a:pt x="43455" y="25545"/>
                </a:cubicBezTo>
                <a:lnTo>
                  <a:pt x="43455" y="25545"/>
                </a:lnTo>
                <a:cubicBezTo>
                  <a:pt x="44545" y="24455"/>
                  <a:pt x="45970" y="23909"/>
                  <a:pt x="47727" y="23909"/>
                </a:cubicBezTo>
                <a:lnTo>
                  <a:pt x="47727" y="2390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3793-30"/>
          <p:cNvSpPr/>
          <p:nvPr/>
        </p:nvSpPr>
        <p:spPr>
          <a:xfrm>
            <a:off x="4036219" y="3950047"/>
            <a:ext cx="1373386" cy="250031"/>
          </a:xfrm>
          <a:prstGeom prst="roundRect">
            <a:avLst>
              <a:gd name="adj" fmla="val 11429"/>
            </a:avLst>
          </a:prstGeom>
          <a:solidFill>
            <a:srgbClr val="F0F3F7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el-1789439833873-52"/>
          <p:cNvSpPr/>
          <p:nvPr/>
        </p:nvSpPr>
        <p:spPr>
          <a:xfrm>
            <a:off x="4146500" y="4025057"/>
            <a:ext cx="8126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444" y="0"/>
                </a:moveTo>
                <a:lnTo>
                  <a:pt x="36444" y="0"/>
                </a:lnTo>
                <a:cubicBezTo>
                  <a:pt x="34296" y="0"/>
                  <a:pt x="32556" y="545"/>
                  <a:pt x="31222" y="1636"/>
                </a:cubicBezTo>
                <a:lnTo>
                  <a:pt x="31222" y="1636"/>
                </a:lnTo>
                <a:lnTo>
                  <a:pt x="31222" y="1636"/>
                </a:lnTo>
                <a:cubicBezTo>
                  <a:pt x="29889" y="2788"/>
                  <a:pt x="29222" y="4242"/>
                  <a:pt x="29222" y="6000"/>
                </a:cubicBezTo>
                <a:lnTo>
                  <a:pt x="29222" y="6000"/>
                </a:lnTo>
                <a:cubicBezTo>
                  <a:pt x="29222" y="7697"/>
                  <a:pt x="29889" y="9121"/>
                  <a:pt x="31222" y="10273"/>
                </a:cubicBezTo>
                <a:lnTo>
                  <a:pt x="31222" y="10273"/>
                </a:lnTo>
                <a:cubicBezTo>
                  <a:pt x="32556" y="11364"/>
                  <a:pt x="34296" y="11909"/>
                  <a:pt x="36444" y="11909"/>
                </a:cubicBezTo>
                <a:lnTo>
                  <a:pt x="36444" y="11909"/>
                </a:lnTo>
                <a:lnTo>
                  <a:pt x="40111" y="11909"/>
                </a:lnTo>
                <a:lnTo>
                  <a:pt x="40111" y="18273"/>
                </a:lnTo>
                <a:cubicBezTo>
                  <a:pt x="28556" y="20030"/>
                  <a:pt x="19074" y="24394"/>
                  <a:pt x="11667" y="31364"/>
                </a:cubicBezTo>
                <a:lnTo>
                  <a:pt x="11667" y="31364"/>
                </a:lnTo>
                <a:cubicBezTo>
                  <a:pt x="4185" y="38273"/>
                  <a:pt x="296" y="46697"/>
                  <a:pt x="0" y="56636"/>
                </a:cubicBezTo>
                <a:lnTo>
                  <a:pt x="0" y="56636"/>
                </a:lnTo>
                <a:cubicBezTo>
                  <a:pt x="296" y="67606"/>
                  <a:pt x="4926" y="76758"/>
                  <a:pt x="13889" y="84091"/>
                </a:cubicBezTo>
                <a:lnTo>
                  <a:pt x="13889" y="84091"/>
                </a:lnTo>
                <a:cubicBezTo>
                  <a:pt x="22852" y="91424"/>
                  <a:pt x="34037" y="95212"/>
                  <a:pt x="47444" y="95455"/>
                </a:cubicBezTo>
                <a:lnTo>
                  <a:pt x="47444" y="95455"/>
                </a:lnTo>
                <a:cubicBezTo>
                  <a:pt x="60778" y="95212"/>
                  <a:pt x="71926" y="91424"/>
                  <a:pt x="80889" y="84091"/>
                </a:cubicBezTo>
                <a:lnTo>
                  <a:pt x="80889" y="84091"/>
                </a:lnTo>
                <a:cubicBezTo>
                  <a:pt x="89852" y="76758"/>
                  <a:pt x="94481" y="67606"/>
                  <a:pt x="94778" y="56636"/>
                </a:cubicBezTo>
                <a:lnTo>
                  <a:pt x="94778" y="56636"/>
                </a:lnTo>
                <a:cubicBezTo>
                  <a:pt x="94630" y="48697"/>
                  <a:pt x="92111" y="41697"/>
                  <a:pt x="87222" y="35636"/>
                </a:cubicBezTo>
                <a:lnTo>
                  <a:pt x="87222" y="35636"/>
                </a:lnTo>
                <a:lnTo>
                  <a:pt x="92778" y="31091"/>
                </a:lnTo>
                <a:cubicBezTo>
                  <a:pt x="94111" y="29879"/>
                  <a:pt x="94778" y="28455"/>
                  <a:pt x="94778" y="26818"/>
                </a:cubicBezTo>
                <a:lnTo>
                  <a:pt x="94778" y="26818"/>
                </a:lnTo>
                <a:cubicBezTo>
                  <a:pt x="94778" y="25242"/>
                  <a:pt x="94111" y="23818"/>
                  <a:pt x="92778" y="22545"/>
                </a:cubicBezTo>
                <a:lnTo>
                  <a:pt x="92778" y="22545"/>
                </a:lnTo>
                <a:cubicBezTo>
                  <a:pt x="91222" y="21455"/>
                  <a:pt x="89481" y="20909"/>
                  <a:pt x="87556" y="20909"/>
                </a:cubicBezTo>
                <a:lnTo>
                  <a:pt x="87556" y="20909"/>
                </a:lnTo>
                <a:cubicBezTo>
                  <a:pt x="85556" y="20909"/>
                  <a:pt x="83778" y="21455"/>
                  <a:pt x="82222" y="22545"/>
                </a:cubicBezTo>
                <a:lnTo>
                  <a:pt x="82222" y="22545"/>
                </a:lnTo>
                <a:lnTo>
                  <a:pt x="77444" y="26636"/>
                </a:lnTo>
                <a:cubicBezTo>
                  <a:pt x="70926" y="22273"/>
                  <a:pt x="63333" y="19485"/>
                  <a:pt x="54667" y="18273"/>
                </a:cubicBezTo>
                <a:lnTo>
                  <a:pt x="54667" y="18273"/>
                </a:lnTo>
                <a:lnTo>
                  <a:pt x="54667" y="11909"/>
                </a:lnTo>
                <a:lnTo>
                  <a:pt x="58333" y="11909"/>
                </a:lnTo>
                <a:cubicBezTo>
                  <a:pt x="60481" y="11909"/>
                  <a:pt x="62222" y="11364"/>
                  <a:pt x="63556" y="10273"/>
                </a:cubicBezTo>
                <a:lnTo>
                  <a:pt x="63556" y="10273"/>
                </a:lnTo>
                <a:cubicBezTo>
                  <a:pt x="64963" y="9121"/>
                  <a:pt x="65667" y="7697"/>
                  <a:pt x="65667" y="6000"/>
                </a:cubicBezTo>
                <a:lnTo>
                  <a:pt x="65667" y="6000"/>
                </a:lnTo>
                <a:cubicBezTo>
                  <a:pt x="65667" y="4242"/>
                  <a:pt x="64963" y="2788"/>
                  <a:pt x="63556" y="1636"/>
                </a:cubicBezTo>
                <a:lnTo>
                  <a:pt x="63556" y="1636"/>
                </a:lnTo>
                <a:cubicBezTo>
                  <a:pt x="62222" y="545"/>
                  <a:pt x="60481" y="0"/>
                  <a:pt x="58333" y="0"/>
                </a:cubicBezTo>
                <a:lnTo>
                  <a:pt x="58333" y="0"/>
                </a:lnTo>
                <a:lnTo>
                  <a:pt x="47444" y="0"/>
                </a:lnTo>
                <a:lnTo>
                  <a:pt x="36444" y="0"/>
                </a:lnTo>
                <a:moveTo>
                  <a:pt x="52889" y="35818"/>
                </a:moveTo>
                <a:lnTo>
                  <a:pt x="52889" y="35818"/>
                </a:lnTo>
                <a:lnTo>
                  <a:pt x="52889" y="59636"/>
                </a:lnTo>
                <a:cubicBezTo>
                  <a:pt x="52593" y="62364"/>
                  <a:pt x="50778" y="63848"/>
                  <a:pt x="47444" y="64091"/>
                </a:cubicBezTo>
                <a:lnTo>
                  <a:pt x="47444" y="64091"/>
                </a:lnTo>
                <a:cubicBezTo>
                  <a:pt x="44037" y="63848"/>
                  <a:pt x="42185" y="62364"/>
                  <a:pt x="41889" y="59636"/>
                </a:cubicBezTo>
                <a:lnTo>
                  <a:pt x="41889" y="59636"/>
                </a:lnTo>
                <a:lnTo>
                  <a:pt x="41889" y="35818"/>
                </a:lnTo>
                <a:cubicBezTo>
                  <a:pt x="42185" y="33091"/>
                  <a:pt x="44037" y="31606"/>
                  <a:pt x="47444" y="31364"/>
                </a:cubicBezTo>
                <a:lnTo>
                  <a:pt x="47444" y="31364"/>
                </a:lnTo>
                <a:cubicBezTo>
                  <a:pt x="50778" y="31606"/>
                  <a:pt x="52593" y="33091"/>
                  <a:pt x="52889" y="35818"/>
                </a:cubicBezTo>
                <a:lnTo>
                  <a:pt x="52889" y="3581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3794-31"/>
          <p:cNvSpPr/>
          <p:nvPr/>
        </p:nvSpPr>
        <p:spPr>
          <a:xfrm>
            <a:off x="5752505" y="3950047"/>
            <a:ext cx="1117550" cy="250031"/>
          </a:xfrm>
          <a:prstGeom prst="roundRect">
            <a:avLst>
              <a:gd name="adj" fmla="val 11429"/>
            </a:avLst>
          </a:prstGeom>
          <a:solidFill>
            <a:srgbClr val="F0F3F7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el-1789439833873-53"/>
          <p:cNvSpPr/>
          <p:nvPr/>
        </p:nvSpPr>
        <p:spPr>
          <a:xfrm>
            <a:off x="5859949" y="4025057"/>
            <a:ext cx="8693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333" y="0"/>
                </a:moveTo>
                <a:lnTo>
                  <a:pt x="50333" y="0"/>
                </a:lnTo>
                <a:cubicBezTo>
                  <a:pt x="48259" y="0"/>
                  <a:pt x="46519" y="545"/>
                  <a:pt x="45111" y="1636"/>
                </a:cubicBezTo>
                <a:lnTo>
                  <a:pt x="45111" y="1636"/>
                </a:lnTo>
                <a:lnTo>
                  <a:pt x="45111" y="1636"/>
                </a:lnTo>
                <a:cubicBezTo>
                  <a:pt x="43778" y="2788"/>
                  <a:pt x="43111" y="4242"/>
                  <a:pt x="43111" y="6000"/>
                </a:cubicBezTo>
                <a:lnTo>
                  <a:pt x="43111" y="6000"/>
                </a:lnTo>
                <a:lnTo>
                  <a:pt x="43111" y="9545"/>
                </a:lnTo>
                <a:cubicBezTo>
                  <a:pt x="34593" y="11000"/>
                  <a:pt x="27667" y="14394"/>
                  <a:pt x="22333" y="19727"/>
                </a:cubicBezTo>
                <a:lnTo>
                  <a:pt x="22333" y="19727"/>
                </a:lnTo>
                <a:cubicBezTo>
                  <a:pt x="16852" y="25121"/>
                  <a:pt x="14037" y="31485"/>
                  <a:pt x="13889" y="38818"/>
                </a:cubicBezTo>
                <a:lnTo>
                  <a:pt x="13889" y="38818"/>
                </a:lnTo>
                <a:lnTo>
                  <a:pt x="13889" y="42364"/>
                </a:lnTo>
                <a:cubicBezTo>
                  <a:pt x="13741" y="51273"/>
                  <a:pt x="10111" y="59152"/>
                  <a:pt x="3000" y="66000"/>
                </a:cubicBezTo>
                <a:lnTo>
                  <a:pt x="3000" y="66000"/>
                </a:lnTo>
                <a:lnTo>
                  <a:pt x="1111" y="67636"/>
                </a:lnTo>
                <a:cubicBezTo>
                  <a:pt x="-815" y="69515"/>
                  <a:pt x="-1185" y="71636"/>
                  <a:pt x="0" y="74000"/>
                </a:cubicBezTo>
                <a:lnTo>
                  <a:pt x="0" y="74000"/>
                </a:lnTo>
                <a:cubicBezTo>
                  <a:pt x="1333" y="76242"/>
                  <a:pt x="3519" y="77424"/>
                  <a:pt x="6556" y="77545"/>
                </a:cubicBezTo>
                <a:lnTo>
                  <a:pt x="6556" y="77545"/>
                </a:lnTo>
                <a:lnTo>
                  <a:pt x="94111" y="77545"/>
                </a:lnTo>
                <a:cubicBezTo>
                  <a:pt x="97148" y="77424"/>
                  <a:pt x="99333" y="76242"/>
                  <a:pt x="100667" y="74000"/>
                </a:cubicBezTo>
                <a:lnTo>
                  <a:pt x="100667" y="74000"/>
                </a:lnTo>
                <a:cubicBezTo>
                  <a:pt x="101926" y="71636"/>
                  <a:pt x="101556" y="69515"/>
                  <a:pt x="99556" y="67636"/>
                </a:cubicBezTo>
                <a:lnTo>
                  <a:pt x="99556" y="67636"/>
                </a:lnTo>
                <a:lnTo>
                  <a:pt x="98000" y="66000"/>
                </a:lnTo>
                <a:cubicBezTo>
                  <a:pt x="90667" y="59273"/>
                  <a:pt x="86926" y="51394"/>
                  <a:pt x="86778" y="42364"/>
                </a:cubicBezTo>
                <a:lnTo>
                  <a:pt x="86778" y="42364"/>
                </a:lnTo>
                <a:lnTo>
                  <a:pt x="86778" y="38818"/>
                </a:lnTo>
                <a:cubicBezTo>
                  <a:pt x="86630" y="31485"/>
                  <a:pt x="83815" y="25121"/>
                  <a:pt x="78333" y="19727"/>
                </a:cubicBezTo>
                <a:lnTo>
                  <a:pt x="78333" y="19727"/>
                </a:lnTo>
                <a:cubicBezTo>
                  <a:pt x="73074" y="14394"/>
                  <a:pt x="66185" y="11000"/>
                  <a:pt x="57667" y="9545"/>
                </a:cubicBezTo>
                <a:lnTo>
                  <a:pt x="57667" y="9545"/>
                </a:lnTo>
                <a:lnTo>
                  <a:pt x="57667" y="6000"/>
                </a:lnTo>
                <a:cubicBezTo>
                  <a:pt x="57667" y="4242"/>
                  <a:pt x="56963" y="2788"/>
                  <a:pt x="55556" y="1636"/>
                </a:cubicBezTo>
                <a:lnTo>
                  <a:pt x="55556" y="1636"/>
                </a:lnTo>
                <a:cubicBezTo>
                  <a:pt x="54222" y="545"/>
                  <a:pt x="52481" y="0"/>
                  <a:pt x="50333" y="0"/>
                </a:cubicBezTo>
                <a:lnTo>
                  <a:pt x="50333" y="0"/>
                </a:lnTo>
                <a:moveTo>
                  <a:pt x="60667" y="91909"/>
                </a:moveTo>
                <a:lnTo>
                  <a:pt x="60667" y="91909"/>
                </a:lnTo>
                <a:cubicBezTo>
                  <a:pt x="63481" y="89545"/>
                  <a:pt x="64889" y="86758"/>
                  <a:pt x="64889" y="83545"/>
                </a:cubicBezTo>
                <a:lnTo>
                  <a:pt x="64889" y="83545"/>
                </a:lnTo>
                <a:lnTo>
                  <a:pt x="50333" y="83545"/>
                </a:lnTo>
                <a:lnTo>
                  <a:pt x="35778" y="83545"/>
                </a:lnTo>
                <a:cubicBezTo>
                  <a:pt x="35778" y="86758"/>
                  <a:pt x="37222" y="89545"/>
                  <a:pt x="40111" y="91909"/>
                </a:cubicBezTo>
                <a:lnTo>
                  <a:pt x="40111" y="91909"/>
                </a:lnTo>
                <a:cubicBezTo>
                  <a:pt x="43000" y="94273"/>
                  <a:pt x="46407" y="95455"/>
                  <a:pt x="50333" y="95455"/>
                </a:cubicBezTo>
                <a:lnTo>
                  <a:pt x="50333" y="95455"/>
                </a:lnTo>
                <a:cubicBezTo>
                  <a:pt x="54333" y="95455"/>
                  <a:pt x="57778" y="94273"/>
                  <a:pt x="60667" y="91909"/>
                </a:cubicBezTo>
                <a:lnTo>
                  <a:pt x="60667" y="9190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3783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9439833784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9439833785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43" name="el-1789439833785-8"/>
          <p:cNvSpPr txBox="1"/>
          <p:nvPr/>
        </p:nvSpPr>
        <p:spPr>
          <a:xfrm>
            <a:off x="3748236" y="157163"/>
            <a:ext cx="19002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通风方式信号装置电路原理</a:t>
            </a:r>
            <a:endParaRPr/>
          </a:p>
        </p:txBody>
      </p:sp>
      <p:sp>
        <p:nvSpPr>
          <p:cNvPr id="44" name="el-1789439833785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· 配电系统</a:t>
            </a:r>
            <a:endParaRPr/>
          </a:p>
        </p:txBody>
      </p:sp>
      <p:sp>
        <p:nvSpPr>
          <p:cNvPr id="45" name="el-1789439833789-18"/>
          <p:cNvSpPr txBox="1"/>
          <p:nvPr/>
        </p:nvSpPr>
        <p:spPr>
          <a:xfrm>
            <a:off x="1042988" y="1175482"/>
            <a:ext cx="5067151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系统组成：</a:t>
            </a:r>
            <a:r>
              <a:rPr b="1" sz="1060" spc="28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信号控制箱（AC）</a:t>
            </a: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+ </a:t>
            </a:r>
            <a:r>
              <a:rPr b="1" sz="1060" spc="28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指示灯箱（AS1~ASn）</a:t>
            </a: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+ </a:t>
            </a:r>
            <a:r>
              <a:rPr b="1" sz="1060" spc="28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呼唤按钮</a:t>
            </a:r>
            <a:endParaRPr/>
          </a:p>
        </p:txBody>
      </p:sp>
      <p:sp>
        <p:nvSpPr>
          <p:cNvPr id="46" name="el-1789439833798-39"/>
          <p:cNvSpPr txBox="1"/>
          <p:nvPr/>
        </p:nvSpPr>
        <p:spPr>
          <a:xfrm>
            <a:off x="935831" y="1871997"/>
            <a:ext cx="201087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通风方式信号控制箱（AC）</a:t>
            </a:r>
            <a:endParaRPr/>
          </a:p>
        </p:txBody>
      </p:sp>
      <p:sp>
        <p:nvSpPr>
          <p:cNvPr id="47" name="el-1789439833798-40"/>
          <p:cNvSpPr txBox="1"/>
          <p:nvPr/>
        </p:nvSpPr>
        <p:spPr>
          <a:xfrm>
            <a:off x="3850481" y="1904144"/>
            <a:ext cx="522208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主控设备</a:t>
            </a:r>
            <a:endParaRPr/>
          </a:p>
        </p:txBody>
      </p:sp>
      <p:sp>
        <p:nvSpPr>
          <p:cNvPr id="48" name="el-1789439833804-47"/>
          <p:cNvSpPr txBox="1"/>
          <p:nvPr/>
        </p:nvSpPr>
        <p:spPr>
          <a:xfrm>
            <a:off x="757238" y="2272047"/>
            <a:ext cx="253317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一般设在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防化值班室、值班室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内或通风机房</a:t>
            </a:r>
            <a:endParaRPr/>
          </a:p>
        </p:txBody>
      </p:sp>
      <p:sp>
        <p:nvSpPr>
          <p:cNvPr id="49" name="el-1789439833804-48"/>
          <p:cNvSpPr txBox="1"/>
          <p:nvPr/>
        </p:nvSpPr>
        <p:spPr>
          <a:xfrm>
            <a:off x="757238" y="2522079"/>
            <a:ext cx="189023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集中控制各指示灯箱的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工作状态</a:t>
            </a:r>
            <a:endParaRPr/>
          </a:p>
        </p:txBody>
      </p:sp>
      <p:sp>
        <p:nvSpPr>
          <p:cNvPr id="50" name="el-1789439833805-49"/>
          <p:cNvSpPr txBox="1"/>
          <p:nvPr/>
        </p:nvSpPr>
        <p:spPr>
          <a:xfrm>
            <a:off x="757238" y="2772110"/>
            <a:ext cx="214741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内置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电源开关、熔断器、电源指示灯</a:t>
            </a:r>
            <a:endParaRPr/>
          </a:p>
        </p:txBody>
      </p:sp>
      <p:sp>
        <p:nvSpPr>
          <p:cNvPr id="51" name="el-1789439833799-42"/>
          <p:cNvSpPr txBox="1"/>
          <p:nvPr/>
        </p:nvSpPr>
        <p:spPr>
          <a:xfrm>
            <a:off x="5193506" y="1871997"/>
            <a:ext cx="229294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信号指示灯箱（AS1~ASn）</a:t>
            </a:r>
            <a:endParaRPr/>
          </a:p>
        </p:txBody>
      </p:sp>
      <p:sp>
        <p:nvSpPr>
          <p:cNvPr id="52" name="el-1789439833799-43"/>
          <p:cNvSpPr txBox="1"/>
          <p:nvPr/>
        </p:nvSpPr>
        <p:spPr>
          <a:xfrm>
            <a:off x="8108156" y="1904144"/>
            <a:ext cx="522208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终端显示</a:t>
            </a:r>
            <a:endParaRPr/>
          </a:p>
        </p:txBody>
      </p:sp>
      <p:sp>
        <p:nvSpPr>
          <p:cNvPr id="53" name="el-1789439833805-50"/>
          <p:cNvSpPr txBox="1"/>
          <p:nvPr/>
        </p:nvSpPr>
        <p:spPr>
          <a:xfrm>
            <a:off x="5014913" y="2272047"/>
            <a:ext cx="27903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分别设于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出入口部密闭门内侧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及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战时进风机房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</a:t>
            </a:r>
            <a:endParaRPr/>
          </a:p>
        </p:txBody>
      </p:sp>
      <p:sp>
        <p:nvSpPr>
          <p:cNvPr id="54" name="el-1789439833805-51"/>
          <p:cNvSpPr txBox="1"/>
          <p:nvPr/>
        </p:nvSpPr>
        <p:spPr>
          <a:xfrm>
            <a:off x="5014913" y="2522079"/>
            <a:ext cx="253317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显示清洁式、滤毒式、隔绝式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三种通风状态</a:t>
            </a:r>
            <a:endParaRPr/>
          </a:p>
        </p:txBody>
      </p:sp>
      <p:sp>
        <p:nvSpPr>
          <p:cNvPr id="55" name="el-1789439833805-52"/>
          <p:cNvSpPr txBox="1"/>
          <p:nvPr/>
        </p:nvSpPr>
        <p:spPr>
          <a:xfrm>
            <a:off x="5014913" y="2772110"/>
            <a:ext cx="2564530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灯光颜色：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红=隔绝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黄=滤毒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绿=清洁</a:t>
            </a:r>
            <a:endParaRPr/>
          </a:p>
        </p:txBody>
      </p:sp>
      <p:sp>
        <p:nvSpPr>
          <p:cNvPr id="56" name="el-1789439833790-19"/>
          <p:cNvSpPr txBox="1"/>
          <p:nvPr/>
        </p:nvSpPr>
        <p:spPr>
          <a:xfrm>
            <a:off x="832247" y="3379329"/>
            <a:ext cx="407622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呼唤按钮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安装在主要出入口的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第一道防护密闭门外侧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，应具有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防护功能</a:t>
            </a:r>
            <a:endParaRPr/>
          </a:p>
        </p:txBody>
      </p:sp>
      <p:sp>
        <p:nvSpPr>
          <p:cNvPr id="57" name="el-1789439833795-32"/>
          <p:cNvSpPr txBox="1"/>
          <p:nvPr/>
        </p:nvSpPr>
        <p:spPr>
          <a:xfrm>
            <a:off x="814388" y="4000054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电源开关</a:t>
            </a:r>
            <a:endParaRPr/>
          </a:p>
        </p:txBody>
      </p:sp>
      <p:sp>
        <p:nvSpPr>
          <p:cNvPr id="58" name="el-1789439833790-20"/>
          <p:cNvSpPr txBox="1"/>
          <p:nvPr/>
        </p:nvSpPr>
        <p:spPr>
          <a:xfrm>
            <a:off x="1493044" y="4000054"/>
            <a:ext cx="1943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59" name="el-1789439833795-33"/>
          <p:cNvSpPr txBox="1"/>
          <p:nvPr/>
        </p:nvSpPr>
        <p:spPr>
          <a:xfrm>
            <a:off x="1971675" y="4000054"/>
            <a:ext cx="4229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熔断器</a:t>
            </a:r>
            <a:endParaRPr/>
          </a:p>
        </p:txBody>
      </p:sp>
      <p:sp>
        <p:nvSpPr>
          <p:cNvPr id="60" name="el-1789439833790-21"/>
          <p:cNvSpPr txBox="1"/>
          <p:nvPr/>
        </p:nvSpPr>
        <p:spPr>
          <a:xfrm>
            <a:off x="2536031" y="4000054"/>
            <a:ext cx="1943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61" name="el-1789439833795-34"/>
          <p:cNvSpPr txBox="1"/>
          <p:nvPr/>
        </p:nvSpPr>
        <p:spPr>
          <a:xfrm>
            <a:off x="3014663" y="4000054"/>
            <a:ext cx="6515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电源指示灯</a:t>
            </a:r>
            <a:endParaRPr/>
          </a:p>
        </p:txBody>
      </p:sp>
      <p:sp>
        <p:nvSpPr>
          <p:cNvPr id="62" name="el-1789439833790-22"/>
          <p:cNvSpPr txBox="1"/>
          <p:nvPr/>
        </p:nvSpPr>
        <p:spPr>
          <a:xfrm>
            <a:off x="3807619" y="4000054"/>
            <a:ext cx="1943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63" name="el-1789439833795-35"/>
          <p:cNvSpPr txBox="1"/>
          <p:nvPr/>
        </p:nvSpPr>
        <p:spPr>
          <a:xfrm>
            <a:off x="4273748" y="4000054"/>
            <a:ext cx="11087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时间继电器控制回路</a:t>
            </a:r>
            <a:endParaRPr/>
          </a:p>
        </p:txBody>
      </p:sp>
      <p:sp>
        <p:nvSpPr>
          <p:cNvPr id="64" name="el-1789439833790-23"/>
          <p:cNvSpPr txBox="1"/>
          <p:nvPr/>
        </p:nvSpPr>
        <p:spPr>
          <a:xfrm>
            <a:off x="5523905" y="4000054"/>
            <a:ext cx="1943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65" name="el-1789439833795-36"/>
          <p:cNvSpPr txBox="1"/>
          <p:nvPr/>
        </p:nvSpPr>
        <p:spPr>
          <a:xfrm>
            <a:off x="5990034" y="4000054"/>
            <a:ext cx="88945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灯光+音响信号</a:t>
            </a:r>
            <a:endParaRPr/>
          </a:p>
        </p:txBody>
      </p:sp>
      <p:sp>
        <p:nvSpPr>
          <p:cNvPr id="66" name="el-1789439833785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67" name="el-1789439833784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配电系统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68" name="el-1789439833786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9439833786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48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3811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3811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3813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3814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3814-13"/>
          <p:cNvSpPr/>
          <p:nvPr/>
        </p:nvSpPr>
        <p:spPr>
          <a:xfrm>
            <a:off x="400050" y="900894"/>
            <a:ext cx="8343900" cy="1651434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3815-15"/>
          <p:cNvSpPr/>
          <p:nvPr/>
        </p:nvSpPr>
        <p:spPr>
          <a:xfrm>
            <a:off x="400050" y="900894"/>
            <a:ext cx="42863" cy="16514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8"/>
                </a:lnTo>
                <a:lnTo>
                  <a:pt x="53661" y="33"/>
                </a:lnTo>
                <a:lnTo>
                  <a:pt x="47314" y="75"/>
                </a:lnTo>
                <a:lnTo>
                  <a:pt x="41154" y="132"/>
                </a:lnTo>
                <a:lnTo>
                  <a:pt x="35240" y="204"/>
                </a:lnTo>
                <a:lnTo>
                  <a:pt x="29629" y="292"/>
                </a:lnTo>
                <a:lnTo>
                  <a:pt x="24374" y="393"/>
                </a:lnTo>
                <a:lnTo>
                  <a:pt x="19526" y="507"/>
                </a:lnTo>
                <a:lnTo>
                  <a:pt x="15133" y="633"/>
                </a:lnTo>
                <a:lnTo>
                  <a:pt x="11235" y="769"/>
                </a:lnTo>
                <a:lnTo>
                  <a:pt x="7872" y="915"/>
                </a:lnTo>
                <a:lnTo>
                  <a:pt x="5075" y="1068"/>
                </a:lnTo>
                <a:lnTo>
                  <a:pt x="2871" y="1228"/>
                </a:lnTo>
                <a:lnTo>
                  <a:pt x="1281" y="1393"/>
                </a:lnTo>
                <a:lnTo>
                  <a:pt x="321" y="1561"/>
                </a:lnTo>
                <a:lnTo>
                  <a:pt x="0" y="1730"/>
                </a:lnTo>
                <a:lnTo>
                  <a:pt x="0" y="98270"/>
                </a:lnTo>
                <a:lnTo>
                  <a:pt x="321" y="98439"/>
                </a:lnTo>
                <a:lnTo>
                  <a:pt x="1281" y="98607"/>
                </a:lnTo>
                <a:lnTo>
                  <a:pt x="2871" y="98772"/>
                </a:lnTo>
                <a:lnTo>
                  <a:pt x="5075" y="98932"/>
                </a:lnTo>
                <a:lnTo>
                  <a:pt x="7872" y="99085"/>
                </a:lnTo>
                <a:lnTo>
                  <a:pt x="11235" y="99231"/>
                </a:lnTo>
                <a:lnTo>
                  <a:pt x="15133" y="99367"/>
                </a:lnTo>
                <a:lnTo>
                  <a:pt x="19526" y="99493"/>
                </a:lnTo>
                <a:lnTo>
                  <a:pt x="24374" y="99607"/>
                </a:lnTo>
                <a:lnTo>
                  <a:pt x="29629" y="99708"/>
                </a:lnTo>
                <a:lnTo>
                  <a:pt x="35240" y="99796"/>
                </a:lnTo>
                <a:lnTo>
                  <a:pt x="41154" y="99868"/>
                </a:lnTo>
                <a:lnTo>
                  <a:pt x="47314" y="99925"/>
                </a:lnTo>
                <a:lnTo>
                  <a:pt x="53661" y="99967"/>
                </a:lnTo>
                <a:lnTo>
                  <a:pt x="60132" y="9999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8270"/>
                </a:lnTo>
                <a:lnTo>
                  <a:pt x="100000" y="1730"/>
                </a:lnTo>
                <a:lnTo>
                  <a:pt x="100000" y="1730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3817-21"/>
          <p:cNvCxnSpPr/>
          <p:nvPr/>
        </p:nvCxnSpPr>
        <p:spPr>
          <a:xfrm>
            <a:off x="642938" y="1458106"/>
            <a:ext cx="7893844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3820-25"/>
          <p:cNvSpPr/>
          <p:nvPr/>
        </p:nvSpPr>
        <p:spPr>
          <a:xfrm>
            <a:off x="642938" y="1079488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3885-63"/>
          <p:cNvSpPr/>
          <p:nvPr/>
        </p:nvSpPr>
        <p:spPr>
          <a:xfrm>
            <a:off x="729544" y="1158069"/>
            <a:ext cx="11253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250" y="0"/>
                </a:moveTo>
                <a:lnTo>
                  <a:pt x="49250" y="0"/>
                </a:lnTo>
                <a:cubicBezTo>
                  <a:pt x="47194" y="0"/>
                  <a:pt x="45500" y="571"/>
                  <a:pt x="44167" y="1714"/>
                </a:cubicBezTo>
                <a:lnTo>
                  <a:pt x="44167" y="1714"/>
                </a:lnTo>
                <a:lnTo>
                  <a:pt x="44167" y="1714"/>
                </a:lnTo>
                <a:cubicBezTo>
                  <a:pt x="42833" y="2810"/>
                  <a:pt x="42167" y="4238"/>
                  <a:pt x="42167" y="6000"/>
                </a:cubicBezTo>
                <a:lnTo>
                  <a:pt x="42167" y="6000"/>
                </a:lnTo>
                <a:lnTo>
                  <a:pt x="42167" y="9571"/>
                </a:lnTo>
                <a:cubicBezTo>
                  <a:pt x="34000" y="11095"/>
                  <a:pt x="27333" y="14548"/>
                  <a:pt x="22167" y="19929"/>
                </a:cubicBezTo>
                <a:lnTo>
                  <a:pt x="22167" y="19929"/>
                </a:lnTo>
                <a:cubicBezTo>
                  <a:pt x="16944" y="25357"/>
                  <a:pt x="14250" y="31762"/>
                  <a:pt x="14083" y="39143"/>
                </a:cubicBezTo>
                <a:lnTo>
                  <a:pt x="14083" y="39143"/>
                </a:lnTo>
                <a:lnTo>
                  <a:pt x="14083" y="42786"/>
                </a:lnTo>
                <a:cubicBezTo>
                  <a:pt x="13917" y="51786"/>
                  <a:pt x="10389" y="59738"/>
                  <a:pt x="3500" y="66643"/>
                </a:cubicBezTo>
                <a:lnTo>
                  <a:pt x="3500" y="66643"/>
                </a:lnTo>
                <a:lnTo>
                  <a:pt x="1750" y="68357"/>
                </a:lnTo>
                <a:cubicBezTo>
                  <a:pt x="-139" y="70262"/>
                  <a:pt x="-500" y="72405"/>
                  <a:pt x="667" y="74786"/>
                </a:cubicBezTo>
                <a:lnTo>
                  <a:pt x="667" y="74786"/>
                </a:lnTo>
                <a:cubicBezTo>
                  <a:pt x="2000" y="77024"/>
                  <a:pt x="4139" y="78214"/>
                  <a:pt x="7083" y="78357"/>
                </a:cubicBezTo>
                <a:lnTo>
                  <a:pt x="7083" y="78357"/>
                </a:lnTo>
                <a:lnTo>
                  <a:pt x="91417" y="78357"/>
                </a:lnTo>
                <a:cubicBezTo>
                  <a:pt x="94361" y="78214"/>
                  <a:pt x="96472" y="77024"/>
                  <a:pt x="97750" y="74786"/>
                </a:cubicBezTo>
                <a:lnTo>
                  <a:pt x="97750" y="74786"/>
                </a:lnTo>
                <a:cubicBezTo>
                  <a:pt x="98972" y="72405"/>
                  <a:pt x="98611" y="70262"/>
                  <a:pt x="96667" y="68357"/>
                </a:cubicBezTo>
                <a:lnTo>
                  <a:pt x="96667" y="68357"/>
                </a:lnTo>
                <a:lnTo>
                  <a:pt x="95167" y="66643"/>
                </a:lnTo>
                <a:cubicBezTo>
                  <a:pt x="88111" y="59881"/>
                  <a:pt x="84528" y="51929"/>
                  <a:pt x="84417" y="42786"/>
                </a:cubicBezTo>
                <a:lnTo>
                  <a:pt x="84417" y="42786"/>
                </a:lnTo>
                <a:lnTo>
                  <a:pt x="84417" y="39143"/>
                </a:lnTo>
                <a:cubicBezTo>
                  <a:pt x="84250" y="31762"/>
                  <a:pt x="81528" y="25357"/>
                  <a:pt x="76250" y="19929"/>
                </a:cubicBezTo>
                <a:lnTo>
                  <a:pt x="76250" y="19929"/>
                </a:lnTo>
                <a:cubicBezTo>
                  <a:pt x="71139" y="14548"/>
                  <a:pt x="64472" y="11095"/>
                  <a:pt x="56250" y="9571"/>
                </a:cubicBezTo>
                <a:lnTo>
                  <a:pt x="56250" y="9571"/>
                </a:lnTo>
                <a:lnTo>
                  <a:pt x="56250" y="6000"/>
                </a:lnTo>
                <a:cubicBezTo>
                  <a:pt x="56250" y="4238"/>
                  <a:pt x="55583" y="2810"/>
                  <a:pt x="54250" y="1714"/>
                </a:cubicBezTo>
                <a:lnTo>
                  <a:pt x="54250" y="1714"/>
                </a:lnTo>
                <a:cubicBezTo>
                  <a:pt x="52972" y="571"/>
                  <a:pt x="51306" y="0"/>
                  <a:pt x="49250" y="0"/>
                </a:cubicBezTo>
                <a:lnTo>
                  <a:pt x="49250" y="0"/>
                </a:lnTo>
                <a:moveTo>
                  <a:pt x="59083" y="92857"/>
                </a:moveTo>
                <a:lnTo>
                  <a:pt x="59083" y="92857"/>
                </a:lnTo>
                <a:cubicBezTo>
                  <a:pt x="61917" y="90476"/>
                  <a:pt x="63333" y="87643"/>
                  <a:pt x="63333" y="84357"/>
                </a:cubicBezTo>
                <a:lnTo>
                  <a:pt x="63333" y="84357"/>
                </a:lnTo>
                <a:lnTo>
                  <a:pt x="49250" y="84357"/>
                </a:lnTo>
                <a:lnTo>
                  <a:pt x="35167" y="84357"/>
                </a:lnTo>
                <a:cubicBezTo>
                  <a:pt x="35167" y="87643"/>
                  <a:pt x="36556" y="90476"/>
                  <a:pt x="39333" y="92857"/>
                </a:cubicBezTo>
                <a:lnTo>
                  <a:pt x="39333" y="92857"/>
                </a:lnTo>
                <a:cubicBezTo>
                  <a:pt x="42111" y="95238"/>
                  <a:pt x="45417" y="96429"/>
                  <a:pt x="49250" y="96429"/>
                </a:cubicBezTo>
                <a:lnTo>
                  <a:pt x="49250" y="96429"/>
                </a:lnTo>
                <a:cubicBezTo>
                  <a:pt x="53028" y="96429"/>
                  <a:pt x="56306" y="95238"/>
                  <a:pt x="59083" y="92857"/>
                </a:cubicBezTo>
                <a:lnTo>
                  <a:pt x="59083" y="9285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3819-24"/>
          <p:cNvSpPr/>
          <p:nvPr/>
        </p:nvSpPr>
        <p:spPr>
          <a:xfrm>
            <a:off x="7908131" y="1125922"/>
            <a:ext cx="628650" cy="192881"/>
          </a:xfrm>
          <a:prstGeom prst="roundRect">
            <a:avLst>
              <a:gd name="adj" fmla="val 9877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3886-66"/>
          <p:cNvSpPr/>
          <p:nvPr/>
        </p:nvSpPr>
        <p:spPr>
          <a:xfrm>
            <a:off x="642938" y="163670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3886-67"/>
          <p:cNvSpPr/>
          <p:nvPr/>
        </p:nvSpPr>
        <p:spPr>
          <a:xfrm>
            <a:off x="642938" y="193952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3886-68"/>
          <p:cNvSpPr/>
          <p:nvPr/>
        </p:nvSpPr>
        <p:spPr>
          <a:xfrm>
            <a:off x="642938" y="2242356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3817-18"/>
          <p:cNvSpPr/>
          <p:nvPr/>
        </p:nvSpPr>
        <p:spPr>
          <a:xfrm>
            <a:off x="400050" y="2752353"/>
            <a:ext cx="4071938" cy="947217"/>
          </a:xfrm>
          <a:prstGeom prst="roundRect">
            <a:avLst>
              <a:gd name="adj" fmla="val 402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9439833820-26"/>
          <p:cNvSpPr/>
          <p:nvPr/>
        </p:nvSpPr>
        <p:spPr>
          <a:xfrm>
            <a:off x="592931" y="2916659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3885-64"/>
          <p:cNvSpPr/>
          <p:nvPr/>
        </p:nvSpPr>
        <p:spPr>
          <a:xfrm>
            <a:off x="682228" y="3014439"/>
            <a:ext cx="135731" cy="1187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357" y="17167"/>
                </a:moveTo>
                <a:lnTo>
                  <a:pt x="43357" y="17167"/>
                </a:lnTo>
                <a:lnTo>
                  <a:pt x="67786" y="45667"/>
                </a:lnTo>
                <a:cubicBezTo>
                  <a:pt x="69262" y="47389"/>
                  <a:pt x="70000" y="49472"/>
                  <a:pt x="70000" y="51917"/>
                </a:cubicBezTo>
                <a:lnTo>
                  <a:pt x="70000" y="51917"/>
                </a:lnTo>
                <a:cubicBezTo>
                  <a:pt x="70000" y="54417"/>
                  <a:pt x="69262" y="56528"/>
                  <a:pt x="67786" y="58250"/>
                </a:cubicBezTo>
                <a:lnTo>
                  <a:pt x="67786" y="58250"/>
                </a:lnTo>
                <a:lnTo>
                  <a:pt x="43357" y="86750"/>
                </a:lnTo>
                <a:cubicBezTo>
                  <a:pt x="42024" y="88306"/>
                  <a:pt x="40429" y="89083"/>
                  <a:pt x="38571" y="89083"/>
                </a:cubicBezTo>
                <a:lnTo>
                  <a:pt x="38571" y="89083"/>
                </a:lnTo>
                <a:cubicBezTo>
                  <a:pt x="36714" y="89083"/>
                  <a:pt x="35119" y="88306"/>
                  <a:pt x="33786" y="86750"/>
                </a:cubicBezTo>
                <a:lnTo>
                  <a:pt x="33786" y="86750"/>
                </a:lnTo>
                <a:cubicBezTo>
                  <a:pt x="32452" y="85194"/>
                  <a:pt x="31786" y="83333"/>
                  <a:pt x="31786" y="81167"/>
                </a:cubicBezTo>
                <a:lnTo>
                  <a:pt x="31786" y="81167"/>
                </a:lnTo>
                <a:lnTo>
                  <a:pt x="31786" y="66833"/>
                </a:lnTo>
                <a:lnTo>
                  <a:pt x="6357" y="66833"/>
                </a:lnTo>
                <a:cubicBezTo>
                  <a:pt x="4500" y="66833"/>
                  <a:pt x="2976" y="66139"/>
                  <a:pt x="1786" y="64750"/>
                </a:cubicBezTo>
                <a:lnTo>
                  <a:pt x="1786" y="64750"/>
                </a:lnTo>
                <a:cubicBezTo>
                  <a:pt x="595" y="63306"/>
                  <a:pt x="0" y="61528"/>
                  <a:pt x="0" y="59417"/>
                </a:cubicBezTo>
                <a:lnTo>
                  <a:pt x="0" y="59417"/>
                </a:lnTo>
                <a:lnTo>
                  <a:pt x="0" y="44500"/>
                </a:lnTo>
                <a:cubicBezTo>
                  <a:pt x="0" y="42333"/>
                  <a:pt x="595" y="40556"/>
                  <a:pt x="1786" y="39167"/>
                </a:cubicBezTo>
                <a:lnTo>
                  <a:pt x="1786" y="39167"/>
                </a:lnTo>
                <a:cubicBezTo>
                  <a:pt x="2976" y="37778"/>
                  <a:pt x="4500" y="37083"/>
                  <a:pt x="6357" y="37083"/>
                </a:cubicBezTo>
                <a:lnTo>
                  <a:pt x="6357" y="37083"/>
                </a:lnTo>
                <a:lnTo>
                  <a:pt x="31786" y="37083"/>
                </a:lnTo>
                <a:lnTo>
                  <a:pt x="31786" y="22750"/>
                </a:lnTo>
                <a:cubicBezTo>
                  <a:pt x="31786" y="20583"/>
                  <a:pt x="32452" y="18722"/>
                  <a:pt x="33786" y="17167"/>
                </a:cubicBezTo>
                <a:lnTo>
                  <a:pt x="33786" y="17167"/>
                </a:lnTo>
                <a:cubicBezTo>
                  <a:pt x="35119" y="15611"/>
                  <a:pt x="36714" y="14833"/>
                  <a:pt x="38571" y="14833"/>
                </a:cubicBezTo>
                <a:lnTo>
                  <a:pt x="38571" y="14833"/>
                </a:lnTo>
                <a:cubicBezTo>
                  <a:pt x="40429" y="14833"/>
                  <a:pt x="42024" y="15611"/>
                  <a:pt x="43357" y="17167"/>
                </a:cubicBezTo>
                <a:lnTo>
                  <a:pt x="43357" y="17167"/>
                </a:lnTo>
                <a:moveTo>
                  <a:pt x="70000" y="89083"/>
                </a:moveTo>
                <a:lnTo>
                  <a:pt x="70000" y="89083"/>
                </a:lnTo>
                <a:lnTo>
                  <a:pt x="82714" y="89083"/>
                </a:lnTo>
                <a:cubicBezTo>
                  <a:pt x="84571" y="89083"/>
                  <a:pt x="86095" y="88389"/>
                  <a:pt x="87286" y="87000"/>
                </a:cubicBezTo>
                <a:lnTo>
                  <a:pt x="87286" y="87000"/>
                </a:lnTo>
                <a:cubicBezTo>
                  <a:pt x="88476" y="85611"/>
                  <a:pt x="89071" y="83833"/>
                  <a:pt x="89071" y="81667"/>
                </a:cubicBezTo>
                <a:lnTo>
                  <a:pt x="89071" y="81667"/>
                </a:lnTo>
                <a:lnTo>
                  <a:pt x="89071" y="22250"/>
                </a:lnTo>
                <a:cubicBezTo>
                  <a:pt x="89071" y="20083"/>
                  <a:pt x="88476" y="18306"/>
                  <a:pt x="87286" y="16917"/>
                </a:cubicBezTo>
                <a:lnTo>
                  <a:pt x="87286" y="16917"/>
                </a:lnTo>
                <a:cubicBezTo>
                  <a:pt x="86095" y="15528"/>
                  <a:pt x="84571" y="14833"/>
                  <a:pt x="82714" y="14833"/>
                </a:cubicBezTo>
                <a:lnTo>
                  <a:pt x="82714" y="14833"/>
                </a:lnTo>
                <a:lnTo>
                  <a:pt x="70000" y="14833"/>
                </a:lnTo>
                <a:cubicBezTo>
                  <a:pt x="68143" y="14833"/>
                  <a:pt x="66619" y="14139"/>
                  <a:pt x="65429" y="12750"/>
                </a:cubicBezTo>
                <a:lnTo>
                  <a:pt x="65429" y="12750"/>
                </a:lnTo>
                <a:cubicBezTo>
                  <a:pt x="64238" y="11361"/>
                  <a:pt x="63643" y="9583"/>
                  <a:pt x="63643" y="7417"/>
                </a:cubicBezTo>
                <a:lnTo>
                  <a:pt x="63643" y="7417"/>
                </a:lnTo>
                <a:cubicBezTo>
                  <a:pt x="63643" y="5250"/>
                  <a:pt x="64238" y="3472"/>
                  <a:pt x="65429" y="2083"/>
                </a:cubicBezTo>
                <a:lnTo>
                  <a:pt x="65429" y="2083"/>
                </a:lnTo>
                <a:cubicBezTo>
                  <a:pt x="66619" y="694"/>
                  <a:pt x="68143" y="0"/>
                  <a:pt x="70000" y="0"/>
                </a:cubicBezTo>
                <a:lnTo>
                  <a:pt x="70000" y="0"/>
                </a:lnTo>
                <a:lnTo>
                  <a:pt x="82714" y="0"/>
                </a:lnTo>
                <a:cubicBezTo>
                  <a:pt x="88143" y="167"/>
                  <a:pt x="92643" y="2333"/>
                  <a:pt x="96214" y="6500"/>
                </a:cubicBezTo>
                <a:lnTo>
                  <a:pt x="96214" y="6500"/>
                </a:lnTo>
                <a:cubicBezTo>
                  <a:pt x="99786" y="10667"/>
                  <a:pt x="101643" y="15917"/>
                  <a:pt x="101786" y="22250"/>
                </a:cubicBezTo>
                <a:lnTo>
                  <a:pt x="101786" y="22250"/>
                </a:lnTo>
                <a:lnTo>
                  <a:pt x="101786" y="81667"/>
                </a:lnTo>
                <a:cubicBezTo>
                  <a:pt x="101643" y="88000"/>
                  <a:pt x="99786" y="93250"/>
                  <a:pt x="96214" y="97417"/>
                </a:cubicBezTo>
                <a:lnTo>
                  <a:pt x="96214" y="97417"/>
                </a:lnTo>
                <a:cubicBezTo>
                  <a:pt x="92643" y="101583"/>
                  <a:pt x="88143" y="103750"/>
                  <a:pt x="82714" y="103917"/>
                </a:cubicBezTo>
                <a:lnTo>
                  <a:pt x="82714" y="103917"/>
                </a:lnTo>
                <a:lnTo>
                  <a:pt x="70000" y="103917"/>
                </a:lnTo>
                <a:cubicBezTo>
                  <a:pt x="68143" y="103917"/>
                  <a:pt x="66619" y="103222"/>
                  <a:pt x="65429" y="101833"/>
                </a:cubicBezTo>
                <a:lnTo>
                  <a:pt x="65429" y="101833"/>
                </a:lnTo>
                <a:cubicBezTo>
                  <a:pt x="64238" y="100444"/>
                  <a:pt x="63643" y="98667"/>
                  <a:pt x="63643" y="96500"/>
                </a:cubicBezTo>
                <a:lnTo>
                  <a:pt x="63643" y="96500"/>
                </a:lnTo>
                <a:cubicBezTo>
                  <a:pt x="63643" y="94333"/>
                  <a:pt x="64238" y="92556"/>
                  <a:pt x="65429" y="91167"/>
                </a:cubicBezTo>
                <a:lnTo>
                  <a:pt x="65429" y="91167"/>
                </a:lnTo>
                <a:cubicBezTo>
                  <a:pt x="66619" y="89778"/>
                  <a:pt x="68143" y="89083"/>
                  <a:pt x="70000" y="89083"/>
                </a:cubicBezTo>
                <a:lnTo>
                  <a:pt x="70000" y="8908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3817-19"/>
          <p:cNvSpPr/>
          <p:nvPr/>
        </p:nvSpPr>
        <p:spPr>
          <a:xfrm>
            <a:off x="4672013" y="2752353"/>
            <a:ext cx="4071938" cy="947217"/>
          </a:xfrm>
          <a:prstGeom prst="roundRect">
            <a:avLst>
              <a:gd name="adj" fmla="val 402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3821-27"/>
          <p:cNvSpPr/>
          <p:nvPr/>
        </p:nvSpPr>
        <p:spPr>
          <a:xfrm>
            <a:off x="4864894" y="2916659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3885-65"/>
          <p:cNvSpPr/>
          <p:nvPr/>
        </p:nvSpPr>
        <p:spPr>
          <a:xfrm>
            <a:off x="4958425" y="3006354"/>
            <a:ext cx="127262" cy="1349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385" y="0"/>
                </a:moveTo>
                <a:lnTo>
                  <a:pt x="51385" y="0"/>
                </a:lnTo>
                <a:cubicBezTo>
                  <a:pt x="52359" y="0"/>
                  <a:pt x="53282" y="190"/>
                  <a:pt x="54154" y="571"/>
                </a:cubicBezTo>
                <a:lnTo>
                  <a:pt x="54154" y="571"/>
                </a:lnTo>
                <a:lnTo>
                  <a:pt x="94615" y="16500"/>
                </a:lnTo>
                <a:cubicBezTo>
                  <a:pt x="97026" y="17405"/>
                  <a:pt x="98949" y="18857"/>
                  <a:pt x="100385" y="20857"/>
                </a:cubicBezTo>
                <a:lnTo>
                  <a:pt x="100385" y="20857"/>
                </a:lnTo>
                <a:cubicBezTo>
                  <a:pt x="101974" y="22857"/>
                  <a:pt x="102769" y="25190"/>
                  <a:pt x="102769" y="27857"/>
                </a:cubicBezTo>
                <a:lnTo>
                  <a:pt x="102769" y="27857"/>
                </a:lnTo>
                <a:cubicBezTo>
                  <a:pt x="102923" y="34619"/>
                  <a:pt x="101718" y="42571"/>
                  <a:pt x="99154" y="51714"/>
                </a:cubicBezTo>
                <a:lnTo>
                  <a:pt x="99154" y="51714"/>
                </a:lnTo>
                <a:cubicBezTo>
                  <a:pt x="96590" y="60857"/>
                  <a:pt x="91949" y="69738"/>
                  <a:pt x="85231" y="78357"/>
                </a:cubicBezTo>
                <a:lnTo>
                  <a:pt x="85231" y="78357"/>
                </a:lnTo>
                <a:cubicBezTo>
                  <a:pt x="78667" y="87071"/>
                  <a:pt x="69231" y="94286"/>
                  <a:pt x="56923" y="100000"/>
                </a:cubicBezTo>
                <a:lnTo>
                  <a:pt x="56923" y="100000"/>
                </a:lnTo>
                <a:cubicBezTo>
                  <a:pt x="53231" y="101571"/>
                  <a:pt x="49538" y="101571"/>
                  <a:pt x="45846" y="100000"/>
                </a:cubicBezTo>
                <a:lnTo>
                  <a:pt x="45846" y="100000"/>
                </a:lnTo>
                <a:cubicBezTo>
                  <a:pt x="33538" y="94286"/>
                  <a:pt x="24103" y="87071"/>
                  <a:pt x="17538" y="78357"/>
                </a:cubicBezTo>
                <a:lnTo>
                  <a:pt x="17538" y="78357"/>
                </a:lnTo>
                <a:cubicBezTo>
                  <a:pt x="10821" y="69738"/>
                  <a:pt x="6179" y="60857"/>
                  <a:pt x="3615" y="51714"/>
                </a:cubicBezTo>
                <a:lnTo>
                  <a:pt x="3615" y="51714"/>
                </a:lnTo>
                <a:cubicBezTo>
                  <a:pt x="1051" y="42571"/>
                  <a:pt x="-154" y="34619"/>
                  <a:pt x="0" y="27857"/>
                </a:cubicBezTo>
                <a:lnTo>
                  <a:pt x="0" y="27857"/>
                </a:lnTo>
                <a:cubicBezTo>
                  <a:pt x="0" y="25190"/>
                  <a:pt x="795" y="22857"/>
                  <a:pt x="2385" y="20857"/>
                </a:cubicBezTo>
                <a:lnTo>
                  <a:pt x="2385" y="20857"/>
                </a:lnTo>
                <a:cubicBezTo>
                  <a:pt x="3769" y="18857"/>
                  <a:pt x="5692" y="17405"/>
                  <a:pt x="8154" y="16500"/>
                </a:cubicBezTo>
                <a:lnTo>
                  <a:pt x="8154" y="16500"/>
                </a:lnTo>
                <a:lnTo>
                  <a:pt x="48615" y="571"/>
                </a:lnTo>
                <a:cubicBezTo>
                  <a:pt x="49436" y="190"/>
                  <a:pt x="50359" y="0"/>
                  <a:pt x="51385" y="0"/>
                </a:cubicBezTo>
                <a:lnTo>
                  <a:pt x="51385" y="0"/>
                </a:lnTo>
                <a:moveTo>
                  <a:pt x="51385" y="13286"/>
                </a:moveTo>
                <a:lnTo>
                  <a:pt x="51385" y="13286"/>
                </a:lnTo>
                <a:lnTo>
                  <a:pt x="51385" y="88500"/>
                </a:lnTo>
                <a:cubicBezTo>
                  <a:pt x="61077" y="83833"/>
                  <a:pt x="68718" y="77929"/>
                  <a:pt x="74308" y="70786"/>
                </a:cubicBezTo>
                <a:lnTo>
                  <a:pt x="74308" y="70786"/>
                </a:lnTo>
                <a:cubicBezTo>
                  <a:pt x="79744" y="63643"/>
                  <a:pt x="83590" y="56286"/>
                  <a:pt x="85846" y="48714"/>
                </a:cubicBezTo>
                <a:lnTo>
                  <a:pt x="85846" y="48714"/>
                </a:lnTo>
                <a:cubicBezTo>
                  <a:pt x="88000" y="41000"/>
                  <a:pt x="89077" y="34095"/>
                  <a:pt x="89077" y="28000"/>
                </a:cubicBezTo>
                <a:lnTo>
                  <a:pt x="89077" y="28000"/>
                </a:lnTo>
                <a:lnTo>
                  <a:pt x="51385" y="13286"/>
                </a:lnTo>
                <a:lnTo>
                  <a:pt x="51385" y="13286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3815-14"/>
          <p:cNvSpPr/>
          <p:nvPr/>
        </p:nvSpPr>
        <p:spPr>
          <a:xfrm>
            <a:off x="400050" y="3899595"/>
            <a:ext cx="83439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9"/>
                </a:lnTo>
                <a:lnTo>
                  <a:pt x="99725" y="111"/>
                </a:lnTo>
                <a:lnTo>
                  <a:pt x="99757" y="241"/>
                </a:lnTo>
                <a:lnTo>
                  <a:pt x="99789" y="426"/>
                </a:lnTo>
                <a:lnTo>
                  <a:pt x="99818" y="648"/>
                </a:lnTo>
                <a:lnTo>
                  <a:pt x="99848" y="944"/>
                </a:lnTo>
                <a:lnTo>
                  <a:pt x="99874" y="1259"/>
                </a:lnTo>
                <a:lnTo>
                  <a:pt x="99900" y="1630"/>
                </a:lnTo>
                <a:lnTo>
                  <a:pt x="99922" y="2037"/>
                </a:lnTo>
                <a:lnTo>
                  <a:pt x="99942" y="2463"/>
                </a:lnTo>
                <a:lnTo>
                  <a:pt x="99960" y="2944"/>
                </a:lnTo>
                <a:lnTo>
                  <a:pt x="99974" y="3426"/>
                </a:lnTo>
                <a:lnTo>
                  <a:pt x="99985" y="3944"/>
                </a:lnTo>
                <a:lnTo>
                  <a:pt x="99993" y="4463"/>
                </a:lnTo>
                <a:lnTo>
                  <a:pt x="99999" y="5019"/>
                </a:lnTo>
                <a:lnTo>
                  <a:pt x="100000" y="5556"/>
                </a:lnTo>
                <a:lnTo>
                  <a:pt x="100000" y="94444"/>
                </a:lnTo>
                <a:lnTo>
                  <a:pt x="99999" y="94981"/>
                </a:lnTo>
                <a:lnTo>
                  <a:pt x="99993" y="95537"/>
                </a:lnTo>
                <a:lnTo>
                  <a:pt x="99985" y="96056"/>
                </a:lnTo>
                <a:lnTo>
                  <a:pt x="99974" y="96574"/>
                </a:lnTo>
                <a:lnTo>
                  <a:pt x="99960" y="97056"/>
                </a:lnTo>
                <a:lnTo>
                  <a:pt x="99942" y="97537"/>
                </a:lnTo>
                <a:lnTo>
                  <a:pt x="99922" y="97963"/>
                </a:lnTo>
                <a:lnTo>
                  <a:pt x="99900" y="98370"/>
                </a:lnTo>
                <a:lnTo>
                  <a:pt x="99874" y="98741"/>
                </a:lnTo>
                <a:lnTo>
                  <a:pt x="99848" y="99056"/>
                </a:lnTo>
                <a:lnTo>
                  <a:pt x="99818" y="99352"/>
                </a:lnTo>
                <a:lnTo>
                  <a:pt x="99789" y="99574"/>
                </a:lnTo>
                <a:lnTo>
                  <a:pt x="99757" y="99759"/>
                </a:lnTo>
                <a:lnTo>
                  <a:pt x="99725" y="99889"/>
                </a:lnTo>
                <a:lnTo>
                  <a:pt x="99691" y="99981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1"/>
                </a:lnTo>
                <a:lnTo>
                  <a:pt x="275" y="99889"/>
                </a:lnTo>
                <a:lnTo>
                  <a:pt x="243" y="99759"/>
                </a:lnTo>
                <a:lnTo>
                  <a:pt x="211" y="99574"/>
                </a:lnTo>
                <a:lnTo>
                  <a:pt x="182" y="99352"/>
                </a:lnTo>
                <a:lnTo>
                  <a:pt x="152" y="99056"/>
                </a:lnTo>
                <a:lnTo>
                  <a:pt x="126" y="98741"/>
                </a:lnTo>
                <a:lnTo>
                  <a:pt x="100" y="98370"/>
                </a:lnTo>
                <a:lnTo>
                  <a:pt x="78" y="97963"/>
                </a:lnTo>
                <a:lnTo>
                  <a:pt x="58" y="97537"/>
                </a:lnTo>
                <a:lnTo>
                  <a:pt x="40" y="97056"/>
                </a:lnTo>
                <a:lnTo>
                  <a:pt x="26" y="96574"/>
                </a:lnTo>
                <a:lnTo>
                  <a:pt x="15" y="96056"/>
                </a:lnTo>
                <a:lnTo>
                  <a:pt x="7" y="95537"/>
                </a:lnTo>
                <a:lnTo>
                  <a:pt x="1" y="94981"/>
                </a:lnTo>
                <a:lnTo>
                  <a:pt x="0" y="94444"/>
                </a:lnTo>
                <a:lnTo>
                  <a:pt x="0" y="5556"/>
                </a:lnTo>
                <a:lnTo>
                  <a:pt x="1" y="5019"/>
                </a:lnTo>
                <a:lnTo>
                  <a:pt x="7" y="4463"/>
                </a:lnTo>
                <a:lnTo>
                  <a:pt x="15" y="3944"/>
                </a:lnTo>
                <a:lnTo>
                  <a:pt x="26" y="3426"/>
                </a:lnTo>
                <a:lnTo>
                  <a:pt x="40" y="2944"/>
                </a:lnTo>
                <a:lnTo>
                  <a:pt x="58" y="2463"/>
                </a:lnTo>
                <a:lnTo>
                  <a:pt x="78" y="2037"/>
                </a:lnTo>
                <a:lnTo>
                  <a:pt x="100" y="1630"/>
                </a:lnTo>
                <a:lnTo>
                  <a:pt x="126" y="1259"/>
                </a:lnTo>
                <a:lnTo>
                  <a:pt x="152" y="944"/>
                </a:lnTo>
                <a:lnTo>
                  <a:pt x="182" y="648"/>
                </a:lnTo>
                <a:lnTo>
                  <a:pt x="211" y="426"/>
                </a:lnTo>
                <a:lnTo>
                  <a:pt x="243" y="241"/>
                </a:lnTo>
                <a:lnTo>
                  <a:pt x="275" y="111"/>
                </a:lnTo>
                <a:lnTo>
                  <a:pt x="309" y="19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3815-16"/>
          <p:cNvSpPr/>
          <p:nvPr/>
        </p:nvSpPr>
        <p:spPr>
          <a:xfrm>
            <a:off x="400050" y="3899595"/>
            <a:ext cx="42863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7"/>
                </a:lnTo>
                <a:lnTo>
                  <a:pt x="53661" y="107"/>
                </a:lnTo>
                <a:lnTo>
                  <a:pt x="47314" y="239"/>
                </a:lnTo>
                <a:lnTo>
                  <a:pt x="41154" y="423"/>
                </a:lnTo>
                <a:lnTo>
                  <a:pt x="35240" y="656"/>
                </a:lnTo>
                <a:lnTo>
                  <a:pt x="29629" y="936"/>
                </a:lnTo>
                <a:lnTo>
                  <a:pt x="24374" y="1261"/>
                </a:lnTo>
                <a:lnTo>
                  <a:pt x="19526" y="1627"/>
                </a:lnTo>
                <a:lnTo>
                  <a:pt x="15133" y="2031"/>
                </a:lnTo>
                <a:lnTo>
                  <a:pt x="11235" y="2469"/>
                </a:lnTo>
                <a:lnTo>
                  <a:pt x="7872" y="2937"/>
                </a:lnTo>
                <a:lnTo>
                  <a:pt x="5075" y="3430"/>
                </a:lnTo>
                <a:lnTo>
                  <a:pt x="2871" y="3943"/>
                </a:lnTo>
                <a:lnTo>
                  <a:pt x="1281" y="4472"/>
                </a:lnTo>
                <a:lnTo>
                  <a:pt x="321" y="5011"/>
                </a:lnTo>
                <a:lnTo>
                  <a:pt x="0" y="5556"/>
                </a:lnTo>
                <a:lnTo>
                  <a:pt x="0" y="94444"/>
                </a:lnTo>
                <a:lnTo>
                  <a:pt x="321" y="94989"/>
                </a:lnTo>
                <a:lnTo>
                  <a:pt x="1281" y="95528"/>
                </a:lnTo>
                <a:lnTo>
                  <a:pt x="2871" y="96057"/>
                </a:lnTo>
                <a:lnTo>
                  <a:pt x="5075" y="96570"/>
                </a:lnTo>
                <a:lnTo>
                  <a:pt x="7872" y="97063"/>
                </a:lnTo>
                <a:lnTo>
                  <a:pt x="11235" y="97531"/>
                </a:lnTo>
                <a:lnTo>
                  <a:pt x="15133" y="97969"/>
                </a:lnTo>
                <a:lnTo>
                  <a:pt x="19526" y="98373"/>
                </a:lnTo>
                <a:lnTo>
                  <a:pt x="24374" y="98739"/>
                </a:lnTo>
                <a:lnTo>
                  <a:pt x="29629" y="99064"/>
                </a:lnTo>
                <a:lnTo>
                  <a:pt x="35240" y="99344"/>
                </a:lnTo>
                <a:lnTo>
                  <a:pt x="41154" y="99577"/>
                </a:lnTo>
                <a:lnTo>
                  <a:pt x="47314" y="99761"/>
                </a:lnTo>
                <a:lnTo>
                  <a:pt x="53661" y="99893"/>
                </a:lnTo>
                <a:lnTo>
                  <a:pt x="60132" y="9997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444"/>
                </a:lnTo>
                <a:lnTo>
                  <a:pt x="100000" y="5556"/>
                </a:lnTo>
                <a:lnTo>
                  <a:pt x="100000" y="555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3817-20"/>
          <p:cNvSpPr/>
          <p:nvPr/>
        </p:nvSpPr>
        <p:spPr>
          <a:xfrm>
            <a:off x="642938" y="4013895"/>
            <a:ext cx="285750" cy="2857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3883-62"/>
          <p:cNvSpPr/>
          <p:nvPr/>
        </p:nvSpPr>
        <p:spPr>
          <a:xfrm>
            <a:off x="721519" y="4100513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0"/>
                </a:moveTo>
                <a:lnTo>
                  <a:pt x="48214" y="0"/>
                </a:lnTo>
                <a:cubicBezTo>
                  <a:pt x="51119" y="167"/>
                  <a:pt x="53310" y="1639"/>
                  <a:pt x="54786" y="4417"/>
                </a:cubicBezTo>
                <a:lnTo>
                  <a:pt x="54786" y="4417"/>
                </a:lnTo>
                <a:lnTo>
                  <a:pt x="95500" y="85250"/>
                </a:lnTo>
                <a:cubicBezTo>
                  <a:pt x="96738" y="88194"/>
                  <a:pt x="96738" y="91139"/>
                  <a:pt x="95500" y="94083"/>
                </a:cubicBezTo>
                <a:lnTo>
                  <a:pt x="95500" y="94083"/>
                </a:lnTo>
                <a:cubicBezTo>
                  <a:pt x="93976" y="96861"/>
                  <a:pt x="91786" y="98306"/>
                  <a:pt x="88929" y="98417"/>
                </a:cubicBezTo>
                <a:lnTo>
                  <a:pt x="88929" y="98417"/>
                </a:lnTo>
                <a:lnTo>
                  <a:pt x="7500" y="98417"/>
                </a:lnTo>
                <a:cubicBezTo>
                  <a:pt x="4643" y="98306"/>
                  <a:pt x="2452" y="96861"/>
                  <a:pt x="929" y="94083"/>
                </a:cubicBezTo>
                <a:lnTo>
                  <a:pt x="929" y="94083"/>
                </a:lnTo>
                <a:cubicBezTo>
                  <a:pt x="-310" y="91139"/>
                  <a:pt x="-310" y="88194"/>
                  <a:pt x="929" y="85250"/>
                </a:cubicBezTo>
                <a:lnTo>
                  <a:pt x="929" y="85250"/>
                </a:lnTo>
                <a:lnTo>
                  <a:pt x="41786" y="4417"/>
                </a:lnTo>
                <a:cubicBezTo>
                  <a:pt x="43310" y="1639"/>
                  <a:pt x="45452" y="167"/>
                  <a:pt x="48214" y="0"/>
                </a:cubicBezTo>
                <a:lnTo>
                  <a:pt x="48214" y="0"/>
                </a:lnTo>
                <a:moveTo>
                  <a:pt x="48214" y="28167"/>
                </a:moveTo>
                <a:lnTo>
                  <a:pt x="48214" y="28167"/>
                </a:lnTo>
                <a:cubicBezTo>
                  <a:pt x="45452" y="28444"/>
                  <a:pt x="43952" y="30194"/>
                  <a:pt x="43714" y="33417"/>
                </a:cubicBezTo>
                <a:lnTo>
                  <a:pt x="43714" y="33417"/>
                </a:lnTo>
                <a:lnTo>
                  <a:pt x="43714" y="58000"/>
                </a:lnTo>
                <a:cubicBezTo>
                  <a:pt x="43952" y="61222"/>
                  <a:pt x="45452" y="62972"/>
                  <a:pt x="48214" y="63250"/>
                </a:cubicBezTo>
                <a:lnTo>
                  <a:pt x="48214" y="63250"/>
                </a:lnTo>
                <a:cubicBezTo>
                  <a:pt x="50976" y="62972"/>
                  <a:pt x="52476" y="61222"/>
                  <a:pt x="52714" y="58000"/>
                </a:cubicBezTo>
                <a:lnTo>
                  <a:pt x="52714" y="58000"/>
                </a:lnTo>
                <a:lnTo>
                  <a:pt x="52714" y="33417"/>
                </a:lnTo>
                <a:cubicBezTo>
                  <a:pt x="52476" y="30194"/>
                  <a:pt x="50976" y="28444"/>
                  <a:pt x="48214" y="28167"/>
                </a:cubicBezTo>
                <a:lnTo>
                  <a:pt x="48214" y="28167"/>
                </a:lnTo>
                <a:moveTo>
                  <a:pt x="54214" y="77333"/>
                </a:moveTo>
                <a:lnTo>
                  <a:pt x="54214" y="77333"/>
                </a:lnTo>
                <a:cubicBezTo>
                  <a:pt x="54214" y="75278"/>
                  <a:pt x="53667" y="73583"/>
                  <a:pt x="52571" y="72250"/>
                </a:cubicBezTo>
                <a:lnTo>
                  <a:pt x="52571" y="72250"/>
                </a:lnTo>
                <a:lnTo>
                  <a:pt x="52571" y="72250"/>
                </a:lnTo>
                <a:cubicBezTo>
                  <a:pt x="51429" y="70972"/>
                  <a:pt x="49976" y="70333"/>
                  <a:pt x="48214" y="70333"/>
                </a:cubicBezTo>
                <a:lnTo>
                  <a:pt x="48214" y="70333"/>
                </a:lnTo>
                <a:cubicBezTo>
                  <a:pt x="46452" y="70333"/>
                  <a:pt x="45000" y="70972"/>
                  <a:pt x="43857" y="72250"/>
                </a:cubicBezTo>
                <a:lnTo>
                  <a:pt x="43857" y="72250"/>
                </a:lnTo>
                <a:cubicBezTo>
                  <a:pt x="42762" y="73583"/>
                  <a:pt x="42214" y="75278"/>
                  <a:pt x="42214" y="77333"/>
                </a:cubicBezTo>
                <a:lnTo>
                  <a:pt x="42214" y="77333"/>
                </a:lnTo>
                <a:cubicBezTo>
                  <a:pt x="42214" y="79389"/>
                  <a:pt x="42762" y="81083"/>
                  <a:pt x="43857" y="82417"/>
                </a:cubicBezTo>
                <a:lnTo>
                  <a:pt x="43857" y="82417"/>
                </a:lnTo>
                <a:cubicBezTo>
                  <a:pt x="45000" y="83750"/>
                  <a:pt x="46452" y="84417"/>
                  <a:pt x="48214" y="84417"/>
                </a:cubicBezTo>
                <a:lnTo>
                  <a:pt x="48214" y="84417"/>
                </a:lnTo>
                <a:cubicBezTo>
                  <a:pt x="49976" y="84417"/>
                  <a:pt x="51429" y="83750"/>
                  <a:pt x="52571" y="82417"/>
                </a:cubicBezTo>
                <a:lnTo>
                  <a:pt x="52571" y="82417"/>
                </a:lnTo>
                <a:cubicBezTo>
                  <a:pt x="53667" y="81083"/>
                  <a:pt x="54214" y="79389"/>
                  <a:pt x="54214" y="77333"/>
                </a:cubicBezTo>
                <a:lnTo>
                  <a:pt x="54214" y="773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381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9439833811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9439833812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8" name="el-1789439833813-8"/>
          <p:cNvSpPr txBox="1"/>
          <p:nvPr/>
        </p:nvSpPr>
        <p:spPr>
          <a:xfrm>
            <a:off x="4198293" y="157163"/>
            <a:ext cx="10001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呼唤按钮设置</a:t>
            </a:r>
            <a:endParaRPr/>
          </a:p>
        </p:txBody>
      </p:sp>
      <p:sp>
        <p:nvSpPr>
          <p:cNvPr id="29" name="el-1789439833813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· 配电系统</a:t>
            </a:r>
            <a:endParaRPr/>
          </a:p>
        </p:txBody>
      </p:sp>
      <p:sp>
        <p:nvSpPr>
          <p:cNvPr id="30" name="el-1789439833819-22"/>
          <p:cNvSpPr txBox="1"/>
          <p:nvPr/>
        </p:nvSpPr>
        <p:spPr>
          <a:xfrm>
            <a:off x="1014413" y="1118778"/>
            <a:ext cx="75295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设置要求</a:t>
            </a:r>
            <a:endParaRPr/>
          </a:p>
        </p:txBody>
      </p:sp>
      <p:sp>
        <p:nvSpPr>
          <p:cNvPr id="31" name="el-1789439833819-23"/>
          <p:cNvSpPr txBox="1"/>
          <p:nvPr/>
        </p:nvSpPr>
        <p:spPr>
          <a:xfrm>
            <a:off x="8008144" y="1154497"/>
            <a:ext cx="59864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设计要求</a:t>
            </a:r>
            <a:endParaRPr/>
          </a:p>
        </p:txBody>
      </p:sp>
      <p:sp>
        <p:nvSpPr>
          <p:cNvPr id="32" name="el-1789439833823-28"/>
          <p:cNvSpPr txBox="1"/>
          <p:nvPr/>
        </p:nvSpPr>
        <p:spPr>
          <a:xfrm>
            <a:off x="821531" y="1579550"/>
            <a:ext cx="5252799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每个防护单元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战时人员主要出入口防护密闭门外侧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应设置具有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防护能力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的音响信号按钮</a:t>
            </a:r>
            <a:endParaRPr/>
          </a:p>
        </p:txBody>
      </p:sp>
      <p:sp>
        <p:nvSpPr>
          <p:cNvPr id="33" name="el-1789439833823-29"/>
          <p:cNvSpPr txBox="1"/>
          <p:nvPr/>
        </p:nvSpPr>
        <p:spPr>
          <a:xfrm>
            <a:off x="821531" y="1882378"/>
            <a:ext cx="2809637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音响信号应设置在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值班室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防化通信值班室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</a:t>
            </a:r>
            <a:endParaRPr/>
          </a:p>
        </p:txBody>
      </p:sp>
      <p:sp>
        <p:nvSpPr>
          <p:cNvPr id="34" name="el-1789439833823-30"/>
          <p:cNvSpPr txBox="1"/>
          <p:nvPr/>
        </p:nvSpPr>
        <p:spPr>
          <a:xfrm>
            <a:off x="821531" y="2185206"/>
            <a:ext cx="3759756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呼唤按钮供工程内处于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滤毒式通风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时，外部人员进入请示信号</a:t>
            </a:r>
            <a:endParaRPr/>
          </a:p>
        </p:txBody>
      </p:sp>
      <p:sp>
        <p:nvSpPr>
          <p:cNvPr id="35" name="el-1789439833825-33"/>
          <p:cNvSpPr txBox="1"/>
          <p:nvPr/>
        </p:nvSpPr>
        <p:spPr>
          <a:xfrm>
            <a:off x="1021556" y="2916659"/>
            <a:ext cx="3352562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使用功能</a:t>
            </a:r>
            <a:endParaRPr/>
          </a:p>
        </p:txBody>
      </p:sp>
      <p:sp>
        <p:nvSpPr>
          <p:cNvPr id="36" name="el-1789439833824-31"/>
          <p:cNvSpPr txBox="1"/>
          <p:nvPr/>
        </p:nvSpPr>
        <p:spPr>
          <a:xfrm>
            <a:off x="1021556" y="3138115"/>
            <a:ext cx="3257550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呼唤按钮供工程内处于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滤毒式通风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时，外部人员进入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请示信号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，由值班室确认后判断是否允许进入</a:t>
            </a:r>
            <a:endParaRPr/>
          </a:p>
        </p:txBody>
      </p:sp>
      <p:sp>
        <p:nvSpPr>
          <p:cNvPr id="37" name="el-1789439833825-34"/>
          <p:cNvSpPr txBox="1"/>
          <p:nvPr/>
        </p:nvSpPr>
        <p:spPr>
          <a:xfrm>
            <a:off x="5293519" y="2916659"/>
            <a:ext cx="3352562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防护要求</a:t>
            </a:r>
            <a:endParaRPr/>
          </a:p>
        </p:txBody>
      </p:sp>
      <p:sp>
        <p:nvSpPr>
          <p:cNvPr id="38" name="el-1789439833824-32"/>
          <p:cNvSpPr txBox="1"/>
          <p:nvPr/>
        </p:nvSpPr>
        <p:spPr>
          <a:xfrm>
            <a:off x="5293519" y="3138115"/>
            <a:ext cx="3257550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呼唤按钮应具有与所在防护单元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抗力相一致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的防护功能，确保在冲击波作用下仍可正常使用</a:t>
            </a:r>
            <a:endParaRPr/>
          </a:p>
        </p:txBody>
      </p:sp>
      <p:sp>
        <p:nvSpPr>
          <p:cNvPr id="39" name="el-1789439833816-17"/>
          <p:cNvSpPr txBox="1"/>
          <p:nvPr/>
        </p:nvSpPr>
        <p:spPr>
          <a:xfrm>
            <a:off x="1042988" y="4048162"/>
            <a:ext cx="4574143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注意：平时</a:t>
            </a:r>
            <a:r>
              <a:rPr b="1" sz="106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门铃按钮</a:t>
            </a: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应与人员出入口的</a:t>
            </a:r>
            <a:r>
              <a:rPr b="1" sz="106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呼唤按钮系统分开设置</a:t>
            </a: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，不得混用。</a:t>
            </a:r>
            <a:endParaRPr/>
          </a:p>
        </p:txBody>
      </p:sp>
      <p:sp>
        <p:nvSpPr>
          <p:cNvPr id="40" name="el-1789439833813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1" name="el-1789439833812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配电系统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2" name="el-1789439833814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33814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49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4055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4055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4057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4059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4060-13"/>
          <p:cNvSpPr/>
          <p:nvPr/>
        </p:nvSpPr>
        <p:spPr>
          <a:xfrm>
            <a:off x="400050" y="1047452"/>
            <a:ext cx="8343900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9"/>
                </a:lnTo>
                <a:lnTo>
                  <a:pt x="99725" y="113"/>
                </a:lnTo>
                <a:lnTo>
                  <a:pt x="99757" y="245"/>
                </a:lnTo>
                <a:lnTo>
                  <a:pt x="99789" y="434"/>
                </a:lnTo>
                <a:lnTo>
                  <a:pt x="99818" y="660"/>
                </a:lnTo>
                <a:lnTo>
                  <a:pt x="99848" y="962"/>
                </a:lnTo>
                <a:lnTo>
                  <a:pt x="99874" y="1283"/>
                </a:lnTo>
                <a:lnTo>
                  <a:pt x="99900" y="1660"/>
                </a:lnTo>
                <a:lnTo>
                  <a:pt x="99922" y="2075"/>
                </a:lnTo>
                <a:lnTo>
                  <a:pt x="99942" y="2509"/>
                </a:lnTo>
                <a:lnTo>
                  <a:pt x="99960" y="3000"/>
                </a:lnTo>
                <a:lnTo>
                  <a:pt x="99974" y="3491"/>
                </a:lnTo>
                <a:lnTo>
                  <a:pt x="99985" y="4019"/>
                </a:lnTo>
                <a:lnTo>
                  <a:pt x="99993" y="4547"/>
                </a:lnTo>
                <a:lnTo>
                  <a:pt x="99999" y="5113"/>
                </a:lnTo>
                <a:lnTo>
                  <a:pt x="100000" y="5660"/>
                </a:lnTo>
                <a:lnTo>
                  <a:pt x="100000" y="94340"/>
                </a:lnTo>
                <a:lnTo>
                  <a:pt x="99999" y="94887"/>
                </a:lnTo>
                <a:lnTo>
                  <a:pt x="99993" y="95453"/>
                </a:lnTo>
                <a:lnTo>
                  <a:pt x="99985" y="95981"/>
                </a:lnTo>
                <a:lnTo>
                  <a:pt x="99974" y="96509"/>
                </a:lnTo>
                <a:lnTo>
                  <a:pt x="99960" y="97000"/>
                </a:lnTo>
                <a:lnTo>
                  <a:pt x="99942" y="97491"/>
                </a:lnTo>
                <a:lnTo>
                  <a:pt x="99922" y="97925"/>
                </a:lnTo>
                <a:lnTo>
                  <a:pt x="99900" y="98340"/>
                </a:lnTo>
                <a:lnTo>
                  <a:pt x="99874" y="98717"/>
                </a:lnTo>
                <a:lnTo>
                  <a:pt x="99848" y="99038"/>
                </a:lnTo>
                <a:lnTo>
                  <a:pt x="99818" y="99340"/>
                </a:lnTo>
                <a:lnTo>
                  <a:pt x="99789" y="99566"/>
                </a:lnTo>
                <a:lnTo>
                  <a:pt x="99757" y="99755"/>
                </a:lnTo>
                <a:lnTo>
                  <a:pt x="99725" y="99887"/>
                </a:lnTo>
                <a:lnTo>
                  <a:pt x="99691" y="99981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1"/>
                </a:lnTo>
                <a:lnTo>
                  <a:pt x="275" y="99887"/>
                </a:lnTo>
                <a:lnTo>
                  <a:pt x="243" y="99755"/>
                </a:lnTo>
                <a:lnTo>
                  <a:pt x="211" y="99566"/>
                </a:lnTo>
                <a:lnTo>
                  <a:pt x="182" y="99340"/>
                </a:lnTo>
                <a:lnTo>
                  <a:pt x="152" y="99038"/>
                </a:lnTo>
                <a:lnTo>
                  <a:pt x="126" y="98717"/>
                </a:lnTo>
                <a:lnTo>
                  <a:pt x="100" y="98340"/>
                </a:lnTo>
                <a:lnTo>
                  <a:pt x="78" y="97925"/>
                </a:lnTo>
                <a:lnTo>
                  <a:pt x="58" y="97491"/>
                </a:lnTo>
                <a:lnTo>
                  <a:pt x="40" y="97000"/>
                </a:lnTo>
                <a:lnTo>
                  <a:pt x="26" y="96509"/>
                </a:lnTo>
                <a:lnTo>
                  <a:pt x="15" y="95981"/>
                </a:lnTo>
                <a:lnTo>
                  <a:pt x="7" y="95453"/>
                </a:lnTo>
                <a:lnTo>
                  <a:pt x="1" y="94887"/>
                </a:lnTo>
                <a:lnTo>
                  <a:pt x="0" y="94340"/>
                </a:lnTo>
                <a:lnTo>
                  <a:pt x="0" y="5660"/>
                </a:lnTo>
                <a:lnTo>
                  <a:pt x="1" y="5113"/>
                </a:lnTo>
                <a:lnTo>
                  <a:pt x="7" y="4547"/>
                </a:lnTo>
                <a:lnTo>
                  <a:pt x="15" y="4019"/>
                </a:lnTo>
                <a:lnTo>
                  <a:pt x="26" y="3491"/>
                </a:lnTo>
                <a:lnTo>
                  <a:pt x="40" y="3000"/>
                </a:lnTo>
                <a:lnTo>
                  <a:pt x="58" y="2509"/>
                </a:lnTo>
                <a:lnTo>
                  <a:pt x="78" y="2075"/>
                </a:lnTo>
                <a:lnTo>
                  <a:pt x="100" y="1660"/>
                </a:lnTo>
                <a:lnTo>
                  <a:pt x="126" y="1283"/>
                </a:lnTo>
                <a:lnTo>
                  <a:pt x="152" y="962"/>
                </a:lnTo>
                <a:lnTo>
                  <a:pt x="182" y="660"/>
                </a:lnTo>
                <a:lnTo>
                  <a:pt x="211" y="434"/>
                </a:lnTo>
                <a:lnTo>
                  <a:pt x="243" y="245"/>
                </a:lnTo>
                <a:lnTo>
                  <a:pt x="275" y="113"/>
                </a:lnTo>
                <a:lnTo>
                  <a:pt x="309" y="19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4060-14"/>
          <p:cNvSpPr/>
          <p:nvPr/>
        </p:nvSpPr>
        <p:spPr>
          <a:xfrm>
            <a:off x="400050" y="1047452"/>
            <a:ext cx="42863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0"/>
                </a:lnTo>
                <a:lnTo>
                  <a:pt x="47314" y="246"/>
                </a:lnTo>
                <a:lnTo>
                  <a:pt x="41154" y="435"/>
                </a:lnTo>
                <a:lnTo>
                  <a:pt x="35240" y="675"/>
                </a:lnTo>
                <a:lnTo>
                  <a:pt x="29629" y="963"/>
                </a:lnTo>
                <a:lnTo>
                  <a:pt x="24374" y="1297"/>
                </a:lnTo>
                <a:lnTo>
                  <a:pt x="19526" y="1674"/>
                </a:lnTo>
                <a:lnTo>
                  <a:pt x="15133" y="2089"/>
                </a:lnTo>
                <a:lnTo>
                  <a:pt x="11235" y="2540"/>
                </a:lnTo>
                <a:lnTo>
                  <a:pt x="7872" y="3021"/>
                </a:lnTo>
                <a:lnTo>
                  <a:pt x="5075" y="3528"/>
                </a:lnTo>
                <a:lnTo>
                  <a:pt x="2871" y="4056"/>
                </a:lnTo>
                <a:lnTo>
                  <a:pt x="1281" y="4599"/>
                </a:lnTo>
                <a:lnTo>
                  <a:pt x="321" y="5154"/>
                </a:lnTo>
                <a:lnTo>
                  <a:pt x="0" y="5714"/>
                </a:lnTo>
                <a:lnTo>
                  <a:pt x="0" y="94286"/>
                </a:lnTo>
                <a:lnTo>
                  <a:pt x="321" y="94846"/>
                </a:lnTo>
                <a:lnTo>
                  <a:pt x="1281" y="95401"/>
                </a:lnTo>
                <a:lnTo>
                  <a:pt x="2871" y="95944"/>
                </a:lnTo>
                <a:lnTo>
                  <a:pt x="5075" y="96472"/>
                </a:lnTo>
                <a:lnTo>
                  <a:pt x="7872" y="96979"/>
                </a:lnTo>
                <a:lnTo>
                  <a:pt x="11235" y="97460"/>
                </a:lnTo>
                <a:lnTo>
                  <a:pt x="15133" y="97911"/>
                </a:lnTo>
                <a:lnTo>
                  <a:pt x="19526" y="98326"/>
                </a:lnTo>
                <a:lnTo>
                  <a:pt x="24374" y="98703"/>
                </a:lnTo>
                <a:lnTo>
                  <a:pt x="29629" y="99037"/>
                </a:lnTo>
                <a:lnTo>
                  <a:pt x="35240" y="99325"/>
                </a:lnTo>
                <a:lnTo>
                  <a:pt x="41154" y="99565"/>
                </a:lnTo>
                <a:lnTo>
                  <a:pt x="47314" y="99754"/>
                </a:lnTo>
                <a:lnTo>
                  <a:pt x="53661" y="99890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286"/>
                </a:lnTo>
                <a:lnTo>
                  <a:pt x="100000" y="5714"/>
                </a:lnTo>
                <a:lnTo>
                  <a:pt x="100000" y="571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4163-46"/>
          <p:cNvSpPr/>
          <p:nvPr/>
        </p:nvSpPr>
        <p:spPr>
          <a:xfrm>
            <a:off x="628650" y="1243231"/>
            <a:ext cx="128588" cy="1085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643" y="1455"/>
                </a:moveTo>
                <a:lnTo>
                  <a:pt x="28643" y="1455"/>
                </a:lnTo>
                <a:cubicBezTo>
                  <a:pt x="30500" y="4000"/>
                  <a:pt x="30619" y="6727"/>
                  <a:pt x="29000" y="9636"/>
                </a:cubicBezTo>
                <a:lnTo>
                  <a:pt x="29000" y="9636"/>
                </a:lnTo>
                <a:lnTo>
                  <a:pt x="15429" y="28818"/>
                </a:lnTo>
                <a:cubicBezTo>
                  <a:pt x="14571" y="30091"/>
                  <a:pt x="13500" y="30727"/>
                  <a:pt x="12214" y="30727"/>
                </a:cubicBezTo>
                <a:lnTo>
                  <a:pt x="12214" y="30727"/>
                </a:lnTo>
                <a:cubicBezTo>
                  <a:pt x="10833" y="30727"/>
                  <a:pt x="9714" y="30152"/>
                  <a:pt x="8857" y="29000"/>
                </a:cubicBezTo>
                <a:lnTo>
                  <a:pt x="8857" y="29000"/>
                </a:lnTo>
                <a:lnTo>
                  <a:pt x="1286" y="19455"/>
                </a:lnTo>
                <a:cubicBezTo>
                  <a:pt x="-429" y="16727"/>
                  <a:pt x="-429" y="14000"/>
                  <a:pt x="1286" y="11273"/>
                </a:cubicBezTo>
                <a:lnTo>
                  <a:pt x="1286" y="11273"/>
                </a:lnTo>
                <a:cubicBezTo>
                  <a:pt x="3429" y="9030"/>
                  <a:pt x="5571" y="9030"/>
                  <a:pt x="7714" y="11273"/>
                </a:cubicBezTo>
                <a:lnTo>
                  <a:pt x="7714" y="11273"/>
                </a:lnTo>
                <a:lnTo>
                  <a:pt x="11857" y="16545"/>
                </a:lnTo>
                <a:lnTo>
                  <a:pt x="22214" y="1909"/>
                </a:lnTo>
                <a:cubicBezTo>
                  <a:pt x="24214" y="-455"/>
                  <a:pt x="26357" y="-606"/>
                  <a:pt x="28643" y="1455"/>
                </a:cubicBezTo>
                <a:lnTo>
                  <a:pt x="28643" y="1455"/>
                </a:lnTo>
                <a:moveTo>
                  <a:pt x="28643" y="39818"/>
                </a:moveTo>
                <a:lnTo>
                  <a:pt x="28643" y="39818"/>
                </a:lnTo>
                <a:cubicBezTo>
                  <a:pt x="30500" y="42364"/>
                  <a:pt x="30619" y="45061"/>
                  <a:pt x="29000" y="47909"/>
                </a:cubicBezTo>
                <a:lnTo>
                  <a:pt x="29000" y="47909"/>
                </a:lnTo>
                <a:lnTo>
                  <a:pt x="15429" y="67091"/>
                </a:lnTo>
                <a:cubicBezTo>
                  <a:pt x="14571" y="68364"/>
                  <a:pt x="13500" y="69000"/>
                  <a:pt x="12214" y="69000"/>
                </a:cubicBezTo>
                <a:lnTo>
                  <a:pt x="12214" y="69000"/>
                </a:lnTo>
                <a:cubicBezTo>
                  <a:pt x="10833" y="69000"/>
                  <a:pt x="9714" y="68455"/>
                  <a:pt x="8857" y="67364"/>
                </a:cubicBezTo>
                <a:lnTo>
                  <a:pt x="8857" y="67364"/>
                </a:lnTo>
                <a:lnTo>
                  <a:pt x="1286" y="57818"/>
                </a:lnTo>
                <a:cubicBezTo>
                  <a:pt x="-429" y="55091"/>
                  <a:pt x="-429" y="52364"/>
                  <a:pt x="1286" y="49636"/>
                </a:cubicBezTo>
                <a:lnTo>
                  <a:pt x="1286" y="49636"/>
                </a:lnTo>
                <a:cubicBezTo>
                  <a:pt x="3429" y="47394"/>
                  <a:pt x="5571" y="47394"/>
                  <a:pt x="7714" y="49636"/>
                </a:cubicBezTo>
                <a:lnTo>
                  <a:pt x="7714" y="49636"/>
                </a:lnTo>
                <a:lnTo>
                  <a:pt x="11857" y="54909"/>
                </a:lnTo>
                <a:lnTo>
                  <a:pt x="22214" y="40273"/>
                </a:lnTo>
                <a:cubicBezTo>
                  <a:pt x="24214" y="37909"/>
                  <a:pt x="26357" y="37758"/>
                  <a:pt x="28643" y="39818"/>
                </a:cubicBezTo>
                <a:lnTo>
                  <a:pt x="28643" y="39818"/>
                </a:lnTo>
                <a:moveTo>
                  <a:pt x="42214" y="15364"/>
                </a:moveTo>
                <a:lnTo>
                  <a:pt x="42214" y="15364"/>
                </a:lnTo>
                <a:cubicBezTo>
                  <a:pt x="42214" y="13121"/>
                  <a:pt x="42762" y="11273"/>
                  <a:pt x="43857" y="9818"/>
                </a:cubicBezTo>
                <a:lnTo>
                  <a:pt x="43857" y="9818"/>
                </a:lnTo>
                <a:lnTo>
                  <a:pt x="43857" y="9818"/>
                </a:lnTo>
                <a:cubicBezTo>
                  <a:pt x="45000" y="8364"/>
                  <a:pt x="46452" y="7636"/>
                  <a:pt x="48214" y="7636"/>
                </a:cubicBezTo>
                <a:lnTo>
                  <a:pt x="48214" y="7636"/>
                </a:lnTo>
                <a:lnTo>
                  <a:pt x="90429" y="7636"/>
                </a:lnTo>
                <a:cubicBezTo>
                  <a:pt x="92190" y="7636"/>
                  <a:pt x="93619" y="8364"/>
                  <a:pt x="94714" y="9818"/>
                </a:cubicBezTo>
                <a:lnTo>
                  <a:pt x="94714" y="9818"/>
                </a:lnTo>
                <a:cubicBezTo>
                  <a:pt x="95857" y="11273"/>
                  <a:pt x="96429" y="13121"/>
                  <a:pt x="96429" y="15364"/>
                </a:cubicBezTo>
                <a:lnTo>
                  <a:pt x="96429" y="15364"/>
                </a:lnTo>
                <a:cubicBezTo>
                  <a:pt x="96429" y="17606"/>
                  <a:pt x="95857" y="19424"/>
                  <a:pt x="94714" y="20818"/>
                </a:cubicBezTo>
                <a:lnTo>
                  <a:pt x="94714" y="20818"/>
                </a:lnTo>
                <a:cubicBezTo>
                  <a:pt x="93619" y="22273"/>
                  <a:pt x="92190" y="23000"/>
                  <a:pt x="90429" y="23000"/>
                </a:cubicBezTo>
                <a:lnTo>
                  <a:pt x="90429" y="23000"/>
                </a:lnTo>
                <a:lnTo>
                  <a:pt x="48214" y="23000"/>
                </a:lnTo>
                <a:cubicBezTo>
                  <a:pt x="46452" y="23000"/>
                  <a:pt x="45000" y="22273"/>
                  <a:pt x="43857" y="20818"/>
                </a:cubicBezTo>
                <a:lnTo>
                  <a:pt x="43857" y="20818"/>
                </a:lnTo>
                <a:cubicBezTo>
                  <a:pt x="42762" y="19424"/>
                  <a:pt x="42214" y="17606"/>
                  <a:pt x="42214" y="15364"/>
                </a:cubicBezTo>
                <a:lnTo>
                  <a:pt x="42214" y="15364"/>
                </a:lnTo>
                <a:moveTo>
                  <a:pt x="42214" y="53727"/>
                </a:moveTo>
                <a:lnTo>
                  <a:pt x="42214" y="53727"/>
                </a:lnTo>
                <a:cubicBezTo>
                  <a:pt x="42214" y="51485"/>
                  <a:pt x="42762" y="49636"/>
                  <a:pt x="43857" y="48182"/>
                </a:cubicBezTo>
                <a:lnTo>
                  <a:pt x="43857" y="48182"/>
                </a:lnTo>
                <a:lnTo>
                  <a:pt x="43857" y="48182"/>
                </a:lnTo>
                <a:cubicBezTo>
                  <a:pt x="45000" y="46727"/>
                  <a:pt x="46452" y="46000"/>
                  <a:pt x="48214" y="46000"/>
                </a:cubicBezTo>
                <a:lnTo>
                  <a:pt x="48214" y="46000"/>
                </a:lnTo>
                <a:lnTo>
                  <a:pt x="90429" y="46000"/>
                </a:lnTo>
                <a:cubicBezTo>
                  <a:pt x="92190" y="46000"/>
                  <a:pt x="93619" y="46727"/>
                  <a:pt x="94714" y="48182"/>
                </a:cubicBezTo>
                <a:lnTo>
                  <a:pt x="94714" y="48182"/>
                </a:lnTo>
                <a:cubicBezTo>
                  <a:pt x="95857" y="49636"/>
                  <a:pt x="96429" y="51485"/>
                  <a:pt x="96429" y="53727"/>
                </a:cubicBezTo>
                <a:lnTo>
                  <a:pt x="96429" y="53727"/>
                </a:lnTo>
                <a:cubicBezTo>
                  <a:pt x="96429" y="55970"/>
                  <a:pt x="95857" y="57788"/>
                  <a:pt x="94714" y="59182"/>
                </a:cubicBezTo>
                <a:lnTo>
                  <a:pt x="94714" y="59182"/>
                </a:lnTo>
                <a:cubicBezTo>
                  <a:pt x="93619" y="60636"/>
                  <a:pt x="92190" y="61364"/>
                  <a:pt x="90429" y="61364"/>
                </a:cubicBezTo>
                <a:lnTo>
                  <a:pt x="90429" y="61364"/>
                </a:lnTo>
                <a:lnTo>
                  <a:pt x="48214" y="61364"/>
                </a:lnTo>
                <a:cubicBezTo>
                  <a:pt x="46452" y="61364"/>
                  <a:pt x="45000" y="60636"/>
                  <a:pt x="43857" y="59182"/>
                </a:cubicBezTo>
                <a:lnTo>
                  <a:pt x="43857" y="59182"/>
                </a:lnTo>
                <a:cubicBezTo>
                  <a:pt x="42762" y="57788"/>
                  <a:pt x="42214" y="55970"/>
                  <a:pt x="42214" y="53727"/>
                </a:cubicBezTo>
                <a:lnTo>
                  <a:pt x="42214" y="53727"/>
                </a:lnTo>
                <a:moveTo>
                  <a:pt x="30143" y="92091"/>
                </a:moveTo>
                <a:lnTo>
                  <a:pt x="30143" y="92091"/>
                </a:lnTo>
                <a:cubicBezTo>
                  <a:pt x="30143" y="89848"/>
                  <a:pt x="30714" y="88000"/>
                  <a:pt x="31857" y="86545"/>
                </a:cubicBezTo>
                <a:lnTo>
                  <a:pt x="31857" y="86545"/>
                </a:lnTo>
                <a:lnTo>
                  <a:pt x="31857" y="86545"/>
                </a:lnTo>
                <a:cubicBezTo>
                  <a:pt x="32952" y="85091"/>
                  <a:pt x="34381" y="84364"/>
                  <a:pt x="36143" y="84364"/>
                </a:cubicBezTo>
                <a:lnTo>
                  <a:pt x="36143" y="84364"/>
                </a:lnTo>
                <a:lnTo>
                  <a:pt x="90429" y="84364"/>
                </a:lnTo>
                <a:cubicBezTo>
                  <a:pt x="92190" y="84364"/>
                  <a:pt x="93619" y="85091"/>
                  <a:pt x="94714" y="86545"/>
                </a:cubicBezTo>
                <a:lnTo>
                  <a:pt x="94714" y="86545"/>
                </a:lnTo>
                <a:cubicBezTo>
                  <a:pt x="95857" y="88000"/>
                  <a:pt x="96429" y="89848"/>
                  <a:pt x="96429" y="92091"/>
                </a:cubicBezTo>
                <a:lnTo>
                  <a:pt x="96429" y="92091"/>
                </a:lnTo>
                <a:cubicBezTo>
                  <a:pt x="96429" y="94333"/>
                  <a:pt x="95857" y="96152"/>
                  <a:pt x="94714" y="97545"/>
                </a:cubicBezTo>
                <a:lnTo>
                  <a:pt x="94714" y="97545"/>
                </a:lnTo>
                <a:cubicBezTo>
                  <a:pt x="93619" y="99000"/>
                  <a:pt x="92190" y="99727"/>
                  <a:pt x="90429" y="99727"/>
                </a:cubicBezTo>
                <a:lnTo>
                  <a:pt x="90429" y="99727"/>
                </a:lnTo>
                <a:lnTo>
                  <a:pt x="36143" y="99727"/>
                </a:lnTo>
                <a:cubicBezTo>
                  <a:pt x="34381" y="99727"/>
                  <a:pt x="32952" y="99000"/>
                  <a:pt x="31857" y="97545"/>
                </a:cubicBezTo>
                <a:lnTo>
                  <a:pt x="31857" y="97545"/>
                </a:lnTo>
                <a:cubicBezTo>
                  <a:pt x="30714" y="96152"/>
                  <a:pt x="30143" y="94333"/>
                  <a:pt x="30143" y="92091"/>
                </a:cubicBezTo>
                <a:lnTo>
                  <a:pt x="30143" y="92091"/>
                </a:lnTo>
                <a:moveTo>
                  <a:pt x="9071" y="80545"/>
                </a:moveTo>
                <a:lnTo>
                  <a:pt x="9071" y="80545"/>
                </a:lnTo>
                <a:cubicBezTo>
                  <a:pt x="12452" y="80727"/>
                  <a:pt x="15071" y="82636"/>
                  <a:pt x="16929" y="86273"/>
                </a:cubicBezTo>
                <a:lnTo>
                  <a:pt x="16929" y="86273"/>
                </a:lnTo>
                <a:cubicBezTo>
                  <a:pt x="18452" y="90152"/>
                  <a:pt x="18452" y="94000"/>
                  <a:pt x="16929" y="97818"/>
                </a:cubicBezTo>
                <a:lnTo>
                  <a:pt x="16929" y="97818"/>
                </a:lnTo>
                <a:cubicBezTo>
                  <a:pt x="15071" y="101515"/>
                  <a:pt x="12452" y="103424"/>
                  <a:pt x="9071" y="103545"/>
                </a:cubicBezTo>
                <a:lnTo>
                  <a:pt x="9071" y="103545"/>
                </a:lnTo>
                <a:cubicBezTo>
                  <a:pt x="5643" y="103424"/>
                  <a:pt x="3000" y="101515"/>
                  <a:pt x="1143" y="97818"/>
                </a:cubicBezTo>
                <a:lnTo>
                  <a:pt x="1143" y="97818"/>
                </a:lnTo>
                <a:cubicBezTo>
                  <a:pt x="-381" y="94000"/>
                  <a:pt x="-381" y="90152"/>
                  <a:pt x="1143" y="86273"/>
                </a:cubicBezTo>
                <a:lnTo>
                  <a:pt x="1143" y="86273"/>
                </a:lnTo>
                <a:cubicBezTo>
                  <a:pt x="3000" y="82636"/>
                  <a:pt x="5643" y="80727"/>
                  <a:pt x="9071" y="80545"/>
                </a:cubicBezTo>
                <a:lnTo>
                  <a:pt x="9071" y="8054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4055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439834055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439834056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12" name="el-1789439834057-8"/>
          <p:cNvSpPr txBox="1"/>
          <p:nvPr/>
        </p:nvSpPr>
        <p:spPr>
          <a:xfrm>
            <a:off x="3880396" y="157163"/>
            <a:ext cx="16002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配电系统设计要点总结</a:t>
            </a:r>
            <a:endParaRPr/>
          </a:p>
        </p:txBody>
      </p:sp>
      <p:sp>
        <p:nvSpPr>
          <p:cNvPr id="13" name="el-1789439834058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· 配电系统</a:t>
            </a:r>
            <a:endParaRPr/>
          </a:p>
        </p:txBody>
      </p:sp>
      <p:sp>
        <p:nvSpPr>
          <p:cNvPr id="14" name="el-1789439834061-15"/>
          <p:cNvSpPr txBox="1"/>
          <p:nvPr/>
        </p:nvSpPr>
        <p:spPr>
          <a:xfrm>
            <a:off x="857250" y="1195685"/>
            <a:ext cx="2413757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本章</a:t>
            </a:r>
            <a:r>
              <a:rPr b="1" sz="1060" spc="28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核心要点回顾</a:t>
            </a: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— 四大设计原则</a:t>
            </a:r>
            <a:endParaRPr/>
          </a:p>
        </p:txBody>
      </p:sp>
      <p:sp>
        <p:nvSpPr>
          <p:cNvPr id="15" name="el-1789439834062-16"/>
          <p:cNvSpPr txBox="1"/>
          <p:nvPr/>
        </p:nvSpPr>
        <p:spPr>
          <a:xfrm>
            <a:off x="8261970" y="1147465"/>
            <a:ext cx="602566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i="1" sz="180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16" name="el-1789439834058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17" name="el-1789439834056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第三章 配电系统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18" name="el-1789439834059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4059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50</a:t>
            </a:r>
            <a:endParaRPr/>
          </a:p>
        </p:txBody>
      </p:sp>
      <p:sp>
        <p:nvSpPr>
          <p:cNvPr id="20" name="el-1789439834063-17"/>
          <p:cNvSpPr/>
          <p:nvPr/>
        </p:nvSpPr>
        <p:spPr>
          <a:xfrm>
            <a:off x="400050" y="1776115"/>
            <a:ext cx="4086225" cy="1159966"/>
          </a:xfrm>
          <a:prstGeom prst="roundRect">
            <a:avLst>
              <a:gd name="adj" fmla="val 328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9439834065-21"/>
          <p:cNvSpPr/>
          <p:nvPr/>
        </p:nvSpPr>
        <p:spPr>
          <a:xfrm>
            <a:off x="400050" y="1776115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4073-37"/>
          <p:cNvSpPr/>
          <p:nvPr/>
        </p:nvSpPr>
        <p:spPr>
          <a:xfrm>
            <a:off x="592931" y="1961852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4165-47"/>
          <p:cNvSpPr/>
          <p:nvPr/>
        </p:nvSpPr>
        <p:spPr>
          <a:xfrm>
            <a:off x="666601" y="2052489"/>
            <a:ext cx="152698" cy="1187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1167"/>
                </a:moveTo>
                <a:lnTo>
                  <a:pt x="0" y="11167"/>
                </a:lnTo>
                <a:cubicBezTo>
                  <a:pt x="125" y="8056"/>
                  <a:pt x="938" y="5417"/>
                  <a:pt x="2438" y="3250"/>
                </a:cubicBezTo>
                <a:lnTo>
                  <a:pt x="2438" y="3250"/>
                </a:lnTo>
                <a:lnTo>
                  <a:pt x="2438" y="3250"/>
                </a:lnTo>
                <a:cubicBezTo>
                  <a:pt x="4063" y="1250"/>
                  <a:pt x="6042" y="167"/>
                  <a:pt x="8375" y="0"/>
                </a:cubicBezTo>
                <a:lnTo>
                  <a:pt x="8375" y="0"/>
                </a:lnTo>
                <a:lnTo>
                  <a:pt x="25063" y="0"/>
                </a:lnTo>
                <a:cubicBezTo>
                  <a:pt x="27354" y="167"/>
                  <a:pt x="29312" y="1250"/>
                  <a:pt x="30938" y="3250"/>
                </a:cubicBezTo>
                <a:lnTo>
                  <a:pt x="30938" y="3250"/>
                </a:lnTo>
                <a:cubicBezTo>
                  <a:pt x="32479" y="5417"/>
                  <a:pt x="33292" y="8056"/>
                  <a:pt x="33375" y="11167"/>
                </a:cubicBezTo>
                <a:lnTo>
                  <a:pt x="33375" y="11167"/>
                </a:lnTo>
                <a:lnTo>
                  <a:pt x="33375" y="14833"/>
                </a:lnTo>
                <a:lnTo>
                  <a:pt x="66813" y="14833"/>
                </a:lnTo>
                <a:lnTo>
                  <a:pt x="66813" y="11167"/>
                </a:lnTo>
                <a:cubicBezTo>
                  <a:pt x="66938" y="8056"/>
                  <a:pt x="67750" y="5417"/>
                  <a:pt x="69250" y="3250"/>
                </a:cubicBezTo>
                <a:lnTo>
                  <a:pt x="69250" y="3250"/>
                </a:lnTo>
                <a:cubicBezTo>
                  <a:pt x="70875" y="1250"/>
                  <a:pt x="72833" y="167"/>
                  <a:pt x="75125" y="0"/>
                </a:cubicBezTo>
                <a:lnTo>
                  <a:pt x="75125" y="0"/>
                </a:lnTo>
                <a:lnTo>
                  <a:pt x="91875" y="0"/>
                </a:lnTo>
                <a:cubicBezTo>
                  <a:pt x="94167" y="167"/>
                  <a:pt x="96125" y="1250"/>
                  <a:pt x="97750" y="3250"/>
                </a:cubicBezTo>
                <a:lnTo>
                  <a:pt x="97750" y="3250"/>
                </a:lnTo>
                <a:cubicBezTo>
                  <a:pt x="99250" y="5417"/>
                  <a:pt x="100063" y="8056"/>
                  <a:pt x="100188" y="11167"/>
                </a:cubicBezTo>
                <a:lnTo>
                  <a:pt x="100188" y="11167"/>
                </a:lnTo>
                <a:lnTo>
                  <a:pt x="100188" y="33417"/>
                </a:lnTo>
                <a:cubicBezTo>
                  <a:pt x="100063" y="36472"/>
                  <a:pt x="99250" y="39083"/>
                  <a:pt x="97750" y="41250"/>
                </a:cubicBezTo>
                <a:lnTo>
                  <a:pt x="97750" y="41250"/>
                </a:lnTo>
                <a:cubicBezTo>
                  <a:pt x="96125" y="43306"/>
                  <a:pt x="94167" y="44389"/>
                  <a:pt x="91875" y="44500"/>
                </a:cubicBezTo>
                <a:lnTo>
                  <a:pt x="91875" y="44500"/>
                </a:lnTo>
                <a:lnTo>
                  <a:pt x="75125" y="44500"/>
                </a:lnTo>
                <a:cubicBezTo>
                  <a:pt x="72833" y="44389"/>
                  <a:pt x="70875" y="43306"/>
                  <a:pt x="69250" y="41250"/>
                </a:cubicBezTo>
                <a:lnTo>
                  <a:pt x="69250" y="41250"/>
                </a:lnTo>
                <a:cubicBezTo>
                  <a:pt x="67750" y="39083"/>
                  <a:pt x="66938" y="36472"/>
                  <a:pt x="66813" y="33417"/>
                </a:cubicBezTo>
                <a:lnTo>
                  <a:pt x="66813" y="33417"/>
                </a:lnTo>
                <a:lnTo>
                  <a:pt x="66813" y="29667"/>
                </a:lnTo>
                <a:lnTo>
                  <a:pt x="33375" y="29667"/>
                </a:lnTo>
                <a:lnTo>
                  <a:pt x="33375" y="33417"/>
                </a:lnTo>
                <a:cubicBezTo>
                  <a:pt x="33375" y="33861"/>
                  <a:pt x="33375" y="34250"/>
                  <a:pt x="33375" y="34583"/>
                </a:cubicBezTo>
                <a:lnTo>
                  <a:pt x="33375" y="34583"/>
                </a:lnTo>
                <a:lnTo>
                  <a:pt x="47313" y="59417"/>
                </a:lnTo>
                <a:lnTo>
                  <a:pt x="64000" y="59417"/>
                </a:lnTo>
                <a:cubicBezTo>
                  <a:pt x="66333" y="59528"/>
                  <a:pt x="68313" y="60583"/>
                  <a:pt x="69938" y="62583"/>
                </a:cubicBezTo>
                <a:lnTo>
                  <a:pt x="69938" y="62583"/>
                </a:lnTo>
                <a:cubicBezTo>
                  <a:pt x="71438" y="64750"/>
                  <a:pt x="72250" y="67389"/>
                  <a:pt x="72375" y="70500"/>
                </a:cubicBezTo>
                <a:lnTo>
                  <a:pt x="72375" y="70500"/>
                </a:lnTo>
                <a:lnTo>
                  <a:pt x="72375" y="92750"/>
                </a:lnTo>
                <a:cubicBezTo>
                  <a:pt x="72250" y="95861"/>
                  <a:pt x="71438" y="98500"/>
                  <a:pt x="69938" y="100667"/>
                </a:cubicBezTo>
                <a:lnTo>
                  <a:pt x="69938" y="100667"/>
                </a:lnTo>
                <a:cubicBezTo>
                  <a:pt x="68313" y="102667"/>
                  <a:pt x="66333" y="103750"/>
                  <a:pt x="64000" y="103917"/>
                </a:cubicBezTo>
                <a:lnTo>
                  <a:pt x="64000" y="103917"/>
                </a:lnTo>
                <a:lnTo>
                  <a:pt x="47313" y="103917"/>
                </a:lnTo>
                <a:cubicBezTo>
                  <a:pt x="44979" y="103750"/>
                  <a:pt x="43000" y="102667"/>
                  <a:pt x="41375" y="100667"/>
                </a:cubicBezTo>
                <a:lnTo>
                  <a:pt x="41375" y="100667"/>
                </a:lnTo>
                <a:cubicBezTo>
                  <a:pt x="39875" y="98500"/>
                  <a:pt x="39063" y="95861"/>
                  <a:pt x="38938" y="92750"/>
                </a:cubicBezTo>
                <a:lnTo>
                  <a:pt x="38938" y="92750"/>
                </a:lnTo>
                <a:lnTo>
                  <a:pt x="38938" y="70500"/>
                </a:lnTo>
                <a:cubicBezTo>
                  <a:pt x="38938" y="70056"/>
                  <a:pt x="38938" y="69667"/>
                  <a:pt x="38938" y="69333"/>
                </a:cubicBezTo>
                <a:lnTo>
                  <a:pt x="38938" y="69333"/>
                </a:lnTo>
                <a:lnTo>
                  <a:pt x="25063" y="44500"/>
                </a:lnTo>
                <a:lnTo>
                  <a:pt x="8375" y="44500"/>
                </a:lnTo>
                <a:cubicBezTo>
                  <a:pt x="6042" y="44389"/>
                  <a:pt x="4063" y="43306"/>
                  <a:pt x="2438" y="41250"/>
                </a:cubicBezTo>
                <a:lnTo>
                  <a:pt x="2438" y="41250"/>
                </a:lnTo>
                <a:cubicBezTo>
                  <a:pt x="938" y="39083"/>
                  <a:pt x="125" y="36472"/>
                  <a:pt x="0" y="33417"/>
                </a:cubicBezTo>
                <a:lnTo>
                  <a:pt x="0" y="33417"/>
                </a:lnTo>
                <a:lnTo>
                  <a:pt x="0" y="1116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4063-18"/>
          <p:cNvSpPr/>
          <p:nvPr/>
        </p:nvSpPr>
        <p:spPr>
          <a:xfrm>
            <a:off x="4657725" y="1776115"/>
            <a:ext cx="4086225" cy="1159966"/>
          </a:xfrm>
          <a:prstGeom prst="roundRect">
            <a:avLst>
              <a:gd name="adj" fmla="val 328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9439834065-22"/>
          <p:cNvSpPr/>
          <p:nvPr/>
        </p:nvSpPr>
        <p:spPr>
          <a:xfrm>
            <a:off x="4657725" y="1776115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4073-38"/>
          <p:cNvSpPr/>
          <p:nvPr/>
        </p:nvSpPr>
        <p:spPr>
          <a:xfrm>
            <a:off x="4850606" y="1961852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4165-48"/>
          <p:cNvSpPr/>
          <p:nvPr/>
        </p:nvSpPr>
        <p:spPr>
          <a:xfrm>
            <a:off x="4949726" y="2044138"/>
            <a:ext cx="101798" cy="1354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636" y="99214"/>
                </a:moveTo>
                <a:lnTo>
                  <a:pt x="54636" y="99214"/>
                </a:lnTo>
                <a:cubicBezTo>
                  <a:pt x="59182" y="94833"/>
                  <a:pt x="64758" y="88929"/>
                  <a:pt x="71364" y="81500"/>
                </a:cubicBezTo>
                <a:lnTo>
                  <a:pt x="71364" y="81500"/>
                </a:lnTo>
                <a:lnTo>
                  <a:pt x="71364" y="81500"/>
                </a:lnTo>
                <a:cubicBezTo>
                  <a:pt x="77909" y="74214"/>
                  <a:pt x="83818" y="66667"/>
                  <a:pt x="89091" y="58857"/>
                </a:cubicBezTo>
                <a:lnTo>
                  <a:pt x="89091" y="58857"/>
                </a:lnTo>
                <a:lnTo>
                  <a:pt x="89091" y="58857"/>
                </a:lnTo>
                <a:cubicBezTo>
                  <a:pt x="94121" y="51048"/>
                  <a:pt x="96818" y="44143"/>
                  <a:pt x="97182" y="38143"/>
                </a:cubicBezTo>
                <a:lnTo>
                  <a:pt x="97182" y="38143"/>
                </a:lnTo>
                <a:cubicBezTo>
                  <a:pt x="96818" y="27286"/>
                  <a:pt x="92091" y="18286"/>
                  <a:pt x="83000" y="11143"/>
                </a:cubicBezTo>
                <a:lnTo>
                  <a:pt x="83000" y="11143"/>
                </a:lnTo>
                <a:cubicBezTo>
                  <a:pt x="73909" y="4000"/>
                  <a:pt x="62424" y="286"/>
                  <a:pt x="48545" y="0"/>
                </a:cubicBezTo>
                <a:lnTo>
                  <a:pt x="48545" y="0"/>
                </a:lnTo>
                <a:cubicBezTo>
                  <a:pt x="34727" y="286"/>
                  <a:pt x="23273" y="4000"/>
                  <a:pt x="14182" y="11143"/>
                </a:cubicBezTo>
                <a:lnTo>
                  <a:pt x="14182" y="11143"/>
                </a:lnTo>
                <a:cubicBezTo>
                  <a:pt x="5091" y="18286"/>
                  <a:pt x="364" y="27286"/>
                  <a:pt x="0" y="38143"/>
                </a:cubicBezTo>
                <a:lnTo>
                  <a:pt x="0" y="38143"/>
                </a:lnTo>
                <a:cubicBezTo>
                  <a:pt x="364" y="44143"/>
                  <a:pt x="3061" y="51048"/>
                  <a:pt x="8091" y="58857"/>
                </a:cubicBezTo>
                <a:lnTo>
                  <a:pt x="8091" y="58857"/>
                </a:lnTo>
                <a:cubicBezTo>
                  <a:pt x="13303" y="66667"/>
                  <a:pt x="19212" y="74214"/>
                  <a:pt x="25818" y="81500"/>
                </a:cubicBezTo>
                <a:lnTo>
                  <a:pt x="25818" y="81500"/>
                </a:lnTo>
                <a:cubicBezTo>
                  <a:pt x="32364" y="88929"/>
                  <a:pt x="37939" y="94833"/>
                  <a:pt x="42545" y="99214"/>
                </a:cubicBezTo>
                <a:lnTo>
                  <a:pt x="42545" y="99214"/>
                </a:lnTo>
                <a:cubicBezTo>
                  <a:pt x="44182" y="100786"/>
                  <a:pt x="46182" y="101571"/>
                  <a:pt x="48545" y="101571"/>
                </a:cubicBezTo>
                <a:lnTo>
                  <a:pt x="48545" y="101571"/>
                </a:lnTo>
                <a:cubicBezTo>
                  <a:pt x="50909" y="101571"/>
                  <a:pt x="52939" y="100786"/>
                  <a:pt x="54636" y="99214"/>
                </a:cubicBezTo>
                <a:lnTo>
                  <a:pt x="54636" y="99214"/>
                </a:lnTo>
                <a:moveTo>
                  <a:pt x="48545" y="25429"/>
                </a:moveTo>
                <a:lnTo>
                  <a:pt x="48545" y="25429"/>
                </a:lnTo>
                <a:cubicBezTo>
                  <a:pt x="54667" y="25571"/>
                  <a:pt x="59303" y="27690"/>
                  <a:pt x="62455" y="31786"/>
                </a:cubicBezTo>
                <a:lnTo>
                  <a:pt x="62455" y="31786"/>
                </a:lnTo>
                <a:cubicBezTo>
                  <a:pt x="65545" y="36024"/>
                  <a:pt x="65545" y="40262"/>
                  <a:pt x="62455" y="44500"/>
                </a:cubicBezTo>
                <a:lnTo>
                  <a:pt x="62455" y="44500"/>
                </a:lnTo>
                <a:cubicBezTo>
                  <a:pt x="59303" y="48643"/>
                  <a:pt x="54667" y="50786"/>
                  <a:pt x="48545" y="50929"/>
                </a:cubicBezTo>
                <a:lnTo>
                  <a:pt x="48545" y="50929"/>
                </a:lnTo>
                <a:cubicBezTo>
                  <a:pt x="42485" y="50786"/>
                  <a:pt x="37848" y="48643"/>
                  <a:pt x="34636" y="44500"/>
                </a:cubicBezTo>
                <a:lnTo>
                  <a:pt x="34636" y="44500"/>
                </a:lnTo>
                <a:cubicBezTo>
                  <a:pt x="31606" y="40262"/>
                  <a:pt x="31606" y="36024"/>
                  <a:pt x="34636" y="31786"/>
                </a:cubicBezTo>
                <a:lnTo>
                  <a:pt x="34636" y="31786"/>
                </a:lnTo>
                <a:cubicBezTo>
                  <a:pt x="37848" y="27690"/>
                  <a:pt x="42485" y="25571"/>
                  <a:pt x="48545" y="25429"/>
                </a:cubicBezTo>
                <a:lnTo>
                  <a:pt x="48545" y="25429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4064-19"/>
          <p:cNvSpPr/>
          <p:nvPr/>
        </p:nvSpPr>
        <p:spPr>
          <a:xfrm>
            <a:off x="400050" y="3107531"/>
            <a:ext cx="4086225" cy="1159966"/>
          </a:xfrm>
          <a:prstGeom prst="roundRect">
            <a:avLst>
              <a:gd name="adj" fmla="val 328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el-1789439834066-23"/>
          <p:cNvSpPr/>
          <p:nvPr/>
        </p:nvSpPr>
        <p:spPr>
          <a:xfrm>
            <a:off x="400050" y="3107531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4074-39"/>
          <p:cNvSpPr/>
          <p:nvPr/>
        </p:nvSpPr>
        <p:spPr>
          <a:xfrm>
            <a:off x="592931" y="3293269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4166-49"/>
          <p:cNvSpPr/>
          <p:nvPr/>
        </p:nvSpPr>
        <p:spPr>
          <a:xfrm>
            <a:off x="675084" y="3375422"/>
            <a:ext cx="135731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2929" y="82071"/>
                </a:moveTo>
                <a:lnTo>
                  <a:pt x="72929" y="82071"/>
                </a:lnTo>
                <a:lnTo>
                  <a:pt x="19857" y="28857"/>
                </a:lnTo>
                <a:cubicBezTo>
                  <a:pt x="15238" y="35190"/>
                  <a:pt x="12857" y="42548"/>
                  <a:pt x="12714" y="50929"/>
                </a:cubicBezTo>
                <a:lnTo>
                  <a:pt x="12714" y="50929"/>
                </a:lnTo>
                <a:cubicBezTo>
                  <a:pt x="13000" y="61786"/>
                  <a:pt x="16714" y="70786"/>
                  <a:pt x="23857" y="77929"/>
                </a:cubicBezTo>
                <a:lnTo>
                  <a:pt x="23857" y="77929"/>
                </a:lnTo>
                <a:cubicBezTo>
                  <a:pt x="31000" y="85071"/>
                  <a:pt x="40024" y="88786"/>
                  <a:pt x="50929" y="89071"/>
                </a:cubicBezTo>
                <a:lnTo>
                  <a:pt x="50929" y="89071"/>
                </a:lnTo>
                <a:cubicBezTo>
                  <a:pt x="59262" y="88929"/>
                  <a:pt x="66595" y="86595"/>
                  <a:pt x="72929" y="82071"/>
                </a:cubicBezTo>
                <a:lnTo>
                  <a:pt x="72929" y="82071"/>
                </a:lnTo>
                <a:moveTo>
                  <a:pt x="82071" y="72929"/>
                </a:moveTo>
                <a:lnTo>
                  <a:pt x="82071" y="72929"/>
                </a:lnTo>
                <a:cubicBezTo>
                  <a:pt x="86595" y="66595"/>
                  <a:pt x="88929" y="59262"/>
                  <a:pt x="89071" y="50929"/>
                </a:cubicBezTo>
                <a:lnTo>
                  <a:pt x="89071" y="50929"/>
                </a:lnTo>
                <a:cubicBezTo>
                  <a:pt x="88786" y="40024"/>
                  <a:pt x="85071" y="31000"/>
                  <a:pt x="77929" y="23857"/>
                </a:cubicBezTo>
                <a:lnTo>
                  <a:pt x="77929" y="23857"/>
                </a:lnTo>
                <a:cubicBezTo>
                  <a:pt x="70786" y="16714"/>
                  <a:pt x="61786" y="13000"/>
                  <a:pt x="50929" y="12714"/>
                </a:cubicBezTo>
                <a:lnTo>
                  <a:pt x="50929" y="12714"/>
                </a:lnTo>
                <a:cubicBezTo>
                  <a:pt x="42548" y="12857"/>
                  <a:pt x="35190" y="15238"/>
                  <a:pt x="28857" y="19857"/>
                </a:cubicBezTo>
                <a:lnTo>
                  <a:pt x="28857" y="19857"/>
                </a:lnTo>
                <a:lnTo>
                  <a:pt x="82071" y="72929"/>
                </a:lnTo>
                <a:moveTo>
                  <a:pt x="0" y="50929"/>
                </a:moveTo>
                <a:lnTo>
                  <a:pt x="0" y="50929"/>
                </a:lnTo>
                <a:cubicBezTo>
                  <a:pt x="143" y="41643"/>
                  <a:pt x="2405" y="33143"/>
                  <a:pt x="6786" y="25429"/>
                </a:cubicBezTo>
                <a:lnTo>
                  <a:pt x="6786" y="25429"/>
                </a:lnTo>
                <a:lnTo>
                  <a:pt x="6786" y="25429"/>
                </a:lnTo>
                <a:cubicBezTo>
                  <a:pt x="11262" y="17762"/>
                  <a:pt x="17476" y="11548"/>
                  <a:pt x="25429" y="6786"/>
                </a:cubicBezTo>
                <a:lnTo>
                  <a:pt x="25429" y="6786"/>
                </a:lnTo>
                <a:cubicBezTo>
                  <a:pt x="33524" y="2262"/>
                  <a:pt x="42024" y="0"/>
                  <a:pt x="50929" y="0"/>
                </a:cubicBezTo>
                <a:lnTo>
                  <a:pt x="50929" y="0"/>
                </a:lnTo>
                <a:cubicBezTo>
                  <a:pt x="59786" y="0"/>
                  <a:pt x="68262" y="2262"/>
                  <a:pt x="76357" y="6786"/>
                </a:cubicBezTo>
                <a:lnTo>
                  <a:pt x="76357" y="6786"/>
                </a:lnTo>
                <a:cubicBezTo>
                  <a:pt x="84310" y="11548"/>
                  <a:pt x="90524" y="17762"/>
                  <a:pt x="95000" y="25429"/>
                </a:cubicBezTo>
                <a:lnTo>
                  <a:pt x="95000" y="25429"/>
                </a:lnTo>
                <a:cubicBezTo>
                  <a:pt x="99381" y="33143"/>
                  <a:pt x="101643" y="41643"/>
                  <a:pt x="101786" y="50929"/>
                </a:cubicBezTo>
                <a:lnTo>
                  <a:pt x="101786" y="50929"/>
                </a:lnTo>
                <a:cubicBezTo>
                  <a:pt x="101643" y="60167"/>
                  <a:pt x="99381" y="68643"/>
                  <a:pt x="95000" y="76357"/>
                </a:cubicBezTo>
                <a:lnTo>
                  <a:pt x="95000" y="76357"/>
                </a:lnTo>
                <a:cubicBezTo>
                  <a:pt x="90524" y="84024"/>
                  <a:pt x="84310" y="90238"/>
                  <a:pt x="76357" y="95000"/>
                </a:cubicBezTo>
                <a:lnTo>
                  <a:pt x="76357" y="95000"/>
                </a:lnTo>
                <a:cubicBezTo>
                  <a:pt x="68262" y="99524"/>
                  <a:pt x="59786" y="101786"/>
                  <a:pt x="50929" y="101786"/>
                </a:cubicBezTo>
                <a:lnTo>
                  <a:pt x="50929" y="101786"/>
                </a:lnTo>
                <a:cubicBezTo>
                  <a:pt x="42024" y="101786"/>
                  <a:pt x="33524" y="99524"/>
                  <a:pt x="25429" y="95000"/>
                </a:cubicBezTo>
                <a:lnTo>
                  <a:pt x="25429" y="95000"/>
                </a:lnTo>
                <a:cubicBezTo>
                  <a:pt x="17476" y="90238"/>
                  <a:pt x="11262" y="84024"/>
                  <a:pt x="6786" y="76357"/>
                </a:cubicBezTo>
                <a:lnTo>
                  <a:pt x="6786" y="76357"/>
                </a:lnTo>
                <a:cubicBezTo>
                  <a:pt x="2405" y="68643"/>
                  <a:pt x="143" y="60167"/>
                  <a:pt x="0" y="50929"/>
                </a:cubicBezTo>
                <a:lnTo>
                  <a:pt x="0" y="5092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4065-20"/>
          <p:cNvSpPr/>
          <p:nvPr/>
        </p:nvSpPr>
        <p:spPr>
          <a:xfrm>
            <a:off x="4657725" y="3107531"/>
            <a:ext cx="4086225" cy="1159966"/>
          </a:xfrm>
          <a:prstGeom prst="roundRect">
            <a:avLst>
              <a:gd name="adj" fmla="val 328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3" name="el-1789439834066-24"/>
          <p:cNvSpPr/>
          <p:nvPr/>
        </p:nvSpPr>
        <p:spPr>
          <a:xfrm>
            <a:off x="4657725" y="3107531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4074-40"/>
          <p:cNvSpPr/>
          <p:nvPr/>
        </p:nvSpPr>
        <p:spPr>
          <a:xfrm>
            <a:off x="4850606" y="3293269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4166-50"/>
          <p:cNvSpPr/>
          <p:nvPr/>
        </p:nvSpPr>
        <p:spPr>
          <a:xfrm>
            <a:off x="4936994" y="3375820"/>
            <a:ext cx="127262" cy="1349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385" y="0"/>
                </a:moveTo>
                <a:lnTo>
                  <a:pt x="51385" y="0"/>
                </a:lnTo>
                <a:cubicBezTo>
                  <a:pt x="52359" y="0"/>
                  <a:pt x="53282" y="190"/>
                  <a:pt x="54154" y="571"/>
                </a:cubicBezTo>
                <a:lnTo>
                  <a:pt x="54154" y="571"/>
                </a:lnTo>
                <a:lnTo>
                  <a:pt x="94615" y="16500"/>
                </a:lnTo>
                <a:cubicBezTo>
                  <a:pt x="97026" y="17405"/>
                  <a:pt x="98949" y="18857"/>
                  <a:pt x="100385" y="20857"/>
                </a:cubicBezTo>
                <a:lnTo>
                  <a:pt x="100385" y="20857"/>
                </a:lnTo>
                <a:cubicBezTo>
                  <a:pt x="101974" y="22857"/>
                  <a:pt x="102769" y="25190"/>
                  <a:pt x="102769" y="27857"/>
                </a:cubicBezTo>
                <a:lnTo>
                  <a:pt x="102769" y="27857"/>
                </a:lnTo>
                <a:cubicBezTo>
                  <a:pt x="102923" y="34619"/>
                  <a:pt x="101718" y="42571"/>
                  <a:pt x="99154" y="51714"/>
                </a:cubicBezTo>
                <a:lnTo>
                  <a:pt x="99154" y="51714"/>
                </a:lnTo>
                <a:cubicBezTo>
                  <a:pt x="96590" y="60857"/>
                  <a:pt x="91949" y="69738"/>
                  <a:pt x="85231" y="78357"/>
                </a:cubicBezTo>
                <a:lnTo>
                  <a:pt x="85231" y="78357"/>
                </a:lnTo>
                <a:cubicBezTo>
                  <a:pt x="78667" y="87071"/>
                  <a:pt x="69231" y="94286"/>
                  <a:pt x="56923" y="100000"/>
                </a:cubicBezTo>
                <a:lnTo>
                  <a:pt x="56923" y="100000"/>
                </a:lnTo>
                <a:cubicBezTo>
                  <a:pt x="53231" y="101571"/>
                  <a:pt x="49538" y="101571"/>
                  <a:pt x="45846" y="100000"/>
                </a:cubicBezTo>
                <a:lnTo>
                  <a:pt x="45846" y="100000"/>
                </a:lnTo>
                <a:cubicBezTo>
                  <a:pt x="33538" y="94286"/>
                  <a:pt x="24103" y="87071"/>
                  <a:pt x="17538" y="78357"/>
                </a:cubicBezTo>
                <a:lnTo>
                  <a:pt x="17538" y="78357"/>
                </a:lnTo>
                <a:cubicBezTo>
                  <a:pt x="10821" y="69738"/>
                  <a:pt x="6179" y="60857"/>
                  <a:pt x="3615" y="51714"/>
                </a:cubicBezTo>
                <a:lnTo>
                  <a:pt x="3615" y="51714"/>
                </a:lnTo>
                <a:cubicBezTo>
                  <a:pt x="1051" y="42571"/>
                  <a:pt x="-154" y="34619"/>
                  <a:pt x="0" y="27857"/>
                </a:cubicBezTo>
                <a:lnTo>
                  <a:pt x="0" y="27857"/>
                </a:lnTo>
                <a:cubicBezTo>
                  <a:pt x="0" y="25190"/>
                  <a:pt x="795" y="22857"/>
                  <a:pt x="2385" y="20857"/>
                </a:cubicBezTo>
                <a:lnTo>
                  <a:pt x="2385" y="20857"/>
                </a:lnTo>
                <a:cubicBezTo>
                  <a:pt x="3769" y="18857"/>
                  <a:pt x="5692" y="17405"/>
                  <a:pt x="8154" y="16500"/>
                </a:cubicBezTo>
                <a:lnTo>
                  <a:pt x="8154" y="16500"/>
                </a:lnTo>
                <a:lnTo>
                  <a:pt x="48615" y="571"/>
                </a:lnTo>
                <a:cubicBezTo>
                  <a:pt x="49436" y="190"/>
                  <a:pt x="50359" y="0"/>
                  <a:pt x="51385" y="0"/>
                </a:cubicBezTo>
                <a:lnTo>
                  <a:pt x="51385" y="0"/>
                </a:lnTo>
                <a:moveTo>
                  <a:pt x="51385" y="13286"/>
                </a:moveTo>
                <a:lnTo>
                  <a:pt x="51385" y="13286"/>
                </a:lnTo>
                <a:lnTo>
                  <a:pt x="51385" y="88500"/>
                </a:lnTo>
                <a:cubicBezTo>
                  <a:pt x="61077" y="83833"/>
                  <a:pt x="68718" y="77929"/>
                  <a:pt x="74308" y="70786"/>
                </a:cubicBezTo>
                <a:lnTo>
                  <a:pt x="74308" y="70786"/>
                </a:lnTo>
                <a:cubicBezTo>
                  <a:pt x="79744" y="63643"/>
                  <a:pt x="83590" y="56286"/>
                  <a:pt x="85846" y="48714"/>
                </a:cubicBezTo>
                <a:lnTo>
                  <a:pt x="85846" y="48714"/>
                </a:lnTo>
                <a:cubicBezTo>
                  <a:pt x="88000" y="41000"/>
                  <a:pt x="89077" y="34095"/>
                  <a:pt x="89077" y="28000"/>
                </a:cubicBezTo>
                <a:lnTo>
                  <a:pt x="89077" y="28000"/>
                </a:lnTo>
                <a:lnTo>
                  <a:pt x="51385" y="13286"/>
                </a:lnTo>
                <a:lnTo>
                  <a:pt x="51385" y="13286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4070-29"/>
          <p:cNvSpPr txBox="1"/>
          <p:nvPr/>
        </p:nvSpPr>
        <p:spPr>
          <a:xfrm>
            <a:off x="3941899" y="1704677"/>
            <a:ext cx="853843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70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37" name="el-1789439834072-33"/>
          <p:cNvSpPr txBox="1"/>
          <p:nvPr/>
        </p:nvSpPr>
        <p:spPr>
          <a:xfrm>
            <a:off x="978694" y="2019002"/>
            <a:ext cx="12715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防护单元独立配电</a:t>
            </a:r>
            <a:endParaRPr/>
          </a:p>
        </p:txBody>
      </p:sp>
      <p:sp>
        <p:nvSpPr>
          <p:cNvPr id="38" name="el-1789439834068-25"/>
          <p:cNvSpPr txBox="1"/>
          <p:nvPr/>
        </p:nvSpPr>
        <p:spPr>
          <a:xfrm>
            <a:off x="592931" y="2361902"/>
            <a:ext cx="3790474" cy="212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每个防护单元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自成配电系统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，引接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电力系统电源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内部电源</a:t>
            </a:r>
            <a:endParaRPr/>
          </a:p>
        </p:txBody>
      </p:sp>
      <p:sp>
        <p:nvSpPr>
          <p:cNvPr id="39" name="el-1789439834070-30"/>
          <p:cNvSpPr txBox="1"/>
          <p:nvPr/>
        </p:nvSpPr>
        <p:spPr>
          <a:xfrm>
            <a:off x="8199574" y="1704677"/>
            <a:ext cx="853843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70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40" name="el-1789439834072-34"/>
          <p:cNvSpPr txBox="1"/>
          <p:nvPr/>
        </p:nvSpPr>
        <p:spPr>
          <a:xfrm>
            <a:off x="5236369" y="2019002"/>
            <a:ext cx="12715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配电柜（箱）位置</a:t>
            </a:r>
            <a:endParaRPr/>
          </a:p>
        </p:txBody>
      </p:sp>
      <p:sp>
        <p:nvSpPr>
          <p:cNvPr id="41" name="el-1789439834069-26"/>
          <p:cNvSpPr txBox="1"/>
          <p:nvPr/>
        </p:nvSpPr>
        <p:spPr>
          <a:xfrm>
            <a:off x="4850606" y="2361902"/>
            <a:ext cx="3700463" cy="424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67"/>
              </a:lnSpc>
            </a:pP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人防电源配电柜（箱）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应设在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清洁区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，专业队车辆掩蔽所和人防汽车库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可设在染毒区</a:t>
            </a:r>
            <a:endParaRPr/>
          </a:p>
        </p:txBody>
      </p:sp>
      <p:sp>
        <p:nvSpPr>
          <p:cNvPr id="42" name="el-1789439834070-31"/>
          <p:cNvSpPr txBox="1"/>
          <p:nvPr/>
        </p:nvSpPr>
        <p:spPr>
          <a:xfrm>
            <a:off x="3941899" y="3036094"/>
            <a:ext cx="853843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70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43" name="el-1789439834072-35"/>
          <p:cNvSpPr txBox="1"/>
          <p:nvPr/>
        </p:nvSpPr>
        <p:spPr>
          <a:xfrm>
            <a:off x="978694" y="3350419"/>
            <a:ext cx="112514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配电箱安装要求</a:t>
            </a:r>
            <a:endParaRPr/>
          </a:p>
        </p:txBody>
      </p:sp>
      <p:sp>
        <p:nvSpPr>
          <p:cNvPr id="44" name="el-1789439834069-27"/>
          <p:cNvSpPr txBox="1"/>
          <p:nvPr/>
        </p:nvSpPr>
        <p:spPr>
          <a:xfrm>
            <a:off x="592931" y="3693319"/>
            <a:ext cx="3790474" cy="212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配电箱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不得在防护密闭墙上嵌墙暗装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，应采取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挂墙明装</a:t>
            </a:r>
            <a:endParaRPr/>
          </a:p>
        </p:txBody>
      </p:sp>
      <p:sp>
        <p:nvSpPr>
          <p:cNvPr id="45" name="el-1789439834070-32"/>
          <p:cNvSpPr txBox="1"/>
          <p:nvPr/>
        </p:nvSpPr>
        <p:spPr>
          <a:xfrm>
            <a:off x="8199574" y="3036094"/>
            <a:ext cx="853843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70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46" name="el-1789439834072-36"/>
          <p:cNvSpPr txBox="1"/>
          <p:nvPr/>
        </p:nvSpPr>
        <p:spPr>
          <a:xfrm>
            <a:off x="5236369" y="3350419"/>
            <a:ext cx="112514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控制系统与信号</a:t>
            </a:r>
            <a:endParaRPr/>
          </a:p>
        </p:txBody>
      </p:sp>
      <p:sp>
        <p:nvSpPr>
          <p:cNvPr id="47" name="el-1789439834069-28"/>
          <p:cNvSpPr txBox="1"/>
          <p:nvPr/>
        </p:nvSpPr>
        <p:spPr>
          <a:xfrm>
            <a:off x="4850606" y="3693319"/>
            <a:ext cx="3700463" cy="424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67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集中或自动控制设备必须设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就地控制装置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；三种通风方式信号系统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自成独立系统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4077-2"/>
          <p:cNvSpPr txBox="1"/>
          <p:nvPr/>
        </p:nvSpPr>
        <p:spPr>
          <a:xfrm>
            <a:off x="5705289" y="2571750"/>
            <a:ext cx="3438711" cy="2857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0" spc="-900">
                <a:solidFill>
                  <a:srgbClr val="FFFFFF">
                    <a:alpha val="27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pic>
        <p:nvPicPr>
          <p:cNvPr id="3" name="el-1789439834225-5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4" name="el-1789439834081-8"/>
          <p:cNvCxnSpPr/>
          <p:nvPr/>
        </p:nvCxnSpPr>
        <p:spPr>
          <a:xfrm>
            <a:off x="738597" y="1285875"/>
            <a:ext cx="914" cy="2571750"/>
          </a:xfrm>
          <a:prstGeom prst="line">
            <a:avLst/>
          </a:prstGeom>
          <a:ln w="14288" cap="flat">
            <a:solidFill>
              <a:srgbClr val="D6452D">
                <a:alpha val="16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439834081-9"/>
          <p:cNvCxnSpPr/>
          <p:nvPr/>
        </p:nvCxnSpPr>
        <p:spPr>
          <a:xfrm>
            <a:off x="8419579" y="1285875"/>
            <a:ext cx="914" cy="2571750"/>
          </a:xfrm>
          <a:prstGeom prst="line">
            <a:avLst/>
          </a:prstGeom>
          <a:ln w="14288" cap="flat">
            <a:solidFill>
              <a:srgbClr val="D6452D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439834082-14"/>
          <p:cNvSpPr/>
          <p:nvPr/>
        </p:nvSpPr>
        <p:spPr>
          <a:xfrm rot="599999">
            <a:off x="7286625" y="3500438"/>
            <a:ext cx="1714500" cy="1714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0716" algn="in">
            <a:solidFill>
              <a:srgbClr val="D6452D">
                <a:alpha val="1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9439834082-15"/>
          <p:cNvSpPr/>
          <p:nvPr/>
        </p:nvSpPr>
        <p:spPr>
          <a:xfrm rot="-480000">
            <a:off x="-89458" y="343461"/>
            <a:ext cx="1017186" cy="1214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813" y="0"/>
                </a:moveTo>
                <a:lnTo>
                  <a:pt x="100196" y="0"/>
                </a:lnTo>
                <a:lnTo>
                  <a:pt x="10019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FFFFFF">
                <a:alpha val="7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8" name="el-1789439834205-53"/>
          <p:cNvPicPr/>
          <p:nvPr/>
        </p:nvPicPr>
        <p:blipFill>
          <a:blip r:embed="rId3">
            <a:alphaModFix amt="12000"/>
          </a:blip>
          <a:stretch>
            <a:fillRect/>
          </a:stretch>
        </p:blipFill>
        <p:spPr>
          <a:xfrm>
            <a:off x="0" y="1285875"/>
            <a:ext cx="9144000" cy="428625"/>
          </a:xfrm>
          <a:prstGeom prst="rect">
            <a:avLst/>
          </a:prstGeom>
          <a:ln>
            <a:noFill/>
          </a:ln>
        </p:spPr>
      </p:pic>
      <p:cxnSp>
        <p:nvCxnSpPr>
          <p:cNvPr id="9" name="el-1789439834078-3"/>
          <p:cNvCxnSpPr/>
          <p:nvPr/>
        </p:nvCxnSpPr>
        <p:spPr>
          <a:xfrm>
            <a:off x="267891" y="185738"/>
            <a:ext cx="914" cy="1690390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439834078-5"/>
          <p:cNvSpPr/>
          <p:nvPr/>
        </p:nvSpPr>
        <p:spPr>
          <a:xfrm>
            <a:off x="0" y="1876127"/>
            <a:ext cx="8858250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817" y="0"/>
                </a:lnTo>
                <a:lnTo>
                  <a:pt x="98933" y="227"/>
                </a:lnTo>
                <a:lnTo>
                  <a:pt x="99048" y="955"/>
                </a:lnTo>
                <a:lnTo>
                  <a:pt x="99160" y="2136"/>
                </a:lnTo>
                <a:lnTo>
                  <a:pt x="99270" y="3818"/>
                </a:lnTo>
                <a:lnTo>
                  <a:pt x="99375" y="5909"/>
                </a:lnTo>
                <a:lnTo>
                  <a:pt x="99474" y="8409"/>
                </a:lnTo>
                <a:lnTo>
                  <a:pt x="99568" y="11364"/>
                </a:lnTo>
                <a:lnTo>
                  <a:pt x="99654" y="14636"/>
                </a:lnTo>
                <a:lnTo>
                  <a:pt x="99731" y="18273"/>
                </a:lnTo>
                <a:lnTo>
                  <a:pt x="99801" y="22227"/>
                </a:lnTo>
                <a:lnTo>
                  <a:pt x="99860" y="26409"/>
                </a:lnTo>
                <a:lnTo>
                  <a:pt x="99910" y="30864"/>
                </a:lnTo>
                <a:lnTo>
                  <a:pt x="99949" y="35500"/>
                </a:lnTo>
                <a:lnTo>
                  <a:pt x="99977" y="40227"/>
                </a:lnTo>
                <a:lnTo>
                  <a:pt x="99995" y="45091"/>
                </a:lnTo>
                <a:lnTo>
                  <a:pt x="100000" y="50000"/>
                </a:lnTo>
                <a:lnTo>
                  <a:pt x="99995" y="54909"/>
                </a:lnTo>
                <a:lnTo>
                  <a:pt x="99977" y="59773"/>
                </a:lnTo>
                <a:lnTo>
                  <a:pt x="99949" y="64500"/>
                </a:lnTo>
                <a:lnTo>
                  <a:pt x="99910" y="69136"/>
                </a:lnTo>
                <a:lnTo>
                  <a:pt x="99860" y="73591"/>
                </a:lnTo>
                <a:lnTo>
                  <a:pt x="99801" y="77773"/>
                </a:lnTo>
                <a:lnTo>
                  <a:pt x="99731" y="81727"/>
                </a:lnTo>
                <a:lnTo>
                  <a:pt x="99654" y="85364"/>
                </a:lnTo>
                <a:lnTo>
                  <a:pt x="99568" y="88636"/>
                </a:lnTo>
                <a:lnTo>
                  <a:pt x="99474" y="91591"/>
                </a:lnTo>
                <a:lnTo>
                  <a:pt x="99375" y="94091"/>
                </a:lnTo>
                <a:lnTo>
                  <a:pt x="99270" y="96182"/>
                </a:lnTo>
                <a:lnTo>
                  <a:pt x="99160" y="97864"/>
                </a:lnTo>
                <a:lnTo>
                  <a:pt x="99048" y="99045"/>
                </a:lnTo>
                <a:lnTo>
                  <a:pt x="98933" y="99773"/>
                </a:lnTo>
                <a:lnTo>
                  <a:pt x="9881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2000"/>
            </a:srgbClr>
          </a:solidFill>
          <a:ln w="7144" algn="in">
            <a:solidFill>
              <a:srgbClr val="FFFFFF">
                <a:alpha val="14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1" name="el-1789439834079-6"/>
          <p:cNvCxnSpPr/>
          <p:nvPr/>
        </p:nvCxnSpPr>
        <p:spPr>
          <a:xfrm>
            <a:off x="-285750" y="1715393"/>
            <a:ext cx="9144000" cy="914"/>
          </a:xfrm>
          <a:prstGeom prst="line">
            <a:avLst/>
          </a:prstGeom>
          <a:ln w="7144" cap="flat">
            <a:solidFill>
              <a:srgbClr val="D6452D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4226-55"/>
          <p:cNvSpPr/>
          <p:nvPr/>
        </p:nvSpPr>
        <p:spPr>
          <a:xfrm>
            <a:off x="-285750" y="1808262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455" y="17909"/>
                </a:moveTo>
                <a:lnTo>
                  <a:pt x="95455" y="17909"/>
                </a:lnTo>
                <a:cubicBezTo>
                  <a:pt x="95333" y="21121"/>
                  <a:pt x="94333" y="24606"/>
                  <a:pt x="92455" y="28364"/>
                </a:cubicBezTo>
                <a:lnTo>
                  <a:pt x="92455" y="28364"/>
                </a:lnTo>
                <a:lnTo>
                  <a:pt x="92455" y="28364"/>
                </a:lnTo>
                <a:cubicBezTo>
                  <a:pt x="90455" y="32061"/>
                  <a:pt x="88273" y="35606"/>
                  <a:pt x="85909" y="39000"/>
                </a:cubicBezTo>
                <a:lnTo>
                  <a:pt x="85909" y="39000"/>
                </a:lnTo>
                <a:lnTo>
                  <a:pt x="85909" y="39000"/>
                </a:lnTo>
                <a:cubicBezTo>
                  <a:pt x="83424" y="42212"/>
                  <a:pt x="81333" y="44818"/>
                  <a:pt x="79636" y="46818"/>
                </a:cubicBezTo>
                <a:lnTo>
                  <a:pt x="79636" y="46818"/>
                </a:lnTo>
                <a:cubicBezTo>
                  <a:pt x="78848" y="47667"/>
                  <a:pt x="77970" y="47970"/>
                  <a:pt x="77000" y="47727"/>
                </a:cubicBezTo>
                <a:lnTo>
                  <a:pt x="77000" y="47727"/>
                </a:lnTo>
                <a:lnTo>
                  <a:pt x="59636" y="47727"/>
                </a:lnTo>
                <a:cubicBezTo>
                  <a:pt x="57939" y="47727"/>
                  <a:pt x="56515" y="48273"/>
                  <a:pt x="55364" y="49364"/>
                </a:cubicBezTo>
                <a:lnTo>
                  <a:pt x="55364" y="49364"/>
                </a:lnTo>
                <a:cubicBezTo>
                  <a:pt x="54273" y="50515"/>
                  <a:pt x="53727" y="51970"/>
                  <a:pt x="53727" y="53727"/>
                </a:cubicBezTo>
                <a:lnTo>
                  <a:pt x="53727" y="53727"/>
                </a:lnTo>
                <a:cubicBezTo>
                  <a:pt x="53727" y="55424"/>
                  <a:pt x="54273" y="56848"/>
                  <a:pt x="55364" y="58000"/>
                </a:cubicBezTo>
                <a:lnTo>
                  <a:pt x="55364" y="58000"/>
                </a:lnTo>
                <a:cubicBezTo>
                  <a:pt x="56515" y="59091"/>
                  <a:pt x="57939" y="59636"/>
                  <a:pt x="59636" y="59636"/>
                </a:cubicBezTo>
                <a:lnTo>
                  <a:pt x="59636" y="59636"/>
                </a:lnTo>
                <a:lnTo>
                  <a:pt x="77545" y="59636"/>
                </a:lnTo>
                <a:cubicBezTo>
                  <a:pt x="82636" y="59758"/>
                  <a:pt x="86879" y="61515"/>
                  <a:pt x="90273" y="64909"/>
                </a:cubicBezTo>
                <a:lnTo>
                  <a:pt x="90273" y="64909"/>
                </a:lnTo>
                <a:cubicBezTo>
                  <a:pt x="93606" y="68242"/>
                  <a:pt x="95333" y="72455"/>
                  <a:pt x="95455" y="77545"/>
                </a:cubicBezTo>
                <a:lnTo>
                  <a:pt x="95455" y="77545"/>
                </a:lnTo>
                <a:cubicBezTo>
                  <a:pt x="95333" y="82636"/>
                  <a:pt x="93606" y="86879"/>
                  <a:pt x="90273" y="90273"/>
                </a:cubicBezTo>
                <a:lnTo>
                  <a:pt x="90273" y="90273"/>
                </a:lnTo>
                <a:cubicBezTo>
                  <a:pt x="86879" y="93606"/>
                  <a:pt x="82636" y="95333"/>
                  <a:pt x="77545" y="95455"/>
                </a:cubicBezTo>
                <a:lnTo>
                  <a:pt x="77545" y="95455"/>
                </a:lnTo>
                <a:lnTo>
                  <a:pt x="26091" y="95455"/>
                </a:lnTo>
                <a:cubicBezTo>
                  <a:pt x="27727" y="93576"/>
                  <a:pt x="29606" y="91273"/>
                  <a:pt x="31727" y="88545"/>
                </a:cubicBezTo>
                <a:lnTo>
                  <a:pt x="31727" y="88545"/>
                </a:lnTo>
                <a:cubicBezTo>
                  <a:pt x="32818" y="87091"/>
                  <a:pt x="34000" y="85424"/>
                  <a:pt x="35273" y="83545"/>
                </a:cubicBezTo>
                <a:lnTo>
                  <a:pt x="35273" y="83545"/>
                </a:lnTo>
                <a:lnTo>
                  <a:pt x="77545" y="83545"/>
                </a:lnTo>
                <a:cubicBezTo>
                  <a:pt x="79303" y="83545"/>
                  <a:pt x="80727" y="82970"/>
                  <a:pt x="81818" y="81818"/>
                </a:cubicBezTo>
                <a:lnTo>
                  <a:pt x="81818" y="81818"/>
                </a:lnTo>
                <a:cubicBezTo>
                  <a:pt x="82970" y="80727"/>
                  <a:pt x="83545" y="79303"/>
                  <a:pt x="83545" y="77545"/>
                </a:cubicBezTo>
                <a:lnTo>
                  <a:pt x="83545" y="77545"/>
                </a:lnTo>
                <a:cubicBezTo>
                  <a:pt x="83545" y="75788"/>
                  <a:pt x="82970" y="74364"/>
                  <a:pt x="81818" y="73273"/>
                </a:cubicBezTo>
                <a:lnTo>
                  <a:pt x="81818" y="73273"/>
                </a:lnTo>
                <a:cubicBezTo>
                  <a:pt x="80727" y="72182"/>
                  <a:pt x="79303" y="71636"/>
                  <a:pt x="77545" y="71636"/>
                </a:cubicBezTo>
                <a:lnTo>
                  <a:pt x="77545" y="71636"/>
                </a:lnTo>
                <a:lnTo>
                  <a:pt x="59636" y="71636"/>
                </a:lnTo>
                <a:cubicBezTo>
                  <a:pt x="54545" y="71455"/>
                  <a:pt x="50333" y="69697"/>
                  <a:pt x="47000" y="66364"/>
                </a:cubicBezTo>
                <a:lnTo>
                  <a:pt x="47000" y="66364"/>
                </a:lnTo>
                <a:cubicBezTo>
                  <a:pt x="43606" y="63030"/>
                  <a:pt x="41848" y="58818"/>
                  <a:pt x="41727" y="53727"/>
                </a:cubicBezTo>
                <a:lnTo>
                  <a:pt x="41727" y="53727"/>
                </a:lnTo>
                <a:cubicBezTo>
                  <a:pt x="41848" y="48636"/>
                  <a:pt x="43606" y="44394"/>
                  <a:pt x="47000" y="41000"/>
                </a:cubicBezTo>
                <a:lnTo>
                  <a:pt x="47000" y="41000"/>
                </a:lnTo>
                <a:cubicBezTo>
                  <a:pt x="50333" y="37667"/>
                  <a:pt x="54545" y="35939"/>
                  <a:pt x="59636" y="35818"/>
                </a:cubicBezTo>
                <a:lnTo>
                  <a:pt x="59636" y="35818"/>
                </a:lnTo>
                <a:lnTo>
                  <a:pt x="67091" y="35818"/>
                </a:lnTo>
                <a:cubicBezTo>
                  <a:pt x="65091" y="32848"/>
                  <a:pt x="63364" y="29788"/>
                  <a:pt x="61909" y="26636"/>
                </a:cubicBezTo>
                <a:lnTo>
                  <a:pt x="61909" y="26636"/>
                </a:lnTo>
                <a:cubicBezTo>
                  <a:pt x="60515" y="23545"/>
                  <a:pt x="59758" y="20636"/>
                  <a:pt x="59636" y="17909"/>
                </a:cubicBezTo>
                <a:lnTo>
                  <a:pt x="59636" y="17909"/>
                </a:lnTo>
                <a:cubicBezTo>
                  <a:pt x="59758" y="12818"/>
                  <a:pt x="61515" y="8576"/>
                  <a:pt x="64909" y="5182"/>
                </a:cubicBezTo>
                <a:lnTo>
                  <a:pt x="64909" y="5182"/>
                </a:lnTo>
                <a:cubicBezTo>
                  <a:pt x="68242" y="1848"/>
                  <a:pt x="72455" y="121"/>
                  <a:pt x="77545" y="0"/>
                </a:cubicBezTo>
                <a:lnTo>
                  <a:pt x="77545" y="0"/>
                </a:lnTo>
                <a:cubicBezTo>
                  <a:pt x="82636" y="121"/>
                  <a:pt x="86879" y="1848"/>
                  <a:pt x="90273" y="5182"/>
                </a:cubicBezTo>
                <a:lnTo>
                  <a:pt x="90273" y="5182"/>
                </a:lnTo>
                <a:cubicBezTo>
                  <a:pt x="93606" y="8576"/>
                  <a:pt x="95333" y="12818"/>
                  <a:pt x="95455" y="17909"/>
                </a:cubicBezTo>
                <a:lnTo>
                  <a:pt x="95455" y="17909"/>
                </a:lnTo>
                <a:moveTo>
                  <a:pt x="21818" y="91182"/>
                </a:moveTo>
                <a:lnTo>
                  <a:pt x="21818" y="91182"/>
                </a:lnTo>
                <a:cubicBezTo>
                  <a:pt x="21091" y="92030"/>
                  <a:pt x="20455" y="92697"/>
                  <a:pt x="19909" y="93182"/>
                </a:cubicBezTo>
                <a:lnTo>
                  <a:pt x="19909" y="93182"/>
                </a:lnTo>
                <a:lnTo>
                  <a:pt x="19545" y="93545"/>
                </a:lnTo>
                <a:lnTo>
                  <a:pt x="19545" y="93545"/>
                </a:lnTo>
                <a:cubicBezTo>
                  <a:pt x="18333" y="94455"/>
                  <a:pt x="17091" y="94333"/>
                  <a:pt x="15818" y="93182"/>
                </a:cubicBezTo>
                <a:lnTo>
                  <a:pt x="15818" y="93182"/>
                </a:lnTo>
                <a:cubicBezTo>
                  <a:pt x="14242" y="91485"/>
                  <a:pt x="12212" y="89061"/>
                  <a:pt x="9727" y="85909"/>
                </a:cubicBezTo>
                <a:lnTo>
                  <a:pt x="9727" y="85909"/>
                </a:lnTo>
                <a:cubicBezTo>
                  <a:pt x="7242" y="82818"/>
                  <a:pt x="5000" y="79485"/>
                  <a:pt x="3000" y="75909"/>
                </a:cubicBezTo>
                <a:lnTo>
                  <a:pt x="3000" y="75909"/>
                </a:lnTo>
                <a:cubicBezTo>
                  <a:pt x="1121" y="72273"/>
                  <a:pt x="121" y="68848"/>
                  <a:pt x="0" y="65636"/>
                </a:cubicBezTo>
                <a:lnTo>
                  <a:pt x="0" y="65636"/>
                </a:lnTo>
                <a:cubicBezTo>
                  <a:pt x="121" y="60545"/>
                  <a:pt x="1848" y="56303"/>
                  <a:pt x="5182" y="52909"/>
                </a:cubicBezTo>
                <a:lnTo>
                  <a:pt x="5182" y="52909"/>
                </a:lnTo>
                <a:cubicBezTo>
                  <a:pt x="8576" y="49576"/>
                  <a:pt x="12818" y="47848"/>
                  <a:pt x="17909" y="47727"/>
                </a:cubicBezTo>
                <a:lnTo>
                  <a:pt x="17909" y="47727"/>
                </a:lnTo>
                <a:cubicBezTo>
                  <a:pt x="23000" y="47848"/>
                  <a:pt x="27212" y="49576"/>
                  <a:pt x="30545" y="52909"/>
                </a:cubicBezTo>
                <a:lnTo>
                  <a:pt x="30545" y="52909"/>
                </a:lnTo>
                <a:cubicBezTo>
                  <a:pt x="33939" y="56303"/>
                  <a:pt x="35697" y="60545"/>
                  <a:pt x="35818" y="65636"/>
                </a:cubicBezTo>
                <a:lnTo>
                  <a:pt x="35818" y="65636"/>
                </a:lnTo>
                <a:cubicBezTo>
                  <a:pt x="35697" y="68485"/>
                  <a:pt x="34879" y="71515"/>
                  <a:pt x="33364" y="74727"/>
                </a:cubicBezTo>
                <a:lnTo>
                  <a:pt x="33364" y="74727"/>
                </a:lnTo>
                <a:cubicBezTo>
                  <a:pt x="31727" y="77879"/>
                  <a:pt x="29879" y="80939"/>
                  <a:pt x="27818" y="83909"/>
                </a:cubicBezTo>
                <a:lnTo>
                  <a:pt x="27818" y="83909"/>
                </a:lnTo>
                <a:cubicBezTo>
                  <a:pt x="25697" y="86636"/>
                  <a:pt x="23758" y="89000"/>
                  <a:pt x="22000" y="91000"/>
                </a:cubicBezTo>
                <a:lnTo>
                  <a:pt x="22000" y="91000"/>
                </a:lnTo>
                <a:lnTo>
                  <a:pt x="21818" y="91182"/>
                </a:lnTo>
                <a:moveTo>
                  <a:pt x="23909" y="65636"/>
                </a:moveTo>
                <a:lnTo>
                  <a:pt x="23909" y="65636"/>
                </a:lnTo>
                <a:cubicBezTo>
                  <a:pt x="23909" y="63879"/>
                  <a:pt x="23333" y="62455"/>
                  <a:pt x="22182" y="61364"/>
                </a:cubicBezTo>
                <a:lnTo>
                  <a:pt x="22182" y="61364"/>
                </a:lnTo>
                <a:lnTo>
                  <a:pt x="22182" y="61364"/>
                </a:lnTo>
                <a:cubicBezTo>
                  <a:pt x="21091" y="60212"/>
                  <a:pt x="19667" y="59636"/>
                  <a:pt x="17909" y="59636"/>
                </a:cubicBezTo>
                <a:lnTo>
                  <a:pt x="17909" y="59636"/>
                </a:lnTo>
                <a:cubicBezTo>
                  <a:pt x="16152" y="59636"/>
                  <a:pt x="14727" y="60212"/>
                  <a:pt x="13636" y="61364"/>
                </a:cubicBezTo>
                <a:lnTo>
                  <a:pt x="13636" y="61364"/>
                </a:lnTo>
                <a:cubicBezTo>
                  <a:pt x="12485" y="62455"/>
                  <a:pt x="11909" y="63879"/>
                  <a:pt x="11909" y="65636"/>
                </a:cubicBezTo>
                <a:lnTo>
                  <a:pt x="11909" y="65636"/>
                </a:lnTo>
                <a:cubicBezTo>
                  <a:pt x="11909" y="67394"/>
                  <a:pt x="12485" y="68818"/>
                  <a:pt x="13636" y="69909"/>
                </a:cubicBezTo>
                <a:lnTo>
                  <a:pt x="13636" y="69909"/>
                </a:lnTo>
                <a:cubicBezTo>
                  <a:pt x="14727" y="71061"/>
                  <a:pt x="16152" y="71636"/>
                  <a:pt x="17909" y="71636"/>
                </a:cubicBezTo>
                <a:lnTo>
                  <a:pt x="17909" y="71636"/>
                </a:lnTo>
                <a:cubicBezTo>
                  <a:pt x="19667" y="71636"/>
                  <a:pt x="21091" y="71061"/>
                  <a:pt x="22182" y="69909"/>
                </a:cubicBezTo>
                <a:lnTo>
                  <a:pt x="22182" y="69909"/>
                </a:lnTo>
                <a:cubicBezTo>
                  <a:pt x="23333" y="68818"/>
                  <a:pt x="23909" y="67394"/>
                  <a:pt x="23909" y="65636"/>
                </a:cubicBezTo>
                <a:lnTo>
                  <a:pt x="23909" y="65636"/>
                </a:lnTo>
                <a:moveTo>
                  <a:pt x="77545" y="23909"/>
                </a:moveTo>
                <a:lnTo>
                  <a:pt x="77545" y="23909"/>
                </a:lnTo>
                <a:cubicBezTo>
                  <a:pt x="79303" y="23909"/>
                  <a:pt x="80727" y="23333"/>
                  <a:pt x="81818" y="22182"/>
                </a:cubicBezTo>
                <a:lnTo>
                  <a:pt x="81818" y="22182"/>
                </a:lnTo>
                <a:lnTo>
                  <a:pt x="81818" y="22182"/>
                </a:lnTo>
                <a:cubicBezTo>
                  <a:pt x="82970" y="21091"/>
                  <a:pt x="83545" y="19667"/>
                  <a:pt x="83545" y="17909"/>
                </a:cubicBezTo>
                <a:lnTo>
                  <a:pt x="83545" y="17909"/>
                </a:lnTo>
                <a:cubicBezTo>
                  <a:pt x="83545" y="16152"/>
                  <a:pt x="82970" y="14727"/>
                  <a:pt x="81818" y="13636"/>
                </a:cubicBezTo>
                <a:lnTo>
                  <a:pt x="81818" y="13636"/>
                </a:lnTo>
                <a:cubicBezTo>
                  <a:pt x="80727" y="12485"/>
                  <a:pt x="79303" y="11909"/>
                  <a:pt x="77545" y="11909"/>
                </a:cubicBezTo>
                <a:lnTo>
                  <a:pt x="77545" y="11909"/>
                </a:lnTo>
                <a:cubicBezTo>
                  <a:pt x="75788" y="11909"/>
                  <a:pt x="74364" y="12485"/>
                  <a:pt x="73273" y="13636"/>
                </a:cubicBezTo>
                <a:lnTo>
                  <a:pt x="73273" y="13636"/>
                </a:lnTo>
                <a:cubicBezTo>
                  <a:pt x="72182" y="14727"/>
                  <a:pt x="71636" y="16152"/>
                  <a:pt x="71636" y="17909"/>
                </a:cubicBezTo>
                <a:lnTo>
                  <a:pt x="71636" y="17909"/>
                </a:lnTo>
                <a:cubicBezTo>
                  <a:pt x="71636" y="19667"/>
                  <a:pt x="72182" y="21091"/>
                  <a:pt x="73273" y="22182"/>
                </a:cubicBezTo>
                <a:lnTo>
                  <a:pt x="73273" y="22182"/>
                </a:lnTo>
                <a:cubicBezTo>
                  <a:pt x="74364" y="23333"/>
                  <a:pt x="75788" y="23909"/>
                  <a:pt x="77545" y="23909"/>
                </a:cubicBezTo>
                <a:lnTo>
                  <a:pt x="77545" y="2390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9439834081-13"/>
          <p:cNvCxnSpPr/>
          <p:nvPr/>
        </p:nvCxnSpPr>
        <p:spPr>
          <a:xfrm>
            <a:off x="3026494" y="4199186"/>
            <a:ext cx="3091011" cy="914"/>
          </a:xfrm>
          <a:prstGeom prst="line">
            <a:avLst/>
          </a:prstGeom>
          <a:ln w="14288" cap="flat">
            <a:solidFill>
              <a:srgbClr val="D6452D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9439834084-16"/>
          <p:cNvSpPr/>
          <p:nvPr/>
        </p:nvSpPr>
        <p:spPr>
          <a:xfrm>
            <a:off x="3736181" y="5104209"/>
            <a:ext cx="457200" cy="21431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4084-17"/>
          <p:cNvSpPr/>
          <p:nvPr/>
        </p:nvSpPr>
        <p:spPr>
          <a:xfrm>
            <a:off x="4279106" y="5086350"/>
            <a:ext cx="57150" cy="571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4085-18"/>
          <p:cNvSpPr/>
          <p:nvPr/>
        </p:nvSpPr>
        <p:spPr>
          <a:xfrm>
            <a:off x="4421981" y="5107781"/>
            <a:ext cx="300038" cy="14288"/>
          </a:xfrm>
          <a:prstGeom prst="roundRect">
            <a:avLst>
              <a:gd name="adj" fmla="val 50000"/>
            </a:avLst>
          </a:prstGeom>
          <a:solidFill>
            <a:srgbClr val="FFFFFF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4085-19"/>
          <p:cNvSpPr/>
          <p:nvPr/>
        </p:nvSpPr>
        <p:spPr>
          <a:xfrm>
            <a:off x="4807744" y="5086350"/>
            <a:ext cx="57150" cy="571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4085-20"/>
          <p:cNvSpPr/>
          <p:nvPr/>
        </p:nvSpPr>
        <p:spPr>
          <a:xfrm>
            <a:off x="4950619" y="5104209"/>
            <a:ext cx="457200" cy="21431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4077-1"/>
          <p:cNvSpPr txBox="1"/>
          <p:nvPr/>
        </p:nvSpPr>
        <p:spPr>
          <a:xfrm>
            <a:off x="378619" y="178594"/>
            <a:ext cx="902255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45">
                <a:solidFill>
                  <a:srgbClr val="FFFFFF">
                    <a:alpha val="45000"/>
                  </a:srgbClr>
                </a:solidFill>
                <a:latin typeface="Microsoft YaHei"/>
                <a:ea typeface="Microsoft YaHei"/>
                <a:cs typeface="Microsoft YaHei"/>
              </a:rPr>
              <a:t>图集编号 </a:t>
            </a:r>
            <a:r>
              <a:rPr b="1" sz="780" spc="45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</a:t>
            </a:r>
            <a:endParaRPr/>
          </a:p>
        </p:txBody>
      </p:sp>
      <p:sp>
        <p:nvSpPr>
          <p:cNvPr id="20" name="el-1789439834078-4"/>
          <p:cNvSpPr txBox="1"/>
          <p:nvPr/>
        </p:nvSpPr>
        <p:spPr>
          <a:xfrm>
            <a:off x="-150019" y="1918990"/>
            <a:ext cx="9162431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84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第四章 · 线路敷设</a:t>
            </a:r>
            <a:endParaRPr/>
          </a:p>
        </p:txBody>
      </p:sp>
      <p:sp>
        <p:nvSpPr>
          <p:cNvPr id="21" name="el-1789439834079-7"/>
          <p:cNvSpPr txBox="1"/>
          <p:nvPr/>
        </p:nvSpPr>
        <p:spPr>
          <a:xfrm>
            <a:off x="-107156" y="1790402"/>
            <a:ext cx="112797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人防电气 · 线路敷设</a:t>
            </a:r>
            <a:endParaRPr/>
          </a:p>
        </p:txBody>
      </p:sp>
      <p:sp>
        <p:nvSpPr>
          <p:cNvPr id="22" name="el-1789439834081-10"/>
          <p:cNvSpPr txBox="1"/>
          <p:nvPr/>
        </p:nvSpPr>
        <p:spPr>
          <a:xfrm>
            <a:off x="3777704" y="2111871"/>
            <a:ext cx="3407279" cy="1357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80" spc="-337">
                <a:gradFill rotWithShape="1">
                  <a:gsLst>
                    <a:gs pos="0">
                      <a:srgbClr val="E85A3A"/>
                    </a:gs>
                    <a:gs pos="100000">
                      <a:srgbClr val="B3321E"/>
                    </a:gs>
                  </a:gsLst>
                  <a:lin ang="3300000" scaled="0"/>
                </a:gra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23" name="el-1789439834081-11"/>
          <p:cNvSpPr txBox="1"/>
          <p:nvPr/>
        </p:nvSpPr>
        <p:spPr>
          <a:xfrm>
            <a:off x="2618443" y="3583484"/>
            <a:ext cx="3907113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150" spc="169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第四章 线路敷设</a:t>
            </a:r>
            <a:endParaRPr/>
          </a:p>
        </p:txBody>
      </p:sp>
      <p:sp>
        <p:nvSpPr>
          <p:cNvPr id="24" name="el-1789439834081-12"/>
          <p:cNvSpPr txBox="1"/>
          <p:nvPr/>
        </p:nvSpPr>
        <p:spPr>
          <a:xfrm>
            <a:off x="2214563" y="4334917"/>
            <a:ext cx="4714875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888"/>
              </a:lnSpc>
            </a:pPr>
            <a:r>
              <a:rPr sz="1180" spc="23">
                <a:solidFill>
                  <a:srgbClr val="FFFFFF">
                    <a:alpha val="72000"/>
                  </a:srgbClr>
                </a:solidFill>
                <a:latin typeface="Microsoft YaHei"/>
                <a:ea typeface="Microsoft YaHei"/>
                <a:cs typeface="Microsoft YaHei"/>
              </a:rPr>
              <a:t>本章讲解电气线路穿墙防护密闭措施、电缆桥架母线槽做法、防爆波电缆井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4086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4087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4088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4089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4090-13"/>
          <p:cNvSpPr/>
          <p:nvPr/>
        </p:nvSpPr>
        <p:spPr>
          <a:xfrm>
            <a:off x="400050" y="1080157"/>
            <a:ext cx="8343900" cy="678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4"/>
                </a:lnTo>
                <a:lnTo>
                  <a:pt x="99725" y="85"/>
                </a:lnTo>
                <a:lnTo>
                  <a:pt x="99757" y="183"/>
                </a:lnTo>
                <a:lnTo>
                  <a:pt x="99789" y="324"/>
                </a:lnTo>
                <a:lnTo>
                  <a:pt x="99818" y="493"/>
                </a:lnTo>
                <a:lnTo>
                  <a:pt x="99848" y="718"/>
                </a:lnTo>
                <a:lnTo>
                  <a:pt x="99874" y="958"/>
                </a:lnTo>
                <a:lnTo>
                  <a:pt x="99900" y="1239"/>
                </a:lnTo>
                <a:lnTo>
                  <a:pt x="99922" y="1549"/>
                </a:lnTo>
                <a:lnTo>
                  <a:pt x="99942" y="1873"/>
                </a:lnTo>
                <a:lnTo>
                  <a:pt x="99960" y="2239"/>
                </a:lnTo>
                <a:lnTo>
                  <a:pt x="99974" y="2606"/>
                </a:lnTo>
                <a:lnTo>
                  <a:pt x="99985" y="3000"/>
                </a:lnTo>
                <a:lnTo>
                  <a:pt x="99993" y="3394"/>
                </a:lnTo>
                <a:lnTo>
                  <a:pt x="99999" y="3817"/>
                </a:lnTo>
                <a:lnTo>
                  <a:pt x="100000" y="4225"/>
                </a:lnTo>
                <a:lnTo>
                  <a:pt x="100000" y="95775"/>
                </a:lnTo>
                <a:lnTo>
                  <a:pt x="99999" y="96183"/>
                </a:lnTo>
                <a:lnTo>
                  <a:pt x="99993" y="96606"/>
                </a:lnTo>
                <a:lnTo>
                  <a:pt x="99985" y="97000"/>
                </a:lnTo>
                <a:lnTo>
                  <a:pt x="99974" y="97394"/>
                </a:lnTo>
                <a:lnTo>
                  <a:pt x="99960" y="97761"/>
                </a:lnTo>
                <a:lnTo>
                  <a:pt x="99942" y="98127"/>
                </a:lnTo>
                <a:lnTo>
                  <a:pt x="99922" y="98451"/>
                </a:lnTo>
                <a:lnTo>
                  <a:pt x="99900" y="98761"/>
                </a:lnTo>
                <a:lnTo>
                  <a:pt x="99874" y="99042"/>
                </a:lnTo>
                <a:lnTo>
                  <a:pt x="99848" y="99282"/>
                </a:lnTo>
                <a:lnTo>
                  <a:pt x="99818" y="99507"/>
                </a:lnTo>
                <a:lnTo>
                  <a:pt x="99789" y="99676"/>
                </a:lnTo>
                <a:lnTo>
                  <a:pt x="99757" y="99817"/>
                </a:lnTo>
                <a:lnTo>
                  <a:pt x="99725" y="99915"/>
                </a:lnTo>
                <a:lnTo>
                  <a:pt x="99691" y="9998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6"/>
                </a:lnTo>
                <a:lnTo>
                  <a:pt x="275" y="99915"/>
                </a:lnTo>
                <a:lnTo>
                  <a:pt x="243" y="99817"/>
                </a:lnTo>
                <a:lnTo>
                  <a:pt x="211" y="99676"/>
                </a:lnTo>
                <a:lnTo>
                  <a:pt x="182" y="99507"/>
                </a:lnTo>
                <a:lnTo>
                  <a:pt x="152" y="99282"/>
                </a:lnTo>
                <a:lnTo>
                  <a:pt x="126" y="99042"/>
                </a:lnTo>
                <a:lnTo>
                  <a:pt x="100" y="98761"/>
                </a:lnTo>
                <a:lnTo>
                  <a:pt x="78" y="98451"/>
                </a:lnTo>
                <a:lnTo>
                  <a:pt x="58" y="98127"/>
                </a:lnTo>
                <a:lnTo>
                  <a:pt x="40" y="97761"/>
                </a:lnTo>
                <a:lnTo>
                  <a:pt x="26" y="97394"/>
                </a:lnTo>
                <a:lnTo>
                  <a:pt x="15" y="97000"/>
                </a:lnTo>
                <a:lnTo>
                  <a:pt x="7" y="96606"/>
                </a:lnTo>
                <a:lnTo>
                  <a:pt x="1" y="96183"/>
                </a:lnTo>
                <a:lnTo>
                  <a:pt x="0" y="95775"/>
                </a:lnTo>
                <a:lnTo>
                  <a:pt x="0" y="4225"/>
                </a:lnTo>
                <a:lnTo>
                  <a:pt x="1" y="3817"/>
                </a:lnTo>
                <a:lnTo>
                  <a:pt x="7" y="3394"/>
                </a:lnTo>
                <a:lnTo>
                  <a:pt x="15" y="3000"/>
                </a:lnTo>
                <a:lnTo>
                  <a:pt x="26" y="2606"/>
                </a:lnTo>
                <a:lnTo>
                  <a:pt x="40" y="2239"/>
                </a:lnTo>
                <a:lnTo>
                  <a:pt x="58" y="1873"/>
                </a:lnTo>
                <a:lnTo>
                  <a:pt x="78" y="1549"/>
                </a:lnTo>
                <a:lnTo>
                  <a:pt x="100" y="1239"/>
                </a:lnTo>
                <a:lnTo>
                  <a:pt x="126" y="958"/>
                </a:lnTo>
                <a:lnTo>
                  <a:pt x="152" y="718"/>
                </a:lnTo>
                <a:lnTo>
                  <a:pt x="182" y="493"/>
                </a:lnTo>
                <a:lnTo>
                  <a:pt x="211" y="324"/>
                </a:lnTo>
                <a:lnTo>
                  <a:pt x="243" y="183"/>
                </a:lnTo>
                <a:lnTo>
                  <a:pt x="275" y="85"/>
                </a:lnTo>
                <a:lnTo>
                  <a:pt x="309" y="1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4090-15"/>
          <p:cNvSpPr/>
          <p:nvPr/>
        </p:nvSpPr>
        <p:spPr>
          <a:xfrm>
            <a:off x="400050" y="1080157"/>
            <a:ext cx="42863" cy="678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0"/>
                </a:lnTo>
                <a:lnTo>
                  <a:pt x="53661" y="81"/>
                </a:lnTo>
                <a:lnTo>
                  <a:pt x="47314" y="181"/>
                </a:lnTo>
                <a:lnTo>
                  <a:pt x="41154" y="321"/>
                </a:lnTo>
                <a:lnTo>
                  <a:pt x="35240" y="497"/>
                </a:lnTo>
                <a:lnTo>
                  <a:pt x="29629" y="710"/>
                </a:lnTo>
                <a:lnTo>
                  <a:pt x="24374" y="956"/>
                </a:lnTo>
                <a:lnTo>
                  <a:pt x="19526" y="1233"/>
                </a:lnTo>
                <a:lnTo>
                  <a:pt x="15133" y="1539"/>
                </a:lnTo>
                <a:lnTo>
                  <a:pt x="11235" y="1871"/>
                </a:lnTo>
                <a:lnTo>
                  <a:pt x="7872" y="2226"/>
                </a:lnTo>
                <a:lnTo>
                  <a:pt x="5075" y="2599"/>
                </a:lnTo>
                <a:lnTo>
                  <a:pt x="2871" y="2988"/>
                </a:lnTo>
                <a:lnTo>
                  <a:pt x="1281" y="3389"/>
                </a:lnTo>
                <a:lnTo>
                  <a:pt x="321" y="3798"/>
                </a:lnTo>
                <a:lnTo>
                  <a:pt x="0" y="4211"/>
                </a:lnTo>
                <a:lnTo>
                  <a:pt x="0" y="95789"/>
                </a:lnTo>
                <a:lnTo>
                  <a:pt x="321" y="96202"/>
                </a:lnTo>
                <a:lnTo>
                  <a:pt x="1281" y="96611"/>
                </a:lnTo>
                <a:lnTo>
                  <a:pt x="2871" y="97012"/>
                </a:lnTo>
                <a:lnTo>
                  <a:pt x="5075" y="97401"/>
                </a:lnTo>
                <a:lnTo>
                  <a:pt x="7872" y="97774"/>
                </a:lnTo>
                <a:lnTo>
                  <a:pt x="11235" y="98129"/>
                </a:lnTo>
                <a:lnTo>
                  <a:pt x="15133" y="98461"/>
                </a:lnTo>
                <a:lnTo>
                  <a:pt x="19526" y="98767"/>
                </a:lnTo>
                <a:lnTo>
                  <a:pt x="24374" y="99044"/>
                </a:lnTo>
                <a:lnTo>
                  <a:pt x="29629" y="99290"/>
                </a:lnTo>
                <a:lnTo>
                  <a:pt x="35240" y="99503"/>
                </a:lnTo>
                <a:lnTo>
                  <a:pt x="41154" y="99679"/>
                </a:lnTo>
                <a:lnTo>
                  <a:pt x="47314" y="99819"/>
                </a:lnTo>
                <a:lnTo>
                  <a:pt x="53661" y="99919"/>
                </a:lnTo>
                <a:lnTo>
                  <a:pt x="60132" y="9998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789"/>
                </a:lnTo>
                <a:lnTo>
                  <a:pt x="100000" y="4211"/>
                </a:lnTo>
                <a:lnTo>
                  <a:pt x="100000" y="421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4094-20"/>
          <p:cNvSpPr/>
          <p:nvPr/>
        </p:nvSpPr>
        <p:spPr>
          <a:xfrm>
            <a:off x="642938" y="1248035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4229-56"/>
          <p:cNvSpPr/>
          <p:nvPr/>
        </p:nvSpPr>
        <p:spPr>
          <a:xfrm>
            <a:off x="740710" y="1341365"/>
            <a:ext cx="147356" cy="1562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533" y="0"/>
                </a:moveTo>
                <a:lnTo>
                  <a:pt x="51533" y="0"/>
                </a:lnTo>
                <a:cubicBezTo>
                  <a:pt x="52556" y="0"/>
                  <a:pt x="53489" y="208"/>
                  <a:pt x="54333" y="625"/>
                </a:cubicBezTo>
                <a:lnTo>
                  <a:pt x="54333" y="625"/>
                </a:lnTo>
                <a:lnTo>
                  <a:pt x="94933" y="16688"/>
                </a:lnTo>
                <a:cubicBezTo>
                  <a:pt x="97378" y="17646"/>
                  <a:pt x="99311" y="19125"/>
                  <a:pt x="100733" y="21125"/>
                </a:cubicBezTo>
                <a:lnTo>
                  <a:pt x="100733" y="21125"/>
                </a:lnTo>
                <a:cubicBezTo>
                  <a:pt x="102333" y="23167"/>
                  <a:pt x="103133" y="25521"/>
                  <a:pt x="103133" y="28188"/>
                </a:cubicBezTo>
                <a:lnTo>
                  <a:pt x="103133" y="28188"/>
                </a:lnTo>
                <a:cubicBezTo>
                  <a:pt x="103267" y="35063"/>
                  <a:pt x="102044" y="43125"/>
                  <a:pt x="99467" y="52375"/>
                </a:cubicBezTo>
                <a:lnTo>
                  <a:pt x="99467" y="52375"/>
                </a:lnTo>
                <a:cubicBezTo>
                  <a:pt x="96889" y="61625"/>
                  <a:pt x="92244" y="70625"/>
                  <a:pt x="85533" y="79375"/>
                </a:cubicBezTo>
                <a:lnTo>
                  <a:pt x="85533" y="79375"/>
                </a:lnTo>
                <a:cubicBezTo>
                  <a:pt x="78911" y="88208"/>
                  <a:pt x="69444" y="95521"/>
                  <a:pt x="57133" y="101313"/>
                </a:cubicBezTo>
                <a:lnTo>
                  <a:pt x="57133" y="101313"/>
                </a:lnTo>
                <a:cubicBezTo>
                  <a:pt x="53400" y="102938"/>
                  <a:pt x="49689" y="102938"/>
                  <a:pt x="46000" y="101313"/>
                </a:cubicBezTo>
                <a:lnTo>
                  <a:pt x="46000" y="101313"/>
                </a:lnTo>
                <a:cubicBezTo>
                  <a:pt x="33689" y="95521"/>
                  <a:pt x="24222" y="88208"/>
                  <a:pt x="17600" y="79375"/>
                </a:cubicBezTo>
                <a:lnTo>
                  <a:pt x="17600" y="79375"/>
                </a:lnTo>
                <a:cubicBezTo>
                  <a:pt x="10889" y="70625"/>
                  <a:pt x="6244" y="61625"/>
                  <a:pt x="3667" y="52375"/>
                </a:cubicBezTo>
                <a:lnTo>
                  <a:pt x="3667" y="52375"/>
                </a:lnTo>
                <a:cubicBezTo>
                  <a:pt x="1089" y="43125"/>
                  <a:pt x="-133" y="35063"/>
                  <a:pt x="0" y="28188"/>
                </a:cubicBezTo>
                <a:lnTo>
                  <a:pt x="0" y="28188"/>
                </a:lnTo>
                <a:cubicBezTo>
                  <a:pt x="0" y="25521"/>
                  <a:pt x="778" y="23167"/>
                  <a:pt x="2333" y="21125"/>
                </a:cubicBezTo>
                <a:lnTo>
                  <a:pt x="2333" y="21125"/>
                </a:lnTo>
                <a:cubicBezTo>
                  <a:pt x="3800" y="19125"/>
                  <a:pt x="5733" y="17646"/>
                  <a:pt x="8133" y="16688"/>
                </a:cubicBezTo>
                <a:lnTo>
                  <a:pt x="8133" y="16688"/>
                </a:lnTo>
                <a:lnTo>
                  <a:pt x="48800" y="625"/>
                </a:lnTo>
                <a:cubicBezTo>
                  <a:pt x="49644" y="208"/>
                  <a:pt x="50556" y="0"/>
                  <a:pt x="51533" y="0"/>
                </a:cubicBezTo>
                <a:lnTo>
                  <a:pt x="51533" y="0"/>
                </a:lnTo>
                <a:moveTo>
                  <a:pt x="51533" y="13500"/>
                </a:moveTo>
                <a:lnTo>
                  <a:pt x="51533" y="13500"/>
                </a:lnTo>
                <a:lnTo>
                  <a:pt x="51533" y="89625"/>
                </a:lnTo>
                <a:cubicBezTo>
                  <a:pt x="61311" y="84917"/>
                  <a:pt x="68978" y="78938"/>
                  <a:pt x="74533" y="71688"/>
                </a:cubicBezTo>
                <a:lnTo>
                  <a:pt x="74533" y="71688"/>
                </a:lnTo>
                <a:cubicBezTo>
                  <a:pt x="80000" y="64438"/>
                  <a:pt x="83867" y="57000"/>
                  <a:pt x="86133" y="49375"/>
                </a:cubicBezTo>
                <a:lnTo>
                  <a:pt x="86133" y="49375"/>
                </a:lnTo>
                <a:cubicBezTo>
                  <a:pt x="88311" y="41583"/>
                  <a:pt x="89400" y="34583"/>
                  <a:pt x="89400" y="28375"/>
                </a:cubicBezTo>
                <a:lnTo>
                  <a:pt x="89400" y="28375"/>
                </a:lnTo>
                <a:lnTo>
                  <a:pt x="51533" y="13500"/>
                </a:lnTo>
                <a:lnTo>
                  <a:pt x="51533" y="135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4092-17"/>
          <p:cNvSpPr/>
          <p:nvPr/>
        </p:nvSpPr>
        <p:spPr>
          <a:xfrm>
            <a:off x="400050" y="1973126"/>
            <a:ext cx="2666963" cy="1368698"/>
          </a:xfrm>
          <a:prstGeom prst="roundRect">
            <a:avLst>
              <a:gd name="adj" fmla="val 278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4095-22"/>
          <p:cNvSpPr/>
          <p:nvPr/>
        </p:nvSpPr>
        <p:spPr>
          <a:xfrm>
            <a:off x="400050" y="1973126"/>
            <a:ext cx="2666963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1" y="80491"/>
                </a:lnTo>
                <a:lnTo>
                  <a:pt x="46" y="70972"/>
                </a:lnTo>
                <a:lnTo>
                  <a:pt x="82" y="61732"/>
                </a:lnTo>
                <a:lnTo>
                  <a:pt x="127" y="52860"/>
                </a:lnTo>
                <a:lnTo>
                  <a:pt x="181" y="44443"/>
                </a:lnTo>
                <a:lnTo>
                  <a:pt x="243" y="36561"/>
                </a:lnTo>
                <a:lnTo>
                  <a:pt x="314" y="29289"/>
                </a:lnTo>
                <a:lnTo>
                  <a:pt x="392" y="22699"/>
                </a:lnTo>
                <a:lnTo>
                  <a:pt x="476" y="16853"/>
                </a:lnTo>
                <a:lnTo>
                  <a:pt x="566" y="11808"/>
                </a:lnTo>
                <a:lnTo>
                  <a:pt x="661" y="7612"/>
                </a:lnTo>
                <a:lnTo>
                  <a:pt x="760" y="4306"/>
                </a:lnTo>
                <a:lnTo>
                  <a:pt x="862" y="1921"/>
                </a:lnTo>
                <a:lnTo>
                  <a:pt x="966" y="482"/>
                </a:lnTo>
                <a:lnTo>
                  <a:pt x="1071" y="0"/>
                </a:lnTo>
                <a:lnTo>
                  <a:pt x="98929" y="0"/>
                </a:lnTo>
                <a:lnTo>
                  <a:pt x="99034" y="482"/>
                </a:lnTo>
                <a:lnTo>
                  <a:pt x="99138" y="1921"/>
                </a:lnTo>
                <a:lnTo>
                  <a:pt x="99240" y="4306"/>
                </a:lnTo>
                <a:lnTo>
                  <a:pt x="99339" y="7612"/>
                </a:lnTo>
                <a:lnTo>
                  <a:pt x="99434" y="11808"/>
                </a:lnTo>
                <a:lnTo>
                  <a:pt x="99524" y="16853"/>
                </a:lnTo>
                <a:lnTo>
                  <a:pt x="99608" y="22699"/>
                </a:lnTo>
                <a:lnTo>
                  <a:pt x="99686" y="29289"/>
                </a:lnTo>
                <a:lnTo>
                  <a:pt x="99757" y="36561"/>
                </a:lnTo>
                <a:lnTo>
                  <a:pt x="99819" y="44443"/>
                </a:lnTo>
                <a:lnTo>
                  <a:pt x="99873" y="52860"/>
                </a:lnTo>
                <a:lnTo>
                  <a:pt x="99918" y="61732"/>
                </a:lnTo>
                <a:lnTo>
                  <a:pt x="99954" y="70972"/>
                </a:lnTo>
                <a:lnTo>
                  <a:pt x="99979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29" y="100000"/>
                </a:lnTo>
                <a:lnTo>
                  <a:pt x="1071" y="100000"/>
                </a:lnTo>
                <a:lnTo>
                  <a:pt x="1071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4101-34"/>
          <p:cNvCxnSpPr/>
          <p:nvPr/>
        </p:nvCxnSpPr>
        <p:spPr>
          <a:xfrm>
            <a:off x="564356" y="2476760"/>
            <a:ext cx="233835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4104-43"/>
          <p:cNvSpPr/>
          <p:nvPr/>
        </p:nvSpPr>
        <p:spPr>
          <a:xfrm>
            <a:off x="564356" y="2144576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4197-51"/>
          <p:cNvSpPr/>
          <p:nvPr/>
        </p:nvSpPr>
        <p:spPr>
          <a:xfrm>
            <a:off x="664369" y="2216014"/>
            <a:ext cx="5715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417"/>
                </a:moveTo>
                <a:lnTo>
                  <a:pt x="0" y="9417"/>
                </a:lnTo>
                <a:cubicBezTo>
                  <a:pt x="222" y="6806"/>
                  <a:pt x="2056" y="4583"/>
                  <a:pt x="5500" y="2750"/>
                </a:cubicBezTo>
                <a:lnTo>
                  <a:pt x="5500" y="2750"/>
                </a:lnTo>
                <a:lnTo>
                  <a:pt x="5500" y="2750"/>
                </a:lnTo>
                <a:cubicBezTo>
                  <a:pt x="9167" y="1028"/>
                  <a:pt x="13611" y="111"/>
                  <a:pt x="18833" y="0"/>
                </a:cubicBezTo>
                <a:lnTo>
                  <a:pt x="18833" y="0"/>
                </a:lnTo>
                <a:lnTo>
                  <a:pt x="81333" y="0"/>
                </a:lnTo>
                <a:cubicBezTo>
                  <a:pt x="86444" y="111"/>
                  <a:pt x="90833" y="1028"/>
                  <a:pt x="94500" y="2750"/>
                </a:cubicBezTo>
                <a:lnTo>
                  <a:pt x="94500" y="2750"/>
                </a:lnTo>
                <a:cubicBezTo>
                  <a:pt x="97944" y="4583"/>
                  <a:pt x="99778" y="6806"/>
                  <a:pt x="100000" y="9417"/>
                </a:cubicBezTo>
                <a:lnTo>
                  <a:pt x="100000" y="9417"/>
                </a:lnTo>
                <a:lnTo>
                  <a:pt x="100000" y="18750"/>
                </a:lnTo>
                <a:lnTo>
                  <a:pt x="68833" y="18750"/>
                </a:lnTo>
                <a:cubicBezTo>
                  <a:pt x="64833" y="18861"/>
                  <a:pt x="62722" y="19917"/>
                  <a:pt x="62500" y="21917"/>
                </a:cubicBezTo>
                <a:lnTo>
                  <a:pt x="62500" y="21917"/>
                </a:lnTo>
                <a:cubicBezTo>
                  <a:pt x="62722" y="23861"/>
                  <a:pt x="64833" y="24889"/>
                  <a:pt x="68833" y="25000"/>
                </a:cubicBezTo>
                <a:lnTo>
                  <a:pt x="68833" y="25000"/>
                </a:lnTo>
                <a:lnTo>
                  <a:pt x="100000" y="25000"/>
                </a:lnTo>
                <a:lnTo>
                  <a:pt x="100000" y="37500"/>
                </a:lnTo>
                <a:lnTo>
                  <a:pt x="68833" y="37500"/>
                </a:lnTo>
                <a:cubicBezTo>
                  <a:pt x="64833" y="37611"/>
                  <a:pt x="62722" y="38667"/>
                  <a:pt x="62500" y="40667"/>
                </a:cubicBezTo>
                <a:lnTo>
                  <a:pt x="62500" y="40667"/>
                </a:lnTo>
                <a:cubicBezTo>
                  <a:pt x="62722" y="42611"/>
                  <a:pt x="64833" y="43639"/>
                  <a:pt x="68833" y="43750"/>
                </a:cubicBezTo>
                <a:lnTo>
                  <a:pt x="68833" y="43750"/>
                </a:lnTo>
                <a:lnTo>
                  <a:pt x="100000" y="43750"/>
                </a:lnTo>
                <a:lnTo>
                  <a:pt x="100000" y="56250"/>
                </a:lnTo>
                <a:lnTo>
                  <a:pt x="68833" y="56250"/>
                </a:lnTo>
                <a:cubicBezTo>
                  <a:pt x="64833" y="56361"/>
                  <a:pt x="62722" y="57417"/>
                  <a:pt x="62500" y="59417"/>
                </a:cubicBezTo>
                <a:lnTo>
                  <a:pt x="62500" y="59417"/>
                </a:lnTo>
                <a:cubicBezTo>
                  <a:pt x="62722" y="61361"/>
                  <a:pt x="64833" y="62389"/>
                  <a:pt x="68833" y="62500"/>
                </a:cubicBezTo>
                <a:lnTo>
                  <a:pt x="68833" y="62500"/>
                </a:lnTo>
                <a:lnTo>
                  <a:pt x="100000" y="62500"/>
                </a:lnTo>
                <a:lnTo>
                  <a:pt x="100000" y="75000"/>
                </a:lnTo>
                <a:lnTo>
                  <a:pt x="68833" y="75000"/>
                </a:lnTo>
                <a:cubicBezTo>
                  <a:pt x="64833" y="75111"/>
                  <a:pt x="62722" y="76167"/>
                  <a:pt x="62500" y="78167"/>
                </a:cubicBezTo>
                <a:lnTo>
                  <a:pt x="62500" y="78167"/>
                </a:lnTo>
                <a:cubicBezTo>
                  <a:pt x="62722" y="80111"/>
                  <a:pt x="64833" y="81139"/>
                  <a:pt x="68833" y="81250"/>
                </a:cubicBezTo>
                <a:lnTo>
                  <a:pt x="68833" y="81250"/>
                </a:lnTo>
                <a:lnTo>
                  <a:pt x="100000" y="81250"/>
                </a:lnTo>
                <a:lnTo>
                  <a:pt x="100000" y="90667"/>
                </a:lnTo>
                <a:cubicBezTo>
                  <a:pt x="99778" y="93222"/>
                  <a:pt x="97944" y="95417"/>
                  <a:pt x="94500" y="97250"/>
                </a:cubicBezTo>
                <a:lnTo>
                  <a:pt x="94500" y="97250"/>
                </a:lnTo>
                <a:cubicBezTo>
                  <a:pt x="90833" y="98972"/>
                  <a:pt x="86444" y="99889"/>
                  <a:pt x="81333" y="100000"/>
                </a:cubicBezTo>
                <a:lnTo>
                  <a:pt x="81333" y="100000"/>
                </a:lnTo>
                <a:lnTo>
                  <a:pt x="18833" y="100000"/>
                </a:lnTo>
                <a:cubicBezTo>
                  <a:pt x="13611" y="99889"/>
                  <a:pt x="9167" y="98972"/>
                  <a:pt x="5500" y="97250"/>
                </a:cubicBezTo>
                <a:lnTo>
                  <a:pt x="5500" y="97250"/>
                </a:lnTo>
                <a:cubicBezTo>
                  <a:pt x="2056" y="95417"/>
                  <a:pt x="222" y="93222"/>
                  <a:pt x="0" y="90667"/>
                </a:cubicBezTo>
                <a:lnTo>
                  <a:pt x="0" y="90667"/>
                </a:lnTo>
                <a:lnTo>
                  <a:pt x="0" y="941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4093-18"/>
          <p:cNvSpPr/>
          <p:nvPr/>
        </p:nvSpPr>
        <p:spPr>
          <a:xfrm>
            <a:off x="3238463" y="1973126"/>
            <a:ext cx="2666963" cy="1368698"/>
          </a:xfrm>
          <a:prstGeom prst="roundRect">
            <a:avLst>
              <a:gd name="adj" fmla="val 278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9439834096-23"/>
          <p:cNvSpPr/>
          <p:nvPr/>
        </p:nvSpPr>
        <p:spPr>
          <a:xfrm>
            <a:off x="3238463" y="1973126"/>
            <a:ext cx="2666963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1" y="80491"/>
                </a:lnTo>
                <a:lnTo>
                  <a:pt x="46" y="70972"/>
                </a:lnTo>
                <a:lnTo>
                  <a:pt x="82" y="61732"/>
                </a:lnTo>
                <a:lnTo>
                  <a:pt x="127" y="52860"/>
                </a:lnTo>
                <a:lnTo>
                  <a:pt x="181" y="44443"/>
                </a:lnTo>
                <a:lnTo>
                  <a:pt x="243" y="36561"/>
                </a:lnTo>
                <a:lnTo>
                  <a:pt x="314" y="29289"/>
                </a:lnTo>
                <a:lnTo>
                  <a:pt x="392" y="22699"/>
                </a:lnTo>
                <a:lnTo>
                  <a:pt x="476" y="16853"/>
                </a:lnTo>
                <a:lnTo>
                  <a:pt x="566" y="11808"/>
                </a:lnTo>
                <a:lnTo>
                  <a:pt x="661" y="7612"/>
                </a:lnTo>
                <a:lnTo>
                  <a:pt x="760" y="4306"/>
                </a:lnTo>
                <a:lnTo>
                  <a:pt x="862" y="1921"/>
                </a:lnTo>
                <a:lnTo>
                  <a:pt x="966" y="482"/>
                </a:lnTo>
                <a:lnTo>
                  <a:pt x="1071" y="0"/>
                </a:lnTo>
                <a:lnTo>
                  <a:pt x="98929" y="0"/>
                </a:lnTo>
                <a:lnTo>
                  <a:pt x="99034" y="482"/>
                </a:lnTo>
                <a:lnTo>
                  <a:pt x="99138" y="1921"/>
                </a:lnTo>
                <a:lnTo>
                  <a:pt x="99240" y="4306"/>
                </a:lnTo>
                <a:lnTo>
                  <a:pt x="99339" y="7612"/>
                </a:lnTo>
                <a:lnTo>
                  <a:pt x="99434" y="11808"/>
                </a:lnTo>
                <a:lnTo>
                  <a:pt x="99524" y="16853"/>
                </a:lnTo>
                <a:lnTo>
                  <a:pt x="99608" y="22699"/>
                </a:lnTo>
                <a:lnTo>
                  <a:pt x="99686" y="29289"/>
                </a:lnTo>
                <a:lnTo>
                  <a:pt x="99757" y="36561"/>
                </a:lnTo>
                <a:lnTo>
                  <a:pt x="99819" y="44443"/>
                </a:lnTo>
                <a:lnTo>
                  <a:pt x="99873" y="52860"/>
                </a:lnTo>
                <a:lnTo>
                  <a:pt x="99918" y="61732"/>
                </a:lnTo>
                <a:lnTo>
                  <a:pt x="99954" y="70972"/>
                </a:lnTo>
                <a:lnTo>
                  <a:pt x="99979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29" y="100000"/>
                </a:lnTo>
                <a:lnTo>
                  <a:pt x="1071" y="100000"/>
                </a:lnTo>
                <a:lnTo>
                  <a:pt x="1071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9439834102-35"/>
          <p:cNvCxnSpPr/>
          <p:nvPr/>
        </p:nvCxnSpPr>
        <p:spPr>
          <a:xfrm>
            <a:off x="3402769" y="2476760"/>
            <a:ext cx="233835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9439834104-44"/>
          <p:cNvSpPr/>
          <p:nvPr/>
        </p:nvSpPr>
        <p:spPr>
          <a:xfrm>
            <a:off x="3402769" y="2144576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4197-52"/>
          <p:cNvSpPr/>
          <p:nvPr/>
        </p:nvSpPr>
        <p:spPr>
          <a:xfrm>
            <a:off x="3474207" y="2216007"/>
            <a:ext cx="114300" cy="1143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083" y="1000"/>
                </a:moveTo>
                <a:lnTo>
                  <a:pt x="47083" y="1000"/>
                </a:lnTo>
                <a:cubicBezTo>
                  <a:pt x="49028" y="2167"/>
                  <a:pt x="50000" y="3917"/>
                  <a:pt x="50000" y="6250"/>
                </a:cubicBezTo>
                <a:lnTo>
                  <a:pt x="50000" y="6250"/>
                </a:lnTo>
                <a:lnTo>
                  <a:pt x="50000" y="20333"/>
                </a:lnTo>
                <a:lnTo>
                  <a:pt x="67417" y="20333"/>
                </a:lnTo>
                <a:cubicBezTo>
                  <a:pt x="68306" y="17444"/>
                  <a:pt x="70306" y="15889"/>
                  <a:pt x="73417" y="15667"/>
                </a:cubicBezTo>
                <a:lnTo>
                  <a:pt x="73417" y="15667"/>
                </a:lnTo>
                <a:lnTo>
                  <a:pt x="90667" y="15667"/>
                </a:lnTo>
                <a:cubicBezTo>
                  <a:pt x="93222" y="15778"/>
                  <a:pt x="95417" y="16667"/>
                  <a:pt x="97250" y="18333"/>
                </a:cubicBezTo>
                <a:lnTo>
                  <a:pt x="97250" y="18333"/>
                </a:lnTo>
                <a:cubicBezTo>
                  <a:pt x="98972" y="20167"/>
                  <a:pt x="99889" y="22389"/>
                  <a:pt x="100000" y="25000"/>
                </a:cubicBezTo>
                <a:lnTo>
                  <a:pt x="100000" y="25000"/>
                </a:lnTo>
                <a:cubicBezTo>
                  <a:pt x="99889" y="27611"/>
                  <a:pt x="98972" y="29833"/>
                  <a:pt x="97250" y="31667"/>
                </a:cubicBezTo>
                <a:lnTo>
                  <a:pt x="97250" y="31667"/>
                </a:lnTo>
                <a:cubicBezTo>
                  <a:pt x="95417" y="33333"/>
                  <a:pt x="93222" y="34250"/>
                  <a:pt x="90667" y="34417"/>
                </a:cubicBezTo>
                <a:lnTo>
                  <a:pt x="90667" y="34417"/>
                </a:lnTo>
                <a:lnTo>
                  <a:pt x="73417" y="34417"/>
                </a:lnTo>
                <a:cubicBezTo>
                  <a:pt x="70306" y="34139"/>
                  <a:pt x="68306" y="32556"/>
                  <a:pt x="67417" y="29667"/>
                </a:cubicBezTo>
                <a:lnTo>
                  <a:pt x="67417" y="29667"/>
                </a:lnTo>
                <a:lnTo>
                  <a:pt x="50000" y="29667"/>
                </a:lnTo>
                <a:lnTo>
                  <a:pt x="50000" y="43750"/>
                </a:lnTo>
                <a:cubicBezTo>
                  <a:pt x="50000" y="46083"/>
                  <a:pt x="49028" y="47833"/>
                  <a:pt x="47083" y="49000"/>
                </a:cubicBezTo>
                <a:lnTo>
                  <a:pt x="47083" y="49000"/>
                </a:lnTo>
                <a:cubicBezTo>
                  <a:pt x="45139" y="50222"/>
                  <a:pt x="43111" y="50361"/>
                  <a:pt x="41000" y="49417"/>
                </a:cubicBezTo>
                <a:lnTo>
                  <a:pt x="41000" y="49417"/>
                </a:lnTo>
                <a:lnTo>
                  <a:pt x="3500" y="30667"/>
                </a:lnTo>
                <a:cubicBezTo>
                  <a:pt x="1278" y="29389"/>
                  <a:pt x="111" y="27500"/>
                  <a:pt x="0" y="25000"/>
                </a:cubicBezTo>
                <a:lnTo>
                  <a:pt x="0" y="25000"/>
                </a:lnTo>
                <a:cubicBezTo>
                  <a:pt x="111" y="22556"/>
                  <a:pt x="1278" y="20667"/>
                  <a:pt x="3500" y="19333"/>
                </a:cubicBezTo>
                <a:lnTo>
                  <a:pt x="3500" y="19333"/>
                </a:lnTo>
                <a:lnTo>
                  <a:pt x="41000" y="583"/>
                </a:lnTo>
                <a:cubicBezTo>
                  <a:pt x="43111" y="-306"/>
                  <a:pt x="45139" y="-167"/>
                  <a:pt x="47083" y="1000"/>
                </a:cubicBezTo>
                <a:lnTo>
                  <a:pt x="47083" y="1000"/>
                </a:lnTo>
                <a:moveTo>
                  <a:pt x="56250" y="50000"/>
                </a:moveTo>
                <a:lnTo>
                  <a:pt x="56250" y="50000"/>
                </a:lnTo>
                <a:cubicBezTo>
                  <a:pt x="56250" y="48167"/>
                  <a:pt x="56833" y="46667"/>
                  <a:pt x="58000" y="45500"/>
                </a:cubicBezTo>
                <a:lnTo>
                  <a:pt x="58000" y="45500"/>
                </a:lnTo>
                <a:lnTo>
                  <a:pt x="58000" y="45500"/>
                </a:lnTo>
                <a:cubicBezTo>
                  <a:pt x="59167" y="44333"/>
                  <a:pt x="60667" y="43750"/>
                  <a:pt x="62500" y="43750"/>
                </a:cubicBezTo>
                <a:lnTo>
                  <a:pt x="62500" y="43750"/>
                </a:lnTo>
                <a:lnTo>
                  <a:pt x="93750" y="43750"/>
                </a:lnTo>
                <a:cubicBezTo>
                  <a:pt x="95583" y="43750"/>
                  <a:pt x="97083" y="44333"/>
                  <a:pt x="98250" y="45500"/>
                </a:cubicBezTo>
                <a:lnTo>
                  <a:pt x="98250" y="45500"/>
                </a:lnTo>
                <a:cubicBezTo>
                  <a:pt x="99417" y="46667"/>
                  <a:pt x="100000" y="48167"/>
                  <a:pt x="100000" y="50000"/>
                </a:cubicBezTo>
                <a:lnTo>
                  <a:pt x="100000" y="50000"/>
                </a:lnTo>
                <a:lnTo>
                  <a:pt x="100000" y="62500"/>
                </a:lnTo>
                <a:cubicBezTo>
                  <a:pt x="100000" y="64333"/>
                  <a:pt x="99417" y="65833"/>
                  <a:pt x="98250" y="67000"/>
                </a:cubicBezTo>
                <a:lnTo>
                  <a:pt x="98250" y="67000"/>
                </a:lnTo>
                <a:cubicBezTo>
                  <a:pt x="97083" y="68167"/>
                  <a:pt x="95583" y="68750"/>
                  <a:pt x="93750" y="68750"/>
                </a:cubicBezTo>
                <a:lnTo>
                  <a:pt x="93750" y="68750"/>
                </a:lnTo>
                <a:lnTo>
                  <a:pt x="62500" y="68750"/>
                </a:lnTo>
                <a:cubicBezTo>
                  <a:pt x="60667" y="68750"/>
                  <a:pt x="59167" y="68167"/>
                  <a:pt x="58000" y="67000"/>
                </a:cubicBezTo>
                <a:lnTo>
                  <a:pt x="58000" y="67000"/>
                </a:lnTo>
                <a:cubicBezTo>
                  <a:pt x="56833" y="65833"/>
                  <a:pt x="56250" y="64333"/>
                  <a:pt x="56250" y="62500"/>
                </a:cubicBezTo>
                <a:lnTo>
                  <a:pt x="56250" y="62500"/>
                </a:lnTo>
                <a:lnTo>
                  <a:pt x="56250" y="50000"/>
                </a:lnTo>
                <a:moveTo>
                  <a:pt x="6250" y="75000"/>
                </a:moveTo>
                <a:lnTo>
                  <a:pt x="6250" y="75000"/>
                </a:lnTo>
                <a:lnTo>
                  <a:pt x="25000" y="75000"/>
                </a:lnTo>
                <a:cubicBezTo>
                  <a:pt x="26833" y="75000"/>
                  <a:pt x="28333" y="75583"/>
                  <a:pt x="29500" y="76750"/>
                </a:cubicBezTo>
                <a:lnTo>
                  <a:pt x="29500" y="76750"/>
                </a:lnTo>
                <a:cubicBezTo>
                  <a:pt x="30667" y="77917"/>
                  <a:pt x="31250" y="79417"/>
                  <a:pt x="31250" y="81250"/>
                </a:cubicBezTo>
                <a:lnTo>
                  <a:pt x="31250" y="81250"/>
                </a:lnTo>
                <a:lnTo>
                  <a:pt x="31250" y="93750"/>
                </a:lnTo>
                <a:cubicBezTo>
                  <a:pt x="31250" y="95583"/>
                  <a:pt x="30667" y="97083"/>
                  <a:pt x="29500" y="98250"/>
                </a:cubicBezTo>
                <a:lnTo>
                  <a:pt x="29500" y="98250"/>
                </a:lnTo>
                <a:cubicBezTo>
                  <a:pt x="28333" y="99417"/>
                  <a:pt x="26833" y="100000"/>
                  <a:pt x="25000" y="100000"/>
                </a:cubicBezTo>
                <a:lnTo>
                  <a:pt x="25000" y="100000"/>
                </a:lnTo>
                <a:lnTo>
                  <a:pt x="6250" y="100000"/>
                </a:lnTo>
                <a:cubicBezTo>
                  <a:pt x="4417" y="100000"/>
                  <a:pt x="2917" y="99417"/>
                  <a:pt x="1750" y="98250"/>
                </a:cubicBezTo>
                <a:lnTo>
                  <a:pt x="1750" y="98250"/>
                </a:lnTo>
                <a:cubicBezTo>
                  <a:pt x="583" y="97083"/>
                  <a:pt x="0" y="95583"/>
                  <a:pt x="0" y="93750"/>
                </a:cubicBezTo>
                <a:lnTo>
                  <a:pt x="0" y="93750"/>
                </a:lnTo>
                <a:lnTo>
                  <a:pt x="0" y="81250"/>
                </a:lnTo>
                <a:cubicBezTo>
                  <a:pt x="0" y="79417"/>
                  <a:pt x="583" y="77917"/>
                  <a:pt x="1750" y="76750"/>
                </a:cubicBezTo>
                <a:lnTo>
                  <a:pt x="1750" y="76750"/>
                </a:lnTo>
                <a:cubicBezTo>
                  <a:pt x="2917" y="75583"/>
                  <a:pt x="4417" y="75000"/>
                  <a:pt x="6250" y="75000"/>
                </a:cubicBezTo>
                <a:lnTo>
                  <a:pt x="6250" y="75000"/>
                </a:lnTo>
                <a:moveTo>
                  <a:pt x="43750" y="75000"/>
                </a:moveTo>
                <a:lnTo>
                  <a:pt x="43750" y="75000"/>
                </a:lnTo>
                <a:lnTo>
                  <a:pt x="93750" y="75000"/>
                </a:lnTo>
                <a:cubicBezTo>
                  <a:pt x="95583" y="75000"/>
                  <a:pt x="97083" y="75583"/>
                  <a:pt x="98250" y="76750"/>
                </a:cubicBezTo>
                <a:lnTo>
                  <a:pt x="98250" y="76750"/>
                </a:lnTo>
                <a:cubicBezTo>
                  <a:pt x="99417" y="77917"/>
                  <a:pt x="100000" y="79417"/>
                  <a:pt x="100000" y="81250"/>
                </a:cubicBezTo>
                <a:lnTo>
                  <a:pt x="100000" y="81250"/>
                </a:lnTo>
                <a:lnTo>
                  <a:pt x="100000" y="93750"/>
                </a:lnTo>
                <a:cubicBezTo>
                  <a:pt x="100000" y="95583"/>
                  <a:pt x="99417" y="97083"/>
                  <a:pt x="98250" y="98250"/>
                </a:cubicBezTo>
                <a:lnTo>
                  <a:pt x="98250" y="98250"/>
                </a:lnTo>
                <a:cubicBezTo>
                  <a:pt x="97083" y="99417"/>
                  <a:pt x="95583" y="100000"/>
                  <a:pt x="93750" y="100000"/>
                </a:cubicBezTo>
                <a:lnTo>
                  <a:pt x="93750" y="100000"/>
                </a:lnTo>
                <a:lnTo>
                  <a:pt x="43750" y="100000"/>
                </a:lnTo>
                <a:cubicBezTo>
                  <a:pt x="41917" y="100000"/>
                  <a:pt x="40417" y="99417"/>
                  <a:pt x="39250" y="98250"/>
                </a:cubicBezTo>
                <a:lnTo>
                  <a:pt x="39250" y="98250"/>
                </a:lnTo>
                <a:cubicBezTo>
                  <a:pt x="38083" y="97083"/>
                  <a:pt x="37500" y="95583"/>
                  <a:pt x="37500" y="93750"/>
                </a:cubicBezTo>
                <a:lnTo>
                  <a:pt x="37500" y="93750"/>
                </a:lnTo>
                <a:lnTo>
                  <a:pt x="37500" y="81250"/>
                </a:lnTo>
                <a:cubicBezTo>
                  <a:pt x="37500" y="79417"/>
                  <a:pt x="38083" y="77917"/>
                  <a:pt x="39250" y="76750"/>
                </a:cubicBezTo>
                <a:lnTo>
                  <a:pt x="39250" y="76750"/>
                </a:lnTo>
                <a:cubicBezTo>
                  <a:pt x="40417" y="75583"/>
                  <a:pt x="41917" y="75000"/>
                  <a:pt x="43750" y="75000"/>
                </a:cubicBezTo>
                <a:lnTo>
                  <a:pt x="43750" y="75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4093-19"/>
          <p:cNvSpPr/>
          <p:nvPr/>
        </p:nvSpPr>
        <p:spPr>
          <a:xfrm>
            <a:off x="6076876" y="1973126"/>
            <a:ext cx="2667074" cy="1368698"/>
          </a:xfrm>
          <a:prstGeom prst="roundRect">
            <a:avLst>
              <a:gd name="adj" fmla="val 278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9439834096-24"/>
          <p:cNvSpPr/>
          <p:nvPr/>
        </p:nvSpPr>
        <p:spPr>
          <a:xfrm>
            <a:off x="6076876" y="1973126"/>
            <a:ext cx="2667074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1" y="80491"/>
                </a:lnTo>
                <a:lnTo>
                  <a:pt x="46" y="70972"/>
                </a:lnTo>
                <a:lnTo>
                  <a:pt x="82" y="61732"/>
                </a:lnTo>
                <a:lnTo>
                  <a:pt x="127" y="52860"/>
                </a:lnTo>
                <a:lnTo>
                  <a:pt x="181" y="44443"/>
                </a:lnTo>
                <a:lnTo>
                  <a:pt x="243" y="36561"/>
                </a:lnTo>
                <a:lnTo>
                  <a:pt x="314" y="29289"/>
                </a:lnTo>
                <a:lnTo>
                  <a:pt x="392" y="22699"/>
                </a:lnTo>
                <a:lnTo>
                  <a:pt x="476" y="16853"/>
                </a:lnTo>
                <a:lnTo>
                  <a:pt x="566" y="11808"/>
                </a:lnTo>
                <a:lnTo>
                  <a:pt x="661" y="7612"/>
                </a:lnTo>
                <a:lnTo>
                  <a:pt x="760" y="4306"/>
                </a:lnTo>
                <a:lnTo>
                  <a:pt x="862" y="1921"/>
                </a:lnTo>
                <a:lnTo>
                  <a:pt x="966" y="482"/>
                </a:lnTo>
                <a:lnTo>
                  <a:pt x="1071" y="0"/>
                </a:lnTo>
                <a:lnTo>
                  <a:pt x="98929" y="0"/>
                </a:lnTo>
                <a:lnTo>
                  <a:pt x="99034" y="482"/>
                </a:lnTo>
                <a:lnTo>
                  <a:pt x="99138" y="1921"/>
                </a:lnTo>
                <a:lnTo>
                  <a:pt x="99240" y="4306"/>
                </a:lnTo>
                <a:lnTo>
                  <a:pt x="99339" y="7612"/>
                </a:lnTo>
                <a:lnTo>
                  <a:pt x="99434" y="11808"/>
                </a:lnTo>
                <a:lnTo>
                  <a:pt x="99524" y="16853"/>
                </a:lnTo>
                <a:lnTo>
                  <a:pt x="99608" y="22699"/>
                </a:lnTo>
                <a:lnTo>
                  <a:pt x="99686" y="29289"/>
                </a:lnTo>
                <a:lnTo>
                  <a:pt x="99757" y="36561"/>
                </a:lnTo>
                <a:lnTo>
                  <a:pt x="99819" y="44443"/>
                </a:lnTo>
                <a:lnTo>
                  <a:pt x="99873" y="52860"/>
                </a:lnTo>
                <a:lnTo>
                  <a:pt x="99918" y="61732"/>
                </a:lnTo>
                <a:lnTo>
                  <a:pt x="99954" y="70972"/>
                </a:lnTo>
                <a:lnTo>
                  <a:pt x="99979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29" y="100000"/>
                </a:lnTo>
                <a:lnTo>
                  <a:pt x="1071" y="100000"/>
                </a:lnTo>
                <a:lnTo>
                  <a:pt x="1071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9439834102-36"/>
          <p:cNvCxnSpPr/>
          <p:nvPr/>
        </p:nvCxnSpPr>
        <p:spPr>
          <a:xfrm>
            <a:off x="6241182" y="2476760"/>
            <a:ext cx="2338462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9439834104-45"/>
          <p:cNvSpPr/>
          <p:nvPr/>
        </p:nvSpPr>
        <p:spPr>
          <a:xfrm>
            <a:off x="6241182" y="2144576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4235-58"/>
          <p:cNvSpPr/>
          <p:nvPr/>
        </p:nvSpPr>
        <p:spPr>
          <a:xfrm>
            <a:off x="6316179" y="2216348"/>
            <a:ext cx="107180" cy="1136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2152" y="0"/>
                  <a:pt x="53061" y="194"/>
                  <a:pt x="53909" y="583"/>
                </a:cubicBezTo>
                <a:lnTo>
                  <a:pt x="53909" y="583"/>
                </a:lnTo>
                <a:lnTo>
                  <a:pt x="94182" y="16250"/>
                </a:lnTo>
                <a:cubicBezTo>
                  <a:pt x="96606" y="17139"/>
                  <a:pt x="98515" y="18556"/>
                  <a:pt x="99909" y="20500"/>
                </a:cubicBezTo>
                <a:lnTo>
                  <a:pt x="99909" y="20500"/>
                </a:lnTo>
                <a:cubicBezTo>
                  <a:pt x="101485" y="22444"/>
                  <a:pt x="102273" y="24722"/>
                  <a:pt x="102273" y="27333"/>
                </a:cubicBezTo>
                <a:lnTo>
                  <a:pt x="102273" y="27333"/>
                </a:lnTo>
                <a:cubicBezTo>
                  <a:pt x="102394" y="34000"/>
                  <a:pt x="101182" y="41806"/>
                  <a:pt x="98636" y="50750"/>
                </a:cubicBezTo>
                <a:lnTo>
                  <a:pt x="98636" y="50750"/>
                </a:lnTo>
                <a:cubicBezTo>
                  <a:pt x="96091" y="59750"/>
                  <a:pt x="91485" y="68472"/>
                  <a:pt x="84818" y="76917"/>
                </a:cubicBezTo>
                <a:lnTo>
                  <a:pt x="84818" y="76917"/>
                </a:lnTo>
                <a:cubicBezTo>
                  <a:pt x="78273" y="85528"/>
                  <a:pt x="68909" y="92639"/>
                  <a:pt x="56727" y="98250"/>
                </a:cubicBezTo>
                <a:lnTo>
                  <a:pt x="56727" y="98250"/>
                </a:lnTo>
                <a:cubicBezTo>
                  <a:pt x="53030" y="99806"/>
                  <a:pt x="49333" y="99806"/>
                  <a:pt x="45636" y="98250"/>
                </a:cubicBezTo>
                <a:lnTo>
                  <a:pt x="45636" y="98250"/>
                </a:lnTo>
                <a:cubicBezTo>
                  <a:pt x="33394" y="92639"/>
                  <a:pt x="24000" y="85528"/>
                  <a:pt x="17455" y="76917"/>
                </a:cubicBezTo>
                <a:lnTo>
                  <a:pt x="17455" y="76917"/>
                </a:lnTo>
                <a:cubicBezTo>
                  <a:pt x="10788" y="68472"/>
                  <a:pt x="6182" y="59750"/>
                  <a:pt x="3636" y="50750"/>
                </a:cubicBezTo>
                <a:lnTo>
                  <a:pt x="3636" y="50750"/>
                </a:lnTo>
                <a:cubicBezTo>
                  <a:pt x="1091" y="41806"/>
                  <a:pt x="-121" y="34000"/>
                  <a:pt x="0" y="27333"/>
                </a:cubicBezTo>
                <a:lnTo>
                  <a:pt x="0" y="27333"/>
                </a:lnTo>
                <a:cubicBezTo>
                  <a:pt x="0" y="24722"/>
                  <a:pt x="788" y="22444"/>
                  <a:pt x="2364" y="20500"/>
                </a:cubicBezTo>
                <a:lnTo>
                  <a:pt x="2364" y="20500"/>
                </a:lnTo>
                <a:cubicBezTo>
                  <a:pt x="3758" y="18556"/>
                  <a:pt x="5667" y="17139"/>
                  <a:pt x="8091" y="16250"/>
                </a:cubicBezTo>
                <a:lnTo>
                  <a:pt x="8091" y="16250"/>
                </a:lnTo>
                <a:lnTo>
                  <a:pt x="48364" y="583"/>
                </a:lnTo>
                <a:cubicBezTo>
                  <a:pt x="49212" y="194"/>
                  <a:pt x="50152" y="0"/>
                  <a:pt x="51182" y="0"/>
                </a:cubicBezTo>
                <a:lnTo>
                  <a:pt x="51182" y="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4090-14"/>
          <p:cNvSpPr/>
          <p:nvPr/>
        </p:nvSpPr>
        <p:spPr>
          <a:xfrm>
            <a:off x="400050" y="3556136"/>
            <a:ext cx="8343900" cy="678656"/>
          </a:xfrm>
          <a:prstGeom prst="roundRect">
            <a:avLst>
              <a:gd name="adj" fmla="val 561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9439834091-16"/>
          <p:cNvSpPr/>
          <p:nvPr/>
        </p:nvSpPr>
        <p:spPr>
          <a:xfrm>
            <a:off x="400050" y="3556136"/>
            <a:ext cx="42863" cy="678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0"/>
                </a:lnTo>
                <a:lnTo>
                  <a:pt x="53661" y="81"/>
                </a:lnTo>
                <a:lnTo>
                  <a:pt x="47314" y="181"/>
                </a:lnTo>
                <a:lnTo>
                  <a:pt x="41154" y="321"/>
                </a:lnTo>
                <a:lnTo>
                  <a:pt x="35240" y="497"/>
                </a:lnTo>
                <a:lnTo>
                  <a:pt x="29629" y="710"/>
                </a:lnTo>
                <a:lnTo>
                  <a:pt x="24374" y="956"/>
                </a:lnTo>
                <a:lnTo>
                  <a:pt x="19526" y="1233"/>
                </a:lnTo>
                <a:lnTo>
                  <a:pt x="15133" y="1539"/>
                </a:lnTo>
                <a:lnTo>
                  <a:pt x="11235" y="1871"/>
                </a:lnTo>
                <a:lnTo>
                  <a:pt x="7872" y="2226"/>
                </a:lnTo>
                <a:lnTo>
                  <a:pt x="5075" y="2599"/>
                </a:lnTo>
                <a:lnTo>
                  <a:pt x="2871" y="2988"/>
                </a:lnTo>
                <a:lnTo>
                  <a:pt x="1281" y="3389"/>
                </a:lnTo>
                <a:lnTo>
                  <a:pt x="321" y="3798"/>
                </a:lnTo>
                <a:lnTo>
                  <a:pt x="0" y="4211"/>
                </a:lnTo>
                <a:lnTo>
                  <a:pt x="0" y="95789"/>
                </a:lnTo>
                <a:lnTo>
                  <a:pt x="321" y="96202"/>
                </a:lnTo>
                <a:lnTo>
                  <a:pt x="1281" y="96611"/>
                </a:lnTo>
                <a:lnTo>
                  <a:pt x="2871" y="97012"/>
                </a:lnTo>
                <a:lnTo>
                  <a:pt x="5075" y="97401"/>
                </a:lnTo>
                <a:lnTo>
                  <a:pt x="7872" y="97774"/>
                </a:lnTo>
                <a:lnTo>
                  <a:pt x="11235" y="98129"/>
                </a:lnTo>
                <a:lnTo>
                  <a:pt x="15133" y="98461"/>
                </a:lnTo>
                <a:lnTo>
                  <a:pt x="19526" y="98767"/>
                </a:lnTo>
                <a:lnTo>
                  <a:pt x="24374" y="99044"/>
                </a:lnTo>
                <a:lnTo>
                  <a:pt x="29629" y="99290"/>
                </a:lnTo>
                <a:lnTo>
                  <a:pt x="35240" y="99503"/>
                </a:lnTo>
                <a:lnTo>
                  <a:pt x="41154" y="99679"/>
                </a:lnTo>
                <a:lnTo>
                  <a:pt x="47314" y="99819"/>
                </a:lnTo>
                <a:lnTo>
                  <a:pt x="53661" y="99919"/>
                </a:lnTo>
                <a:lnTo>
                  <a:pt x="60132" y="9998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789"/>
                </a:lnTo>
                <a:lnTo>
                  <a:pt x="100000" y="4211"/>
                </a:lnTo>
                <a:lnTo>
                  <a:pt x="100000" y="421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4095-21"/>
          <p:cNvSpPr/>
          <p:nvPr/>
        </p:nvSpPr>
        <p:spPr>
          <a:xfrm>
            <a:off x="642938" y="3745446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4229-57"/>
          <p:cNvSpPr/>
          <p:nvPr/>
        </p:nvSpPr>
        <p:spPr>
          <a:xfrm>
            <a:off x="728663" y="3831171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286" y="60286"/>
                </a:moveTo>
                <a:lnTo>
                  <a:pt x="66286" y="60286"/>
                </a:lnTo>
                <a:cubicBezTo>
                  <a:pt x="74810" y="60000"/>
                  <a:pt x="81905" y="57048"/>
                  <a:pt x="87571" y="51429"/>
                </a:cubicBezTo>
                <a:lnTo>
                  <a:pt x="87571" y="51429"/>
                </a:lnTo>
                <a:lnTo>
                  <a:pt x="87571" y="51429"/>
                </a:lnTo>
                <a:cubicBezTo>
                  <a:pt x="93238" y="45762"/>
                  <a:pt x="96190" y="38667"/>
                  <a:pt x="96429" y="30143"/>
                </a:cubicBezTo>
                <a:lnTo>
                  <a:pt x="96429" y="30143"/>
                </a:lnTo>
                <a:cubicBezTo>
                  <a:pt x="96429" y="27238"/>
                  <a:pt x="96048" y="24476"/>
                  <a:pt x="95286" y="21857"/>
                </a:cubicBezTo>
                <a:lnTo>
                  <a:pt x="95286" y="21857"/>
                </a:lnTo>
                <a:cubicBezTo>
                  <a:pt x="94905" y="20857"/>
                  <a:pt x="94214" y="20214"/>
                  <a:pt x="93214" y="19929"/>
                </a:cubicBezTo>
                <a:lnTo>
                  <a:pt x="93214" y="19929"/>
                </a:lnTo>
                <a:cubicBezTo>
                  <a:pt x="92357" y="19833"/>
                  <a:pt x="91548" y="20167"/>
                  <a:pt x="90786" y="20929"/>
                </a:cubicBezTo>
                <a:lnTo>
                  <a:pt x="90786" y="20929"/>
                </a:lnTo>
                <a:lnTo>
                  <a:pt x="76286" y="35214"/>
                </a:lnTo>
                <a:cubicBezTo>
                  <a:pt x="75667" y="35833"/>
                  <a:pt x="74905" y="36143"/>
                  <a:pt x="74000" y="36143"/>
                </a:cubicBezTo>
                <a:lnTo>
                  <a:pt x="74000" y="36143"/>
                </a:lnTo>
                <a:lnTo>
                  <a:pt x="63286" y="36143"/>
                </a:lnTo>
                <a:cubicBezTo>
                  <a:pt x="61381" y="36048"/>
                  <a:pt x="60381" y="35048"/>
                  <a:pt x="60286" y="33143"/>
                </a:cubicBezTo>
                <a:lnTo>
                  <a:pt x="60286" y="33143"/>
                </a:lnTo>
                <a:lnTo>
                  <a:pt x="60286" y="22429"/>
                </a:lnTo>
                <a:cubicBezTo>
                  <a:pt x="60286" y="21524"/>
                  <a:pt x="60595" y="20762"/>
                  <a:pt x="61214" y="20143"/>
                </a:cubicBezTo>
                <a:lnTo>
                  <a:pt x="61214" y="20143"/>
                </a:lnTo>
                <a:lnTo>
                  <a:pt x="75714" y="5643"/>
                </a:lnTo>
                <a:cubicBezTo>
                  <a:pt x="76333" y="4881"/>
                  <a:pt x="76595" y="4071"/>
                  <a:pt x="76500" y="3214"/>
                </a:cubicBezTo>
                <a:lnTo>
                  <a:pt x="76500" y="3214"/>
                </a:lnTo>
                <a:cubicBezTo>
                  <a:pt x="76214" y="2214"/>
                  <a:pt x="75571" y="1524"/>
                  <a:pt x="74571" y="1143"/>
                </a:cubicBezTo>
                <a:lnTo>
                  <a:pt x="74571" y="1143"/>
                </a:lnTo>
                <a:cubicBezTo>
                  <a:pt x="71952" y="381"/>
                  <a:pt x="69190" y="0"/>
                  <a:pt x="66286" y="0"/>
                </a:cubicBezTo>
                <a:lnTo>
                  <a:pt x="66286" y="0"/>
                </a:lnTo>
                <a:cubicBezTo>
                  <a:pt x="57762" y="238"/>
                  <a:pt x="50667" y="3190"/>
                  <a:pt x="45000" y="8857"/>
                </a:cubicBezTo>
                <a:lnTo>
                  <a:pt x="45000" y="8857"/>
                </a:lnTo>
                <a:cubicBezTo>
                  <a:pt x="39381" y="14524"/>
                  <a:pt x="36429" y="21619"/>
                  <a:pt x="36143" y="30143"/>
                </a:cubicBezTo>
                <a:lnTo>
                  <a:pt x="36143" y="30143"/>
                </a:lnTo>
                <a:cubicBezTo>
                  <a:pt x="36143" y="33762"/>
                  <a:pt x="36786" y="37214"/>
                  <a:pt x="38071" y="40500"/>
                </a:cubicBezTo>
                <a:lnTo>
                  <a:pt x="38071" y="40500"/>
                </a:lnTo>
                <a:lnTo>
                  <a:pt x="3786" y="74571"/>
                </a:lnTo>
                <a:cubicBezTo>
                  <a:pt x="1262" y="77095"/>
                  <a:pt x="0" y="80119"/>
                  <a:pt x="0" y="83643"/>
                </a:cubicBezTo>
                <a:lnTo>
                  <a:pt x="0" y="83643"/>
                </a:lnTo>
                <a:cubicBezTo>
                  <a:pt x="143" y="87262"/>
                  <a:pt x="1405" y="90262"/>
                  <a:pt x="3786" y="92643"/>
                </a:cubicBezTo>
                <a:lnTo>
                  <a:pt x="3786" y="92643"/>
                </a:lnTo>
                <a:cubicBezTo>
                  <a:pt x="6167" y="95024"/>
                  <a:pt x="9167" y="96286"/>
                  <a:pt x="12786" y="96429"/>
                </a:cubicBezTo>
                <a:lnTo>
                  <a:pt x="12786" y="96429"/>
                </a:lnTo>
                <a:cubicBezTo>
                  <a:pt x="16310" y="96429"/>
                  <a:pt x="19333" y="95167"/>
                  <a:pt x="21857" y="92643"/>
                </a:cubicBezTo>
                <a:lnTo>
                  <a:pt x="21857" y="92643"/>
                </a:lnTo>
                <a:lnTo>
                  <a:pt x="56143" y="58571"/>
                </a:lnTo>
                <a:cubicBezTo>
                  <a:pt x="59286" y="59714"/>
                  <a:pt x="62667" y="60286"/>
                  <a:pt x="66286" y="60286"/>
                </a:cubicBezTo>
                <a:lnTo>
                  <a:pt x="66286" y="60286"/>
                </a:lnTo>
                <a:moveTo>
                  <a:pt x="15071" y="76857"/>
                </a:moveTo>
                <a:lnTo>
                  <a:pt x="15071" y="76857"/>
                </a:lnTo>
                <a:cubicBezTo>
                  <a:pt x="17833" y="77095"/>
                  <a:pt x="19333" y="78595"/>
                  <a:pt x="19571" y="81357"/>
                </a:cubicBezTo>
                <a:lnTo>
                  <a:pt x="19571" y="81357"/>
                </a:lnTo>
                <a:cubicBezTo>
                  <a:pt x="19333" y="84119"/>
                  <a:pt x="17833" y="85619"/>
                  <a:pt x="15071" y="85857"/>
                </a:cubicBezTo>
                <a:lnTo>
                  <a:pt x="15071" y="85857"/>
                </a:lnTo>
                <a:cubicBezTo>
                  <a:pt x="12310" y="85619"/>
                  <a:pt x="10810" y="84119"/>
                  <a:pt x="10571" y="81357"/>
                </a:cubicBezTo>
                <a:lnTo>
                  <a:pt x="10571" y="81357"/>
                </a:lnTo>
                <a:cubicBezTo>
                  <a:pt x="10810" y="78595"/>
                  <a:pt x="12310" y="77095"/>
                  <a:pt x="15071" y="76857"/>
                </a:cubicBezTo>
                <a:lnTo>
                  <a:pt x="15071" y="768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4103-42"/>
          <p:cNvSpPr/>
          <p:nvPr/>
        </p:nvSpPr>
        <p:spPr>
          <a:xfrm>
            <a:off x="1913186" y="3706155"/>
            <a:ext cx="328613" cy="142875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408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9439834087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9439834088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3" name="el-1789439834088-8"/>
          <p:cNvSpPr txBox="1"/>
          <p:nvPr/>
        </p:nvSpPr>
        <p:spPr>
          <a:xfrm>
            <a:off x="3598218" y="157163"/>
            <a:ext cx="220027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电气线路暗管敷设防护密闭措施</a:t>
            </a:r>
            <a:endParaRPr/>
          </a:p>
        </p:txBody>
      </p:sp>
      <p:sp>
        <p:nvSpPr>
          <p:cNvPr id="34" name="el-1789439834088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· 线路敷设</a:t>
            </a:r>
            <a:endParaRPr/>
          </a:p>
        </p:txBody>
      </p:sp>
      <p:sp>
        <p:nvSpPr>
          <p:cNvPr id="35" name="el-1789439834100-30"/>
          <p:cNvSpPr txBox="1"/>
          <p:nvPr/>
        </p:nvSpPr>
        <p:spPr>
          <a:xfrm>
            <a:off x="1128713" y="1223032"/>
            <a:ext cx="748522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核心要求</a:t>
            </a:r>
            <a:endParaRPr/>
          </a:p>
        </p:txBody>
      </p:sp>
      <p:sp>
        <p:nvSpPr>
          <p:cNvPr id="36" name="el-1789439834098-25"/>
          <p:cNvSpPr txBox="1"/>
          <p:nvPr/>
        </p:nvSpPr>
        <p:spPr>
          <a:xfrm>
            <a:off x="1128713" y="1387339"/>
            <a:ext cx="751522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穿过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外墙、临空墙、防护密闭隔墙和密闭隔墙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的各种电缆管线和预留备用管应进行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防护密闭或密闭处理</a:t>
            </a:r>
            <a:endParaRPr/>
          </a:p>
        </p:txBody>
      </p:sp>
      <p:sp>
        <p:nvSpPr>
          <p:cNvPr id="37" name="el-1789439834102-38"/>
          <p:cNvSpPr txBox="1"/>
          <p:nvPr/>
        </p:nvSpPr>
        <p:spPr>
          <a:xfrm>
            <a:off x="892969" y="2187439"/>
            <a:ext cx="6129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管壁厚度</a:t>
            </a:r>
            <a:endParaRPr/>
          </a:p>
        </p:txBody>
      </p:sp>
      <p:sp>
        <p:nvSpPr>
          <p:cNvPr id="38" name="el-1789439834099-26"/>
          <p:cNvSpPr txBox="1"/>
          <p:nvPr/>
        </p:nvSpPr>
        <p:spPr>
          <a:xfrm>
            <a:off x="564356" y="2551770"/>
            <a:ext cx="2862416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≥ </a:t>
            </a:r>
            <a:r>
              <a:rPr b="1" sz="157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2.5</a:t>
            </a:r>
            <a:r>
              <a:rPr b="1" sz="675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9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mm</a:t>
            </a:r>
            <a:endParaRPr/>
          </a:p>
        </p:txBody>
      </p:sp>
      <p:sp>
        <p:nvSpPr>
          <p:cNvPr id="39" name="el-1789439834100-31"/>
          <p:cNvSpPr txBox="1"/>
          <p:nvPr/>
        </p:nvSpPr>
        <p:spPr>
          <a:xfrm>
            <a:off x="564356" y="2863193"/>
            <a:ext cx="260124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选用热镀锌钢管壁厚不小于2.5mm</a:t>
            </a:r>
            <a:endParaRPr/>
          </a:p>
        </p:txBody>
      </p:sp>
      <p:sp>
        <p:nvSpPr>
          <p:cNvPr id="40" name="el-1789439834102-39"/>
          <p:cNvSpPr txBox="1"/>
          <p:nvPr/>
        </p:nvSpPr>
        <p:spPr>
          <a:xfrm>
            <a:off x="3731382" y="2187439"/>
            <a:ext cx="74366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接线盒密封</a:t>
            </a:r>
            <a:endParaRPr/>
          </a:p>
        </p:txBody>
      </p:sp>
      <p:sp>
        <p:nvSpPr>
          <p:cNvPr id="41" name="el-1789439834099-27"/>
          <p:cNvSpPr txBox="1"/>
          <p:nvPr/>
        </p:nvSpPr>
        <p:spPr>
          <a:xfrm>
            <a:off x="3402769" y="2551770"/>
            <a:ext cx="2478368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战时填</a:t>
            </a:r>
            <a:r>
              <a:rPr b="1" sz="157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密封材料</a:t>
            </a:r>
            <a:endParaRPr/>
          </a:p>
        </p:txBody>
      </p:sp>
      <p:sp>
        <p:nvSpPr>
          <p:cNvPr id="42" name="el-1789439834101-32"/>
          <p:cNvSpPr txBox="1"/>
          <p:nvPr/>
        </p:nvSpPr>
        <p:spPr>
          <a:xfrm>
            <a:off x="3402769" y="2863193"/>
            <a:ext cx="2338350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5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核5级、核6级、核6B级、常5级、常6级人防工程</a:t>
            </a:r>
            <a:endParaRPr/>
          </a:p>
        </p:txBody>
      </p:sp>
      <p:sp>
        <p:nvSpPr>
          <p:cNvPr id="43" name="el-1789439834102-40"/>
          <p:cNvSpPr txBox="1"/>
          <p:nvPr/>
        </p:nvSpPr>
        <p:spPr>
          <a:xfrm>
            <a:off x="6569794" y="2187439"/>
            <a:ext cx="6129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防护盖板</a:t>
            </a:r>
            <a:endParaRPr/>
          </a:p>
        </p:txBody>
      </p:sp>
      <p:sp>
        <p:nvSpPr>
          <p:cNvPr id="44" name="el-1789439834099-28"/>
          <p:cNvSpPr txBox="1"/>
          <p:nvPr/>
        </p:nvSpPr>
        <p:spPr>
          <a:xfrm>
            <a:off x="6241182" y="2551770"/>
            <a:ext cx="2734511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≥ </a:t>
            </a:r>
            <a:r>
              <a:rPr b="1" sz="157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3</a:t>
            </a:r>
            <a:r>
              <a:rPr b="1" sz="675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9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mm</a:t>
            </a:r>
            <a:endParaRPr/>
          </a:p>
        </p:txBody>
      </p:sp>
      <p:sp>
        <p:nvSpPr>
          <p:cNvPr id="45" name="el-1789439834101-33"/>
          <p:cNvSpPr txBox="1"/>
          <p:nvPr/>
        </p:nvSpPr>
        <p:spPr>
          <a:xfrm>
            <a:off x="6241182" y="2863193"/>
            <a:ext cx="241847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防护密闭门外接线盒用热镀锌钢板防护盖板</a:t>
            </a:r>
            <a:endParaRPr/>
          </a:p>
        </p:txBody>
      </p:sp>
      <p:sp>
        <p:nvSpPr>
          <p:cNvPr id="46" name="el-1789439834102-37"/>
          <p:cNvSpPr txBox="1"/>
          <p:nvPr/>
        </p:nvSpPr>
        <p:spPr>
          <a:xfrm>
            <a:off x="1057275" y="3691868"/>
            <a:ext cx="87448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暗管敷设做法</a:t>
            </a:r>
            <a:endParaRPr/>
          </a:p>
        </p:txBody>
      </p:sp>
      <p:sp>
        <p:nvSpPr>
          <p:cNvPr id="47" name="el-1789439834102-41"/>
          <p:cNvSpPr txBox="1"/>
          <p:nvPr/>
        </p:nvSpPr>
        <p:spPr>
          <a:xfrm>
            <a:off x="1984623" y="3720443"/>
            <a:ext cx="317182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7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要点</a:t>
            </a:r>
            <a:endParaRPr/>
          </a:p>
        </p:txBody>
      </p:sp>
      <p:sp>
        <p:nvSpPr>
          <p:cNvPr id="48" name="el-1789439834100-29"/>
          <p:cNvSpPr txBox="1"/>
          <p:nvPr/>
        </p:nvSpPr>
        <p:spPr>
          <a:xfrm>
            <a:off x="1057275" y="3906180"/>
            <a:ext cx="8086725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采用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暗管敷设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时，战时在接线盒内填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密封材料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； 防护密闭门外的接线盒应采用厚度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≥3mm热镀锌钢板防护盖板</a:t>
            </a:r>
            <a:endParaRPr/>
          </a:p>
        </p:txBody>
      </p:sp>
      <p:sp>
        <p:nvSpPr>
          <p:cNvPr id="49" name="el-1789439834088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0" name="el-1789439834087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线路敷设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1" name="el-1789439834089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9439834089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52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442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4428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4431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4432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4435-18"/>
          <p:cNvSpPr/>
          <p:nvPr/>
        </p:nvSpPr>
        <p:spPr>
          <a:xfrm>
            <a:off x="400050" y="1133066"/>
            <a:ext cx="4086225" cy="1212875"/>
          </a:xfrm>
          <a:prstGeom prst="roundRect">
            <a:avLst>
              <a:gd name="adj" fmla="val 314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4436-21"/>
          <p:cNvSpPr/>
          <p:nvPr/>
        </p:nvSpPr>
        <p:spPr>
          <a:xfrm>
            <a:off x="400050" y="1133066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4440-24"/>
          <p:cNvCxnSpPr/>
          <p:nvPr/>
        </p:nvCxnSpPr>
        <p:spPr>
          <a:xfrm>
            <a:off x="592931" y="1650988"/>
            <a:ext cx="3700463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4447-36"/>
          <p:cNvSpPr/>
          <p:nvPr/>
        </p:nvSpPr>
        <p:spPr>
          <a:xfrm>
            <a:off x="592931" y="1304516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4468-50"/>
          <p:cNvSpPr/>
          <p:nvPr/>
        </p:nvSpPr>
        <p:spPr>
          <a:xfrm>
            <a:off x="671723" y="1379881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4445-32"/>
          <p:cNvSpPr/>
          <p:nvPr/>
        </p:nvSpPr>
        <p:spPr>
          <a:xfrm>
            <a:off x="3861197" y="1358094"/>
            <a:ext cx="432197" cy="164306"/>
          </a:xfrm>
          <a:prstGeom prst="roundRect">
            <a:avLst>
              <a:gd name="adj" fmla="val 11594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4476-64"/>
          <p:cNvSpPr/>
          <p:nvPr/>
        </p:nvSpPr>
        <p:spPr>
          <a:xfrm>
            <a:off x="592931" y="176885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4476-65"/>
          <p:cNvSpPr/>
          <p:nvPr/>
        </p:nvSpPr>
        <p:spPr>
          <a:xfrm>
            <a:off x="592931" y="203954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4436-19"/>
          <p:cNvSpPr/>
          <p:nvPr/>
        </p:nvSpPr>
        <p:spPr>
          <a:xfrm>
            <a:off x="4657725" y="1133066"/>
            <a:ext cx="4086225" cy="1212875"/>
          </a:xfrm>
          <a:prstGeom prst="roundRect">
            <a:avLst>
              <a:gd name="adj" fmla="val 314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9439834436-22"/>
          <p:cNvSpPr/>
          <p:nvPr/>
        </p:nvSpPr>
        <p:spPr>
          <a:xfrm>
            <a:off x="4657725" y="1133066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439834440-25"/>
          <p:cNvCxnSpPr/>
          <p:nvPr/>
        </p:nvCxnSpPr>
        <p:spPr>
          <a:xfrm>
            <a:off x="4850606" y="1650988"/>
            <a:ext cx="3700463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439834447-37"/>
          <p:cNvSpPr/>
          <p:nvPr/>
        </p:nvSpPr>
        <p:spPr>
          <a:xfrm>
            <a:off x="4850606" y="1304516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4478-67"/>
          <p:cNvSpPr/>
          <p:nvPr/>
        </p:nvSpPr>
        <p:spPr>
          <a:xfrm>
            <a:off x="4929398" y="1379881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4446-35"/>
          <p:cNvSpPr/>
          <p:nvPr/>
        </p:nvSpPr>
        <p:spPr>
          <a:xfrm>
            <a:off x="8118872" y="1358094"/>
            <a:ext cx="432197" cy="164306"/>
          </a:xfrm>
          <a:prstGeom prst="roundRect">
            <a:avLst>
              <a:gd name="adj" fmla="val 11594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4476-66"/>
          <p:cNvSpPr/>
          <p:nvPr/>
        </p:nvSpPr>
        <p:spPr>
          <a:xfrm>
            <a:off x="4850606" y="176885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4468-49"/>
          <p:cNvSpPr/>
          <p:nvPr/>
        </p:nvSpPr>
        <p:spPr>
          <a:xfrm>
            <a:off x="4850606" y="203954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4433-13"/>
          <p:cNvSpPr/>
          <p:nvPr/>
        </p:nvSpPr>
        <p:spPr>
          <a:xfrm>
            <a:off x="400050" y="2517391"/>
            <a:ext cx="8343900" cy="1021556"/>
          </a:xfrm>
          <a:prstGeom prst="roundRect">
            <a:avLst>
              <a:gd name="adj" fmla="val 373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9439834434-15"/>
          <p:cNvSpPr/>
          <p:nvPr/>
        </p:nvSpPr>
        <p:spPr>
          <a:xfrm>
            <a:off x="400050" y="2517391"/>
            <a:ext cx="42863" cy="10215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3"/>
                </a:lnTo>
                <a:lnTo>
                  <a:pt x="53661" y="54"/>
                </a:lnTo>
                <a:lnTo>
                  <a:pt x="47314" y="120"/>
                </a:lnTo>
                <a:lnTo>
                  <a:pt x="41154" y="213"/>
                </a:lnTo>
                <a:lnTo>
                  <a:pt x="35240" y="330"/>
                </a:lnTo>
                <a:lnTo>
                  <a:pt x="29629" y="471"/>
                </a:lnTo>
                <a:lnTo>
                  <a:pt x="24374" y="635"/>
                </a:lnTo>
                <a:lnTo>
                  <a:pt x="19526" y="819"/>
                </a:lnTo>
                <a:lnTo>
                  <a:pt x="15133" y="1023"/>
                </a:lnTo>
                <a:lnTo>
                  <a:pt x="11235" y="1243"/>
                </a:lnTo>
                <a:lnTo>
                  <a:pt x="7872" y="1479"/>
                </a:lnTo>
                <a:lnTo>
                  <a:pt x="5075" y="1727"/>
                </a:lnTo>
                <a:lnTo>
                  <a:pt x="2871" y="1985"/>
                </a:lnTo>
                <a:lnTo>
                  <a:pt x="1281" y="2251"/>
                </a:lnTo>
                <a:lnTo>
                  <a:pt x="321" y="2523"/>
                </a:lnTo>
                <a:lnTo>
                  <a:pt x="0" y="2797"/>
                </a:lnTo>
                <a:lnTo>
                  <a:pt x="0" y="97203"/>
                </a:lnTo>
                <a:lnTo>
                  <a:pt x="321" y="97477"/>
                </a:lnTo>
                <a:lnTo>
                  <a:pt x="1281" y="97749"/>
                </a:lnTo>
                <a:lnTo>
                  <a:pt x="2871" y="98015"/>
                </a:lnTo>
                <a:lnTo>
                  <a:pt x="5075" y="98273"/>
                </a:lnTo>
                <a:lnTo>
                  <a:pt x="7872" y="98521"/>
                </a:lnTo>
                <a:lnTo>
                  <a:pt x="11235" y="98757"/>
                </a:lnTo>
                <a:lnTo>
                  <a:pt x="15133" y="98977"/>
                </a:lnTo>
                <a:lnTo>
                  <a:pt x="19526" y="99181"/>
                </a:lnTo>
                <a:lnTo>
                  <a:pt x="24374" y="99365"/>
                </a:lnTo>
                <a:lnTo>
                  <a:pt x="29629" y="99529"/>
                </a:lnTo>
                <a:lnTo>
                  <a:pt x="35240" y="99670"/>
                </a:lnTo>
                <a:lnTo>
                  <a:pt x="41154" y="99787"/>
                </a:lnTo>
                <a:lnTo>
                  <a:pt x="47314" y="99880"/>
                </a:lnTo>
                <a:lnTo>
                  <a:pt x="53661" y="99946"/>
                </a:lnTo>
                <a:lnTo>
                  <a:pt x="60132" y="99987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7203"/>
                </a:lnTo>
                <a:lnTo>
                  <a:pt x="100000" y="2797"/>
                </a:lnTo>
                <a:lnTo>
                  <a:pt x="100000" y="2797"/>
                </a:lnTo>
                <a:lnTo>
                  <a:pt x="66667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4474-58"/>
          <p:cNvSpPr/>
          <p:nvPr/>
        </p:nvSpPr>
        <p:spPr>
          <a:xfrm>
            <a:off x="644305" y="2697341"/>
            <a:ext cx="149070" cy="118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375" y="26333"/>
                </a:moveTo>
                <a:lnTo>
                  <a:pt x="47563" y="26333"/>
                </a:lnTo>
                <a:cubicBezTo>
                  <a:pt x="48688" y="24944"/>
                  <a:pt x="49000" y="23222"/>
                  <a:pt x="48500" y="21167"/>
                </a:cubicBezTo>
                <a:lnTo>
                  <a:pt x="48500" y="21167"/>
                </a:lnTo>
                <a:cubicBezTo>
                  <a:pt x="48083" y="20056"/>
                  <a:pt x="47667" y="19028"/>
                  <a:pt x="47250" y="18083"/>
                </a:cubicBezTo>
                <a:lnTo>
                  <a:pt x="47250" y="18083"/>
                </a:lnTo>
                <a:lnTo>
                  <a:pt x="46750" y="16833"/>
                </a:lnTo>
                <a:cubicBezTo>
                  <a:pt x="46250" y="15833"/>
                  <a:pt x="45729" y="14861"/>
                  <a:pt x="45188" y="13917"/>
                </a:cubicBezTo>
                <a:lnTo>
                  <a:pt x="45188" y="13917"/>
                </a:lnTo>
                <a:cubicBezTo>
                  <a:pt x="44146" y="12250"/>
                  <a:pt x="42917" y="11750"/>
                  <a:pt x="41500" y="12417"/>
                </a:cubicBezTo>
                <a:lnTo>
                  <a:pt x="41500" y="12417"/>
                </a:lnTo>
                <a:lnTo>
                  <a:pt x="36938" y="14333"/>
                </a:lnTo>
                <a:cubicBezTo>
                  <a:pt x="35313" y="12500"/>
                  <a:pt x="33458" y="11056"/>
                  <a:pt x="31375" y="10000"/>
                </a:cubicBezTo>
                <a:lnTo>
                  <a:pt x="31375" y="10000"/>
                </a:lnTo>
                <a:lnTo>
                  <a:pt x="30438" y="3917"/>
                </a:lnTo>
                <a:cubicBezTo>
                  <a:pt x="30021" y="1861"/>
                  <a:pt x="29083" y="611"/>
                  <a:pt x="27625" y="167"/>
                </a:cubicBezTo>
                <a:lnTo>
                  <a:pt x="27625" y="167"/>
                </a:lnTo>
                <a:cubicBezTo>
                  <a:pt x="26583" y="56"/>
                  <a:pt x="25500" y="0"/>
                  <a:pt x="24375" y="0"/>
                </a:cubicBezTo>
                <a:lnTo>
                  <a:pt x="24375" y="0"/>
                </a:lnTo>
                <a:lnTo>
                  <a:pt x="24375" y="0"/>
                </a:lnTo>
                <a:cubicBezTo>
                  <a:pt x="23333" y="0"/>
                  <a:pt x="22292" y="56"/>
                  <a:pt x="21250" y="167"/>
                </a:cubicBezTo>
                <a:lnTo>
                  <a:pt x="21250" y="167"/>
                </a:lnTo>
                <a:cubicBezTo>
                  <a:pt x="19667" y="611"/>
                  <a:pt x="18688" y="1861"/>
                  <a:pt x="18313" y="3917"/>
                </a:cubicBezTo>
                <a:lnTo>
                  <a:pt x="18313" y="3917"/>
                </a:lnTo>
                <a:lnTo>
                  <a:pt x="17375" y="10000"/>
                </a:lnTo>
                <a:cubicBezTo>
                  <a:pt x="15292" y="11056"/>
                  <a:pt x="13417" y="12500"/>
                  <a:pt x="11750" y="14333"/>
                </a:cubicBezTo>
                <a:lnTo>
                  <a:pt x="11750" y="14333"/>
                </a:lnTo>
                <a:lnTo>
                  <a:pt x="7375" y="12417"/>
                </a:lnTo>
                <a:cubicBezTo>
                  <a:pt x="5833" y="11750"/>
                  <a:pt x="4542" y="12250"/>
                  <a:pt x="3500" y="13917"/>
                </a:cubicBezTo>
                <a:lnTo>
                  <a:pt x="3500" y="13917"/>
                </a:lnTo>
                <a:cubicBezTo>
                  <a:pt x="3000" y="14861"/>
                  <a:pt x="2479" y="15889"/>
                  <a:pt x="1938" y="17000"/>
                </a:cubicBezTo>
                <a:lnTo>
                  <a:pt x="1938" y="17000"/>
                </a:lnTo>
                <a:lnTo>
                  <a:pt x="1500" y="18083"/>
                </a:lnTo>
                <a:cubicBezTo>
                  <a:pt x="1083" y="19028"/>
                  <a:pt x="667" y="20056"/>
                  <a:pt x="250" y="21167"/>
                </a:cubicBezTo>
                <a:lnTo>
                  <a:pt x="250" y="21167"/>
                </a:lnTo>
                <a:cubicBezTo>
                  <a:pt x="-292" y="23222"/>
                  <a:pt x="63" y="24944"/>
                  <a:pt x="1313" y="26333"/>
                </a:cubicBezTo>
                <a:lnTo>
                  <a:pt x="1313" y="26333"/>
                </a:lnTo>
                <a:lnTo>
                  <a:pt x="4750" y="30500"/>
                </a:lnTo>
                <a:cubicBezTo>
                  <a:pt x="4542" y="31889"/>
                  <a:pt x="4438" y="33333"/>
                  <a:pt x="4438" y="34833"/>
                </a:cubicBezTo>
                <a:lnTo>
                  <a:pt x="4438" y="34833"/>
                </a:lnTo>
                <a:cubicBezTo>
                  <a:pt x="4438" y="36389"/>
                  <a:pt x="4542" y="37861"/>
                  <a:pt x="4750" y="39250"/>
                </a:cubicBezTo>
                <a:lnTo>
                  <a:pt x="4750" y="39250"/>
                </a:lnTo>
                <a:lnTo>
                  <a:pt x="1313" y="43333"/>
                </a:lnTo>
                <a:cubicBezTo>
                  <a:pt x="63" y="44722"/>
                  <a:pt x="-292" y="46472"/>
                  <a:pt x="250" y="48583"/>
                </a:cubicBezTo>
                <a:lnTo>
                  <a:pt x="250" y="48583"/>
                </a:lnTo>
                <a:cubicBezTo>
                  <a:pt x="667" y="49694"/>
                  <a:pt x="1083" y="50722"/>
                  <a:pt x="1500" y="51667"/>
                </a:cubicBezTo>
                <a:lnTo>
                  <a:pt x="1500" y="51667"/>
                </a:lnTo>
                <a:lnTo>
                  <a:pt x="1938" y="52917"/>
                </a:lnTo>
                <a:cubicBezTo>
                  <a:pt x="2354" y="53861"/>
                  <a:pt x="2875" y="54833"/>
                  <a:pt x="3500" y="55833"/>
                </a:cubicBezTo>
                <a:lnTo>
                  <a:pt x="3500" y="55833"/>
                </a:lnTo>
                <a:cubicBezTo>
                  <a:pt x="4542" y="57500"/>
                  <a:pt x="5833" y="57972"/>
                  <a:pt x="7375" y="57250"/>
                </a:cubicBezTo>
                <a:lnTo>
                  <a:pt x="7375" y="57250"/>
                </a:lnTo>
                <a:lnTo>
                  <a:pt x="11750" y="55417"/>
                </a:lnTo>
                <a:cubicBezTo>
                  <a:pt x="13417" y="57194"/>
                  <a:pt x="15292" y="58639"/>
                  <a:pt x="17375" y="59750"/>
                </a:cubicBezTo>
                <a:lnTo>
                  <a:pt x="17375" y="59750"/>
                </a:lnTo>
                <a:lnTo>
                  <a:pt x="18313" y="65750"/>
                </a:lnTo>
                <a:cubicBezTo>
                  <a:pt x="18688" y="67861"/>
                  <a:pt x="19667" y="69111"/>
                  <a:pt x="21250" y="69500"/>
                </a:cubicBezTo>
                <a:lnTo>
                  <a:pt x="21250" y="69500"/>
                </a:lnTo>
                <a:cubicBezTo>
                  <a:pt x="22292" y="69667"/>
                  <a:pt x="23333" y="69750"/>
                  <a:pt x="24375" y="69750"/>
                </a:cubicBezTo>
                <a:lnTo>
                  <a:pt x="24375" y="69750"/>
                </a:lnTo>
                <a:cubicBezTo>
                  <a:pt x="25417" y="69750"/>
                  <a:pt x="26438" y="69667"/>
                  <a:pt x="27437" y="69500"/>
                </a:cubicBezTo>
                <a:lnTo>
                  <a:pt x="27437" y="69500"/>
                </a:lnTo>
                <a:cubicBezTo>
                  <a:pt x="29021" y="69111"/>
                  <a:pt x="30021" y="67861"/>
                  <a:pt x="30438" y="65750"/>
                </a:cubicBezTo>
                <a:lnTo>
                  <a:pt x="30438" y="65750"/>
                </a:lnTo>
                <a:lnTo>
                  <a:pt x="31375" y="59750"/>
                </a:lnTo>
                <a:cubicBezTo>
                  <a:pt x="33458" y="58639"/>
                  <a:pt x="35313" y="57194"/>
                  <a:pt x="36938" y="55417"/>
                </a:cubicBezTo>
                <a:lnTo>
                  <a:pt x="36938" y="55417"/>
                </a:lnTo>
                <a:lnTo>
                  <a:pt x="41313" y="57250"/>
                </a:lnTo>
                <a:cubicBezTo>
                  <a:pt x="42854" y="57972"/>
                  <a:pt x="44146" y="57500"/>
                  <a:pt x="45188" y="55833"/>
                </a:cubicBezTo>
                <a:lnTo>
                  <a:pt x="45188" y="55833"/>
                </a:lnTo>
                <a:cubicBezTo>
                  <a:pt x="45729" y="54833"/>
                  <a:pt x="46250" y="53861"/>
                  <a:pt x="46750" y="52917"/>
                </a:cubicBezTo>
                <a:lnTo>
                  <a:pt x="46750" y="52917"/>
                </a:lnTo>
                <a:lnTo>
                  <a:pt x="47250" y="51667"/>
                </a:lnTo>
                <a:cubicBezTo>
                  <a:pt x="47667" y="50722"/>
                  <a:pt x="48083" y="49694"/>
                  <a:pt x="48500" y="48583"/>
                </a:cubicBezTo>
                <a:lnTo>
                  <a:pt x="48500" y="48583"/>
                </a:lnTo>
                <a:cubicBezTo>
                  <a:pt x="49000" y="46472"/>
                  <a:pt x="48625" y="44722"/>
                  <a:pt x="47375" y="43333"/>
                </a:cubicBezTo>
                <a:lnTo>
                  <a:pt x="47375" y="43333"/>
                </a:lnTo>
                <a:lnTo>
                  <a:pt x="43938" y="39250"/>
                </a:lnTo>
                <a:cubicBezTo>
                  <a:pt x="44146" y="37861"/>
                  <a:pt x="44250" y="36389"/>
                  <a:pt x="44250" y="34833"/>
                </a:cubicBezTo>
                <a:lnTo>
                  <a:pt x="44250" y="34833"/>
                </a:lnTo>
                <a:cubicBezTo>
                  <a:pt x="44250" y="33333"/>
                  <a:pt x="44146" y="31889"/>
                  <a:pt x="43938" y="30500"/>
                </a:cubicBezTo>
                <a:lnTo>
                  <a:pt x="43938" y="30500"/>
                </a:lnTo>
                <a:lnTo>
                  <a:pt x="47375" y="26333"/>
                </a:lnTo>
                <a:moveTo>
                  <a:pt x="16875" y="34833"/>
                </a:moveTo>
                <a:lnTo>
                  <a:pt x="16875" y="34833"/>
                </a:lnTo>
                <a:cubicBezTo>
                  <a:pt x="17000" y="31111"/>
                  <a:pt x="18250" y="28222"/>
                  <a:pt x="20625" y="26167"/>
                </a:cubicBezTo>
                <a:lnTo>
                  <a:pt x="20625" y="26167"/>
                </a:lnTo>
                <a:cubicBezTo>
                  <a:pt x="23125" y="24500"/>
                  <a:pt x="25604" y="24500"/>
                  <a:pt x="28063" y="26167"/>
                </a:cubicBezTo>
                <a:lnTo>
                  <a:pt x="28063" y="26167"/>
                </a:lnTo>
                <a:cubicBezTo>
                  <a:pt x="30479" y="28222"/>
                  <a:pt x="31729" y="31111"/>
                  <a:pt x="31813" y="34833"/>
                </a:cubicBezTo>
                <a:lnTo>
                  <a:pt x="31813" y="34833"/>
                </a:lnTo>
                <a:cubicBezTo>
                  <a:pt x="31729" y="38611"/>
                  <a:pt x="30479" y="41528"/>
                  <a:pt x="28063" y="43583"/>
                </a:cubicBezTo>
                <a:lnTo>
                  <a:pt x="28063" y="43583"/>
                </a:lnTo>
                <a:cubicBezTo>
                  <a:pt x="25604" y="45250"/>
                  <a:pt x="23125" y="45250"/>
                  <a:pt x="20625" y="43583"/>
                </a:cubicBezTo>
                <a:lnTo>
                  <a:pt x="20625" y="43583"/>
                </a:lnTo>
                <a:cubicBezTo>
                  <a:pt x="18250" y="41528"/>
                  <a:pt x="17000" y="38611"/>
                  <a:pt x="16875" y="34833"/>
                </a:cubicBezTo>
                <a:lnTo>
                  <a:pt x="16875" y="34833"/>
                </a:lnTo>
                <a:moveTo>
                  <a:pt x="78063" y="102083"/>
                </a:moveTo>
                <a:lnTo>
                  <a:pt x="78063" y="102333"/>
                </a:lnTo>
                <a:cubicBezTo>
                  <a:pt x="79104" y="103833"/>
                  <a:pt x="80396" y="104250"/>
                  <a:pt x="81938" y="103583"/>
                </a:cubicBezTo>
                <a:lnTo>
                  <a:pt x="81938" y="103583"/>
                </a:lnTo>
                <a:cubicBezTo>
                  <a:pt x="82771" y="103028"/>
                  <a:pt x="83542" y="102472"/>
                  <a:pt x="84250" y="101917"/>
                </a:cubicBezTo>
                <a:lnTo>
                  <a:pt x="84250" y="101917"/>
                </a:lnTo>
                <a:lnTo>
                  <a:pt x="85188" y="101250"/>
                </a:lnTo>
                <a:cubicBezTo>
                  <a:pt x="85938" y="100583"/>
                  <a:pt x="86667" y="99889"/>
                  <a:pt x="87375" y="99167"/>
                </a:cubicBezTo>
                <a:lnTo>
                  <a:pt x="87375" y="99167"/>
                </a:lnTo>
                <a:cubicBezTo>
                  <a:pt x="88625" y="97778"/>
                  <a:pt x="89000" y="96139"/>
                  <a:pt x="88500" y="94250"/>
                </a:cubicBezTo>
                <a:lnTo>
                  <a:pt x="88500" y="94250"/>
                </a:lnTo>
                <a:lnTo>
                  <a:pt x="87063" y="88167"/>
                </a:lnTo>
                <a:cubicBezTo>
                  <a:pt x="88438" y="86000"/>
                  <a:pt x="89542" y="83528"/>
                  <a:pt x="90375" y="80750"/>
                </a:cubicBezTo>
                <a:lnTo>
                  <a:pt x="90375" y="80750"/>
                </a:lnTo>
                <a:lnTo>
                  <a:pt x="94875" y="79500"/>
                </a:lnTo>
                <a:cubicBezTo>
                  <a:pt x="96417" y="78944"/>
                  <a:pt x="97354" y="77611"/>
                  <a:pt x="97688" y="75500"/>
                </a:cubicBezTo>
                <a:lnTo>
                  <a:pt x="97688" y="75500"/>
                </a:lnTo>
                <a:cubicBezTo>
                  <a:pt x="97771" y="74167"/>
                  <a:pt x="97813" y="72806"/>
                  <a:pt x="97813" y="71417"/>
                </a:cubicBezTo>
                <a:lnTo>
                  <a:pt x="97813" y="71417"/>
                </a:lnTo>
                <a:cubicBezTo>
                  <a:pt x="97813" y="70028"/>
                  <a:pt x="97771" y="68639"/>
                  <a:pt x="97688" y="67250"/>
                </a:cubicBezTo>
                <a:lnTo>
                  <a:pt x="97688" y="67250"/>
                </a:lnTo>
                <a:cubicBezTo>
                  <a:pt x="97354" y="65139"/>
                  <a:pt x="96417" y="63833"/>
                  <a:pt x="94875" y="63333"/>
                </a:cubicBezTo>
                <a:lnTo>
                  <a:pt x="94875" y="63333"/>
                </a:lnTo>
                <a:lnTo>
                  <a:pt x="90375" y="62083"/>
                </a:lnTo>
                <a:cubicBezTo>
                  <a:pt x="89542" y="59306"/>
                  <a:pt x="88438" y="56806"/>
                  <a:pt x="87063" y="54583"/>
                </a:cubicBezTo>
                <a:lnTo>
                  <a:pt x="87063" y="54583"/>
                </a:lnTo>
                <a:lnTo>
                  <a:pt x="88500" y="48750"/>
                </a:lnTo>
                <a:cubicBezTo>
                  <a:pt x="89000" y="46694"/>
                  <a:pt x="88625" y="44972"/>
                  <a:pt x="87375" y="43583"/>
                </a:cubicBezTo>
                <a:lnTo>
                  <a:pt x="87375" y="43583"/>
                </a:lnTo>
                <a:cubicBezTo>
                  <a:pt x="86667" y="42861"/>
                  <a:pt x="85938" y="42167"/>
                  <a:pt x="85188" y="41500"/>
                </a:cubicBezTo>
                <a:lnTo>
                  <a:pt x="85188" y="41500"/>
                </a:lnTo>
                <a:lnTo>
                  <a:pt x="84250" y="40917"/>
                </a:lnTo>
                <a:cubicBezTo>
                  <a:pt x="83542" y="40361"/>
                  <a:pt x="82771" y="39806"/>
                  <a:pt x="81938" y="39250"/>
                </a:cubicBezTo>
                <a:lnTo>
                  <a:pt x="81938" y="39250"/>
                </a:lnTo>
                <a:cubicBezTo>
                  <a:pt x="80396" y="38528"/>
                  <a:pt x="79104" y="39000"/>
                  <a:pt x="78063" y="40667"/>
                </a:cubicBezTo>
                <a:lnTo>
                  <a:pt x="78063" y="40667"/>
                </a:lnTo>
                <a:lnTo>
                  <a:pt x="74938" y="45250"/>
                </a:lnTo>
                <a:cubicBezTo>
                  <a:pt x="73896" y="44972"/>
                  <a:pt x="72813" y="44833"/>
                  <a:pt x="71688" y="44833"/>
                </a:cubicBezTo>
                <a:lnTo>
                  <a:pt x="71688" y="44833"/>
                </a:lnTo>
                <a:cubicBezTo>
                  <a:pt x="70521" y="44833"/>
                  <a:pt x="69417" y="44972"/>
                  <a:pt x="68375" y="45250"/>
                </a:cubicBezTo>
                <a:lnTo>
                  <a:pt x="68375" y="45250"/>
                </a:lnTo>
                <a:lnTo>
                  <a:pt x="65312" y="40667"/>
                </a:lnTo>
                <a:cubicBezTo>
                  <a:pt x="64271" y="39000"/>
                  <a:pt x="62958" y="38528"/>
                  <a:pt x="61375" y="39250"/>
                </a:cubicBezTo>
                <a:lnTo>
                  <a:pt x="61375" y="39250"/>
                </a:lnTo>
                <a:cubicBezTo>
                  <a:pt x="60542" y="39806"/>
                  <a:pt x="59771" y="40361"/>
                  <a:pt x="59062" y="40917"/>
                </a:cubicBezTo>
                <a:lnTo>
                  <a:pt x="59062" y="40917"/>
                </a:lnTo>
                <a:lnTo>
                  <a:pt x="58313" y="41500"/>
                </a:lnTo>
                <a:cubicBezTo>
                  <a:pt x="57479" y="42167"/>
                  <a:pt x="56688" y="42861"/>
                  <a:pt x="55937" y="43583"/>
                </a:cubicBezTo>
                <a:lnTo>
                  <a:pt x="55937" y="43583"/>
                </a:lnTo>
                <a:cubicBezTo>
                  <a:pt x="54688" y="44972"/>
                  <a:pt x="54333" y="46694"/>
                  <a:pt x="54875" y="48750"/>
                </a:cubicBezTo>
                <a:lnTo>
                  <a:pt x="54875" y="48750"/>
                </a:lnTo>
                <a:lnTo>
                  <a:pt x="56250" y="54583"/>
                </a:lnTo>
                <a:cubicBezTo>
                  <a:pt x="54917" y="56806"/>
                  <a:pt x="53833" y="59306"/>
                  <a:pt x="53000" y="62083"/>
                </a:cubicBezTo>
                <a:lnTo>
                  <a:pt x="53000" y="62083"/>
                </a:lnTo>
                <a:lnTo>
                  <a:pt x="48500" y="63333"/>
                </a:lnTo>
                <a:cubicBezTo>
                  <a:pt x="46917" y="63833"/>
                  <a:pt x="45979" y="65139"/>
                  <a:pt x="45688" y="67250"/>
                </a:cubicBezTo>
                <a:lnTo>
                  <a:pt x="45688" y="67250"/>
                </a:lnTo>
                <a:cubicBezTo>
                  <a:pt x="45563" y="68639"/>
                  <a:pt x="45500" y="70028"/>
                  <a:pt x="45500" y="71417"/>
                </a:cubicBezTo>
                <a:lnTo>
                  <a:pt x="45500" y="71417"/>
                </a:lnTo>
                <a:cubicBezTo>
                  <a:pt x="45500" y="72806"/>
                  <a:pt x="45563" y="74167"/>
                  <a:pt x="45688" y="75500"/>
                </a:cubicBezTo>
                <a:lnTo>
                  <a:pt x="45688" y="75500"/>
                </a:lnTo>
                <a:cubicBezTo>
                  <a:pt x="45979" y="77611"/>
                  <a:pt x="46917" y="78944"/>
                  <a:pt x="48500" y="79500"/>
                </a:cubicBezTo>
                <a:lnTo>
                  <a:pt x="48500" y="79500"/>
                </a:lnTo>
                <a:lnTo>
                  <a:pt x="53000" y="80750"/>
                </a:lnTo>
                <a:cubicBezTo>
                  <a:pt x="53833" y="83528"/>
                  <a:pt x="54917" y="86000"/>
                  <a:pt x="56250" y="88167"/>
                </a:cubicBezTo>
                <a:lnTo>
                  <a:pt x="56250" y="88167"/>
                </a:lnTo>
                <a:lnTo>
                  <a:pt x="54875" y="94000"/>
                </a:lnTo>
                <a:cubicBezTo>
                  <a:pt x="54333" y="96056"/>
                  <a:pt x="54688" y="97778"/>
                  <a:pt x="55937" y="99167"/>
                </a:cubicBezTo>
                <a:lnTo>
                  <a:pt x="55937" y="99167"/>
                </a:lnTo>
                <a:cubicBezTo>
                  <a:pt x="56688" y="99889"/>
                  <a:pt x="57479" y="100583"/>
                  <a:pt x="58313" y="101250"/>
                </a:cubicBezTo>
                <a:lnTo>
                  <a:pt x="58313" y="101250"/>
                </a:lnTo>
                <a:lnTo>
                  <a:pt x="59062" y="101917"/>
                </a:lnTo>
                <a:cubicBezTo>
                  <a:pt x="59771" y="102472"/>
                  <a:pt x="60542" y="103028"/>
                  <a:pt x="61375" y="103583"/>
                </a:cubicBezTo>
                <a:lnTo>
                  <a:pt x="61375" y="103583"/>
                </a:lnTo>
                <a:cubicBezTo>
                  <a:pt x="62958" y="104250"/>
                  <a:pt x="64271" y="103750"/>
                  <a:pt x="65312" y="102083"/>
                </a:cubicBezTo>
                <a:lnTo>
                  <a:pt x="65312" y="102083"/>
                </a:lnTo>
                <a:lnTo>
                  <a:pt x="68375" y="97500"/>
                </a:lnTo>
                <a:cubicBezTo>
                  <a:pt x="69417" y="97778"/>
                  <a:pt x="70521" y="97917"/>
                  <a:pt x="71688" y="97917"/>
                </a:cubicBezTo>
                <a:lnTo>
                  <a:pt x="71688" y="97917"/>
                </a:lnTo>
                <a:cubicBezTo>
                  <a:pt x="72813" y="97917"/>
                  <a:pt x="73896" y="97778"/>
                  <a:pt x="74938" y="97500"/>
                </a:cubicBezTo>
                <a:lnTo>
                  <a:pt x="74938" y="97500"/>
                </a:lnTo>
                <a:lnTo>
                  <a:pt x="78063" y="102083"/>
                </a:lnTo>
                <a:moveTo>
                  <a:pt x="71688" y="61417"/>
                </a:moveTo>
                <a:lnTo>
                  <a:pt x="71688" y="61417"/>
                </a:lnTo>
                <a:cubicBezTo>
                  <a:pt x="74479" y="61583"/>
                  <a:pt x="76646" y="63250"/>
                  <a:pt x="78188" y="66417"/>
                </a:cubicBezTo>
                <a:lnTo>
                  <a:pt x="78188" y="66417"/>
                </a:lnTo>
                <a:cubicBezTo>
                  <a:pt x="79438" y="69750"/>
                  <a:pt x="79438" y="73056"/>
                  <a:pt x="78188" y="76333"/>
                </a:cubicBezTo>
                <a:lnTo>
                  <a:pt x="78188" y="76333"/>
                </a:lnTo>
                <a:cubicBezTo>
                  <a:pt x="76646" y="79556"/>
                  <a:pt x="74479" y="81222"/>
                  <a:pt x="71688" y="81333"/>
                </a:cubicBezTo>
                <a:lnTo>
                  <a:pt x="71688" y="81333"/>
                </a:lnTo>
                <a:cubicBezTo>
                  <a:pt x="68854" y="81222"/>
                  <a:pt x="66667" y="79556"/>
                  <a:pt x="65125" y="76333"/>
                </a:cubicBezTo>
                <a:lnTo>
                  <a:pt x="65125" y="76333"/>
                </a:lnTo>
                <a:cubicBezTo>
                  <a:pt x="63875" y="73056"/>
                  <a:pt x="63875" y="69750"/>
                  <a:pt x="65125" y="66417"/>
                </a:cubicBezTo>
                <a:lnTo>
                  <a:pt x="65125" y="66417"/>
                </a:lnTo>
                <a:cubicBezTo>
                  <a:pt x="66667" y="63250"/>
                  <a:pt x="68854" y="61583"/>
                  <a:pt x="71688" y="61417"/>
                </a:cubicBezTo>
                <a:lnTo>
                  <a:pt x="71688" y="6141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4474-60"/>
          <p:cNvSpPr/>
          <p:nvPr/>
        </p:nvSpPr>
        <p:spPr>
          <a:xfrm>
            <a:off x="642938" y="296030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4475-61"/>
          <p:cNvSpPr/>
          <p:nvPr/>
        </p:nvSpPr>
        <p:spPr>
          <a:xfrm>
            <a:off x="4675584" y="296030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4475-62"/>
          <p:cNvSpPr/>
          <p:nvPr/>
        </p:nvSpPr>
        <p:spPr>
          <a:xfrm>
            <a:off x="642938" y="323890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4475-63"/>
          <p:cNvSpPr/>
          <p:nvPr/>
        </p:nvSpPr>
        <p:spPr>
          <a:xfrm>
            <a:off x="4675584" y="323890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4433-14"/>
          <p:cNvSpPr/>
          <p:nvPr/>
        </p:nvSpPr>
        <p:spPr>
          <a:xfrm>
            <a:off x="400050" y="3710397"/>
            <a:ext cx="8343900" cy="4714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0"/>
                </a:lnTo>
                <a:lnTo>
                  <a:pt x="99725" y="120"/>
                </a:lnTo>
                <a:lnTo>
                  <a:pt x="99757" y="260"/>
                </a:lnTo>
                <a:lnTo>
                  <a:pt x="99789" y="460"/>
                </a:lnTo>
                <a:lnTo>
                  <a:pt x="99818" y="700"/>
                </a:lnTo>
                <a:lnTo>
                  <a:pt x="99848" y="1020"/>
                </a:lnTo>
                <a:lnTo>
                  <a:pt x="99874" y="1360"/>
                </a:lnTo>
                <a:lnTo>
                  <a:pt x="99900" y="1760"/>
                </a:lnTo>
                <a:lnTo>
                  <a:pt x="99922" y="2200"/>
                </a:lnTo>
                <a:lnTo>
                  <a:pt x="99942" y="2660"/>
                </a:lnTo>
                <a:lnTo>
                  <a:pt x="99960" y="3180"/>
                </a:lnTo>
                <a:lnTo>
                  <a:pt x="99974" y="3700"/>
                </a:lnTo>
                <a:lnTo>
                  <a:pt x="99985" y="4260"/>
                </a:lnTo>
                <a:lnTo>
                  <a:pt x="99993" y="4820"/>
                </a:lnTo>
                <a:lnTo>
                  <a:pt x="99999" y="5420"/>
                </a:lnTo>
                <a:lnTo>
                  <a:pt x="100000" y="6000"/>
                </a:lnTo>
                <a:lnTo>
                  <a:pt x="100000" y="94000"/>
                </a:lnTo>
                <a:lnTo>
                  <a:pt x="99999" y="94580"/>
                </a:lnTo>
                <a:lnTo>
                  <a:pt x="99993" y="95180"/>
                </a:lnTo>
                <a:lnTo>
                  <a:pt x="99985" y="95740"/>
                </a:lnTo>
                <a:lnTo>
                  <a:pt x="99974" y="96300"/>
                </a:lnTo>
                <a:lnTo>
                  <a:pt x="99960" y="96820"/>
                </a:lnTo>
                <a:lnTo>
                  <a:pt x="99942" y="97340"/>
                </a:lnTo>
                <a:lnTo>
                  <a:pt x="99922" y="97800"/>
                </a:lnTo>
                <a:lnTo>
                  <a:pt x="99900" y="98240"/>
                </a:lnTo>
                <a:lnTo>
                  <a:pt x="99874" y="98640"/>
                </a:lnTo>
                <a:lnTo>
                  <a:pt x="99848" y="98980"/>
                </a:lnTo>
                <a:lnTo>
                  <a:pt x="99818" y="99300"/>
                </a:lnTo>
                <a:lnTo>
                  <a:pt x="99789" y="99540"/>
                </a:lnTo>
                <a:lnTo>
                  <a:pt x="99757" y="99740"/>
                </a:lnTo>
                <a:lnTo>
                  <a:pt x="99725" y="99880"/>
                </a:lnTo>
                <a:lnTo>
                  <a:pt x="99691" y="99980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0"/>
                </a:lnTo>
                <a:lnTo>
                  <a:pt x="275" y="99880"/>
                </a:lnTo>
                <a:lnTo>
                  <a:pt x="243" y="99740"/>
                </a:lnTo>
                <a:lnTo>
                  <a:pt x="211" y="99540"/>
                </a:lnTo>
                <a:lnTo>
                  <a:pt x="182" y="99300"/>
                </a:lnTo>
                <a:lnTo>
                  <a:pt x="152" y="98980"/>
                </a:lnTo>
                <a:lnTo>
                  <a:pt x="126" y="98640"/>
                </a:lnTo>
                <a:lnTo>
                  <a:pt x="100" y="98240"/>
                </a:lnTo>
                <a:lnTo>
                  <a:pt x="78" y="97800"/>
                </a:lnTo>
                <a:lnTo>
                  <a:pt x="58" y="97340"/>
                </a:lnTo>
                <a:lnTo>
                  <a:pt x="40" y="96820"/>
                </a:lnTo>
                <a:lnTo>
                  <a:pt x="26" y="96300"/>
                </a:lnTo>
                <a:lnTo>
                  <a:pt x="15" y="95740"/>
                </a:lnTo>
                <a:lnTo>
                  <a:pt x="7" y="95180"/>
                </a:lnTo>
                <a:lnTo>
                  <a:pt x="1" y="94580"/>
                </a:lnTo>
                <a:lnTo>
                  <a:pt x="0" y="94000"/>
                </a:lnTo>
                <a:lnTo>
                  <a:pt x="0" y="6000"/>
                </a:lnTo>
                <a:lnTo>
                  <a:pt x="1" y="5420"/>
                </a:lnTo>
                <a:lnTo>
                  <a:pt x="7" y="4820"/>
                </a:lnTo>
                <a:lnTo>
                  <a:pt x="15" y="4260"/>
                </a:lnTo>
                <a:lnTo>
                  <a:pt x="26" y="3700"/>
                </a:lnTo>
                <a:lnTo>
                  <a:pt x="40" y="3180"/>
                </a:lnTo>
                <a:lnTo>
                  <a:pt x="58" y="2660"/>
                </a:lnTo>
                <a:lnTo>
                  <a:pt x="78" y="2200"/>
                </a:lnTo>
                <a:lnTo>
                  <a:pt x="100" y="1760"/>
                </a:lnTo>
                <a:lnTo>
                  <a:pt x="126" y="1360"/>
                </a:lnTo>
                <a:lnTo>
                  <a:pt x="152" y="1020"/>
                </a:lnTo>
                <a:lnTo>
                  <a:pt x="182" y="700"/>
                </a:lnTo>
                <a:lnTo>
                  <a:pt x="211" y="460"/>
                </a:lnTo>
                <a:lnTo>
                  <a:pt x="243" y="260"/>
                </a:lnTo>
                <a:lnTo>
                  <a:pt x="275" y="120"/>
                </a:lnTo>
                <a:lnTo>
                  <a:pt x="309" y="20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4434-16"/>
          <p:cNvSpPr/>
          <p:nvPr/>
        </p:nvSpPr>
        <p:spPr>
          <a:xfrm>
            <a:off x="400050" y="3710397"/>
            <a:ext cx="42863" cy="4714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9"/>
                </a:lnTo>
                <a:lnTo>
                  <a:pt x="53661" y="116"/>
                </a:lnTo>
                <a:lnTo>
                  <a:pt x="47314" y="261"/>
                </a:lnTo>
                <a:lnTo>
                  <a:pt x="41154" y="461"/>
                </a:lnTo>
                <a:lnTo>
                  <a:pt x="35240" y="716"/>
                </a:lnTo>
                <a:lnTo>
                  <a:pt x="29629" y="1021"/>
                </a:lnTo>
                <a:lnTo>
                  <a:pt x="24374" y="1376"/>
                </a:lnTo>
                <a:lnTo>
                  <a:pt x="19526" y="1775"/>
                </a:lnTo>
                <a:lnTo>
                  <a:pt x="15133" y="2216"/>
                </a:lnTo>
                <a:lnTo>
                  <a:pt x="11235" y="2694"/>
                </a:lnTo>
                <a:lnTo>
                  <a:pt x="7872" y="3204"/>
                </a:lnTo>
                <a:lnTo>
                  <a:pt x="5075" y="3741"/>
                </a:lnTo>
                <a:lnTo>
                  <a:pt x="2871" y="4301"/>
                </a:lnTo>
                <a:lnTo>
                  <a:pt x="1281" y="4878"/>
                </a:lnTo>
                <a:lnTo>
                  <a:pt x="321" y="5467"/>
                </a:lnTo>
                <a:lnTo>
                  <a:pt x="0" y="6061"/>
                </a:lnTo>
                <a:lnTo>
                  <a:pt x="0" y="93939"/>
                </a:lnTo>
                <a:lnTo>
                  <a:pt x="321" y="94533"/>
                </a:lnTo>
                <a:lnTo>
                  <a:pt x="1281" y="95122"/>
                </a:lnTo>
                <a:lnTo>
                  <a:pt x="2871" y="95699"/>
                </a:lnTo>
                <a:lnTo>
                  <a:pt x="5075" y="96259"/>
                </a:lnTo>
                <a:lnTo>
                  <a:pt x="7872" y="96796"/>
                </a:lnTo>
                <a:lnTo>
                  <a:pt x="11235" y="97306"/>
                </a:lnTo>
                <a:lnTo>
                  <a:pt x="15133" y="97784"/>
                </a:lnTo>
                <a:lnTo>
                  <a:pt x="19526" y="98225"/>
                </a:lnTo>
                <a:lnTo>
                  <a:pt x="24374" y="98624"/>
                </a:lnTo>
                <a:lnTo>
                  <a:pt x="29629" y="98979"/>
                </a:lnTo>
                <a:lnTo>
                  <a:pt x="35240" y="99284"/>
                </a:lnTo>
                <a:lnTo>
                  <a:pt x="41154" y="99539"/>
                </a:lnTo>
                <a:lnTo>
                  <a:pt x="47314" y="99739"/>
                </a:lnTo>
                <a:lnTo>
                  <a:pt x="53661" y="99884"/>
                </a:lnTo>
                <a:lnTo>
                  <a:pt x="60132" y="99971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939"/>
                </a:lnTo>
                <a:lnTo>
                  <a:pt x="100000" y="6061"/>
                </a:lnTo>
                <a:lnTo>
                  <a:pt x="100000" y="606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4436-20"/>
          <p:cNvSpPr/>
          <p:nvPr/>
        </p:nvSpPr>
        <p:spPr>
          <a:xfrm>
            <a:off x="642938" y="3810409"/>
            <a:ext cx="271463" cy="271463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4474-59"/>
          <p:cNvSpPr/>
          <p:nvPr/>
        </p:nvSpPr>
        <p:spPr>
          <a:xfrm>
            <a:off x="739378" y="3888991"/>
            <a:ext cx="78581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25" y="63472"/>
                  <a:pt x="89375" y="58417"/>
                </a:cubicBezTo>
                <a:lnTo>
                  <a:pt x="89375" y="58417"/>
                </a:lnTo>
                <a:lnTo>
                  <a:pt x="89375" y="58417"/>
                </a:lnTo>
                <a:cubicBezTo>
                  <a:pt x="89375" y="58250"/>
                  <a:pt x="89375" y="58167"/>
                  <a:pt x="89375" y="58167"/>
                </a:cubicBezTo>
                <a:lnTo>
                  <a:pt x="89375" y="58167"/>
                </a:lnTo>
                <a:lnTo>
                  <a:pt x="89375" y="58167"/>
                </a:lnTo>
                <a:cubicBezTo>
                  <a:pt x="90958" y="56778"/>
                  <a:pt x="92500" y="55361"/>
                  <a:pt x="94000" y="53917"/>
                </a:cubicBezTo>
                <a:lnTo>
                  <a:pt x="94000" y="53917"/>
                </a:lnTo>
                <a:cubicBezTo>
                  <a:pt x="99917" y="48306"/>
                  <a:pt x="102958" y="41806"/>
                  <a:pt x="103125" y="34417"/>
                </a:cubicBezTo>
                <a:lnTo>
                  <a:pt x="103125" y="34417"/>
                </a:lnTo>
                <a:cubicBezTo>
                  <a:pt x="102708" y="24639"/>
                  <a:pt x="97625" y="16556"/>
                  <a:pt x="87875" y="10167"/>
                </a:cubicBezTo>
                <a:lnTo>
                  <a:pt x="87875" y="10167"/>
                </a:lnTo>
                <a:cubicBezTo>
                  <a:pt x="78292" y="3667"/>
                  <a:pt x="66208" y="278"/>
                  <a:pt x="51625" y="0"/>
                </a:cubicBezTo>
                <a:lnTo>
                  <a:pt x="51625" y="0"/>
                </a:lnTo>
                <a:cubicBezTo>
                  <a:pt x="36958" y="278"/>
                  <a:pt x="24833" y="3667"/>
                  <a:pt x="15250" y="10167"/>
                </a:cubicBezTo>
                <a:lnTo>
                  <a:pt x="15250" y="10167"/>
                </a:lnTo>
                <a:cubicBezTo>
                  <a:pt x="5500" y="16556"/>
                  <a:pt x="417" y="24639"/>
                  <a:pt x="0" y="34417"/>
                </a:cubicBezTo>
                <a:lnTo>
                  <a:pt x="0" y="34417"/>
                </a:lnTo>
                <a:cubicBezTo>
                  <a:pt x="167" y="41806"/>
                  <a:pt x="3208" y="48306"/>
                  <a:pt x="9125" y="53917"/>
                </a:cubicBezTo>
                <a:lnTo>
                  <a:pt x="9125" y="53917"/>
                </a:lnTo>
                <a:cubicBezTo>
                  <a:pt x="10625" y="55361"/>
                  <a:pt x="12167" y="56722"/>
                  <a:pt x="13750" y="58000"/>
                </a:cubicBezTo>
                <a:lnTo>
                  <a:pt x="13750" y="58000"/>
                </a:lnTo>
                <a:cubicBezTo>
                  <a:pt x="13750" y="58111"/>
                  <a:pt x="13750" y="58167"/>
                  <a:pt x="13750" y="58167"/>
                </a:cubicBezTo>
                <a:lnTo>
                  <a:pt x="13750" y="58167"/>
                </a:lnTo>
                <a:lnTo>
                  <a:pt x="13750" y="58167"/>
                </a:lnTo>
                <a:cubicBezTo>
                  <a:pt x="20000" y="63278"/>
                  <a:pt x="24792" y="68889"/>
                  <a:pt x="28125" y="75000"/>
                </a:cubicBezTo>
                <a:lnTo>
                  <a:pt x="28125" y="75000"/>
                </a:lnTo>
                <a:lnTo>
                  <a:pt x="75000" y="75000"/>
                </a:lnTo>
                <a:moveTo>
                  <a:pt x="51625" y="100000"/>
                </a:moveTo>
                <a:lnTo>
                  <a:pt x="51625" y="100000"/>
                </a:lnTo>
                <a:cubicBezTo>
                  <a:pt x="58208" y="99889"/>
                  <a:pt x="63750" y="98389"/>
                  <a:pt x="68250" y="95500"/>
                </a:cubicBezTo>
                <a:lnTo>
                  <a:pt x="68250" y="95500"/>
                </a:lnTo>
                <a:lnTo>
                  <a:pt x="68250" y="95500"/>
                </a:lnTo>
                <a:cubicBezTo>
                  <a:pt x="72583" y="92500"/>
                  <a:pt x="74833" y="88806"/>
                  <a:pt x="75000" y="84417"/>
                </a:cubicBezTo>
                <a:lnTo>
                  <a:pt x="75000" y="84417"/>
                </a:lnTo>
                <a:lnTo>
                  <a:pt x="75000" y="81250"/>
                </a:lnTo>
                <a:lnTo>
                  <a:pt x="28125" y="81250"/>
                </a:lnTo>
                <a:lnTo>
                  <a:pt x="28125" y="84417"/>
                </a:lnTo>
                <a:cubicBezTo>
                  <a:pt x="28292" y="88806"/>
                  <a:pt x="30542" y="92500"/>
                  <a:pt x="34875" y="95500"/>
                </a:cubicBezTo>
                <a:lnTo>
                  <a:pt x="34875" y="95500"/>
                </a:lnTo>
                <a:cubicBezTo>
                  <a:pt x="39375" y="98389"/>
                  <a:pt x="44958" y="99889"/>
                  <a:pt x="51625" y="100000"/>
                </a:cubicBezTo>
                <a:lnTo>
                  <a:pt x="51625" y="100000"/>
                </a:lnTo>
                <a:moveTo>
                  <a:pt x="28125" y="34417"/>
                </a:moveTo>
                <a:lnTo>
                  <a:pt x="28125" y="34417"/>
                </a:lnTo>
                <a:cubicBezTo>
                  <a:pt x="27958" y="36361"/>
                  <a:pt x="26417" y="37389"/>
                  <a:pt x="23500" y="37500"/>
                </a:cubicBezTo>
                <a:lnTo>
                  <a:pt x="23500" y="37500"/>
                </a:lnTo>
                <a:cubicBezTo>
                  <a:pt x="20500" y="37389"/>
                  <a:pt x="18917" y="36361"/>
                  <a:pt x="18750" y="34417"/>
                </a:cubicBezTo>
                <a:lnTo>
                  <a:pt x="18750" y="34417"/>
                </a:lnTo>
                <a:cubicBezTo>
                  <a:pt x="18917" y="28139"/>
                  <a:pt x="22125" y="22972"/>
                  <a:pt x="28375" y="18917"/>
                </a:cubicBezTo>
                <a:lnTo>
                  <a:pt x="28375" y="18917"/>
                </a:lnTo>
                <a:cubicBezTo>
                  <a:pt x="34458" y="14750"/>
                  <a:pt x="42208" y="12611"/>
                  <a:pt x="51625" y="12500"/>
                </a:cubicBezTo>
                <a:lnTo>
                  <a:pt x="51625" y="12500"/>
                </a:lnTo>
                <a:cubicBezTo>
                  <a:pt x="54542" y="12611"/>
                  <a:pt x="56083" y="13667"/>
                  <a:pt x="56250" y="15667"/>
                </a:cubicBezTo>
                <a:lnTo>
                  <a:pt x="56250" y="15667"/>
                </a:lnTo>
                <a:cubicBezTo>
                  <a:pt x="56083" y="17611"/>
                  <a:pt x="54542" y="18639"/>
                  <a:pt x="51625" y="18750"/>
                </a:cubicBezTo>
                <a:lnTo>
                  <a:pt x="51625" y="18750"/>
                </a:lnTo>
                <a:cubicBezTo>
                  <a:pt x="44958" y="18861"/>
                  <a:pt x="39375" y="20361"/>
                  <a:pt x="34875" y="23250"/>
                </a:cubicBezTo>
                <a:lnTo>
                  <a:pt x="34875" y="23250"/>
                </a:lnTo>
                <a:cubicBezTo>
                  <a:pt x="30542" y="26250"/>
                  <a:pt x="28292" y="29972"/>
                  <a:pt x="28125" y="34417"/>
                </a:cubicBezTo>
                <a:lnTo>
                  <a:pt x="28125" y="3441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442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9439834428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9439834430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6" name="el-1789439834431-8"/>
          <p:cNvSpPr txBox="1"/>
          <p:nvPr/>
        </p:nvSpPr>
        <p:spPr>
          <a:xfrm>
            <a:off x="3598218" y="157163"/>
            <a:ext cx="220027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电气线路明管敷设防护密闭措施</a:t>
            </a:r>
            <a:endParaRPr/>
          </a:p>
        </p:txBody>
      </p:sp>
      <p:sp>
        <p:nvSpPr>
          <p:cNvPr id="37" name="el-1789439834431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· 线路敷设</a:t>
            </a:r>
            <a:endParaRPr/>
          </a:p>
        </p:txBody>
      </p:sp>
      <p:sp>
        <p:nvSpPr>
          <p:cNvPr id="38" name="el-1789439834445-30"/>
          <p:cNvSpPr txBox="1"/>
          <p:nvPr/>
        </p:nvSpPr>
        <p:spPr>
          <a:xfrm>
            <a:off x="950119" y="1347378"/>
            <a:ext cx="283834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核4级 / 核4B级 / 核5级 / 常5级</a:t>
            </a:r>
            <a:endParaRPr/>
          </a:p>
        </p:txBody>
      </p:sp>
      <p:sp>
        <p:nvSpPr>
          <p:cNvPr id="39" name="el-1789439834445-31"/>
          <p:cNvSpPr txBox="1"/>
          <p:nvPr/>
        </p:nvSpPr>
        <p:spPr>
          <a:xfrm>
            <a:off x="3932634" y="1379525"/>
            <a:ext cx="425768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高抗力</a:t>
            </a:r>
            <a:endParaRPr/>
          </a:p>
        </p:txBody>
      </p:sp>
      <p:sp>
        <p:nvSpPr>
          <p:cNvPr id="40" name="el-1789439834451-38"/>
          <p:cNvSpPr txBox="1"/>
          <p:nvPr/>
        </p:nvSpPr>
        <p:spPr>
          <a:xfrm>
            <a:off x="771525" y="1740284"/>
            <a:ext cx="330469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电气线路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明管敷设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时，在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受冲击波方向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应设置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抗力片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防护</a:t>
            </a:r>
            <a:endParaRPr/>
          </a:p>
        </p:txBody>
      </p:sp>
      <p:sp>
        <p:nvSpPr>
          <p:cNvPr id="41" name="el-1789439834451-39"/>
          <p:cNvSpPr txBox="1"/>
          <p:nvPr/>
        </p:nvSpPr>
        <p:spPr>
          <a:xfrm>
            <a:off x="771525" y="2010966"/>
            <a:ext cx="2314946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抗力片采用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≥6mm厚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热镀锌钢板制作</a:t>
            </a:r>
            <a:endParaRPr/>
          </a:p>
        </p:txBody>
      </p:sp>
      <p:sp>
        <p:nvSpPr>
          <p:cNvPr id="42" name="el-1789439834445-33"/>
          <p:cNvSpPr txBox="1"/>
          <p:nvPr/>
        </p:nvSpPr>
        <p:spPr>
          <a:xfrm>
            <a:off x="5207794" y="1347378"/>
            <a:ext cx="211611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核6级 / 核6B级 / 常6级</a:t>
            </a:r>
            <a:endParaRPr/>
          </a:p>
        </p:txBody>
      </p:sp>
      <p:sp>
        <p:nvSpPr>
          <p:cNvPr id="43" name="el-1789439834445-34"/>
          <p:cNvSpPr txBox="1"/>
          <p:nvPr/>
        </p:nvSpPr>
        <p:spPr>
          <a:xfrm>
            <a:off x="8190309" y="1379525"/>
            <a:ext cx="425768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低抗力</a:t>
            </a:r>
            <a:endParaRPr/>
          </a:p>
        </p:txBody>
      </p:sp>
      <p:sp>
        <p:nvSpPr>
          <p:cNvPr id="44" name="el-1789439834451-40"/>
          <p:cNvSpPr txBox="1"/>
          <p:nvPr/>
        </p:nvSpPr>
        <p:spPr>
          <a:xfrm>
            <a:off x="5029200" y="1740284"/>
            <a:ext cx="227599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明管敷设时，管二端采用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环氧树脂封堵</a:t>
            </a:r>
            <a:endParaRPr/>
          </a:p>
        </p:txBody>
      </p:sp>
      <p:sp>
        <p:nvSpPr>
          <p:cNvPr id="45" name="el-1789439834452-41"/>
          <p:cNvSpPr txBox="1"/>
          <p:nvPr/>
        </p:nvSpPr>
        <p:spPr>
          <a:xfrm>
            <a:off x="5029200" y="2010966"/>
            <a:ext cx="2337453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封堵深度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大于50mm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可不设抗力片</a:t>
            </a:r>
            <a:endParaRPr/>
          </a:p>
        </p:txBody>
      </p:sp>
      <p:sp>
        <p:nvSpPr>
          <p:cNvPr id="46" name="el-1789439834437-23"/>
          <p:cNvSpPr txBox="1"/>
          <p:nvPr/>
        </p:nvSpPr>
        <p:spPr>
          <a:xfrm>
            <a:off x="866180" y="2667409"/>
            <a:ext cx="1316593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密闭穿墙管构造要求</a:t>
            </a:r>
            <a:endParaRPr/>
          </a:p>
        </p:txBody>
      </p:sp>
      <p:sp>
        <p:nvSpPr>
          <p:cNvPr id="47" name="el-1789439834444-26"/>
          <p:cNvSpPr txBox="1"/>
          <p:nvPr/>
        </p:nvSpPr>
        <p:spPr>
          <a:xfrm>
            <a:off x="821531" y="2931728"/>
            <a:ext cx="218635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密闭肋采用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厚度≥3mm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热镀锌钢板</a:t>
            </a:r>
            <a:endParaRPr/>
          </a:p>
        </p:txBody>
      </p:sp>
      <p:sp>
        <p:nvSpPr>
          <p:cNvPr id="48" name="el-1789439834444-27"/>
          <p:cNvSpPr txBox="1"/>
          <p:nvPr/>
        </p:nvSpPr>
        <p:spPr>
          <a:xfrm>
            <a:off x="4854178" y="2931728"/>
            <a:ext cx="150447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与预埋套管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双面焊接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牢固</a:t>
            </a:r>
            <a:endParaRPr/>
          </a:p>
        </p:txBody>
      </p:sp>
      <p:sp>
        <p:nvSpPr>
          <p:cNvPr id="49" name="el-1789439834444-28"/>
          <p:cNvSpPr txBox="1"/>
          <p:nvPr/>
        </p:nvSpPr>
        <p:spPr>
          <a:xfrm>
            <a:off x="821531" y="3210334"/>
            <a:ext cx="99012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结构钢筋焊牢</a:t>
            </a:r>
            <a:endParaRPr/>
          </a:p>
        </p:txBody>
      </p:sp>
      <p:sp>
        <p:nvSpPr>
          <p:cNvPr id="50" name="el-1789439834444-29"/>
          <p:cNvSpPr txBox="1"/>
          <p:nvPr/>
        </p:nvSpPr>
        <p:spPr>
          <a:xfrm>
            <a:off x="4854178" y="3210334"/>
            <a:ext cx="137588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确保防护密闭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完整可靠</a:t>
            </a:r>
            <a:endParaRPr/>
          </a:p>
        </p:txBody>
      </p:sp>
      <p:sp>
        <p:nvSpPr>
          <p:cNvPr id="51" name="el-1789439834434-17"/>
          <p:cNvSpPr txBox="1"/>
          <p:nvPr/>
        </p:nvSpPr>
        <p:spPr>
          <a:xfrm>
            <a:off x="1028700" y="3843226"/>
            <a:ext cx="446198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高抗力等级</a:t>
            </a: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设抗力片抵抗冲击波；</a:t>
            </a:r>
            <a:r>
              <a:rPr b="1" sz="101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低抗力等级</a:t>
            </a: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用环氧树脂封堵替代，简化施工</a:t>
            </a:r>
            <a:endParaRPr/>
          </a:p>
        </p:txBody>
      </p:sp>
      <p:sp>
        <p:nvSpPr>
          <p:cNvPr id="52" name="el-1789439834431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3" name="el-1789439834429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线路敷设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4" name="el-1789439834432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9439834432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53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4406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4407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4408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4409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4410-13"/>
          <p:cNvSpPr/>
          <p:nvPr/>
        </p:nvSpPr>
        <p:spPr>
          <a:xfrm>
            <a:off x="400050" y="592262"/>
            <a:ext cx="8343900" cy="1622859"/>
          </a:xfrm>
          <a:prstGeom prst="roundRect">
            <a:avLst>
              <a:gd name="adj" fmla="val 234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4410-15"/>
          <p:cNvSpPr/>
          <p:nvPr/>
        </p:nvSpPr>
        <p:spPr>
          <a:xfrm>
            <a:off x="400050" y="592262"/>
            <a:ext cx="42863" cy="16228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8"/>
                </a:lnTo>
                <a:lnTo>
                  <a:pt x="53661" y="34"/>
                </a:lnTo>
                <a:lnTo>
                  <a:pt x="47314" y="76"/>
                </a:lnTo>
                <a:lnTo>
                  <a:pt x="41154" y="134"/>
                </a:lnTo>
                <a:lnTo>
                  <a:pt x="35240" y="208"/>
                </a:lnTo>
                <a:lnTo>
                  <a:pt x="29629" y="297"/>
                </a:lnTo>
                <a:lnTo>
                  <a:pt x="24374" y="400"/>
                </a:lnTo>
                <a:lnTo>
                  <a:pt x="19526" y="516"/>
                </a:lnTo>
                <a:lnTo>
                  <a:pt x="15133" y="644"/>
                </a:lnTo>
                <a:lnTo>
                  <a:pt x="11235" y="783"/>
                </a:lnTo>
                <a:lnTo>
                  <a:pt x="7872" y="931"/>
                </a:lnTo>
                <a:lnTo>
                  <a:pt x="5075" y="1087"/>
                </a:lnTo>
                <a:lnTo>
                  <a:pt x="2871" y="1250"/>
                </a:lnTo>
                <a:lnTo>
                  <a:pt x="1281" y="1417"/>
                </a:lnTo>
                <a:lnTo>
                  <a:pt x="321" y="1588"/>
                </a:lnTo>
                <a:lnTo>
                  <a:pt x="0" y="1761"/>
                </a:lnTo>
                <a:lnTo>
                  <a:pt x="0" y="98239"/>
                </a:lnTo>
                <a:lnTo>
                  <a:pt x="321" y="98412"/>
                </a:lnTo>
                <a:lnTo>
                  <a:pt x="1281" y="98583"/>
                </a:lnTo>
                <a:lnTo>
                  <a:pt x="2871" y="98750"/>
                </a:lnTo>
                <a:lnTo>
                  <a:pt x="5075" y="98913"/>
                </a:lnTo>
                <a:lnTo>
                  <a:pt x="7872" y="99069"/>
                </a:lnTo>
                <a:lnTo>
                  <a:pt x="11235" y="99217"/>
                </a:lnTo>
                <a:lnTo>
                  <a:pt x="15133" y="99356"/>
                </a:lnTo>
                <a:lnTo>
                  <a:pt x="19526" y="99484"/>
                </a:lnTo>
                <a:lnTo>
                  <a:pt x="24374" y="99600"/>
                </a:lnTo>
                <a:lnTo>
                  <a:pt x="29629" y="99703"/>
                </a:lnTo>
                <a:lnTo>
                  <a:pt x="35240" y="99792"/>
                </a:lnTo>
                <a:lnTo>
                  <a:pt x="41154" y="99866"/>
                </a:lnTo>
                <a:lnTo>
                  <a:pt x="47314" y="99924"/>
                </a:lnTo>
                <a:lnTo>
                  <a:pt x="53661" y="99966"/>
                </a:lnTo>
                <a:lnTo>
                  <a:pt x="60132" y="9999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8239"/>
                </a:lnTo>
                <a:lnTo>
                  <a:pt x="100000" y="1761"/>
                </a:lnTo>
                <a:lnTo>
                  <a:pt x="100000" y="176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4413-21"/>
          <p:cNvCxnSpPr/>
          <p:nvPr/>
        </p:nvCxnSpPr>
        <p:spPr>
          <a:xfrm>
            <a:off x="642938" y="1135187"/>
            <a:ext cx="7893844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4415-23"/>
          <p:cNvSpPr/>
          <p:nvPr/>
        </p:nvSpPr>
        <p:spPr>
          <a:xfrm>
            <a:off x="642938" y="756568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4469-52"/>
          <p:cNvSpPr/>
          <p:nvPr/>
        </p:nvSpPr>
        <p:spPr>
          <a:xfrm>
            <a:off x="705445" y="835149"/>
            <a:ext cx="16073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9706" y="12071"/>
                </a:moveTo>
                <a:lnTo>
                  <a:pt x="39706" y="12071"/>
                </a:lnTo>
                <a:lnTo>
                  <a:pt x="59588" y="12071"/>
                </a:lnTo>
                <a:lnTo>
                  <a:pt x="59588" y="24143"/>
                </a:lnTo>
                <a:lnTo>
                  <a:pt x="39706" y="24143"/>
                </a:lnTo>
                <a:lnTo>
                  <a:pt x="39706" y="12071"/>
                </a:lnTo>
                <a:moveTo>
                  <a:pt x="37235" y="0"/>
                </a:moveTo>
                <a:lnTo>
                  <a:pt x="37235" y="0"/>
                </a:lnTo>
                <a:cubicBezTo>
                  <a:pt x="35157" y="143"/>
                  <a:pt x="33392" y="1024"/>
                  <a:pt x="31941" y="2643"/>
                </a:cubicBezTo>
                <a:lnTo>
                  <a:pt x="31941" y="2643"/>
                </a:lnTo>
                <a:lnTo>
                  <a:pt x="31941" y="2643"/>
                </a:lnTo>
                <a:cubicBezTo>
                  <a:pt x="30608" y="4405"/>
                  <a:pt x="29882" y="6548"/>
                  <a:pt x="29765" y="9071"/>
                </a:cubicBezTo>
                <a:lnTo>
                  <a:pt x="29765" y="9071"/>
                </a:lnTo>
                <a:lnTo>
                  <a:pt x="29765" y="27143"/>
                </a:lnTo>
                <a:cubicBezTo>
                  <a:pt x="29882" y="29619"/>
                  <a:pt x="30608" y="31738"/>
                  <a:pt x="31941" y="33500"/>
                </a:cubicBezTo>
                <a:lnTo>
                  <a:pt x="31941" y="33500"/>
                </a:lnTo>
                <a:cubicBezTo>
                  <a:pt x="33392" y="35167"/>
                  <a:pt x="35157" y="36048"/>
                  <a:pt x="37235" y="36143"/>
                </a:cubicBezTo>
                <a:lnTo>
                  <a:pt x="37235" y="36143"/>
                </a:lnTo>
                <a:lnTo>
                  <a:pt x="44647" y="36143"/>
                </a:lnTo>
                <a:lnTo>
                  <a:pt x="44647" y="42214"/>
                </a:lnTo>
                <a:lnTo>
                  <a:pt x="4941" y="42214"/>
                </a:lnTo>
                <a:cubicBezTo>
                  <a:pt x="3490" y="42214"/>
                  <a:pt x="2314" y="42762"/>
                  <a:pt x="1412" y="43857"/>
                </a:cubicBezTo>
                <a:lnTo>
                  <a:pt x="1412" y="43857"/>
                </a:lnTo>
                <a:cubicBezTo>
                  <a:pt x="471" y="45000"/>
                  <a:pt x="0" y="46452"/>
                  <a:pt x="0" y="48214"/>
                </a:cubicBezTo>
                <a:lnTo>
                  <a:pt x="0" y="48214"/>
                </a:lnTo>
                <a:cubicBezTo>
                  <a:pt x="0" y="49976"/>
                  <a:pt x="471" y="51429"/>
                  <a:pt x="1412" y="52571"/>
                </a:cubicBezTo>
                <a:lnTo>
                  <a:pt x="1412" y="52571"/>
                </a:lnTo>
                <a:cubicBezTo>
                  <a:pt x="2314" y="53667"/>
                  <a:pt x="3490" y="54214"/>
                  <a:pt x="4941" y="54214"/>
                </a:cubicBezTo>
                <a:lnTo>
                  <a:pt x="4941" y="54214"/>
                </a:lnTo>
                <a:lnTo>
                  <a:pt x="19882" y="54214"/>
                </a:lnTo>
                <a:lnTo>
                  <a:pt x="19882" y="60286"/>
                </a:lnTo>
                <a:lnTo>
                  <a:pt x="12412" y="60286"/>
                </a:lnTo>
                <a:cubicBezTo>
                  <a:pt x="10333" y="60381"/>
                  <a:pt x="8569" y="61262"/>
                  <a:pt x="7118" y="62929"/>
                </a:cubicBezTo>
                <a:lnTo>
                  <a:pt x="7118" y="62929"/>
                </a:lnTo>
                <a:cubicBezTo>
                  <a:pt x="5784" y="64690"/>
                  <a:pt x="5059" y="66810"/>
                  <a:pt x="4941" y="69286"/>
                </a:cubicBezTo>
                <a:lnTo>
                  <a:pt x="4941" y="69286"/>
                </a:lnTo>
                <a:lnTo>
                  <a:pt x="4941" y="87357"/>
                </a:lnTo>
                <a:cubicBezTo>
                  <a:pt x="5059" y="89881"/>
                  <a:pt x="5784" y="92024"/>
                  <a:pt x="7118" y="93786"/>
                </a:cubicBezTo>
                <a:lnTo>
                  <a:pt x="7118" y="93786"/>
                </a:lnTo>
                <a:cubicBezTo>
                  <a:pt x="8569" y="95405"/>
                  <a:pt x="10333" y="96286"/>
                  <a:pt x="12412" y="96429"/>
                </a:cubicBezTo>
                <a:lnTo>
                  <a:pt x="12412" y="96429"/>
                </a:lnTo>
                <a:lnTo>
                  <a:pt x="37235" y="96429"/>
                </a:lnTo>
                <a:cubicBezTo>
                  <a:pt x="39314" y="96286"/>
                  <a:pt x="41059" y="95405"/>
                  <a:pt x="42471" y="93786"/>
                </a:cubicBezTo>
                <a:lnTo>
                  <a:pt x="42471" y="93786"/>
                </a:lnTo>
                <a:cubicBezTo>
                  <a:pt x="43843" y="92024"/>
                  <a:pt x="44569" y="89881"/>
                  <a:pt x="44647" y="87357"/>
                </a:cubicBezTo>
                <a:lnTo>
                  <a:pt x="44647" y="87357"/>
                </a:lnTo>
                <a:lnTo>
                  <a:pt x="44647" y="69286"/>
                </a:lnTo>
                <a:cubicBezTo>
                  <a:pt x="44569" y="66810"/>
                  <a:pt x="43843" y="64690"/>
                  <a:pt x="42471" y="62929"/>
                </a:cubicBezTo>
                <a:lnTo>
                  <a:pt x="42471" y="62929"/>
                </a:lnTo>
                <a:cubicBezTo>
                  <a:pt x="41059" y="61262"/>
                  <a:pt x="39314" y="60381"/>
                  <a:pt x="37235" y="60286"/>
                </a:cubicBezTo>
                <a:lnTo>
                  <a:pt x="37235" y="60286"/>
                </a:lnTo>
                <a:lnTo>
                  <a:pt x="29765" y="60286"/>
                </a:lnTo>
                <a:lnTo>
                  <a:pt x="29765" y="54214"/>
                </a:lnTo>
                <a:lnTo>
                  <a:pt x="69471" y="54214"/>
                </a:lnTo>
                <a:lnTo>
                  <a:pt x="69471" y="60286"/>
                </a:lnTo>
                <a:lnTo>
                  <a:pt x="62059" y="60286"/>
                </a:lnTo>
                <a:cubicBezTo>
                  <a:pt x="59980" y="60381"/>
                  <a:pt x="58216" y="61262"/>
                  <a:pt x="56765" y="62929"/>
                </a:cubicBezTo>
                <a:lnTo>
                  <a:pt x="56765" y="62929"/>
                </a:lnTo>
                <a:cubicBezTo>
                  <a:pt x="55431" y="64690"/>
                  <a:pt x="54706" y="66810"/>
                  <a:pt x="54588" y="69286"/>
                </a:cubicBezTo>
                <a:lnTo>
                  <a:pt x="54588" y="69286"/>
                </a:lnTo>
                <a:lnTo>
                  <a:pt x="54588" y="87357"/>
                </a:lnTo>
                <a:cubicBezTo>
                  <a:pt x="54706" y="89881"/>
                  <a:pt x="55431" y="92024"/>
                  <a:pt x="56765" y="93786"/>
                </a:cubicBezTo>
                <a:lnTo>
                  <a:pt x="56765" y="93786"/>
                </a:lnTo>
                <a:cubicBezTo>
                  <a:pt x="58216" y="95405"/>
                  <a:pt x="59980" y="96286"/>
                  <a:pt x="62059" y="96429"/>
                </a:cubicBezTo>
                <a:lnTo>
                  <a:pt x="62059" y="96429"/>
                </a:lnTo>
                <a:lnTo>
                  <a:pt x="86882" y="96429"/>
                </a:lnTo>
                <a:cubicBezTo>
                  <a:pt x="88922" y="96286"/>
                  <a:pt x="90667" y="95405"/>
                  <a:pt x="92118" y="93786"/>
                </a:cubicBezTo>
                <a:lnTo>
                  <a:pt x="92118" y="93786"/>
                </a:lnTo>
                <a:cubicBezTo>
                  <a:pt x="93451" y="92024"/>
                  <a:pt x="94176" y="89881"/>
                  <a:pt x="94294" y="87357"/>
                </a:cubicBezTo>
                <a:lnTo>
                  <a:pt x="94294" y="87357"/>
                </a:lnTo>
                <a:lnTo>
                  <a:pt x="94294" y="69286"/>
                </a:lnTo>
                <a:cubicBezTo>
                  <a:pt x="94176" y="66810"/>
                  <a:pt x="93451" y="64690"/>
                  <a:pt x="92118" y="62929"/>
                </a:cubicBezTo>
                <a:lnTo>
                  <a:pt x="92118" y="62929"/>
                </a:lnTo>
                <a:cubicBezTo>
                  <a:pt x="90667" y="61262"/>
                  <a:pt x="88922" y="60381"/>
                  <a:pt x="86882" y="60286"/>
                </a:cubicBezTo>
                <a:lnTo>
                  <a:pt x="86882" y="60286"/>
                </a:lnTo>
                <a:lnTo>
                  <a:pt x="79412" y="60286"/>
                </a:lnTo>
                <a:lnTo>
                  <a:pt x="79412" y="54214"/>
                </a:lnTo>
                <a:lnTo>
                  <a:pt x="94294" y="54214"/>
                </a:lnTo>
                <a:cubicBezTo>
                  <a:pt x="95745" y="54214"/>
                  <a:pt x="96941" y="53667"/>
                  <a:pt x="97882" y="52571"/>
                </a:cubicBezTo>
                <a:lnTo>
                  <a:pt x="97882" y="52571"/>
                </a:lnTo>
                <a:cubicBezTo>
                  <a:pt x="98824" y="51429"/>
                  <a:pt x="99294" y="49976"/>
                  <a:pt x="99294" y="48214"/>
                </a:cubicBezTo>
                <a:lnTo>
                  <a:pt x="99294" y="48214"/>
                </a:lnTo>
                <a:cubicBezTo>
                  <a:pt x="99294" y="46452"/>
                  <a:pt x="98824" y="45000"/>
                  <a:pt x="97882" y="43857"/>
                </a:cubicBezTo>
                <a:lnTo>
                  <a:pt x="97882" y="43857"/>
                </a:lnTo>
                <a:cubicBezTo>
                  <a:pt x="96941" y="42762"/>
                  <a:pt x="95745" y="42214"/>
                  <a:pt x="94294" y="42214"/>
                </a:cubicBezTo>
                <a:lnTo>
                  <a:pt x="94294" y="42214"/>
                </a:lnTo>
                <a:lnTo>
                  <a:pt x="54588" y="42214"/>
                </a:lnTo>
                <a:lnTo>
                  <a:pt x="54588" y="36143"/>
                </a:lnTo>
                <a:lnTo>
                  <a:pt x="62059" y="36143"/>
                </a:lnTo>
                <a:cubicBezTo>
                  <a:pt x="64098" y="36048"/>
                  <a:pt x="65843" y="35167"/>
                  <a:pt x="67294" y="33500"/>
                </a:cubicBezTo>
                <a:lnTo>
                  <a:pt x="67294" y="33500"/>
                </a:lnTo>
                <a:cubicBezTo>
                  <a:pt x="68667" y="31738"/>
                  <a:pt x="69392" y="29619"/>
                  <a:pt x="69471" y="27143"/>
                </a:cubicBezTo>
                <a:lnTo>
                  <a:pt x="69471" y="27143"/>
                </a:lnTo>
                <a:lnTo>
                  <a:pt x="69471" y="9071"/>
                </a:lnTo>
                <a:cubicBezTo>
                  <a:pt x="69392" y="6548"/>
                  <a:pt x="68667" y="4405"/>
                  <a:pt x="67294" y="2643"/>
                </a:cubicBezTo>
                <a:lnTo>
                  <a:pt x="67294" y="2643"/>
                </a:lnTo>
                <a:cubicBezTo>
                  <a:pt x="65843" y="1024"/>
                  <a:pt x="64098" y="143"/>
                  <a:pt x="62059" y="0"/>
                </a:cubicBezTo>
                <a:lnTo>
                  <a:pt x="62059" y="0"/>
                </a:lnTo>
                <a:lnTo>
                  <a:pt x="37235" y="0"/>
                </a:lnTo>
                <a:moveTo>
                  <a:pt x="14882" y="84357"/>
                </a:moveTo>
                <a:lnTo>
                  <a:pt x="14882" y="84357"/>
                </a:lnTo>
                <a:lnTo>
                  <a:pt x="14882" y="72357"/>
                </a:lnTo>
                <a:lnTo>
                  <a:pt x="34765" y="72357"/>
                </a:lnTo>
                <a:lnTo>
                  <a:pt x="34765" y="84357"/>
                </a:lnTo>
                <a:lnTo>
                  <a:pt x="14882" y="84357"/>
                </a:lnTo>
                <a:moveTo>
                  <a:pt x="64529" y="72357"/>
                </a:moveTo>
                <a:lnTo>
                  <a:pt x="64529" y="72357"/>
                </a:lnTo>
                <a:lnTo>
                  <a:pt x="84353" y="72357"/>
                </a:lnTo>
                <a:lnTo>
                  <a:pt x="84353" y="84357"/>
                </a:lnTo>
                <a:lnTo>
                  <a:pt x="64529" y="84357"/>
                </a:lnTo>
                <a:lnTo>
                  <a:pt x="64529" y="7235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4469-53"/>
          <p:cNvSpPr/>
          <p:nvPr/>
        </p:nvSpPr>
        <p:spPr>
          <a:xfrm>
            <a:off x="642938" y="129949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4469-54"/>
          <p:cNvSpPr/>
          <p:nvPr/>
        </p:nvSpPr>
        <p:spPr>
          <a:xfrm>
            <a:off x="642938" y="160232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4470-55"/>
          <p:cNvSpPr/>
          <p:nvPr/>
        </p:nvSpPr>
        <p:spPr>
          <a:xfrm>
            <a:off x="642938" y="190514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4412-18"/>
          <p:cNvSpPr/>
          <p:nvPr/>
        </p:nvSpPr>
        <p:spPr>
          <a:xfrm>
            <a:off x="400050" y="2400858"/>
            <a:ext cx="4071938" cy="1621631"/>
          </a:xfrm>
          <a:prstGeom prst="roundRect">
            <a:avLst>
              <a:gd name="adj" fmla="val 234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5" name="el-1789439834415-24"/>
          <p:cNvCxnSpPr/>
          <p:nvPr/>
        </p:nvCxnSpPr>
        <p:spPr>
          <a:xfrm>
            <a:off x="592931" y="2943783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439834418-31"/>
          <p:cNvSpPr/>
          <p:nvPr/>
        </p:nvSpPr>
        <p:spPr>
          <a:xfrm>
            <a:off x="592931" y="2565164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4470-56"/>
          <p:cNvSpPr/>
          <p:nvPr/>
        </p:nvSpPr>
        <p:spPr>
          <a:xfrm>
            <a:off x="672517" y="2644750"/>
            <a:ext cx="126578" cy="1265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308" y="99385"/>
                </a:moveTo>
                <a:lnTo>
                  <a:pt x="35308" y="99385"/>
                </a:lnTo>
                <a:cubicBezTo>
                  <a:pt x="33256" y="101282"/>
                  <a:pt x="30949" y="102231"/>
                  <a:pt x="28385" y="102231"/>
                </a:cubicBezTo>
                <a:lnTo>
                  <a:pt x="28385" y="102231"/>
                </a:lnTo>
                <a:lnTo>
                  <a:pt x="28385" y="102231"/>
                </a:lnTo>
                <a:cubicBezTo>
                  <a:pt x="25821" y="102231"/>
                  <a:pt x="23513" y="101282"/>
                  <a:pt x="21462" y="99385"/>
                </a:cubicBezTo>
                <a:lnTo>
                  <a:pt x="21462" y="99385"/>
                </a:lnTo>
                <a:lnTo>
                  <a:pt x="2846" y="80692"/>
                </a:lnTo>
                <a:cubicBezTo>
                  <a:pt x="949" y="78692"/>
                  <a:pt x="0" y="76410"/>
                  <a:pt x="0" y="73846"/>
                </a:cubicBezTo>
                <a:lnTo>
                  <a:pt x="0" y="73846"/>
                </a:lnTo>
                <a:cubicBezTo>
                  <a:pt x="0" y="71282"/>
                  <a:pt x="949" y="68974"/>
                  <a:pt x="2846" y="66923"/>
                </a:cubicBezTo>
                <a:lnTo>
                  <a:pt x="2846" y="66923"/>
                </a:lnTo>
                <a:lnTo>
                  <a:pt x="13154" y="56615"/>
                </a:lnTo>
                <a:lnTo>
                  <a:pt x="22923" y="66308"/>
                </a:lnTo>
                <a:cubicBezTo>
                  <a:pt x="24410" y="67692"/>
                  <a:pt x="25897" y="67692"/>
                  <a:pt x="27385" y="66308"/>
                </a:cubicBezTo>
                <a:lnTo>
                  <a:pt x="27385" y="66308"/>
                </a:lnTo>
                <a:cubicBezTo>
                  <a:pt x="28615" y="64821"/>
                  <a:pt x="28615" y="63333"/>
                  <a:pt x="27385" y="61846"/>
                </a:cubicBezTo>
                <a:lnTo>
                  <a:pt x="27385" y="61846"/>
                </a:lnTo>
                <a:lnTo>
                  <a:pt x="17615" y="52154"/>
                </a:lnTo>
                <a:lnTo>
                  <a:pt x="26154" y="43615"/>
                </a:lnTo>
                <a:lnTo>
                  <a:pt x="35923" y="53308"/>
                </a:lnTo>
                <a:cubicBezTo>
                  <a:pt x="37410" y="54692"/>
                  <a:pt x="38897" y="54692"/>
                  <a:pt x="40385" y="53308"/>
                </a:cubicBezTo>
                <a:lnTo>
                  <a:pt x="40385" y="53308"/>
                </a:lnTo>
                <a:cubicBezTo>
                  <a:pt x="41718" y="51821"/>
                  <a:pt x="41718" y="50333"/>
                  <a:pt x="40385" y="48846"/>
                </a:cubicBezTo>
                <a:lnTo>
                  <a:pt x="40385" y="48846"/>
                </a:lnTo>
                <a:lnTo>
                  <a:pt x="30615" y="39154"/>
                </a:lnTo>
                <a:lnTo>
                  <a:pt x="39154" y="30615"/>
                </a:lnTo>
                <a:lnTo>
                  <a:pt x="48846" y="40385"/>
                </a:lnTo>
                <a:cubicBezTo>
                  <a:pt x="50333" y="41718"/>
                  <a:pt x="51821" y="41718"/>
                  <a:pt x="53308" y="40385"/>
                </a:cubicBezTo>
                <a:lnTo>
                  <a:pt x="53308" y="40385"/>
                </a:lnTo>
                <a:cubicBezTo>
                  <a:pt x="54692" y="38897"/>
                  <a:pt x="54692" y="37410"/>
                  <a:pt x="53308" y="35923"/>
                </a:cubicBezTo>
                <a:lnTo>
                  <a:pt x="53308" y="35923"/>
                </a:lnTo>
                <a:lnTo>
                  <a:pt x="43615" y="26154"/>
                </a:lnTo>
                <a:lnTo>
                  <a:pt x="52154" y="17615"/>
                </a:lnTo>
                <a:lnTo>
                  <a:pt x="61846" y="27385"/>
                </a:lnTo>
                <a:cubicBezTo>
                  <a:pt x="63333" y="28718"/>
                  <a:pt x="64821" y="28718"/>
                  <a:pt x="66308" y="27385"/>
                </a:cubicBezTo>
                <a:lnTo>
                  <a:pt x="66308" y="27385"/>
                </a:lnTo>
                <a:cubicBezTo>
                  <a:pt x="67692" y="25897"/>
                  <a:pt x="67692" y="24410"/>
                  <a:pt x="66308" y="22923"/>
                </a:cubicBezTo>
                <a:lnTo>
                  <a:pt x="66308" y="22923"/>
                </a:lnTo>
                <a:lnTo>
                  <a:pt x="56615" y="13154"/>
                </a:lnTo>
                <a:lnTo>
                  <a:pt x="66923" y="2846"/>
                </a:lnTo>
                <a:cubicBezTo>
                  <a:pt x="68974" y="949"/>
                  <a:pt x="71282" y="0"/>
                  <a:pt x="73846" y="0"/>
                </a:cubicBezTo>
                <a:lnTo>
                  <a:pt x="73846" y="0"/>
                </a:lnTo>
                <a:cubicBezTo>
                  <a:pt x="76410" y="0"/>
                  <a:pt x="78692" y="949"/>
                  <a:pt x="80692" y="2846"/>
                </a:cubicBezTo>
                <a:lnTo>
                  <a:pt x="80692" y="2846"/>
                </a:lnTo>
                <a:lnTo>
                  <a:pt x="99385" y="21462"/>
                </a:lnTo>
                <a:cubicBezTo>
                  <a:pt x="101282" y="23513"/>
                  <a:pt x="102231" y="25821"/>
                  <a:pt x="102231" y="28385"/>
                </a:cubicBezTo>
                <a:lnTo>
                  <a:pt x="102231" y="28385"/>
                </a:lnTo>
                <a:cubicBezTo>
                  <a:pt x="102231" y="30949"/>
                  <a:pt x="101282" y="33256"/>
                  <a:pt x="99385" y="35308"/>
                </a:cubicBezTo>
                <a:lnTo>
                  <a:pt x="99385" y="35308"/>
                </a:lnTo>
                <a:lnTo>
                  <a:pt x="35308" y="9938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4419-32"/>
          <p:cNvSpPr/>
          <p:nvPr/>
        </p:nvSpPr>
        <p:spPr>
          <a:xfrm>
            <a:off x="592931" y="3050939"/>
            <a:ext cx="3686175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5" y="0"/>
                </a:moveTo>
                <a:lnTo>
                  <a:pt x="99225" y="0"/>
                </a:lnTo>
                <a:lnTo>
                  <a:pt x="99300" y="24"/>
                </a:lnTo>
                <a:lnTo>
                  <a:pt x="99377" y="146"/>
                </a:lnTo>
                <a:lnTo>
                  <a:pt x="99450" y="317"/>
                </a:lnTo>
                <a:lnTo>
                  <a:pt x="99522" y="561"/>
                </a:lnTo>
                <a:lnTo>
                  <a:pt x="99589" y="854"/>
                </a:lnTo>
                <a:lnTo>
                  <a:pt x="99656" y="1244"/>
                </a:lnTo>
                <a:lnTo>
                  <a:pt x="99716" y="1659"/>
                </a:lnTo>
                <a:lnTo>
                  <a:pt x="99773" y="2146"/>
                </a:lnTo>
                <a:lnTo>
                  <a:pt x="99824" y="2683"/>
                </a:lnTo>
                <a:lnTo>
                  <a:pt x="99868" y="3244"/>
                </a:lnTo>
                <a:lnTo>
                  <a:pt x="99910" y="3878"/>
                </a:lnTo>
                <a:lnTo>
                  <a:pt x="99941" y="4512"/>
                </a:lnTo>
                <a:lnTo>
                  <a:pt x="99966" y="5195"/>
                </a:lnTo>
                <a:lnTo>
                  <a:pt x="99984" y="5878"/>
                </a:lnTo>
                <a:lnTo>
                  <a:pt x="99997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7" y="93390"/>
                </a:lnTo>
                <a:lnTo>
                  <a:pt x="99984" y="94122"/>
                </a:lnTo>
                <a:lnTo>
                  <a:pt x="99966" y="94805"/>
                </a:lnTo>
                <a:lnTo>
                  <a:pt x="99941" y="95488"/>
                </a:lnTo>
                <a:lnTo>
                  <a:pt x="99910" y="96122"/>
                </a:lnTo>
                <a:lnTo>
                  <a:pt x="99868" y="96756"/>
                </a:lnTo>
                <a:lnTo>
                  <a:pt x="99824" y="97317"/>
                </a:lnTo>
                <a:lnTo>
                  <a:pt x="99773" y="97854"/>
                </a:lnTo>
                <a:lnTo>
                  <a:pt x="99716" y="98341"/>
                </a:lnTo>
                <a:lnTo>
                  <a:pt x="99656" y="98756"/>
                </a:lnTo>
                <a:lnTo>
                  <a:pt x="99589" y="99146"/>
                </a:lnTo>
                <a:lnTo>
                  <a:pt x="99522" y="99439"/>
                </a:lnTo>
                <a:lnTo>
                  <a:pt x="99450" y="99683"/>
                </a:lnTo>
                <a:lnTo>
                  <a:pt x="99377" y="99854"/>
                </a:lnTo>
                <a:lnTo>
                  <a:pt x="99300" y="99976"/>
                </a:lnTo>
                <a:lnTo>
                  <a:pt x="99225" y="100000"/>
                </a:lnTo>
                <a:lnTo>
                  <a:pt x="775" y="100000"/>
                </a:lnTo>
                <a:lnTo>
                  <a:pt x="700" y="99976"/>
                </a:lnTo>
                <a:lnTo>
                  <a:pt x="623" y="99854"/>
                </a:lnTo>
                <a:lnTo>
                  <a:pt x="550" y="99683"/>
                </a:lnTo>
                <a:lnTo>
                  <a:pt x="478" y="99439"/>
                </a:lnTo>
                <a:lnTo>
                  <a:pt x="411" y="99146"/>
                </a:lnTo>
                <a:lnTo>
                  <a:pt x="344" y="98756"/>
                </a:lnTo>
                <a:lnTo>
                  <a:pt x="284" y="98341"/>
                </a:lnTo>
                <a:lnTo>
                  <a:pt x="227" y="97854"/>
                </a:lnTo>
                <a:lnTo>
                  <a:pt x="176" y="97317"/>
                </a:lnTo>
                <a:lnTo>
                  <a:pt x="132" y="96756"/>
                </a:lnTo>
                <a:lnTo>
                  <a:pt x="90" y="96122"/>
                </a:lnTo>
                <a:lnTo>
                  <a:pt x="59" y="95488"/>
                </a:lnTo>
                <a:lnTo>
                  <a:pt x="34" y="94805"/>
                </a:lnTo>
                <a:lnTo>
                  <a:pt x="16" y="94122"/>
                </a:lnTo>
                <a:lnTo>
                  <a:pt x="3" y="93390"/>
                </a:lnTo>
                <a:lnTo>
                  <a:pt x="0" y="92683"/>
                </a:lnTo>
                <a:lnTo>
                  <a:pt x="0" y="7317"/>
                </a:lnTo>
                <a:lnTo>
                  <a:pt x="3" y="6610"/>
                </a:lnTo>
                <a:lnTo>
                  <a:pt x="16" y="5878"/>
                </a:lnTo>
                <a:lnTo>
                  <a:pt x="34" y="5195"/>
                </a:lnTo>
                <a:lnTo>
                  <a:pt x="59" y="4512"/>
                </a:lnTo>
                <a:lnTo>
                  <a:pt x="90" y="3878"/>
                </a:lnTo>
                <a:lnTo>
                  <a:pt x="132" y="3244"/>
                </a:lnTo>
                <a:lnTo>
                  <a:pt x="176" y="2683"/>
                </a:lnTo>
                <a:lnTo>
                  <a:pt x="227" y="2146"/>
                </a:lnTo>
                <a:lnTo>
                  <a:pt x="284" y="1659"/>
                </a:lnTo>
                <a:lnTo>
                  <a:pt x="344" y="1244"/>
                </a:lnTo>
                <a:lnTo>
                  <a:pt x="411" y="854"/>
                </a:lnTo>
                <a:lnTo>
                  <a:pt x="478" y="561"/>
                </a:lnTo>
                <a:lnTo>
                  <a:pt x="550" y="317"/>
                </a:lnTo>
                <a:lnTo>
                  <a:pt x="623" y="146"/>
                </a:lnTo>
                <a:lnTo>
                  <a:pt x="700" y="24"/>
                </a:lnTo>
                <a:lnTo>
                  <a:pt x="775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4421-37"/>
          <p:cNvSpPr/>
          <p:nvPr/>
        </p:nvSpPr>
        <p:spPr>
          <a:xfrm>
            <a:off x="592931" y="3050939"/>
            <a:ext cx="28575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5"/>
                </a:lnTo>
                <a:lnTo>
                  <a:pt x="80491" y="140"/>
                </a:lnTo>
                <a:lnTo>
                  <a:pt x="70972" y="313"/>
                </a:lnTo>
                <a:lnTo>
                  <a:pt x="61732" y="554"/>
                </a:lnTo>
                <a:lnTo>
                  <a:pt x="52860" y="859"/>
                </a:lnTo>
                <a:lnTo>
                  <a:pt x="44443" y="1226"/>
                </a:lnTo>
                <a:lnTo>
                  <a:pt x="36561" y="1651"/>
                </a:lnTo>
                <a:lnTo>
                  <a:pt x="29289" y="2130"/>
                </a:lnTo>
                <a:lnTo>
                  <a:pt x="22699" y="2659"/>
                </a:lnTo>
                <a:lnTo>
                  <a:pt x="16853" y="3232"/>
                </a:lnTo>
                <a:lnTo>
                  <a:pt x="11808" y="3844"/>
                </a:lnTo>
                <a:lnTo>
                  <a:pt x="7612" y="4490"/>
                </a:lnTo>
                <a:lnTo>
                  <a:pt x="4306" y="5162"/>
                </a:lnTo>
                <a:lnTo>
                  <a:pt x="1921" y="5854"/>
                </a:lnTo>
                <a:lnTo>
                  <a:pt x="482" y="6560"/>
                </a:lnTo>
                <a:lnTo>
                  <a:pt x="0" y="7273"/>
                </a:lnTo>
                <a:lnTo>
                  <a:pt x="0" y="92727"/>
                </a:lnTo>
                <a:lnTo>
                  <a:pt x="482" y="93440"/>
                </a:lnTo>
                <a:lnTo>
                  <a:pt x="1921" y="94146"/>
                </a:lnTo>
                <a:lnTo>
                  <a:pt x="4306" y="94838"/>
                </a:lnTo>
                <a:lnTo>
                  <a:pt x="7612" y="95510"/>
                </a:lnTo>
                <a:lnTo>
                  <a:pt x="11808" y="96156"/>
                </a:lnTo>
                <a:lnTo>
                  <a:pt x="16853" y="96768"/>
                </a:lnTo>
                <a:lnTo>
                  <a:pt x="22699" y="97341"/>
                </a:lnTo>
                <a:lnTo>
                  <a:pt x="29289" y="97870"/>
                </a:lnTo>
                <a:lnTo>
                  <a:pt x="36561" y="98349"/>
                </a:lnTo>
                <a:lnTo>
                  <a:pt x="44443" y="98774"/>
                </a:lnTo>
                <a:lnTo>
                  <a:pt x="52860" y="99141"/>
                </a:lnTo>
                <a:lnTo>
                  <a:pt x="61732" y="99446"/>
                </a:lnTo>
                <a:lnTo>
                  <a:pt x="70972" y="99687"/>
                </a:lnTo>
                <a:lnTo>
                  <a:pt x="80491" y="99860"/>
                </a:lnTo>
                <a:lnTo>
                  <a:pt x="90198" y="9996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727"/>
                </a:lnTo>
                <a:lnTo>
                  <a:pt x="100000" y="7273"/>
                </a:lnTo>
                <a:lnTo>
                  <a:pt x="100000" y="7273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4419-33"/>
          <p:cNvSpPr/>
          <p:nvPr/>
        </p:nvSpPr>
        <p:spPr>
          <a:xfrm>
            <a:off x="592931" y="3529571"/>
            <a:ext cx="3686175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5" y="0"/>
                </a:moveTo>
                <a:lnTo>
                  <a:pt x="99225" y="0"/>
                </a:lnTo>
                <a:lnTo>
                  <a:pt x="99300" y="28"/>
                </a:lnTo>
                <a:lnTo>
                  <a:pt x="99377" y="167"/>
                </a:lnTo>
                <a:lnTo>
                  <a:pt x="99450" y="361"/>
                </a:lnTo>
                <a:lnTo>
                  <a:pt x="99522" y="639"/>
                </a:lnTo>
                <a:lnTo>
                  <a:pt x="99589" y="972"/>
                </a:lnTo>
                <a:lnTo>
                  <a:pt x="99656" y="1417"/>
                </a:lnTo>
                <a:lnTo>
                  <a:pt x="99716" y="1889"/>
                </a:lnTo>
                <a:lnTo>
                  <a:pt x="99773" y="2444"/>
                </a:lnTo>
                <a:lnTo>
                  <a:pt x="99824" y="3056"/>
                </a:lnTo>
                <a:lnTo>
                  <a:pt x="99868" y="3694"/>
                </a:lnTo>
                <a:lnTo>
                  <a:pt x="99910" y="4417"/>
                </a:lnTo>
                <a:lnTo>
                  <a:pt x="99941" y="5139"/>
                </a:lnTo>
                <a:lnTo>
                  <a:pt x="99966" y="5917"/>
                </a:lnTo>
                <a:lnTo>
                  <a:pt x="99984" y="6694"/>
                </a:lnTo>
                <a:lnTo>
                  <a:pt x="99997" y="7528"/>
                </a:lnTo>
                <a:lnTo>
                  <a:pt x="100000" y="8333"/>
                </a:lnTo>
                <a:lnTo>
                  <a:pt x="100000" y="91667"/>
                </a:lnTo>
                <a:lnTo>
                  <a:pt x="99997" y="92472"/>
                </a:lnTo>
                <a:lnTo>
                  <a:pt x="99984" y="93306"/>
                </a:lnTo>
                <a:lnTo>
                  <a:pt x="99966" y="94083"/>
                </a:lnTo>
                <a:lnTo>
                  <a:pt x="99941" y="94861"/>
                </a:lnTo>
                <a:lnTo>
                  <a:pt x="99910" y="95583"/>
                </a:lnTo>
                <a:lnTo>
                  <a:pt x="99868" y="96306"/>
                </a:lnTo>
                <a:lnTo>
                  <a:pt x="99824" y="96944"/>
                </a:lnTo>
                <a:lnTo>
                  <a:pt x="99773" y="97556"/>
                </a:lnTo>
                <a:lnTo>
                  <a:pt x="99716" y="98111"/>
                </a:lnTo>
                <a:lnTo>
                  <a:pt x="99656" y="98583"/>
                </a:lnTo>
                <a:lnTo>
                  <a:pt x="99589" y="99028"/>
                </a:lnTo>
                <a:lnTo>
                  <a:pt x="99522" y="99361"/>
                </a:lnTo>
                <a:lnTo>
                  <a:pt x="99450" y="99639"/>
                </a:lnTo>
                <a:lnTo>
                  <a:pt x="99377" y="99833"/>
                </a:lnTo>
                <a:lnTo>
                  <a:pt x="99300" y="99972"/>
                </a:lnTo>
                <a:lnTo>
                  <a:pt x="99225" y="100000"/>
                </a:lnTo>
                <a:lnTo>
                  <a:pt x="775" y="100000"/>
                </a:lnTo>
                <a:lnTo>
                  <a:pt x="700" y="99972"/>
                </a:lnTo>
                <a:lnTo>
                  <a:pt x="623" y="99833"/>
                </a:lnTo>
                <a:lnTo>
                  <a:pt x="550" y="99639"/>
                </a:lnTo>
                <a:lnTo>
                  <a:pt x="478" y="99361"/>
                </a:lnTo>
                <a:lnTo>
                  <a:pt x="411" y="99028"/>
                </a:lnTo>
                <a:lnTo>
                  <a:pt x="344" y="98583"/>
                </a:lnTo>
                <a:lnTo>
                  <a:pt x="284" y="98111"/>
                </a:lnTo>
                <a:lnTo>
                  <a:pt x="227" y="97556"/>
                </a:lnTo>
                <a:lnTo>
                  <a:pt x="176" y="96944"/>
                </a:lnTo>
                <a:lnTo>
                  <a:pt x="132" y="96306"/>
                </a:lnTo>
                <a:lnTo>
                  <a:pt x="90" y="95583"/>
                </a:lnTo>
                <a:lnTo>
                  <a:pt x="59" y="94861"/>
                </a:lnTo>
                <a:lnTo>
                  <a:pt x="34" y="94083"/>
                </a:lnTo>
                <a:lnTo>
                  <a:pt x="16" y="93306"/>
                </a:lnTo>
                <a:lnTo>
                  <a:pt x="3" y="92472"/>
                </a:lnTo>
                <a:lnTo>
                  <a:pt x="0" y="91667"/>
                </a:lnTo>
                <a:lnTo>
                  <a:pt x="0" y="8333"/>
                </a:lnTo>
                <a:lnTo>
                  <a:pt x="3" y="7528"/>
                </a:lnTo>
                <a:lnTo>
                  <a:pt x="16" y="6694"/>
                </a:lnTo>
                <a:lnTo>
                  <a:pt x="34" y="5917"/>
                </a:lnTo>
                <a:lnTo>
                  <a:pt x="59" y="5139"/>
                </a:lnTo>
                <a:lnTo>
                  <a:pt x="90" y="4417"/>
                </a:lnTo>
                <a:lnTo>
                  <a:pt x="132" y="3694"/>
                </a:lnTo>
                <a:lnTo>
                  <a:pt x="176" y="3056"/>
                </a:lnTo>
                <a:lnTo>
                  <a:pt x="227" y="2444"/>
                </a:lnTo>
                <a:lnTo>
                  <a:pt x="284" y="1889"/>
                </a:lnTo>
                <a:lnTo>
                  <a:pt x="344" y="1417"/>
                </a:lnTo>
                <a:lnTo>
                  <a:pt x="411" y="972"/>
                </a:lnTo>
                <a:lnTo>
                  <a:pt x="478" y="639"/>
                </a:lnTo>
                <a:lnTo>
                  <a:pt x="550" y="361"/>
                </a:lnTo>
                <a:lnTo>
                  <a:pt x="623" y="167"/>
                </a:lnTo>
                <a:lnTo>
                  <a:pt x="700" y="28"/>
                </a:lnTo>
                <a:lnTo>
                  <a:pt x="775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4421-38"/>
          <p:cNvSpPr/>
          <p:nvPr/>
        </p:nvSpPr>
        <p:spPr>
          <a:xfrm>
            <a:off x="592931" y="3529571"/>
            <a:ext cx="28575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0"/>
                </a:lnTo>
                <a:lnTo>
                  <a:pt x="80491" y="160"/>
                </a:lnTo>
                <a:lnTo>
                  <a:pt x="70972" y="359"/>
                </a:lnTo>
                <a:lnTo>
                  <a:pt x="61732" y="634"/>
                </a:lnTo>
                <a:lnTo>
                  <a:pt x="52860" y="984"/>
                </a:lnTo>
                <a:lnTo>
                  <a:pt x="44443" y="1404"/>
                </a:lnTo>
                <a:lnTo>
                  <a:pt x="36561" y="1892"/>
                </a:lnTo>
                <a:lnTo>
                  <a:pt x="29289" y="2441"/>
                </a:lnTo>
                <a:lnTo>
                  <a:pt x="22699" y="3047"/>
                </a:lnTo>
                <a:lnTo>
                  <a:pt x="16853" y="3704"/>
                </a:lnTo>
                <a:lnTo>
                  <a:pt x="11808" y="4405"/>
                </a:lnTo>
                <a:lnTo>
                  <a:pt x="7612" y="5144"/>
                </a:lnTo>
                <a:lnTo>
                  <a:pt x="4306" y="5914"/>
                </a:lnTo>
                <a:lnTo>
                  <a:pt x="1921" y="6708"/>
                </a:lnTo>
                <a:lnTo>
                  <a:pt x="482" y="7517"/>
                </a:lnTo>
                <a:lnTo>
                  <a:pt x="0" y="8333"/>
                </a:lnTo>
                <a:lnTo>
                  <a:pt x="0" y="91667"/>
                </a:lnTo>
                <a:lnTo>
                  <a:pt x="482" y="92483"/>
                </a:lnTo>
                <a:lnTo>
                  <a:pt x="1921" y="93292"/>
                </a:lnTo>
                <a:lnTo>
                  <a:pt x="4306" y="94086"/>
                </a:lnTo>
                <a:lnTo>
                  <a:pt x="7612" y="94856"/>
                </a:lnTo>
                <a:lnTo>
                  <a:pt x="11808" y="95595"/>
                </a:lnTo>
                <a:lnTo>
                  <a:pt x="16853" y="96296"/>
                </a:lnTo>
                <a:lnTo>
                  <a:pt x="22699" y="96953"/>
                </a:lnTo>
                <a:lnTo>
                  <a:pt x="29289" y="97559"/>
                </a:lnTo>
                <a:lnTo>
                  <a:pt x="36561" y="98108"/>
                </a:lnTo>
                <a:lnTo>
                  <a:pt x="44443" y="98596"/>
                </a:lnTo>
                <a:lnTo>
                  <a:pt x="52860" y="99016"/>
                </a:lnTo>
                <a:lnTo>
                  <a:pt x="61732" y="99366"/>
                </a:lnTo>
                <a:lnTo>
                  <a:pt x="70972" y="99641"/>
                </a:lnTo>
                <a:lnTo>
                  <a:pt x="80491" y="99840"/>
                </a:lnTo>
                <a:lnTo>
                  <a:pt x="90198" y="9996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667"/>
                </a:lnTo>
                <a:lnTo>
                  <a:pt x="100000" y="8333"/>
                </a:lnTo>
                <a:lnTo>
                  <a:pt x="100000" y="8333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4412-19"/>
          <p:cNvSpPr/>
          <p:nvPr/>
        </p:nvSpPr>
        <p:spPr>
          <a:xfrm>
            <a:off x="4672013" y="2400858"/>
            <a:ext cx="4071938" cy="1621631"/>
          </a:xfrm>
          <a:prstGeom prst="roundRect">
            <a:avLst>
              <a:gd name="adj" fmla="val 234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3" name="el-1789439834415-25"/>
          <p:cNvCxnSpPr/>
          <p:nvPr/>
        </p:nvCxnSpPr>
        <p:spPr>
          <a:xfrm>
            <a:off x="4864894" y="2943783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9439834420-34"/>
          <p:cNvSpPr/>
          <p:nvPr/>
        </p:nvSpPr>
        <p:spPr>
          <a:xfrm>
            <a:off x="4864894" y="2565164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4470-57"/>
          <p:cNvSpPr/>
          <p:nvPr/>
        </p:nvSpPr>
        <p:spPr>
          <a:xfrm>
            <a:off x="4951512" y="2651782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67" y="5917"/>
                </a:moveTo>
                <a:lnTo>
                  <a:pt x="11167" y="5917"/>
                </a:lnTo>
                <a:lnTo>
                  <a:pt x="0" y="28167"/>
                </a:lnTo>
                <a:lnTo>
                  <a:pt x="45667" y="28167"/>
                </a:lnTo>
                <a:lnTo>
                  <a:pt x="45667" y="0"/>
                </a:lnTo>
                <a:lnTo>
                  <a:pt x="20667" y="0"/>
                </a:lnTo>
                <a:cubicBezTo>
                  <a:pt x="16389" y="167"/>
                  <a:pt x="13222" y="2139"/>
                  <a:pt x="11167" y="5917"/>
                </a:cubicBezTo>
                <a:lnTo>
                  <a:pt x="11167" y="5917"/>
                </a:lnTo>
                <a:moveTo>
                  <a:pt x="52750" y="28167"/>
                </a:moveTo>
                <a:lnTo>
                  <a:pt x="52750" y="28167"/>
                </a:lnTo>
                <a:lnTo>
                  <a:pt x="98417" y="28167"/>
                </a:lnTo>
                <a:lnTo>
                  <a:pt x="87250" y="5917"/>
                </a:lnTo>
                <a:cubicBezTo>
                  <a:pt x="85194" y="2139"/>
                  <a:pt x="82028" y="167"/>
                  <a:pt x="77750" y="0"/>
                </a:cubicBezTo>
                <a:lnTo>
                  <a:pt x="77750" y="0"/>
                </a:lnTo>
                <a:lnTo>
                  <a:pt x="52750" y="0"/>
                </a:lnTo>
                <a:lnTo>
                  <a:pt x="52750" y="28167"/>
                </a:lnTo>
                <a:moveTo>
                  <a:pt x="98417" y="35167"/>
                </a:moveTo>
                <a:lnTo>
                  <a:pt x="98417" y="35167"/>
                </a:lnTo>
                <a:lnTo>
                  <a:pt x="0" y="35167"/>
                </a:lnTo>
                <a:lnTo>
                  <a:pt x="0" y="84417"/>
                </a:lnTo>
                <a:cubicBezTo>
                  <a:pt x="167" y="88361"/>
                  <a:pt x="1556" y="91639"/>
                  <a:pt x="4167" y="94250"/>
                </a:cubicBezTo>
                <a:lnTo>
                  <a:pt x="4167" y="94250"/>
                </a:lnTo>
                <a:cubicBezTo>
                  <a:pt x="6833" y="96917"/>
                  <a:pt x="10139" y="98306"/>
                  <a:pt x="14083" y="98417"/>
                </a:cubicBezTo>
                <a:lnTo>
                  <a:pt x="14083" y="98417"/>
                </a:lnTo>
                <a:lnTo>
                  <a:pt x="84417" y="98417"/>
                </a:lnTo>
                <a:cubicBezTo>
                  <a:pt x="88361" y="98306"/>
                  <a:pt x="91639" y="96917"/>
                  <a:pt x="94250" y="94250"/>
                </a:cubicBezTo>
                <a:lnTo>
                  <a:pt x="94250" y="94250"/>
                </a:lnTo>
                <a:cubicBezTo>
                  <a:pt x="96917" y="91639"/>
                  <a:pt x="98306" y="88361"/>
                  <a:pt x="98417" y="84417"/>
                </a:cubicBezTo>
                <a:lnTo>
                  <a:pt x="98417" y="84417"/>
                </a:lnTo>
                <a:lnTo>
                  <a:pt x="98417" y="3516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4420-35"/>
          <p:cNvSpPr/>
          <p:nvPr/>
        </p:nvSpPr>
        <p:spPr>
          <a:xfrm>
            <a:off x="4864894" y="3050939"/>
            <a:ext cx="3686175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5" y="0"/>
                </a:moveTo>
                <a:lnTo>
                  <a:pt x="99225" y="0"/>
                </a:lnTo>
                <a:lnTo>
                  <a:pt x="99300" y="24"/>
                </a:lnTo>
                <a:lnTo>
                  <a:pt x="99377" y="146"/>
                </a:lnTo>
                <a:lnTo>
                  <a:pt x="99450" y="317"/>
                </a:lnTo>
                <a:lnTo>
                  <a:pt x="99522" y="561"/>
                </a:lnTo>
                <a:lnTo>
                  <a:pt x="99589" y="854"/>
                </a:lnTo>
                <a:lnTo>
                  <a:pt x="99656" y="1244"/>
                </a:lnTo>
                <a:lnTo>
                  <a:pt x="99716" y="1659"/>
                </a:lnTo>
                <a:lnTo>
                  <a:pt x="99773" y="2146"/>
                </a:lnTo>
                <a:lnTo>
                  <a:pt x="99824" y="2683"/>
                </a:lnTo>
                <a:lnTo>
                  <a:pt x="99868" y="3244"/>
                </a:lnTo>
                <a:lnTo>
                  <a:pt x="99910" y="3878"/>
                </a:lnTo>
                <a:lnTo>
                  <a:pt x="99941" y="4512"/>
                </a:lnTo>
                <a:lnTo>
                  <a:pt x="99966" y="5195"/>
                </a:lnTo>
                <a:lnTo>
                  <a:pt x="99984" y="5878"/>
                </a:lnTo>
                <a:lnTo>
                  <a:pt x="99997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7" y="93390"/>
                </a:lnTo>
                <a:lnTo>
                  <a:pt x="99984" y="94122"/>
                </a:lnTo>
                <a:lnTo>
                  <a:pt x="99966" y="94805"/>
                </a:lnTo>
                <a:lnTo>
                  <a:pt x="99941" y="95488"/>
                </a:lnTo>
                <a:lnTo>
                  <a:pt x="99910" y="96122"/>
                </a:lnTo>
                <a:lnTo>
                  <a:pt x="99868" y="96756"/>
                </a:lnTo>
                <a:lnTo>
                  <a:pt x="99824" y="97317"/>
                </a:lnTo>
                <a:lnTo>
                  <a:pt x="99773" y="97854"/>
                </a:lnTo>
                <a:lnTo>
                  <a:pt x="99716" y="98341"/>
                </a:lnTo>
                <a:lnTo>
                  <a:pt x="99656" y="98756"/>
                </a:lnTo>
                <a:lnTo>
                  <a:pt x="99589" y="99146"/>
                </a:lnTo>
                <a:lnTo>
                  <a:pt x="99522" y="99439"/>
                </a:lnTo>
                <a:lnTo>
                  <a:pt x="99450" y="99683"/>
                </a:lnTo>
                <a:lnTo>
                  <a:pt x="99377" y="99854"/>
                </a:lnTo>
                <a:lnTo>
                  <a:pt x="99300" y="99976"/>
                </a:lnTo>
                <a:lnTo>
                  <a:pt x="99225" y="100000"/>
                </a:lnTo>
                <a:lnTo>
                  <a:pt x="775" y="100000"/>
                </a:lnTo>
                <a:lnTo>
                  <a:pt x="700" y="99976"/>
                </a:lnTo>
                <a:lnTo>
                  <a:pt x="623" y="99854"/>
                </a:lnTo>
                <a:lnTo>
                  <a:pt x="550" y="99683"/>
                </a:lnTo>
                <a:lnTo>
                  <a:pt x="478" y="99439"/>
                </a:lnTo>
                <a:lnTo>
                  <a:pt x="411" y="99146"/>
                </a:lnTo>
                <a:lnTo>
                  <a:pt x="344" y="98756"/>
                </a:lnTo>
                <a:lnTo>
                  <a:pt x="284" y="98341"/>
                </a:lnTo>
                <a:lnTo>
                  <a:pt x="227" y="97854"/>
                </a:lnTo>
                <a:lnTo>
                  <a:pt x="176" y="97317"/>
                </a:lnTo>
                <a:lnTo>
                  <a:pt x="132" y="96756"/>
                </a:lnTo>
                <a:lnTo>
                  <a:pt x="90" y="96122"/>
                </a:lnTo>
                <a:lnTo>
                  <a:pt x="59" y="95488"/>
                </a:lnTo>
                <a:lnTo>
                  <a:pt x="34" y="94805"/>
                </a:lnTo>
                <a:lnTo>
                  <a:pt x="16" y="94122"/>
                </a:lnTo>
                <a:lnTo>
                  <a:pt x="3" y="93390"/>
                </a:lnTo>
                <a:lnTo>
                  <a:pt x="0" y="92683"/>
                </a:lnTo>
                <a:lnTo>
                  <a:pt x="0" y="7317"/>
                </a:lnTo>
                <a:lnTo>
                  <a:pt x="3" y="6610"/>
                </a:lnTo>
                <a:lnTo>
                  <a:pt x="16" y="5878"/>
                </a:lnTo>
                <a:lnTo>
                  <a:pt x="34" y="5195"/>
                </a:lnTo>
                <a:lnTo>
                  <a:pt x="59" y="4512"/>
                </a:lnTo>
                <a:lnTo>
                  <a:pt x="90" y="3878"/>
                </a:lnTo>
                <a:lnTo>
                  <a:pt x="132" y="3244"/>
                </a:lnTo>
                <a:lnTo>
                  <a:pt x="176" y="2683"/>
                </a:lnTo>
                <a:lnTo>
                  <a:pt x="227" y="2146"/>
                </a:lnTo>
                <a:lnTo>
                  <a:pt x="284" y="1659"/>
                </a:lnTo>
                <a:lnTo>
                  <a:pt x="344" y="1244"/>
                </a:lnTo>
                <a:lnTo>
                  <a:pt x="411" y="854"/>
                </a:lnTo>
                <a:lnTo>
                  <a:pt x="478" y="561"/>
                </a:lnTo>
                <a:lnTo>
                  <a:pt x="550" y="317"/>
                </a:lnTo>
                <a:lnTo>
                  <a:pt x="623" y="146"/>
                </a:lnTo>
                <a:lnTo>
                  <a:pt x="700" y="24"/>
                </a:lnTo>
                <a:lnTo>
                  <a:pt x="775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4421-39"/>
          <p:cNvSpPr/>
          <p:nvPr/>
        </p:nvSpPr>
        <p:spPr>
          <a:xfrm>
            <a:off x="4864894" y="3050939"/>
            <a:ext cx="28575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5"/>
                </a:lnTo>
                <a:lnTo>
                  <a:pt x="80491" y="140"/>
                </a:lnTo>
                <a:lnTo>
                  <a:pt x="70972" y="313"/>
                </a:lnTo>
                <a:lnTo>
                  <a:pt x="61732" y="554"/>
                </a:lnTo>
                <a:lnTo>
                  <a:pt x="52860" y="859"/>
                </a:lnTo>
                <a:lnTo>
                  <a:pt x="44443" y="1226"/>
                </a:lnTo>
                <a:lnTo>
                  <a:pt x="36561" y="1651"/>
                </a:lnTo>
                <a:lnTo>
                  <a:pt x="29289" y="2130"/>
                </a:lnTo>
                <a:lnTo>
                  <a:pt x="22699" y="2659"/>
                </a:lnTo>
                <a:lnTo>
                  <a:pt x="16853" y="3232"/>
                </a:lnTo>
                <a:lnTo>
                  <a:pt x="11808" y="3844"/>
                </a:lnTo>
                <a:lnTo>
                  <a:pt x="7612" y="4490"/>
                </a:lnTo>
                <a:lnTo>
                  <a:pt x="4306" y="5162"/>
                </a:lnTo>
                <a:lnTo>
                  <a:pt x="1921" y="5854"/>
                </a:lnTo>
                <a:lnTo>
                  <a:pt x="482" y="6560"/>
                </a:lnTo>
                <a:lnTo>
                  <a:pt x="0" y="7273"/>
                </a:lnTo>
                <a:lnTo>
                  <a:pt x="0" y="92727"/>
                </a:lnTo>
                <a:lnTo>
                  <a:pt x="482" y="93440"/>
                </a:lnTo>
                <a:lnTo>
                  <a:pt x="1921" y="94146"/>
                </a:lnTo>
                <a:lnTo>
                  <a:pt x="4306" y="94838"/>
                </a:lnTo>
                <a:lnTo>
                  <a:pt x="7612" y="95510"/>
                </a:lnTo>
                <a:lnTo>
                  <a:pt x="11808" y="96156"/>
                </a:lnTo>
                <a:lnTo>
                  <a:pt x="16853" y="96768"/>
                </a:lnTo>
                <a:lnTo>
                  <a:pt x="22699" y="97341"/>
                </a:lnTo>
                <a:lnTo>
                  <a:pt x="29289" y="97870"/>
                </a:lnTo>
                <a:lnTo>
                  <a:pt x="36561" y="98349"/>
                </a:lnTo>
                <a:lnTo>
                  <a:pt x="44443" y="98774"/>
                </a:lnTo>
                <a:lnTo>
                  <a:pt x="52860" y="99141"/>
                </a:lnTo>
                <a:lnTo>
                  <a:pt x="61732" y="99446"/>
                </a:lnTo>
                <a:lnTo>
                  <a:pt x="70972" y="99687"/>
                </a:lnTo>
                <a:lnTo>
                  <a:pt x="80491" y="99860"/>
                </a:lnTo>
                <a:lnTo>
                  <a:pt x="90198" y="9996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727"/>
                </a:lnTo>
                <a:lnTo>
                  <a:pt x="100000" y="7273"/>
                </a:lnTo>
                <a:lnTo>
                  <a:pt x="100000" y="7273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4421-36"/>
          <p:cNvSpPr/>
          <p:nvPr/>
        </p:nvSpPr>
        <p:spPr>
          <a:xfrm>
            <a:off x="4864894" y="3529571"/>
            <a:ext cx="3686175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5" y="0"/>
                </a:moveTo>
                <a:lnTo>
                  <a:pt x="99225" y="0"/>
                </a:lnTo>
                <a:lnTo>
                  <a:pt x="99300" y="28"/>
                </a:lnTo>
                <a:lnTo>
                  <a:pt x="99377" y="167"/>
                </a:lnTo>
                <a:lnTo>
                  <a:pt x="99450" y="361"/>
                </a:lnTo>
                <a:lnTo>
                  <a:pt x="99522" y="639"/>
                </a:lnTo>
                <a:lnTo>
                  <a:pt x="99589" y="972"/>
                </a:lnTo>
                <a:lnTo>
                  <a:pt x="99656" y="1417"/>
                </a:lnTo>
                <a:lnTo>
                  <a:pt x="99716" y="1889"/>
                </a:lnTo>
                <a:lnTo>
                  <a:pt x="99773" y="2444"/>
                </a:lnTo>
                <a:lnTo>
                  <a:pt x="99824" y="3056"/>
                </a:lnTo>
                <a:lnTo>
                  <a:pt x="99868" y="3694"/>
                </a:lnTo>
                <a:lnTo>
                  <a:pt x="99910" y="4417"/>
                </a:lnTo>
                <a:lnTo>
                  <a:pt x="99941" y="5139"/>
                </a:lnTo>
                <a:lnTo>
                  <a:pt x="99966" y="5917"/>
                </a:lnTo>
                <a:lnTo>
                  <a:pt x="99984" y="6694"/>
                </a:lnTo>
                <a:lnTo>
                  <a:pt x="99997" y="7528"/>
                </a:lnTo>
                <a:lnTo>
                  <a:pt x="100000" y="8333"/>
                </a:lnTo>
                <a:lnTo>
                  <a:pt x="100000" y="91667"/>
                </a:lnTo>
                <a:lnTo>
                  <a:pt x="99997" y="92472"/>
                </a:lnTo>
                <a:lnTo>
                  <a:pt x="99984" y="93306"/>
                </a:lnTo>
                <a:lnTo>
                  <a:pt x="99966" y="94083"/>
                </a:lnTo>
                <a:lnTo>
                  <a:pt x="99941" y="94861"/>
                </a:lnTo>
                <a:lnTo>
                  <a:pt x="99910" y="95583"/>
                </a:lnTo>
                <a:lnTo>
                  <a:pt x="99868" y="96306"/>
                </a:lnTo>
                <a:lnTo>
                  <a:pt x="99824" y="96944"/>
                </a:lnTo>
                <a:lnTo>
                  <a:pt x="99773" y="97556"/>
                </a:lnTo>
                <a:lnTo>
                  <a:pt x="99716" y="98111"/>
                </a:lnTo>
                <a:lnTo>
                  <a:pt x="99656" y="98583"/>
                </a:lnTo>
                <a:lnTo>
                  <a:pt x="99589" y="99028"/>
                </a:lnTo>
                <a:lnTo>
                  <a:pt x="99522" y="99361"/>
                </a:lnTo>
                <a:lnTo>
                  <a:pt x="99450" y="99639"/>
                </a:lnTo>
                <a:lnTo>
                  <a:pt x="99377" y="99833"/>
                </a:lnTo>
                <a:lnTo>
                  <a:pt x="99300" y="99972"/>
                </a:lnTo>
                <a:lnTo>
                  <a:pt x="99225" y="100000"/>
                </a:lnTo>
                <a:lnTo>
                  <a:pt x="775" y="100000"/>
                </a:lnTo>
                <a:lnTo>
                  <a:pt x="700" y="99972"/>
                </a:lnTo>
                <a:lnTo>
                  <a:pt x="623" y="99833"/>
                </a:lnTo>
                <a:lnTo>
                  <a:pt x="550" y="99639"/>
                </a:lnTo>
                <a:lnTo>
                  <a:pt x="478" y="99361"/>
                </a:lnTo>
                <a:lnTo>
                  <a:pt x="411" y="99028"/>
                </a:lnTo>
                <a:lnTo>
                  <a:pt x="344" y="98583"/>
                </a:lnTo>
                <a:lnTo>
                  <a:pt x="284" y="98111"/>
                </a:lnTo>
                <a:lnTo>
                  <a:pt x="227" y="97556"/>
                </a:lnTo>
                <a:lnTo>
                  <a:pt x="176" y="96944"/>
                </a:lnTo>
                <a:lnTo>
                  <a:pt x="132" y="96306"/>
                </a:lnTo>
                <a:lnTo>
                  <a:pt x="90" y="95583"/>
                </a:lnTo>
                <a:lnTo>
                  <a:pt x="59" y="94861"/>
                </a:lnTo>
                <a:lnTo>
                  <a:pt x="34" y="94083"/>
                </a:lnTo>
                <a:lnTo>
                  <a:pt x="16" y="93306"/>
                </a:lnTo>
                <a:lnTo>
                  <a:pt x="3" y="92472"/>
                </a:lnTo>
                <a:lnTo>
                  <a:pt x="0" y="91667"/>
                </a:lnTo>
                <a:lnTo>
                  <a:pt x="0" y="8333"/>
                </a:lnTo>
                <a:lnTo>
                  <a:pt x="3" y="7528"/>
                </a:lnTo>
                <a:lnTo>
                  <a:pt x="16" y="6694"/>
                </a:lnTo>
                <a:lnTo>
                  <a:pt x="34" y="5917"/>
                </a:lnTo>
                <a:lnTo>
                  <a:pt x="59" y="5139"/>
                </a:lnTo>
                <a:lnTo>
                  <a:pt x="90" y="4417"/>
                </a:lnTo>
                <a:lnTo>
                  <a:pt x="132" y="3694"/>
                </a:lnTo>
                <a:lnTo>
                  <a:pt x="176" y="3056"/>
                </a:lnTo>
                <a:lnTo>
                  <a:pt x="227" y="2444"/>
                </a:lnTo>
                <a:lnTo>
                  <a:pt x="284" y="1889"/>
                </a:lnTo>
                <a:lnTo>
                  <a:pt x="344" y="1417"/>
                </a:lnTo>
                <a:lnTo>
                  <a:pt x="411" y="972"/>
                </a:lnTo>
                <a:lnTo>
                  <a:pt x="478" y="639"/>
                </a:lnTo>
                <a:lnTo>
                  <a:pt x="550" y="361"/>
                </a:lnTo>
                <a:lnTo>
                  <a:pt x="623" y="167"/>
                </a:lnTo>
                <a:lnTo>
                  <a:pt x="700" y="28"/>
                </a:lnTo>
                <a:lnTo>
                  <a:pt x="775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4421-40"/>
          <p:cNvSpPr/>
          <p:nvPr/>
        </p:nvSpPr>
        <p:spPr>
          <a:xfrm>
            <a:off x="4864894" y="3529571"/>
            <a:ext cx="28575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0"/>
                </a:lnTo>
                <a:lnTo>
                  <a:pt x="80491" y="160"/>
                </a:lnTo>
                <a:lnTo>
                  <a:pt x="70972" y="359"/>
                </a:lnTo>
                <a:lnTo>
                  <a:pt x="61732" y="634"/>
                </a:lnTo>
                <a:lnTo>
                  <a:pt x="52860" y="984"/>
                </a:lnTo>
                <a:lnTo>
                  <a:pt x="44443" y="1404"/>
                </a:lnTo>
                <a:lnTo>
                  <a:pt x="36561" y="1892"/>
                </a:lnTo>
                <a:lnTo>
                  <a:pt x="29289" y="2441"/>
                </a:lnTo>
                <a:lnTo>
                  <a:pt x="22699" y="3047"/>
                </a:lnTo>
                <a:lnTo>
                  <a:pt x="16853" y="3704"/>
                </a:lnTo>
                <a:lnTo>
                  <a:pt x="11808" y="4405"/>
                </a:lnTo>
                <a:lnTo>
                  <a:pt x="7612" y="5144"/>
                </a:lnTo>
                <a:lnTo>
                  <a:pt x="4306" y="5914"/>
                </a:lnTo>
                <a:lnTo>
                  <a:pt x="1921" y="6708"/>
                </a:lnTo>
                <a:lnTo>
                  <a:pt x="482" y="7517"/>
                </a:lnTo>
                <a:lnTo>
                  <a:pt x="0" y="8333"/>
                </a:lnTo>
                <a:lnTo>
                  <a:pt x="0" y="91667"/>
                </a:lnTo>
                <a:lnTo>
                  <a:pt x="482" y="92483"/>
                </a:lnTo>
                <a:lnTo>
                  <a:pt x="1921" y="93292"/>
                </a:lnTo>
                <a:lnTo>
                  <a:pt x="4306" y="94086"/>
                </a:lnTo>
                <a:lnTo>
                  <a:pt x="7612" y="94856"/>
                </a:lnTo>
                <a:lnTo>
                  <a:pt x="11808" y="95595"/>
                </a:lnTo>
                <a:lnTo>
                  <a:pt x="16853" y="96296"/>
                </a:lnTo>
                <a:lnTo>
                  <a:pt x="22699" y="96953"/>
                </a:lnTo>
                <a:lnTo>
                  <a:pt x="29289" y="97559"/>
                </a:lnTo>
                <a:lnTo>
                  <a:pt x="36561" y="98108"/>
                </a:lnTo>
                <a:lnTo>
                  <a:pt x="44443" y="98596"/>
                </a:lnTo>
                <a:lnTo>
                  <a:pt x="52860" y="99016"/>
                </a:lnTo>
                <a:lnTo>
                  <a:pt x="61732" y="99366"/>
                </a:lnTo>
                <a:lnTo>
                  <a:pt x="70972" y="99641"/>
                </a:lnTo>
                <a:lnTo>
                  <a:pt x="80491" y="99840"/>
                </a:lnTo>
                <a:lnTo>
                  <a:pt x="90198" y="9996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667"/>
                </a:lnTo>
                <a:lnTo>
                  <a:pt x="100000" y="8333"/>
                </a:lnTo>
                <a:lnTo>
                  <a:pt x="100000" y="8333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4410-14"/>
          <p:cNvSpPr/>
          <p:nvPr/>
        </p:nvSpPr>
        <p:spPr>
          <a:xfrm>
            <a:off x="400050" y="4208227"/>
            <a:ext cx="83439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9"/>
                </a:lnTo>
                <a:lnTo>
                  <a:pt x="99725" y="111"/>
                </a:lnTo>
                <a:lnTo>
                  <a:pt x="99757" y="241"/>
                </a:lnTo>
                <a:lnTo>
                  <a:pt x="99789" y="426"/>
                </a:lnTo>
                <a:lnTo>
                  <a:pt x="99818" y="648"/>
                </a:lnTo>
                <a:lnTo>
                  <a:pt x="99848" y="944"/>
                </a:lnTo>
                <a:lnTo>
                  <a:pt x="99874" y="1259"/>
                </a:lnTo>
                <a:lnTo>
                  <a:pt x="99900" y="1630"/>
                </a:lnTo>
                <a:lnTo>
                  <a:pt x="99922" y="2037"/>
                </a:lnTo>
                <a:lnTo>
                  <a:pt x="99942" y="2463"/>
                </a:lnTo>
                <a:lnTo>
                  <a:pt x="99960" y="2944"/>
                </a:lnTo>
                <a:lnTo>
                  <a:pt x="99974" y="3426"/>
                </a:lnTo>
                <a:lnTo>
                  <a:pt x="99985" y="3944"/>
                </a:lnTo>
                <a:lnTo>
                  <a:pt x="99993" y="4463"/>
                </a:lnTo>
                <a:lnTo>
                  <a:pt x="99999" y="5019"/>
                </a:lnTo>
                <a:lnTo>
                  <a:pt x="100000" y="5556"/>
                </a:lnTo>
                <a:lnTo>
                  <a:pt x="100000" y="94444"/>
                </a:lnTo>
                <a:lnTo>
                  <a:pt x="99999" y="94981"/>
                </a:lnTo>
                <a:lnTo>
                  <a:pt x="99993" y="95537"/>
                </a:lnTo>
                <a:lnTo>
                  <a:pt x="99985" y="96056"/>
                </a:lnTo>
                <a:lnTo>
                  <a:pt x="99974" y="96574"/>
                </a:lnTo>
                <a:lnTo>
                  <a:pt x="99960" y="97056"/>
                </a:lnTo>
                <a:lnTo>
                  <a:pt x="99942" y="97537"/>
                </a:lnTo>
                <a:lnTo>
                  <a:pt x="99922" y="97963"/>
                </a:lnTo>
                <a:lnTo>
                  <a:pt x="99900" y="98370"/>
                </a:lnTo>
                <a:lnTo>
                  <a:pt x="99874" y="98741"/>
                </a:lnTo>
                <a:lnTo>
                  <a:pt x="99848" y="99056"/>
                </a:lnTo>
                <a:lnTo>
                  <a:pt x="99818" y="99352"/>
                </a:lnTo>
                <a:lnTo>
                  <a:pt x="99789" y="99574"/>
                </a:lnTo>
                <a:lnTo>
                  <a:pt x="99757" y="99759"/>
                </a:lnTo>
                <a:lnTo>
                  <a:pt x="99725" y="99889"/>
                </a:lnTo>
                <a:lnTo>
                  <a:pt x="99691" y="99981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1"/>
                </a:lnTo>
                <a:lnTo>
                  <a:pt x="275" y="99889"/>
                </a:lnTo>
                <a:lnTo>
                  <a:pt x="243" y="99759"/>
                </a:lnTo>
                <a:lnTo>
                  <a:pt x="211" y="99574"/>
                </a:lnTo>
                <a:lnTo>
                  <a:pt x="182" y="99352"/>
                </a:lnTo>
                <a:lnTo>
                  <a:pt x="152" y="99056"/>
                </a:lnTo>
                <a:lnTo>
                  <a:pt x="126" y="98741"/>
                </a:lnTo>
                <a:lnTo>
                  <a:pt x="100" y="98370"/>
                </a:lnTo>
                <a:lnTo>
                  <a:pt x="78" y="97963"/>
                </a:lnTo>
                <a:lnTo>
                  <a:pt x="58" y="97537"/>
                </a:lnTo>
                <a:lnTo>
                  <a:pt x="40" y="97056"/>
                </a:lnTo>
                <a:lnTo>
                  <a:pt x="26" y="96574"/>
                </a:lnTo>
                <a:lnTo>
                  <a:pt x="15" y="96056"/>
                </a:lnTo>
                <a:lnTo>
                  <a:pt x="7" y="95537"/>
                </a:lnTo>
                <a:lnTo>
                  <a:pt x="1" y="94981"/>
                </a:lnTo>
                <a:lnTo>
                  <a:pt x="0" y="94444"/>
                </a:lnTo>
                <a:lnTo>
                  <a:pt x="0" y="5556"/>
                </a:lnTo>
                <a:lnTo>
                  <a:pt x="1" y="5019"/>
                </a:lnTo>
                <a:lnTo>
                  <a:pt x="7" y="4463"/>
                </a:lnTo>
                <a:lnTo>
                  <a:pt x="15" y="3944"/>
                </a:lnTo>
                <a:lnTo>
                  <a:pt x="26" y="3426"/>
                </a:lnTo>
                <a:lnTo>
                  <a:pt x="40" y="2944"/>
                </a:lnTo>
                <a:lnTo>
                  <a:pt x="58" y="2463"/>
                </a:lnTo>
                <a:lnTo>
                  <a:pt x="78" y="2037"/>
                </a:lnTo>
                <a:lnTo>
                  <a:pt x="100" y="1630"/>
                </a:lnTo>
                <a:lnTo>
                  <a:pt x="126" y="1259"/>
                </a:lnTo>
                <a:lnTo>
                  <a:pt x="152" y="944"/>
                </a:lnTo>
                <a:lnTo>
                  <a:pt x="182" y="648"/>
                </a:lnTo>
                <a:lnTo>
                  <a:pt x="211" y="426"/>
                </a:lnTo>
                <a:lnTo>
                  <a:pt x="243" y="241"/>
                </a:lnTo>
                <a:lnTo>
                  <a:pt x="275" y="111"/>
                </a:lnTo>
                <a:lnTo>
                  <a:pt x="309" y="19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4411-16"/>
          <p:cNvSpPr/>
          <p:nvPr/>
        </p:nvSpPr>
        <p:spPr>
          <a:xfrm>
            <a:off x="400050" y="4208227"/>
            <a:ext cx="42863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7"/>
                </a:lnTo>
                <a:lnTo>
                  <a:pt x="53661" y="107"/>
                </a:lnTo>
                <a:lnTo>
                  <a:pt x="47314" y="239"/>
                </a:lnTo>
                <a:lnTo>
                  <a:pt x="41154" y="423"/>
                </a:lnTo>
                <a:lnTo>
                  <a:pt x="35240" y="656"/>
                </a:lnTo>
                <a:lnTo>
                  <a:pt x="29629" y="936"/>
                </a:lnTo>
                <a:lnTo>
                  <a:pt x="24374" y="1261"/>
                </a:lnTo>
                <a:lnTo>
                  <a:pt x="19526" y="1627"/>
                </a:lnTo>
                <a:lnTo>
                  <a:pt x="15133" y="2031"/>
                </a:lnTo>
                <a:lnTo>
                  <a:pt x="11235" y="2469"/>
                </a:lnTo>
                <a:lnTo>
                  <a:pt x="7872" y="2937"/>
                </a:lnTo>
                <a:lnTo>
                  <a:pt x="5075" y="3430"/>
                </a:lnTo>
                <a:lnTo>
                  <a:pt x="2871" y="3943"/>
                </a:lnTo>
                <a:lnTo>
                  <a:pt x="1281" y="4472"/>
                </a:lnTo>
                <a:lnTo>
                  <a:pt x="321" y="5011"/>
                </a:lnTo>
                <a:lnTo>
                  <a:pt x="0" y="5556"/>
                </a:lnTo>
                <a:lnTo>
                  <a:pt x="0" y="94444"/>
                </a:lnTo>
                <a:lnTo>
                  <a:pt x="321" y="94989"/>
                </a:lnTo>
                <a:lnTo>
                  <a:pt x="1281" y="95528"/>
                </a:lnTo>
                <a:lnTo>
                  <a:pt x="2871" y="96057"/>
                </a:lnTo>
                <a:lnTo>
                  <a:pt x="5075" y="96570"/>
                </a:lnTo>
                <a:lnTo>
                  <a:pt x="7872" y="97063"/>
                </a:lnTo>
                <a:lnTo>
                  <a:pt x="11235" y="97531"/>
                </a:lnTo>
                <a:lnTo>
                  <a:pt x="15133" y="97969"/>
                </a:lnTo>
                <a:lnTo>
                  <a:pt x="19526" y="98373"/>
                </a:lnTo>
                <a:lnTo>
                  <a:pt x="24374" y="98739"/>
                </a:lnTo>
                <a:lnTo>
                  <a:pt x="29629" y="99064"/>
                </a:lnTo>
                <a:lnTo>
                  <a:pt x="35240" y="99344"/>
                </a:lnTo>
                <a:lnTo>
                  <a:pt x="41154" y="99577"/>
                </a:lnTo>
                <a:lnTo>
                  <a:pt x="47314" y="99761"/>
                </a:lnTo>
                <a:lnTo>
                  <a:pt x="53661" y="99893"/>
                </a:lnTo>
                <a:lnTo>
                  <a:pt x="60132" y="9997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444"/>
                </a:lnTo>
                <a:lnTo>
                  <a:pt x="100000" y="5556"/>
                </a:lnTo>
                <a:lnTo>
                  <a:pt x="100000" y="555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4413-20"/>
          <p:cNvSpPr/>
          <p:nvPr/>
        </p:nvSpPr>
        <p:spPr>
          <a:xfrm>
            <a:off x="642938" y="4322527"/>
            <a:ext cx="285750" cy="2857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4468-51"/>
          <p:cNvSpPr/>
          <p:nvPr/>
        </p:nvSpPr>
        <p:spPr>
          <a:xfrm>
            <a:off x="725524" y="4401485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440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9439834407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9439834408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7" name="el-1789439834408-8"/>
          <p:cNvSpPr txBox="1"/>
          <p:nvPr/>
        </p:nvSpPr>
        <p:spPr>
          <a:xfrm>
            <a:off x="3898255" y="157163"/>
            <a:ext cx="16002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弱电线路暗管敷设防护</a:t>
            </a:r>
            <a:endParaRPr/>
          </a:p>
        </p:txBody>
      </p:sp>
      <p:sp>
        <p:nvSpPr>
          <p:cNvPr id="38" name="el-1789439834408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· 线路敷设</a:t>
            </a:r>
            <a:endParaRPr/>
          </a:p>
        </p:txBody>
      </p:sp>
      <p:sp>
        <p:nvSpPr>
          <p:cNvPr id="39" name="el-1789439834414-22"/>
          <p:cNvSpPr txBox="1"/>
          <p:nvPr/>
        </p:nvSpPr>
        <p:spPr>
          <a:xfrm>
            <a:off x="1014413" y="803002"/>
            <a:ext cx="164091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弱电线路暗管敷设要求</a:t>
            </a:r>
            <a:endParaRPr/>
          </a:p>
        </p:txBody>
      </p:sp>
      <p:sp>
        <p:nvSpPr>
          <p:cNvPr id="40" name="el-1789439834417-26"/>
          <p:cNvSpPr txBox="1"/>
          <p:nvPr/>
        </p:nvSpPr>
        <p:spPr>
          <a:xfrm>
            <a:off x="835819" y="1242343"/>
            <a:ext cx="5388531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穿过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外墙、临空墙、防护密闭隔墙、密闭隔墙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的同类多根弱电线路可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合穿在一根保护管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</a:t>
            </a:r>
            <a:endParaRPr/>
          </a:p>
        </p:txBody>
      </p:sp>
      <p:sp>
        <p:nvSpPr>
          <p:cNvPr id="41" name="el-1789439834417-27"/>
          <p:cNvSpPr txBox="1"/>
          <p:nvPr/>
        </p:nvSpPr>
        <p:spPr>
          <a:xfrm>
            <a:off x="835819" y="1545171"/>
            <a:ext cx="3216831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应采用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暗管加密闭盒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的方式进行防护密闭或密闭处理</a:t>
            </a:r>
            <a:endParaRPr/>
          </a:p>
        </p:txBody>
      </p:sp>
      <p:sp>
        <p:nvSpPr>
          <p:cNvPr id="42" name="el-1789439834417-28"/>
          <p:cNvSpPr txBox="1"/>
          <p:nvPr/>
        </p:nvSpPr>
        <p:spPr>
          <a:xfrm>
            <a:off x="835819" y="1847999"/>
            <a:ext cx="4166949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在防护密闭门或临战封堵外侧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受冲击波方向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，接线盒应采用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防护盖板</a:t>
            </a:r>
            <a:endParaRPr/>
          </a:p>
        </p:txBody>
      </p:sp>
      <p:sp>
        <p:nvSpPr>
          <p:cNvPr id="43" name="el-1789439834417-29"/>
          <p:cNvSpPr txBox="1"/>
          <p:nvPr/>
        </p:nvSpPr>
        <p:spPr>
          <a:xfrm>
            <a:off x="964406" y="2615171"/>
            <a:ext cx="83224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保护管规格</a:t>
            </a:r>
            <a:endParaRPr/>
          </a:p>
        </p:txBody>
      </p:sp>
      <p:sp>
        <p:nvSpPr>
          <p:cNvPr id="44" name="el-1789439834426-45"/>
          <p:cNvSpPr txBox="1"/>
          <p:nvPr/>
        </p:nvSpPr>
        <p:spPr>
          <a:xfrm>
            <a:off x="750094" y="3161667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保护管径</a:t>
            </a:r>
            <a:endParaRPr/>
          </a:p>
        </p:txBody>
      </p:sp>
      <p:sp>
        <p:nvSpPr>
          <p:cNvPr id="45" name="el-1789439834424-41"/>
          <p:cNvSpPr txBox="1"/>
          <p:nvPr/>
        </p:nvSpPr>
        <p:spPr>
          <a:xfrm>
            <a:off x="3514390" y="3136664"/>
            <a:ext cx="1030464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≤ </a:t>
            </a:r>
            <a:r>
              <a:rPr b="1" sz="13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25</a:t>
            </a:r>
            <a:r>
              <a:rPr b="1" sz="6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9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mm</a:t>
            </a:r>
            <a:endParaRPr/>
          </a:p>
        </p:txBody>
      </p:sp>
      <p:sp>
        <p:nvSpPr>
          <p:cNvPr id="46" name="el-1789439834426-46"/>
          <p:cNvSpPr txBox="1"/>
          <p:nvPr/>
        </p:nvSpPr>
        <p:spPr>
          <a:xfrm>
            <a:off x="750094" y="3615296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控制方式</a:t>
            </a:r>
            <a:endParaRPr/>
          </a:p>
        </p:txBody>
      </p:sp>
      <p:sp>
        <p:nvSpPr>
          <p:cNvPr id="47" name="el-1789439834425-42"/>
          <p:cNvSpPr txBox="1"/>
          <p:nvPr/>
        </p:nvSpPr>
        <p:spPr>
          <a:xfrm>
            <a:off x="3121819" y="3615296"/>
            <a:ext cx="111871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控制管内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导线根数</a:t>
            </a:r>
            <a:endParaRPr/>
          </a:p>
        </p:txBody>
      </p:sp>
      <p:sp>
        <p:nvSpPr>
          <p:cNvPr id="48" name="el-1789439834418-30"/>
          <p:cNvSpPr txBox="1"/>
          <p:nvPr/>
        </p:nvSpPr>
        <p:spPr>
          <a:xfrm>
            <a:off x="5236369" y="2615171"/>
            <a:ext cx="83224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接线盒规格</a:t>
            </a:r>
            <a:endParaRPr/>
          </a:p>
        </p:txBody>
      </p:sp>
      <p:sp>
        <p:nvSpPr>
          <p:cNvPr id="49" name="el-1789439834426-47"/>
          <p:cNvSpPr txBox="1"/>
          <p:nvPr/>
        </p:nvSpPr>
        <p:spPr>
          <a:xfrm>
            <a:off x="5022056" y="3161667"/>
            <a:ext cx="99012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热镀锌钢板厚度</a:t>
            </a:r>
            <a:endParaRPr/>
          </a:p>
        </p:txBody>
      </p:sp>
      <p:sp>
        <p:nvSpPr>
          <p:cNvPr id="50" name="el-1789439834425-43"/>
          <p:cNvSpPr txBox="1"/>
          <p:nvPr/>
        </p:nvSpPr>
        <p:spPr>
          <a:xfrm>
            <a:off x="7737351" y="3136664"/>
            <a:ext cx="1134329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≥ </a:t>
            </a:r>
            <a:r>
              <a:rPr b="1" sz="13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2.5</a:t>
            </a:r>
            <a:r>
              <a:rPr b="1" sz="6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9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mm</a:t>
            </a:r>
            <a:endParaRPr/>
          </a:p>
        </p:txBody>
      </p:sp>
      <p:sp>
        <p:nvSpPr>
          <p:cNvPr id="51" name="el-1789439834426-48"/>
          <p:cNvSpPr txBox="1"/>
          <p:nvPr/>
        </p:nvSpPr>
        <p:spPr>
          <a:xfrm>
            <a:off x="5022056" y="3615296"/>
            <a:ext cx="8615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受冲击波方向</a:t>
            </a:r>
            <a:endParaRPr/>
          </a:p>
        </p:txBody>
      </p:sp>
      <p:sp>
        <p:nvSpPr>
          <p:cNvPr id="52" name="el-1789439834425-44"/>
          <p:cNvSpPr txBox="1"/>
          <p:nvPr/>
        </p:nvSpPr>
        <p:spPr>
          <a:xfrm>
            <a:off x="7650956" y="3615296"/>
            <a:ext cx="8615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加装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防护盖板</a:t>
            </a:r>
            <a:endParaRPr/>
          </a:p>
        </p:txBody>
      </p:sp>
      <p:sp>
        <p:nvSpPr>
          <p:cNvPr id="53" name="el-1789439834411-17"/>
          <p:cNvSpPr txBox="1"/>
          <p:nvPr/>
        </p:nvSpPr>
        <p:spPr>
          <a:xfrm>
            <a:off x="1042988" y="4356795"/>
            <a:ext cx="5974582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设计要点：弱电线路防护关键是</a:t>
            </a:r>
            <a:r>
              <a:rPr b="1" sz="106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密闭盒 + 防护盖板</a:t>
            </a: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双重防护，确保冲击波不沿管线进入工程内部</a:t>
            </a:r>
            <a:endParaRPr/>
          </a:p>
        </p:txBody>
      </p:sp>
      <p:sp>
        <p:nvSpPr>
          <p:cNvPr id="54" name="el-1789439834408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5" name="el-1789439834407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线路敷设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6" name="el-1789439834409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9439834409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54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438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4387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4389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4390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4390-13"/>
          <p:cNvSpPr/>
          <p:nvPr/>
        </p:nvSpPr>
        <p:spPr>
          <a:xfrm>
            <a:off x="400050" y="1115988"/>
            <a:ext cx="8343900" cy="1448619"/>
          </a:xfrm>
          <a:prstGeom prst="roundRect">
            <a:avLst>
              <a:gd name="adj" fmla="val 263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4391-15"/>
          <p:cNvSpPr/>
          <p:nvPr/>
        </p:nvSpPr>
        <p:spPr>
          <a:xfrm>
            <a:off x="400050" y="1115988"/>
            <a:ext cx="42863" cy="1448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9"/>
                </a:lnTo>
                <a:lnTo>
                  <a:pt x="53661" y="38"/>
                </a:lnTo>
                <a:lnTo>
                  <a:pt x="47314" y="85"/>
                </a:lnTo>
                <a:lnTo>
                  <a:pt x="41154" y="150"/>
                </a:lnTo>
                <a:lnTo>
                  <a:pt x="35240" y="233"/>
                </a:lnTo>
                <a:lnTo>
                  <a:pt x="29629" y="332"/>
                </a:lnTo>
                <a:lnTo>
                  <a:pt x="24374" y="448"/>
                </a:lnTo>
                <a:lnTo>
                  <a:pt x="19526" y="578"/>
                </a:lnTo>
                <a:lnTo>
                  <a:pt x="15133" y="721"/>
                </a:lnTo>
                <a:lnTo>
                  <a:pt x="11235" y="877"/>
                </a:lnTo>
                <a:lnTo>
                  <a:pt x="7872" y="1043"/>
                </a:lnTo>
                <a:lnTo>
                  <a:pt x="5075" y="1218"/>
                </a:lnTo>
                <a:lnTo>
                  <a:pt x="2871" y="1400"/>
                </a:lnTo>
                <a:lnTo>
                  <a:pt x="1281" y="1588"/>
                </a:lnTo>
                <a:lnTo>
                  <a:pt x="321" y="1779"/>
                </a:lnTo>
                <a:lnTo>
                  <a:pt x="0" y="1973"/>
                </a:lnTo>
                <a:lnTo>
                  <a:pt x="0" y="98027"/>
                </a:lnTo>
                <a:lnTo>
                  <a:pt x="321" y="98221"/>
                </a:lnTo>
                <a:lnTo>
                  <a:pt x="1281" y="98412"/>
                </a:lnTo>
                <a:lnTo>
                  <a:pt x="2871" y="98600"/>
                </a:lnTo>
                <a:lnTo>
                  <a:pt x="5075" y="98782"/>
                </a:lnTo>
                <a:lnTo>
                  <a:pt x="7872" y="98957"/>
                </a:lnTo>
                <a:lnTo>
                  <a:pt x="11235" y="99123"/>
                </a:lnTo>
                <a:lnTo>
                  <a:pt x="15133" y="99279"/>
                </a:lnTo>
                <a:lnTo>
                  <a:pt x="19526" y="99422"/>
                </a:lnTo>
                <a:lnTo>
                  <a:pt x="24374" y="99552"/>
                </a:lnTo>
                <a:lnTo>
                  <a:pt x="29629" y="99668"/>
                </a:lnTo>
                <a:lnTo>
                  <a:pt x="35240" y="99767"/>
                </a:lnTo>
                <a:lnTo>
                  <a:pt x="41154" y="99850"/>
                </a:lnTo>
                <a:lnTo>
                  <a:pt x="47314" y="99915"/>
                </a:lnTo>
                <a:lnTo>
                  <a:pt x="53661" y="99962"/>
                </a:lnTo>
                <a:lnTo>
                  <a:pt x="60132" y="99991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8027"/>
                </a:lnTo>
                <a:lnTo>
                  <a:pt x="100000" y="1973"/>
                </a:lnTo>
                <a:lnTo>
                  <a:pt x="100000" y="1973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4394-22"/>
          <p:cNvCxnSpPr/>
          <p:nvPr/>
        </p:nvCxnSpPr>
        <p:spPr>
          <a:xfrm>
            <a:off x="642938" y="1587475"/>
            <a:ext cx="7893844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4396-27"/>
          <p:cNvSpPr/>
          <p:nvPr/>
        </p:nvSpPr>
        <p:spPr>
          <a:xfrm>
            <a:off x="642938" y="1266006"/>
            <a:ext cx="242888" cy="242888"/>
          </a:xfrm>
          <a:prstGeom prst="roundRect">
            <a:avLst>
              <a:gd name="adj" fmla="val 15686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4459-43"/>
          <p:cNvSpPr/>
          <p:nvPr/>
        </p:nvSpPr>
        <p:spPr>
          <a:xfrm>
            <a:off x="716161" y="1323156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600" y="0"/>
                </a:moveTo>
                <a:lnTo>
                  <a:pt x="50600" y="0"/>
                </a:lnTo>
                <a:cubicBezTo>
                  <a:pt x="45000" y="143"/>
                  <a:pt x="40100" y="1262"/>
                  <a:pt x="35900" y="3357"/>
                </a:cubicBezTo>
                <a:lnTo>
                  <a:pt x="35900" y="3357"/>
                </a:lnTo>
                <a:lnTo>
                  <a:pt x="35900" y="3357"/>
                </a:lnTo>
                <a:cubicBezTo>
                  <a:pt x="31633" y="5643"/>
                  <a:pt x="28633" y="8548"/>
                  <a:pt x="26900" y="12071"/>
                </a:cubicBezTo>
                <a:lnTo>
                  <a:pt x="26900" y="12071"/>
                </a:lnTo>
                <a:lnTo>
                  <a:pt x="16900" y="12071"/>
                </a:lnTo>
                <a:cubicBezTo>
                  <a:pt x="12167" y="12167"/>
                  <a:pt x="8200" y="13357"/>
                  <a:pt x="5000" y="15643"/>
                </a:cubicBezTo>
                <a:lnTo>
                  <a:pt x="5000" y="15643"/>
                </a:lnTo>
                <a:cubicBezTo>
                  <a:pt x="1867" y="17881"/>
                  <a:pt x="200" y="20714"/>
                  <a:pt x="0" y="24143"/>
                </a:cubicBezTo>
                <a:lnTo>
                  <a:pt x="0" y="24143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24143"/>
                </a:lnTo>
                <a:cubicBezTo>
                  <a:pt x="101100" y="20714"/>
                  <a:pt x="99400" y="17881"/>
                  <a:pt x="96200" y="15643"/>
                </a:cubicBezTo>
                <a:lnTo>
                  <a:pt x="96200" y="15643"/>
                </a:lnTo>
                <a:cubicBezTo>
                  <a:pt x="93067" y="13357"/>
                  <a:pt x="89133" y="12167"/>
                  <a:pt x="84400" y="12071"/>
                </a:cubicBezTo>
                <a:lnTo>
                  <a:pt x="84400" y="12071"/>
                </a:lnTo>
                <a:lnTo>
                  <a:pt x="74600" y="12071"/>
                </a:lnTo>
                <a:cubicBezTo>
                  <a:pt x="72667" y="8548"/>
                  <a:pt x="69600" y="5643"/>
                  <a:pt x="65400" y="3357"/>
                </a:cubicBezTo>
                <a:lnTo>
                  <a:pt x="65400" y="3357"/>
                </a:lnTo>
                <a:cubicBezTo>
                  <a:pt x="61200" y="1262"/>
                  <a:pt x="56267" y="143"/>
                  <a:pt x="50600" y="0"/>
                </a:cubicBezTo>
                <a:lnTo>
                  <a:pt x="50600" y="0"/>
                </a:lnTo>
                <a:moveTo>
                  <a:pt x="50600" y="12071"/>
                </a:moveTo>
                <a:lnTo>
                  <a:pt x="50600" y="12071"/>
                </a:lnTo>
                <a:cubicBezTo>
                  <a:pt x="53067" y="12071"/>
                  <a:pt x="55100" y="12619"/>
                  <a:pt x="56700" y="13714"/>
                </a:cubicBezTo>
                <a:lnTo>
                  <a:pt x="56700" y="13714"/>
                </a:lnTo>
                <a:lnTo>
                  <a:pt x="56700" y="13714"/>
                </a:lnTo>
                <a:cubicBezTo>
                  <a:pt x="58300" y="14857"/>
                  <a:pt x="59100" y="16310"/>
                  <a:pt x="59100" y="18071"/>
                </a:cubicBezTo>
                <a:lnTo>
                  <a:pt x="59100" y="18071"/>
                </a:lnTo>
                <a:cubicBezTo>
                  <a:pt x="59100" y="19833"/>
                  <a:pt x="58300" y="21286"/>
                  <a:pt x="56700" y="22429"/>
                </a:cubicBezTo>
                <a:lnTo>
                  <a:pt x="56700" y="22429"/>
                </a:lnTo>
                <a:cubicBezTo>
                  <a:pt x="55100" y="23571"/>
                  <a:pt x="53067" y="24143"/>
                  <a:pt x="50600" y="24143"/>
                </a:cubicBezTo>
                <a:lnTo>
                  <a:pt x="50600" y="24143"/>
                </a:lnTo>
                <a:cubicBezTo>
                  <a:pt x="48133" y="24143"/>
                  <a:pt x="46133" y="23571"/>
                  <a:pt x="44600" y="22429"/>
                </a:cubicBezTo>
                <a:lnTo>
                  <a:pt x="44600" y="22429"/>
                </a:lnTo>
                <a:cubicBezTo>
                  <a:pt x="43000" y="21286"/>
                  <a:pt x="42200" y="19833"/>
                  <a:pt x="42200" y="18071"/>
                </a:cubicBezTo>
                <a:lnTo>
                  <a:pt x="42200" y="18071"/>
                </a:lnTo>
                <a:cubicBezTo>
                  <a:pt x="42200" y="16310"/>
                  <a:pt x="43000" y="14857"/>
                  <a:pt x="44600" y="13714"/>
                </a:cubicBezTo>
                <a:lnTo>
                  <a:pt x="44600" y="13714"/>
                </a:lnTo>
                <a:cubicBezTo>
                  <a:pt x="46133" y="12619"/>
                  <a:pt x="48133" y="12071"/>
                  <a:pt x="50600" y="12071"/>
                </a:cubicBezTo>
                <a:lnTo>
                  <a:pt x="50600" y="12071"/>
                </a:lnTo>
                <a:moveTo>
                  <a:pt x="80400" y="51429"/>
                </a:moveTo>
                <a:lnTo>
                  <a:pt x="80400" y="51429"/>
                </a:lnTo>
                <a:lnTo>
                  <a:pt x="46700" y="75500"/>
                </a:lnTo>
                <a:cubicBezTo>
                  <a:pt x="43700" y="77262"/>
                  <a:pt x="40700" y="77262"/>
                  <a:pt x="37700" y="75500"/>
                </a:cubicBezTo>
                <a:lnTo>
                  <a:pt x="37700" y="75500"/>
                </a:lnTo>
                <a:lnTo>
                  <a:pt x="20800" y="63500"/>
                </a:lnTo>
                <a:cubicBezTo>
                  <a:pt x="18333" y="61357"/>
                  <a:pt x="18333" y="59214"/>
                  <a:pt x="20800" y="57071"/>
                </a:cubicBezTo>
                <a:lnTo>
                  <a:pt x="20800" y="57071"/>
                </a:lnTo>
                <a:cubicBezTo>
                  <a:pt x="23800" y="55310"/>
                  <a:pt x="26800" y="55310"/>
                  <a:pt x="29800" y="57071"/>
                </a:cubicBezTo>
                <a:lnTo>
                  <a:pt x="29800" y="57071"/>
                </a:lnTo>
                <a:lnTo>
                  <a:pt x="42200" y="65929"/>
                </a:lnTo>
                <a:lnTo>
                  <a:pt x="71500" y="45000"/>
                </a:lnTo>
                <a:cubicBezTo>
                  <a:pt x="74433" y="43238"/>
                  <a:pt x="77400" y="43238"/>
                  <a:pt x="80400" y="45000"/>
                </a:cubicBezTo>
                <a:lnTo>
                  <a:pt x="80400" y="45000"/>
                </a:lnTo>
                <a:cubicBezTo>
                  <a:pt x="82867" y="47143"/>
                  <a:pt x="82867" y="49286"/>
                  <a:pt x="80400" y="51429"/>
                </a:cubicBezTo>
                <a:lnTo>
                  <a:pt x="80400" y="5142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4462-44"/>
          <p:cNvSpPr/>
          <p:nvPr/>
        </p:nvSpPr>
        <p:spPr>
          <a:xfrm>
            <a:off x="671513" y="179464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4463-45"/>
          <p:cNvSpPr/>
          <p:nvPr/>
        </p:nvSpPr>
        <p:spPr>
          <a:xfrm>
            <a:off x="671513" y="219748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4393-18"/>
          <p:cNvSpPr/>
          <p:nvPr/>
        </p:nvSpPr>
        <p:spPr>
          <a:xfrm>
            <a:off x="400050" y="2721769"/>
            <a:ext cx="2686050" cy="651421"/>
          </a:xfrm>
          <a:prstGeom prst="roundRect">
            <a:avLst>
              <a:gd name="adj" fmla="val 584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9439834394-23"/>
          <p:cNvSpPr/>
          <p:nvPr/>
        </p:nvSpPr>
        <p:spPr>
          <a:xfrm>
            <a:off x="400050" y="2721769"/>
            <a:ext cx="26860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2" y="29289"/>
                </a:lnTo>
                <a:lnTo>
                  <a:pt x="389" y="22699"/>
                </a:lnTo>
                <a:lnTo>
                  <a:pt x="473" y="16853"/>
                </a:lnTo>
                <a:lnTo>
                  <a:pt x="562" y="11808"/>
                </a:lnTo>
                <a:lnTo>
                  <a:pt x="657" y="7612"/>
                </a:lnTo>
                <a:lnTo>
                  <a:pt x="755" y="4306"/>
                </a:lnTo>
                <a:lnTo>
                  <a:pt x="856" y="1921"/>
                </a:lnTo>
                <a:lnTo>
                  <a:pt x="960" y="482"/>
                </a:lnTo>
                <a:lnTo>
                  <a:pt x="1064" y="0"/>
                </a:lnTo>
                <a:lnTo>
                  <a:pt x="98936" y="0"/>
                </a:lnTo>
                <a:lnTo>
                  <a:pt x="99040" y="482"/>
                </a:lnTo>
                <a:lnTo>
                  <a:pt x="99144" y="1921"/>
                </a:lnTo>
                <a:lnTo>
                  <a:pt x="99245" y="4306"/>
                </a:lnTo>
                <a:lnTo>
                  <a:pt x="99343" y="7612"/>
                </a:lnTo>
                <a:lnTo>
                  <a:pt x="99438" y="11808"/>
                </a:lnTo>
                <a:lnTo>
                  <a:pt x="99527" y="16853"/>
                </a:lnTo>
                <a:lnTo>
                  <a:pt x="99611" y="22699"/>
                </a:lnTo>
                <a:lnTo>
                  <a:pt x="99688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6" y="100000"/>
                </a:lnTo>
                <a:lnTo>
                  <a:pt x="1064" y="100000"/>
                </a:lnTo>
                <a:lnTo>
                  <a:pt x="1064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4397-28"/>
          <p:cNvSpPr/>
          <p:nvPr/>
        </p:nvSpPr>
        <p:spPr>
          <a:xfrm>
            <a:off x="564356" y="2908176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4463-46"/>
          <p:cNvSpPr/>
          <p:nvPr/>
        </p:nvSpPr>
        <p:spPr>
          <a:xfrm>
            <a:off x="654671" y="3005956"/>
            <a:ext cx="133696" cy="1187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14" y="5583"/>
                </a:moveTo>
                <a:lnTo>
                  <a:pt x="3214" y="5583"/>
                </a:lnTo>
                <a:cubicBezTo>
                  <a:pt x="3500" y="2194"/>
                  <a:pt x="5095" y="333"/>
                  <a:pt x="8000" y="0"/>
                </a:cubicBezTo>
                <a:lnTo>
                  <a:pt x="8000" y="0"/>
                </a:lnTo>
                <a:lnTo>
                  <a:pt x="14357" y="0"/>
                </a:lnTo>
                <a:cubicBezTo>
                  <a:pt x="17310" y="333"/>
                  <a:pt x="18905" y="2194"/>
                  <a:pt x="19143" y="5583"/>
                </a:cubicBezTo>
                <a:lnTo>
                  <a:pt x="19143" y="5583"/>
                </a:lnTo>
                <a:lnTo>
                  <a:pt x="19143" y="33417"/>
                </a:lnTo>
                <a:lnTo>
                  <a:pt x="22357" y="33417"/>
                </a:lnTo>
                <a:cubicBezTo>
                  <a:pt x="25262" y="33694"/>
                  <a:pt x="26833" y="35556"/>
                  <a:pt x="27071" y="39000"/>
                </a:cubicBezTo>
                <a:lnTo>
                  <a:pt x="27071" y="39000"/>
                </a:lnTo>
                <a:cubicBezTo>
                  <a:pt x="26833" y="42389"/>
                  <a:pt x="25262" y="44222"/>
                  <a:pt x="22357" y="44500"/>
                </a:cubicBezTo>
                <a:lnTo>
                  <a:pt x="22357" y="44500"/>
                </a:lnTo>
                <a:lnTo>
                  <a:pt x="6429" y="44500"/>
                </a:lnTo>
                <a:cubicBezTo>
                  <a:pt x="3524" y="44222"/>
                  <a:pt x="1929" y="42389"/>
                  <a:pt x="1643" y="39000"/>
                </a:cubicBezTo>
                <a:lnTo>
                  <a:pt x="1643" y="39000"/>
                </a:lnTo>
                <a:cubicBezTo>
                  <a:pt x="1929" y="35556"/>
                  <a:pt x="3524" y="33694"/>
                  <a:pt x="6429" y="33417"/>
                </a:cubicBezTo>
                <a:lnTo>
                  <a:pt x="6429" y="33417"/>
                </a:lnTo>
                <a:lnTo>
                  <a:pt x="9571" y="33417"/>
                </a:lnTo>
                <a:lnTo>
                  <a:pt x="9571" y="11167"/>
                </a:lnTo>
                <a:lnTo>
                  <a:pt x="8000" y="11167"/>
                </a:lnTo>
                <a:cubicBezTo>
                  <a:pt x="5095" y="10833"/>
                  <a:pt x="3500" y="8972"/>
                  <a:pt x="3214" y="5583"/>
                </a:cubicBezTo>
                <a:lnTo>
                  <a:pt x="3214" y="5583"/>
                </a:lnTo>
                <a:moveTo>
                  <a:pt x="15786" y="71667"/>
                </a:moveTo>
                <a:lnTo>
                  <a:pt x="15786" y="71667"/>
                </a:lnTo>
                <a:cubicBezTo>
                  <a:pt x="14071" y="69944"/>
                  <a:pt x="12476" y="70028"/>
                  <a:pt x="11000" y="71917"/>
                </a:cubicBezTo>
                <a:lnTo>
                  <a:pt x="11000" y="71917"/>
                </a:lnTo>
                <a:lnTo>
                  <a:pt x="8786" y="75583"/>
                </a:lnTo>
                <a:cubicBezTo>
                  <a:pt x="6833" y="78250"/>
                  <a:pt x="4595" y="78722"/>
                  <a:pt x="2071" y="77000"/>
                </a:cubicBezTo>
                <a:lnTo>
                  <a:pt x="2071" y="77000"/>
                </a:lnTo>
                <a:cubicBezTo>
                  <a:pt x="-214" y="74667"/>
                  <a:pt x="-619" y="72028"/>
                  <a:pt x="857" y="69083"/>
                </a:cubicBezTo>
                <a:lnTo>
                  <a:pt x="857" y="69083"/>
                </a:lnTo>
                <a:lnTo>
                  <a:pt x="3214" y="65417"/>
                </a:lnTo>
                <a:cubicBezTo>
                  <a:pt x="5738" y="61528"/>
                  <a:pt x="8929" y="59528"/>
                  <a:pt x="12786" y="59417"/>
                </a:cubicBezTo>
                <a:lnTo>
                  <a:pt x="12786" y="59417"/>
                </a:lnTo>
                <a:cubicBezTo>
                  <a:pt x="16643" y="59250"/>
                  <a:pt x="20024" y="60944"/>
                  <a:pt x="22929" y="64500"/>
                </a:cubicBezTo>
                <a:lnTo>
                  <a:pt x="22929" y="64500"/>
                </a:lnTo>
                <a:cubicBezTo>
                  <a:pt x="25024" y="67444"/>
                  <a:pt x="26024" y="70694"/>
                  <a:pt x="25929" y="74250"/>
                </a:cubicBezTo>
                <a:lnTo>
                  <a:pt x="25929" y="74250"/>
                </a:lnTo>
                <a:cubicBezTo>
                  <a:pt x="25929" y="77917"/>
                  <a:pt x="24857" y="81167"/>
                  <a:pt x="22714" y="84000"/>
                </a:cubicBezTo>
                <a:lnTo>
                  <a:pt x="22714" y="84000"/>
                </a:lnTo>
                <a:lnTo>
                  <a:pt x="15786" y="92750"/>
                </a:lnTo>
                <a:lnTo>
                  <a:pt x="22357" y="92750"/>
                </a:lnTo>
                <a:cubicBezTo>
                  <a:pt x="25262" y="93083"/>
                  <a:pt x="26833" y="94944"/>
                  <a:pt x="27071" y="98333"/>
                </a:cubicBezTo>
                <a:lnTo>
                  <a:pt x="27071" y="98333"/>
                </a:lnTo>
                <a:cubicBezTo>
                  <a:pt x="26833" y="101722"/>
                  <a:pt x="25262" y="103583"/>
                  <a:pt x="22357" y="103917"/>
                </a:cubicBezTo>
                <a:lnTo>
                  <a:pt x="22357" y="103917"/>
                </a:lnTo>
                <a:lnTo>
                  <a:pt x="4857" y="103917"/>
                </a:lnTo>
                <a:cubicBezTo>
                  <a:pt x="2857" y="103750"/>
                  <a:pt x="1381" y="102667"/>
                  <a:pt x="429" y="100667"/>
                </a:cubicBezTo>
                <a:lnTo>
                  <a:pt x="429" y="100667"/>
                </a:lnTo>
                <a:cubicBezTo>
                  <a:pt x="-190" y="98333"/>
                  <a:pt x="95" y="96333"/>
                  <a:pt x="1286" y="94667"/>
                </a:cubicBezTo>
                <a:lnTo>
                  <a:pt x="1286" y="94667"/>
                </a:lnTo>
                <a:lnTo>
                  <a:pt x="15571" y="76500"/>
                </a:lnTo>
                <a:cubicBezTo>
                  <a:pt x="16619" y="75000"/>
                  <a:pt x="16690" y="73389"/>
                  <a:pt x="15786" y="71667"/>
                </a:cubicBezTo>
                <a:lnTo>
                  <a:pt x="15786" y="71667"/>
                </a:lnTo>
                <a:moveTo>
                  <a:pt x="43000" y="7417"/>
                </a:moveTo>
                <a:lnTo>
                  <a:pt x="43000" y="7417"/>
                </a:lnTo>
                <a:lnTo>
                  <a:pt x="93929" y="7417"/>
                </a:lnTo>
                <a:cubicBezTo>
                  <a:pt x="95786" y="7417"/>
                  <a:pt x="97310" y="8111"/>
                  <a:pt x="98500" y="9500"/>
                </a:cubicBezTo>
                <a:lnTo>
                  <a:pt x="98500" y="9500"/>
                </a:lnTo>
                <a:cubicBezTo>
                  <a:pt x="99690" y="10889"/>
                  <a:pt x="100286" y="12667"/>
                  <a:pt x="100286" y="14833"/>
                </a:cubicBezTo>
                <a:lnTo>
                  <a:pt x="100286" y="14833"/>
                </a:lnTo>
                <a:cubicBezTo>
                  <a:pt x="100286" y="17000"/>
                  <a:pt x="99690" y="18778"/>
                  <a:pt x="98500" y="20167"/>
                </a:cubicBezTo>
                <a:lnTo>
                  <a:pt x="98500" y="20167"/>
                </a:lnTo>
                <a:cubicBezTo>
                  <a:pt x="97310" y="21556"/>
                  <a:pt x="95786" y="22250"/>
                  <a:pt x="93929" y="22250"/>
                </a:cubicBezTo>
                <a:lnTo>
                  <a:pt x="93929" y="22250"/>
                </a:lnTo>
                <a:lnTo>
                  <a:pt x="43000" y="22250"/>
                </a:lnTo>
                <a:cubicBezTo>
                  <a:pt x="41143" y="22250"/>
                  <a:pt x="39619" y="21556"/>
                  <a:pt x="38429" y="20167"/>
                </a:cubicBezTo>
                <a:lnTo>
                  <a:pt x="38429" y="20167"/>
                </a:lnTo>
                <a:cubicBezTo>
                  <a:pt x="37238" y="18778"/>
                  <a:pt x="36643" y="17000"/>
                  <a:pt x="36643" y="14833"/>
                </a:cubicBezTo>
                <a:lnTo>
                  <a:pt x="36643" y="14833"/>
                </a:lnTo>
                <a:cubicBezTo>
                  <a:pt x="36643" y="12667"/>
                  <a:pt x="37238" y="10889"/>
                  <a:pt x="38429" y="9500"/>
                </a:cubicBezTo>
                <a:lnTo>
                  <a:pt x="38429" y="9500"/>
                </a:lnTo>
                <a:cubicBezTo>
                  <a:pt x="39619" y="8111"/>
                  <a:pt x="41143" y="7417"/>
                  <a:pt x="43000" y="7417"/>
                </a:cubicBezTo>
                <a:lnTo>
                  <a:pt x="43000" y="7417"/>
                </a:lnTo>
                <a:moveTo>
                  <a:pt x="43000" y="44500"/>
                </a:moveTo>
                <a:lnTo>
                  <a:pt x="43000" y="44500"/>
                </a:lnTo>
                <a:lnTo>
                  <a:pt x="93929" y="44500"/>
                </a:lnTo>
                <a:cubicBezTo>
                  <a:pt x="95786" y="44500"/>
                  <a:pt x="97310" y="45194"/>
                  <a:pt x="98500" y="46583"/>
                </a:cubicBezTo>
                <a:lnTo>
                  <a:pt x="98500" y="46583"/>
                </a:lnTo>
                <a:cubicBezTo>
                  <a:pt x="99690" y="47972"/>
                  <a:pt x="100286" y="49750"/>
                  <a:pt x="100286" y="51917"/>
                </a:cubicBezTo>
                <a:lnTo>
                  <a:pt x="100286" y="51917"/>
                </a:lnTo>
                <a:cubicBezTo>
                  <a:pt x="100286" y="54083"/>
                  <a:pt x="99690" y="55861"/>
                  <a:pt x="98500" y="57250"/>
                </a:cubicBezTo>
                <a:lnTo>
                  <a:pt x="98500" y="57250"/>
                </a:lnTo>
                <a:cubicBezTo>
                  <a:pt x="97310" y="58694"/>
                  <a:pt x="95786" y="59417"/>
                  <a:pt x="93929" y="59417"/>
                </a:cubicBezTo>
                <a:lnTo>
                  <a:pt x="93929" y="59417"/>
                </a:lnTo>
                <a:lnTo>
                  <a:pt x="43000" y="59417"/>
                </a:lnTo>
                <a:cubicBezTo>
                  <a:pt x="41143" y="59417"/>
                  <a:pt x="39619" y="58694"/>
                  <a:pt x="38429" y="57250"/>
                </a:cubicBezTo>
                <a:lnTo>
                  <a:pt x="38429" y="57250"/>
                </a:lnTo>
                <a:cubicBezTo>
                  <a:pt x="37238" y="55861"/>
                  <a:pt x="36643" y="54083"/>
                  <a:pt x="36643" y="51917"/>
                </a:cubicBezTo>
                <a:lnTo>
                  <a:pt x="36643" y="51917"/>
                </a:lnTo>
                <a:cubicBezTo>
                  <a:pt x="36643" y="49750"/>
                  <a:pt x="37238" y="47972"/>
                  <a:pt x="38429" y="46583"/>
                </a:cubicBezTo>
                <a:lnTo>
                  <a:pt x="38429" y="46583"/>
                </a:lnTo>
                <a:cubicBezTo>
                  <a:pt x="39619" y="45194"/>
                  <a:pt x="41143" y="44500"/>
                  <a:pt x="43000" y="44500"/>
                </a:cubicBezTo>
                <a:lnTo>
                  <a:pt x="43000" y="44500"/>
                </a:lnTo>
                <a:moveTo>
                  <a:pt x="43000" y="81667"/>
                </a:moveTo>
                <a:lnTo>
                  <a:pt x="43000" y="81667"/>
                </a:lnTo>
                <a:lnTo>
                  <a:pt x="93929" y="81667"/>
                </a:lnTo>
                <a:cubicBezTo>
                  <a:pt x="95786" y="81667"/>
                  <a:pt x="97310" y="82361"/>
                  <a:pt x="98500" y="83750"/>
                </a:cubicBezTo>
                <a:lnTo>
                  <a:pt x="98500" y="83750"/>
                </a:lnTo>
                <a:cubicBezTo>
                  <a:pt x="99690" y="85139"/>
                  <a:pt x="100286" y="86917"/>
                  <a:pt x="100286" y="89083"/>
                </a:cubicBezTo>
                <a:lnTo>
                  <a:pt x="100286" y="89083"/>
                </a:lnTo>
                <a:cubicBezTo>
                  <a:pt x="100286" y="91250"/>
                  <a:pt x="99690" y="93028"/>
                  <a:pt x="98500" y="94417"/>
                </a:cubicBezTo>
                <a:lnTo>
                  <a:pt x="98500" y="94417"/>
                </a:lnTo>
                <a:cubicBezTo>
                  <a:pt x="97310" y="95806"/>
                  <a:pt x="95786" y="96500"/>
                  <a:pt x="93929" y="96500"/>
                </a:cubicBezTo>
                <a:lnTo>
                  <a:pt x="93929" y="96500"/>
                </a:lnTo>
                <a:lnTo>
                  <a:pt x="43000" y="96500"/>
                </a:lnTo>
                <a:cubicBezTo>
                  <a:pt x="41143" y="96500"/>
                  <a:pt x="39619" y="95806"/>
                  <a:pt x="38429" y="94417"/>
                </a:cubicBezTo>
                <a:lnTo>
                  <a:pt x="38429" y="94417"/>
                </a:lnTo>
                <a:cubicBezTo>
                  <a:pt x="37238" y="93028"/>
                  <a:pt x="36643" y="91250"/>
                  <a:pt x="36643" y="89083"/>
                </a:cubicBezTo>
                <a:lnTo>
                  <a:pt x="36643" y="89083"/>
                </a:lnTo>
                <a:cubicBezTo>
                  <a:pt x="36643" y="86917"/>
                  <a:pt x="37238" y="85139"/>
                  <a:pt x="38429" y="83750"/>
                </a:cubicBezTo>
                <a:lnTo>
                  <a:pt x="38429" y="83750"/>
                </a:lnTo>
                <a:cubicBezTo>
                  <a:pt x="39619" y="82361"/>
                  <a:pt x="41143" y="81667"/>
                  <a:pt x="43000" y="81667"/>
                </a:cubicBezTo>
                <a:lnTo>
                  <a:pt x="43000" y="8166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4393-19"/>
          <p:cNvSpPr/>
          <p:nvPr/>
        </p:nvSpPr>
        <p:spPr>
          <a:xfrm>
            <a:off x="3228975" y="2721769"/>
            <a:ext cx="2686050" cy="651421"/>
          </a:xfrm>
          <a:prstGeom prst="roundRect">
            <a:avLst>
              <a:gd name="adj" fmla="val 584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9439834394-24"/>
          <p:cNvSpPr/>
          <p:nvPr/>
        </p:nvSpPr>
        <p:spPr>
          <a:xfrm>
            <a:off x="3228975" y="2721769"/>
            <a:ext cx="26860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2" y="29289"/>
                </a:lnTo>
                <a:lnTo>
                  <a:pt x="389" y="22699"/>
                </a:lnTo>
                <a:lnTo>
                  <a:pt x="473" y="16853"/>
                </a:lnTo>
                <a:lnTo>
                  <a:pt x="562" y="11808"/>
                </a:lnTo>
                <a:lnTo>
                  <a:pt x="657" y="7612"/>
                </a:lnTo>
                <a:lnTo>
                  <a:pt x="755" y="4306"/>
                </a:lnTo>
                <a:lnTo>
                  <a:pt x="856" y="1921"/>
                </a:lnTo>
                <a:lnTo>
                  <a:pt x="960" y="482"/>
                </a:lnTo>
                <a:lnTo>
                  <a:pt x="1064" y="0"/>
                </a:lnTo>
                <a:lnTo>
                  <a:pt x="98936" y="0"/>
                </a:lnTo>
                <a:lnTo>
                  <a:pt x="99040" y="482"/>
                </a:lnTo>
                <a:lnTo>
                  <a:pt x="99144" y="1921"/>
                </a:lnTo>
                <a:lnTo>
                  <a:pt x="99245" y="4306"/>
                </a:lnTo>
                <a:lnTo>
                  <a:pt x="99343" y="7612"/>
                </a:lnTo>
                <a:lnTo>
                  <a:pt x="99438" y="11808"/>
                </a:lnTo>
                <a:lnTo>
                  <a:pt x="99527" y="16853"/>
                </a:lnTo>
                <a:lnTo>
                  <a:pt x="99611" y="22699"/>
                </a:lnTo>
                <a:lnTo>
                  <a:pt x="99688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6" y="100000"/>
                </a:lnTo>
                <a:lnTo>
                  <a:pt x="1064" y="100000"/>
                </a:lnTo>
                <a:lnTo>
                  <a:pt x="1064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4397-29"/>
          <p:cNvSpPr/>
          <p:nvPr/>
        </p:nvSpPr>
        <p:spPr>
          <a:xfrm>
            <a:off x="3393281" y="2908176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4464-47"/>
          <p:cNvSpPr/>
          <p:nvPr/>
        </p:nvSpPr>
        <p:spPr>
          <a:xfrm>
            <a:off x="3483639" y="2998533"/>
            <a:ext cx="133610" cy="1336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571" y="97429"/>
                </a:moveTo>
                <a:lnTo>
                  <a:pt x="34571" y="97429"/>
                </a:lnTo>
                <a:cubicBezTo>
                  <a:pt x="32619" y="99286"/>
                  <a:pt x="30381" y="100214"/>
                  <a:pt x="27857" y="100214"/>
                </a:cubicBezTo>
                <a:lnTo>
                  <a:pt x="27857" y="100214"/>
                </a:lnTo>
                <a:lnTo>
                  <a:pt x="27857" y="100214"/>
                </a:lnTo>
                <a:cubicBezTo>
                  <a:pt x="25333" y="100214"/>
                  <a:pt x="23071" y="99286"/>
                  <a:pt x="21071" y="97429"/>
                </a:cubicBezTo>
                <a:lnTo>
                  <a:pt x="21071" y="97429"/>
                </a:lnTo>
                <a:lnTo>
                  <a:pt x="2786" y="79143"/>
                </a:lnTo>
                <a:cubicBezTo>
                  <a:pt x="929" y="77143"/>
                  <a:pt x="0" y="74881"/>
                  <a:pt x="0" y="72357"/>
                </a:cubicBezTo>
                <a:lnTo>
                  <a:pt x="0" y="72357"/>
                </a:lnTo>
                <a:cubicBezTo>
                  <a:pt x="0" y="69833"/>
                  <a:pt x="929" y="67571"/>
                  <a:pt x="2786" y="65571"/>
                </a:cubicBezTo>
                <a:lnTo>
                  <a:pt x="2786" y="65571"/>
                </a:lnTo>
                <a:lnTo>
                  <a:pt x="12929" y="55500"/>
                </a:lnTo>
                <a:lnTo>
                  <a:pt x="22500" y="65000"/>
                </a:lnTo>
                <a:cubicBezTo>
                  <a:pt x="23929" y="66333"/>
                  <a:pt x="25381" y="66333"/>
                  <a:pt x="26857" y="65000"/>
                </a:cubicBezTo>
                <a:lnTo>
                  <a:pt x="26857" y="65000"/>
                </a:lnTo>
                <a:cubicBezTo>
                  <a:pt x="28048" y="63524"/>
                  <a:pt x="28048" y="62071"/>
                  <a:pt x="26857" y="60643"/>
                </a:cubicBezTo>
                <a:lnTo>
                  <a:pt x="26857" y="60643"/>
                </a:lnTo>
                <a:lnTo>
                  <a:pt x="17286" y="51071"/>
                </a:lnTo>
                <a:lnTo>
                  <a:pt x="25643" y="42714"/>
                </a:lnTo>
                <a:lnTo>
                  <a:pt x="35214" y="52286"/>
                </a:lnTo>
                <a:cubicBezTo>
                  <a:pt x="36643" y="53619"/>
                  <a:pt x="38095" y="53619"/>
                  <a:pt x="39571" y="52286"/>
                </a:cubicBezTo>
                <a:lnTo>
                  <a:pt x="39571" y="52286"/>
                </a:lnTo>
                <a:cubicBezTo>
                  <a:pt x="40905" y="50810"/>
                  <a:pt x="40905" y="49357"/>
                  <a:pt x="39571" y="47929"/>
                </a:cubicBezTo>
                <a:lnTo>
                  <a:pt x="39571" y="47929"/>
                </a:lnTo>
                <a:lnTo>
                  <a:pt x="30000" y="38357"/>
                </a:lnTo>
                <a:lnTo>
                  <a:pt x="38357" y="30000"/>
                </a:lnTo>
                <a:lnTo>
                  <a:pt x="47929" y="39571"/>
                </a:lnTo>
                <a:cubicBezTo>
                  <a:pt x="49357" y="40905"/>
                  <a:pt x="50810" y="40905"/>
                  <a:pt x="52286" y="39571"/>
                </a:cubicBezTo>
                <a:lnTo>
                  <a:pt x="52286" y="39571"/>
                </a:lnTo>
                <a:cubicBezTo>
                  <a:pt x="53619" y="38095"/>
                  <a:pt x="53619" y="36643"/>
                  <a:pt x="52286" y="35214"/>
                </a:cubicBezTo>
                <a:lnTo>
                  <a:pt x="52286" y="35214"/>
                </a:lnTo>
                <a:lnTo>
                  <a:pt x="42714" y="25643"/>
                </a:lnTo>
                <a:lnTo>
                  <a:pt x="51071" y="17286"/>
                </a:lnTo>
                <a:lnTo>
                  <a:pt x="60643" y="26857"/>
                </a:lnTo>
                <a:cubicBezTo>
                  <a:pt x="62071" y="28190"/>
                  <a:pt x="63524" y="28190"/>
                  <a:pt x="65000" y="26857"/>
                </a:cubicBezTo>
                <a:lnTo>
                  <a:pt x="65000" y="26857"/>
                </a:lnTo>
                <a:cubicBezTo>
                  <a:pt x="66333" y="25381"/>
                  <a:pt x="66333" y="23929"/>
                  <a:pt x="65000" y="22500"/>
                </a:cubicBezTo>
                <a:lnTo>
                  <a:pt x="65000" y="22500"/>
                </a:lnTo>
                <a:lnTo>
                  <a:pt x="55500" y="12929"/>
                </a:lnTo>
                <a:lnTo>
                  <a:pt x="65571" y="2786"/>
                </a:lnTo>
                <a:cubicBezTo>
                  <a:pt x="67571" y="929"/>
                  <a:pt x="69833" y="0"/>
                  <a:pt x="72357" y="0"/>
                </a:cubicBezTo>
                <a:lnTo>
                  <a:pt x="72357" y="0"/>
                </a:lnTo>
                <a:cubicBezTo>
                  <a:pt x="74881" y="0"/>
                  <a:pt x="77143" y="929"/>
                  <a:pt x="79143" y="2786"/>
                </a:cubicBezTo>
                <a:lnTo>
                  <a:pt x="79143" y="2786"/>
                </a:lnTo>
                <a:lnTo>
                  <a:pt x="97429" y="21071"/>
                </a:lnTo>
                <a:cubicBezTo>
                  <a:pt x="99286" y="23071"/>
                  <a:pt x="100214" y="25333"/>
                  <a:pt x="100214" y="27857"/>
                </a:cubicBezTo>
                <a:lnTo>
                  <a:pt x="100214" y="27857"/>
                </a:lnTo>
                <a:cubicBezTo>
                  <a:pt x="100214" y="30381"/>
                  <a:pt x="99286" y="32619"/>
                  <a:pt x="97429" y="34571"/>
                </a:cubicBezTo>
                <a:lnTo>
                  <a:pt x="97429" y="34571"/>
                </a:lnTo>
                <a:lnTo>
                  <a:pt x="34571" y="97429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4394-20"/>
          <p:cNvSpPr/>
          <p:nvPr/>
        </p:nvSpPr>
        <p:spPr>
          <a:xfrm>
            <a:off x="6057900" y="2721769"/>
            <a:ext cx="2686050" cy="651421"/>
          </a:xfrm>
          <a:prstGeom prst="roundRect">
            <a:avLst>
              <a:gd name="adj" fmla="val 584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el-1789439834395-25"/>
          <p:cNvSpPr/>
          <p:nvPr/>
        </p:nvSpPr>
        <p:spPr>
          <a:xfrm>
            <a:off x="6057900" y="2721769"/>
            <a:ext cx="26860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2" y="29289"/>
                </a:lnTo>
                <a:lnTo>
                  <a:pt x="389" y="22699"/>
                </a:lnTo>
                <a:lnTo>
                  <a:pt x="473" y="16853"/>
                </a:lnTo>
                <a:lnTo>
                  <a:pt x="562" y="11808"/>
                </a:lnTo>
                <a:lnTo>
                  <a:pt x="657" y="7612"/>
                </a:lnTo>
                <a:lnTo>
                  <a:pt x="755" y="4306"/>
                </a:lnTo>
                <a:lnTo>
                  <a:pt x="856" y="1921"/>
                </a:lnTo>
                <a:lnTo>
                  <a:pt x="960" y="482"/>
                </a:lnTo>
                <a:lnTo>
                  <a:pt x="1064" y="0"/>
                </a:lnTo>
                <a:lnTo>
                  <a:pt x="98936" y="0"/>
                </a:lnTo>
                <a:lnTo>
                  <a:pt x="99040" y="482"/>
                </a:lnTo>
                <a:lnTo>
                  <a:pt x="99144" y="1921"/>
                </a:lnTo>
                <a:lnTo>
                  <a:pt x="99245" y="4306"/>
                </a:lnTo>
                <a:lnTo>
                  <a:pt x="99343" y="7612"/>
                </a:lnTo>
                <a:lnTo>
                  <a:pt x="99438" y="11808"/>
                </a:lnTo>
                <a:lnTo>
                  <a:pt x="99527" y="16853"/>
                </a:lnTo>
                <a:lnTo>
                  <a:pt x="99611" y="22699"/>
                </a:lnTo>
                <a:lnTo>
                  <a:pt x="99688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6" y="100000"/>
                </a:lnTo>
                <a:lnTo>
                  <a:pt x="1064" y="100000"/>
                </a:lnTo>
                <a:lnTo>
                  <a:pt x="1064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4397-30"/>
          <p:cNvSpPr/>
          <p:nvPr/>
        </p:nvSpPr>
        <p:spPr>
          <a:xfrm>
            <a:off x="6222206" y="2908176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4464-48"/>
          <p:cNvSpPr/>
          <p:nvPr/>
        </p:nvSpPr>
        <p:spPr>
          <a:xfrm>
            <a:off x="6315738" y="2997871"/>
            <a:ext cx="127262" cy="1349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385" y="0"/>
                </a:moveTo>
                <a:lnTo>
                  <a:pt x="51385" y="0"/>
                </a:lnTo>
                <a:cubicBezTo>
                  <a:pt x="52359" y="0"/>
                  <a:pt x="53282" y="190"/>
                  <a:pt x="54154" y="571"/>
                </a:cubicBezTo>
                <a:lnTo>
                  <a:pt x="54154" y="571"/>
                </a:lnTo>
                <a:lnTo>
                  <a:pt x="94615" y="16500"/>
                </a:lnTo>
                <a:cubicBezTo>
                  <a:pt x="97026" y="17405"/>
                  <a:pt x="98949" y="18857"/>
                  <a:pt x="100385" y="20857"/>
                </a:cubicBezTo>
                <a:lnTo>
                  <a:pt x="100385" y="20857"/>
                </a:lnTo>
                <a:cubicBezTo>
                  <a:pt x="101974" y="22857"/>
                  <a:pt x="102769" y="25190"/>
                  <a:pt x="102769" y="27857"/>
                </a:cubicBezTo>
                <a:lnTo>
                  <a:pt x="102769" y="27857"/>
                </a:lnTo>
                <a:cubicBezTo>
                  <a:pt x="102923" y="34619"/>
                  <a:pt x="101718" y="42571"/>
                  <a:pt x="99154" y="51714"/>
                </a:cubicBezTo>
                <a:lnTo>
                  <a:pt x="99154" y="51714"/>
                </a:lnTo>
                <a:cubicBezTo>
                  <a:pt x="96590" y="60857"/>
                  <a:pt x="91949" y="69738"/>
                  <a:pt x="85231" y="78357"/>
                </a:cubicBezTo>
                <a:lnTo>
                  <a:pt x="85231" y="78357"/>
                </a:lnTo>
                <a:cubicBezTo>
                  <a:pt x="78667" y="87071"/>
                  <a:pt x="69231" y="94286"/>
                  <a:pt x="56923" y="100000"/>
                </a:cubicBezTo>
                <a:lnTo>
                  <a:pt x="56923" y="100000"/>
                </a:lnTo>
                <a:cubicBezTo>
                  <a:pt x="53231" y="101571"/>
                  <a:pt x="49538" y="101571"/>
                  <a:pt x="45846" y="100000"/>
                </a:cubicBezTo>
                <a:lnTo>
                  <a:pt x="45846" y="100000"/>
                </a:lnTo>
                <a:cubicBezTo>
                  <a:pt x="33538" y="94286"/>
                  <a:pt x="24103" y="87071"/>
                  <a:pt x="17538" y="78357"/>
                </a:cubicBezTo>
                <a:lnTo>
                  <a:pt x="17538" y="78357"/>
                </a:lnTo>
                <a:cubicBezTo>
                  <a:pt x="10821" y="69738"/>
                  <a:pt x="6179" y="60857"/>
                  <a:pt x="3615" y="51714"/>
                </a:cubicBezTo>
                <a:lnTo>
                  <a:pt x="3615" y="51714"/>
                </a:lnTo>
                <a:cubicBezTo>
                  <a:pt x="1051" y="42571"/>
                  <a:pt x="-154" y="34619"/>
                  <a:pt x="0" y="27857"/>
                </a:cubicBezTo>
                <a:lnTo>
                  <a:pt x="0" y="27857"/>
                </a:lnTo>
                <a:cubicBezTo>
                  <a:pt x="0" y="25190"/>
                  <a:pt x="795" y="22857"/>
                  <a:pt x="2385" y="20857"/>
                </a:cubicBezTo>
                <a:lnTo>
                  <a:pt x="2385" y="20857"/>
                </a:lnTo>
                <a:cubicBezTo>
                  <a:pt x="3769" y="18857"/>
                  <a:pt x="5692" y="17405"/>
                  <a:pt x="8154" y="16500"/>
                </a:cubicBezTo>
                <a:lnTo>
                  <a:pt x="8154" y="16500"/>
                </a:lnTo>
                <a:lnTo>
                  <a:pt x="48615" y="571"/>
                </a:lnTo>
                <a:cubicBezTo>
                  <a:pt x="49436" y="190"/>
                  <a:pt x="50359" y="0"/>
                  <a:pt x="51385" y="0"/>
                </a:cubicBezTo>
                <a:lnTo>
                  <a:pt x="51385" y="0"/>
                </a:lnTo>
                <a:moveTo>
                  <a:pt x="51385" y="13286"/>
                </a:moveTo>
                <a:lnTo>
                  <a:pt x="51385" y="13286"/>
                </a:lnTo>
                <a:lnTo>
                  <a:pt x="51385" y="88500"/>
                </a:lnTo>
                <a:cubicBezTo>
                  <a:pt x="61077" y="83833"/>
                  <a:pt x="68718" y="77929"/>
                  <a:pt x="74308" y="70786"/>
                </a:cubicBezTo>
                <a:lnTo>
                  <a:pt x="74308" y="70786"/>
                </a:lnTo>
                <a:cubicBezTo>
                  <a:pt x="79744" y="63643"/>
                  <a:pt x="83590" y="56286"/>
                  <a:pt x="85846" y="48714"/>
                </a:cubicBezTo>
                <a:lnTo>
                  <a:pt x="85846" y="48714"/>
                </a:lnTo>
                <a:cubicBezTo>
                  <a:pt x="88000" y="41000"/>
                  <a:pt x="89077" y="34095"/>
                  <a:pt x="89077" y="28000"/>
                </a:cubicBezTo>
                <a:lnTo>
                  <a:pt x="89077" y="28000"/>
                </a:lnTo>
                <a:lnTo>
                  <a:pt x="51385" y="13286"/>
                </a:lnTo>
                <a:lnTo>
                  <a:pt x="51385" y="13286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4391-14"/>
          <p:cNvSpPr/>
          <p:nvPr/>
        </p:nvSpPr>
        <p:spPr>
          <a:xfrm>
            <a:off x="400050" y="3530352"/>
            <a:ext cx="8343900" cy="6686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4"/>
                </a:lnTo>
                <a:lnTo>
                  <a:pt x="99725" y="86"/>
                </a:lnTo>
                <a:lnTo>
                  <a:pt x="99757" y="186"/>
                </a:lnTo>
                <a:lnTo>
                  <a:pt x="99789" y="329"/>
                </a:lnTo>
                <a:lnTo>
                  <a:pt x="99818" y="500"/>
                </a:lnTo>
                <a:lnTo>
                  <a:pt x="99848" y="729"/>
                </a:lnTo>
                <a:lnTo>
                  <a:pt x="99874" y="971"/>
                </a:lnTo>
                <a:lnTo>
                  <a:pt x="99900" y="1257"/>
                </a:lnTo>
                <a:lnTo>
                  <a:pt x="99922" y="1571"/>
                </a:lnTo>
                <a:lnTo>
                  <a:pt x="99942" y="1900"/>
                </a:lnTo>
                <a:lnTo>
                  <a:pt x="99960" y="2271"/>
                </a:lnTo>
                <a:lnTo>
                  <a:pt x="99974" y="2643"/>
                </a:lnTo>
                <a:lnTo>
                  <a:pt x="99985" y="3043"/>
                </a:lnTo>
                <a:lnTo>
                  <a:pt x="99993" y="3443"/>
                </a:lnTo>
                <a:lnTo>
                  <a:pt x="99999" y="3871"/>
                </a:lnTo>
                <a:lnTo>
                  <a:pt x="100000" y="4286"/>
                </a:lnTo>
                <a:lnTo>
                  <a:pt x="100000" y="95714"/>
                </a:lnTo>
                <a:lnTo>
                  <a:pt x="99999" y="96129"/>
                </a:lnTo>
                <a:lnTo>
                  <a:pt x="99993" y="96557"/>
                </a:lnTo>
                <a:lnTo>
                  <a:pt x="99985" y="96957"/>
                </a:lnTo>
                <a:lnTo>
                  <a:pt x="99974" y="97357"/>
                </a:lnTo>
                <a:lnTo>
                  <a:pt x="99960" y="97729"/>
                </a:lnTo>
                <a:lnTo>
                  <a:pt x="99942" y="98100"/>
                </a:lnTo>
                <a:lnTo>
                  <a:pt x="99922" y="98429"/>
                </a:lnTo>
                <a:lnTo>
                  <a:pt x="99900" y="98743"/>
                </a:lnTo>
                <a:lnTo>
                  <a:pt x="99874" y="99029"/>
                </a:lnTo>
                <a:lnTo>
                  <a:pt x="99848" y="99271"/>
                </a:lnTo>
                <a:lnTo>
                  <a:pt x="99818" y="99500"/>
                </a:lnTo>
                <a:lnTo>
                  <a:pt x="99789" y="99671"/>
                </a:lnTo>
                <a:lnTo>
                  <a:pt x="99757" y="99814"/>
                </a:lnTo>
                <a:lnTo>
                  <a:pt x="99725" y="99914"/>
                </a:lnTo>
                <a:lnTo>
                  <a:pt x="99691" y="9998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6"/>
                </a:lnTo>
                <a:lnTo>
                  <a:pt x="275" y="99914"/>
                </a:lnTo>
                <a:lnTo>
                  <a:pt x="243" y="99814"/>
                </a:lnTo>
                <a:lnTo>
                  <a:pt x="211" y="99671"/>
                </a:lnTo>
                <a:lnTo>
                  <a:pt x="182" y="99500"/>
                </a:lnTo>
                <a:lnTo>
                  <a:pt x="152" y="99271"/>
                </a:lnTo>
                <a:lnTo>
                  <a:pt x="126" y="99029"/>
                </a:lnTo>
                <a:lnTo>
                  <a:pt x="100" y="98743"/>
                </a:lnTo>
                <a:lnTo>
                  <a:pt x="78" y="98429"/>
                </a:lnTo>
                <a:lnTo>
                  <a:pt x="58" y="98100"/>
                </a:lnTo>
                <a:lnTo>
                  <a:pt x="40" y="97729"/>
                </a:lnTo>
                <a:lnTo>
                  <a:pt x="26" y="97357"/>
                </a:lnTo>
                <a:lnTo>
                  <a:pt x="15" y="96957"/>
                </a:lnTo>
                <a:lnTo>
                  <a:pt x="7" y="96557"/>
                </a:lnTo>
                <a:lnTo>
                  <a:pt x="1" y="96129"/>
                </a:lnTo>
                <a:lnTo>
                  <a:pt x="0" y="95714"/>
                </a:lnTo>
                <a:lnTo>
                  <a:pt x="0" y="4286"/>
                </a:lnTo>
                <a:lnTo>
                  <a:pt x="1" y="3871"/>
                </a:lnTo>
                <a:lnTo>
                  <a:pt x="7" y="3443"/>
                </a:lnTo>
                <a:lnTo>
                  <a:pt x="15" y="3043"/>
                </a:lnTo>
                <a:lnTo>
                  <a:pt x="26" y="2643"/>
                </a:lnTo>
                <a:lnTo>
                  <a:pt x="40" y="2271"/>
                </a:lnTo>
                <a:lnTo>
                  <a:pt x="58" y="1900"/>
                </a:lnTo>
                <a:lnTo>
                  <a:pt x="78" y="1571"/>
                </a:lnTo>
                <a:lnTo>
                  <a:pt x="100" y="1257"/>
                </a:lnTo>
                <a:lnTo>
                  <a:pt x="126" y="971"/>
                </a:lnTo>
                <a:lnTo>
                  <a:pt x="152" y="729"/>
                </a:lnTo>
                <a:lnTo>
                  <a:pt x="182" y="500"/>
                </a:lnTo>
                <a:lnTo>
                  <a:pt x="211" y="329"/>
                </a:lnTo>
                <a:lnTo>
                  <a:pt x="243" y="186"/>
                </a:lnTo>
                <a:lnTo>
                  <a:pt x="275" y="86"/>
                </a:lnTo>
                <a:lnTo>
                  <a:pt x="309" y="1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4391-16"/>
          <p:cNvSpPr/>
          <p:nvPr/>
        </p:nvSpPr>
        <p:spPr>
          <a:xfrm>
            <a:off x="400050" y="3530352"/>
            <a:ext cx="42863" cy="6686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1"/>
                </a:lnTo>
                <a:lnTo>
                  <a:pt x="53661" y="82"/>
                </a:lnTo>
                <a:lnTo>
                  <a:pt x="47314" y="184"/>
                </a:lnTo>
                <a:lnTo>
                  <a:pt x="41154" y="325"/>
                </a:lnTo>
                <a:lnTo>
                  <a:pt x="35240" y="505"/>
                </a:lnTo>
                <a:lnTo>
                  <a:pt x="29629" y="720"/>
                </a:lnTo>
                <a:lnTo>
                  <a:pt x="24374" y="970"/>
                </a:lnTo>
                <a:lnTo>
                  <a:pt x="19526" y="1252"/>
                </a:lnTo>
                <a:lnTo>
                  <a:pt x="15133" y="1563"/>
                </a:lnTo>
                <a:lnTo>
                  <a:pt x="11235" y="1899"/>
                </a:lnTo>
                <a:lnTo>
                  <a:pt x="7872" y="2259"/>
                </a:lnTo>
                <a:lnTo>
                  <a:pt x="5075" y="2638"/>
                </a:lnTo>
                <a:lnTo>
                  <a:pt x="2871" y="3033"/>
                </a:lnTo>
                <a:lnTo>
                  <a:pt x="1281" y="3440"/>
                </a:lnTo>
                <a:lnTo>
                  <a:pt x="321" y="3855"/>
                </a:lnTo>
                <a:lnTo>
                  <a:pt x="0" y="4274"/>
                </a:lnTo>
                <a:lnTo>
                  <a:pt x="0" y="95726"/>
                </a:lnTo>
                <a:lnTo>
                  <a:pt x="321" y="96145"/>
                </a:lnTo>
                <a:lnTo>
                  <a:pt x="1281" y="96560"/>
                </a:lnTo>
                <a:lnTo>
                  <a:pt x="2871" y="96967"/>
                </a:lnTo>
                <a:lnTo>
                  <a:pt x="5075" y="97362"/>
                </a:lnTo>
                <a:lnTo>
                  <a:pt x="7872" y="97741"/>
                </a:lnTo>
                <a:lnTo>
                  <a:pt x="11235" y="98101"/>
                </a:lnTo>
                <a:lnTo>
                  <a:pt x="15133" y="98437"/>
                </a:lnTo>
                <a:lnTo>
                  <a:pt x="19526" y="98748"/>
                </a:lnTo>
                <a:lnTo>
                  <a:pt x="24374" y="99030"/>
                </a:lnTo>
                <a:lnTo>
                  <a:pt x="29629" y="99280"/>
                </a:lnTo>
                <a:lnTo>
                  <a:pt x="35240" y="99495"/>
                </a:lnTo>
                <a:lnTo>
                  <a:pt x="41154" y="99675"/>
                </a:lnTo>
                <a:lnTo>
                  <a:pt x="47314" y="99816"/>
                </a:lnTo>
                <a:lnTo>
                  <a:pt x="53661" y="99918"/>
                </a:lnTo>
                <a:lnTo>
                  <a:pt x="60132" y="99979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726"/>
                </a:lnTo>
                <a:lnTo>
                  <a:pt x="100000" y="4274"/>
                </a:lnTo>
                <a:lnTo>
                  <a:pt x="100000" y="427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4394-21"/>
          <p:cNvSpPr/>
          <p:nvPr/>
        </p:nvSpPr>
        <p:spPr>
          <a:xfrm>
            <a:off x="642938" y="3707495"/>
            <a:ext cx="314325" cy="314325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4455-42"/>
          <p:cNvSpPr/>
          <p:nvPr/>
        </p:nvSpPr>
        <p:spPr>
          <a:xfrm>
            <a:off x="753442" y="3796792"/>
            <a:ext cx="93315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300" y="76357"/>
                </a:moveTo>
                <a:lnTo>
                  <a:pt x="71300" y="76357"/>
                </a:lnTo>
                <a:cubicBezTo>
                  <a:pt x="74433" y="70262"/>
                  <a:pt x="78967" y="64619"/>
                  <a:pt x="84900" y="59429"/>
                </a:cubicBezTo>
                <a:lnTo>
                  <a:pt x="84900" y="59429"/>
                </a:lnTo>
                <a:lnTo>
                  <a:pt x="84900" y="59429"/>
                </a:lnTo>
                <a:cubicBezTo>
                  <a:pt x="84900" y="59286"/>
                  <a:pt x="84900" y="59214"/>
                  <a:pt x="84900" y="59214"/>
                </a:cubicBezTo>
                <a:lnTo>
                  <a:pt x="84900" y="59214"/>
                </a:lnTo>
                <a:lnTo>
                  <a:pt x="84900" y="59214"/>
                </a:lnTo>
                <a:cubicBezTo>
                  <a:pt x="86367" y="57786"/>
                  <a:pt x="87833" y="56333"/>
                  <a:pt x="89300" y="54857"/>
                </a:cubicBezTo>
                <a:lnTo>
                  <a:pt x="89300" y="54857"/>
                </a:lnTo>
                <a:cubicBezTo>
                  <a:pt x="94900" y="49143"/>
                  <a:pt x="97800" y="42524"/>
                  <a:pt x="98000" y="35000"/>
                </a:cubicBezTo>
                <a:lnTo>
                  <a:pt x="98000" y="35000"/>
                </a:lnTo>
                <a:cubicBezTo>
                  <a:pt x="97600" y="25048"/>
                  <a:pt x="92767" y="16833"/>
                  <a:pt x="83500" y="10357"/>
                </a:cubicBezTo>
                <a:lnTo>
                  <a:pt x="83500" y="10357"/>
                </a:lnTo>
                <a:cubicBezTo>
                  <a:pt x="74433" y="3738"/>
                  <a:pt x="62933" y="286"/>
                  <a:pt x="49000" y="0"/>
                </a:cubicBezTo>
                <a:lnTo>
                  <a:pt x="49000" y="0"/>
                </a:lnTo>
                <a:cubicBezTo>
                  <a:pt x="35067" y="286"/>
                  <a:pt x="23567" y="3738"/>
                  <a:pt x="14500" y="10357"/>
                </a:cubicBezTo>
                <a:lnTo>
                  <a:pt x="14500" y="10357"/>
                </a:lnTo>
                <a:cubicBezTo>
                  <a:pt x="5233" y="16833"/>
                  <a:pt x="400" y="25048"/>
                  <a:pt x="0" y="35000"/>
                </a:cubicBezTo>
                <a:lnTo>
                  <a:pt x="0" y="35000"/>
                </a:lnTo>
                <a:cubicBezTo>
                  <a:pt x="200" y="42524"/>
                  <a:pt x="3067" y="49143"/>
                  <a:pt x="8600" y="54857"/>
                </a:cubicBezTo>
                <a:lnTo>
                  <a:pt x="8600" y="54857"/>
                </a:lnTo>
                <a:cubicBezTo>
                  <a:pt x="10133" y="56333"/>
                  <a:pt x="11633" y="57738"/>
                  <a:pt x="13100" y="59071"/>
                </a:cubicBezTo>
                <a:lnTo>
                  <a:pt x="13100" y="59071"/>
                </a:lnTo>
                <a:cubicBezTo>
                  <a:pt x="13100" y="59167"/>
                  <a:pt x="13100" y="59214"/>
                  <a:pt x="13100" y="59214"/>
                </a:cubicBezTo>
                <a:lnTo>
                  <a:pt x="13100" y="59214"/>
                </a:lnTo>
                <a:lnTo>
                  <a:pt x="13100" y="59214"/>
                </a:lnTo>
                <a:cubicBezTo>
                  <a:pt x="19033" y="64405"/>
                  <a:pt x="23567" y="70119"/>
                  <a:pt x="26700" y="76357"/>
                </a:cubicBezTo>
                <a:lnTo>
                  <a:pt x="26700" y="76357"/>
                </a:lnTo>
                <a:lnTo>
                  <a:pt x="71300" y="76357"/>
                </a:lnTo>
                <a:moveTo>
                  <a:pt x="49000" y="101786"/>
                </a:moveTo>
                <a:lnTo>
                  <a:pt x="49000" y="101786"/>
                </a:lnTo>
                <a:cubicBezTo>
                  <a:pt x="55267" y="101643"/>
                  <a:pt x="60533" y="100119"/>
                  <a:pt x="64800" y="97214"/>
                </a:cubicBezTo>
                <a:lnTo>
                  <a:pt x="64800" y="97214"/>
                </a:lnTo>
                <a:lnTo>
                  <a:pt x="64800" y="97214"/>
                </a:lnTo>
                <a:cubicBezTo>
                  <a:pt x="68933" y="94167"/>
                  <a:pt x="71100" y="90381"/>
                  <a:pt x="71300" y="85857"/>
                </a:cubicBezTo>
                <a:lnTo>
                  <a:pt x="71300" y="85857"/>
                </a:lnTo>
                <a:lnTo>
                  <a:pt x="71300" y="82714"/>
                </a:lnTo>
                <a:lnTo>
                  <a:pt x="26700" y="82714"/>
                </a:lnTo>
                <a:lnTo>
                  <a:pt x="26700" y="85857"/>
                </a:lnTo>
                <a:cubicBezTo>
                  <a:pt x="26900" y="90381"/>
                  <a:pt x="29033" y="94167"/>
                  <a:pt x="33100" y="97214"/>
                </a:cubicBezTo>
                <a:lnTo>
                  <a:pt x="33100" y="97214"/>
                </a:lnTo>
                <a:cubicBezTo>
                  <a:pt x="37367" y="100119"/>
                  <a:pt x="42667" y="101643"/>
                  <a:pt x="49000" y="101786"/>
                </a:cubicBezTo>
                <a:lnTo>
                  <a:pt x="49000" y="101786"/>
                </a:lnTo>
                <a:moveTo>
                  <a:pt x="26700" y="35000"/>
                </a:moveTo>
                <a:lnTo>
                  <a:pt x="26700" y="35000"/>
                </a:lnTo>
                <a:cubicBezTo>
                  <a:pt x="26500" y="37000"/>
                  <a:pt x="25033" y="38048"/>
                  <a:pt x="22300" y="38143"/>
                </a:cubicBezTo>
                <a:lnTo>
                  <a:pt x="22300" y="38143"/>
                </a:lnTo>
                <a:cubicBezTo>
                  <a:pt x="19500" y="38048"/>
                  <a:pt x="18000" y="37000"/>
                  <a:pt x="17800" y="35000"/>
                </a:cubicBezTo>
                <a:lnTo>
                  <a:pt x="17800" y="35000"/>
                </a:lnTo>
                <a:cubicBezTo>
                  <a:pt x="18000" y="28619"/>
                  <a:pt x="21067" y="23381"/>
                  <a:pt x="27000" y="19286"/>
                </a:cubicBezTo>
                <a:lnTo>
                  <a:pt x="27000" y="19286"/>
                </a:lnTo>
                <a:cubicBezTo>
                  <a:pt x="32733" y="15048"/>
                  <a:pt x="40067" y="12857"/>
                  <a:pt x="49000" y="12714"/>
                </a:cubicBezTo>
                <a:lnTo>
                  <a:pt x="49000" y="12714"/>
                </a:lnTo>
                <a:cubicBezTo>
                  <a:pt x="51800" y="12857"/>
                  <a:pt x="53267" y="13929"/>
                  <a:pt x="53400" y="15929"/>
                </a:cubicBezTo>
                <a:lnTo>
                  <a:pt x="53400" y="15929"/>
                </a:lnTo>
                <a:cubicBezTo>
                  <a:pt x="53267" y="17881"/>
                  <a:pt x="51800" y="18929"/>
                  <a:pt x="49000" y="19071"/>
                </a:cubicBezTo>
                <a:lnTo>
                  <a:pt x="49000" y="19071"/>
                </a:lnTo>
                <a:cubicBezTo>
                  <a:pt x="42667" y="19214"/>
                  <a:pt x="37367" y="20738"/>
                  <a:pt x="33100" y="23643"/>
                </a:cubicBezTo>
                <a:lnTo>
                  <a:pt x="33100" y="23643"/>
                </a:lnTo>
                <a:cubicBezTo>
                  <a:pt x="29033" y="26690"/>
                  <a:pt x="26900" y="30476"/>
                  <a:pt x="26700" y="35000"/>
                </a:cubicBezTo>
                <a:lnTo>
                  <a:pt x="26700" y="35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4387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9439834387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9439834388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2" name="el-1789439834389-8"/>
          <p:cNvSpPr txBox="1"/>
          <p:nvPr/>
        </p:nvSpPr>
        <p:spPr>
          <a:xfrm>
            <a:off x="4000054" y="157163"/>
            <a:ext cx="145018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预埋备用管设置要求</a:t>
            </a:r>
            <a:endParaRPr/>
          </a:p>
        </p:txBody>
      </p:sp>
      <p:sp>
        <p:nvSpPr>
          <p:cNvPr id="33" name="el-1789439834389-9"/>
          <p:cNvSpPr txBox="1"/>
          <p:nvPr/>
        </p:nvSpPr>
        <p:spPr>
          <a:xfrm>
            <a:off x="8014171" y="182166"/>
            <a:ext cx="83179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线路敷设</a:t>
            </a:r>
            <a:endParaRPr/>
          </a:p>
        </p:txBody>
      </p:sp>
      <p:sp>
        <p:nvSpPr>
          <p:cNvPr id="34" name="el-1789439834395-26"/>
          <p:cNvSpPr txBox="1"/>
          <p:nvPr/>
        </p:nvSpPr>
        <p:spPr>
          <a:xfrm>
            <a:off x="971550" y="1294581"/>
            <a:ext cx="11001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预埋位置与数量</a:t>
            </a:r>
            <a:endParaRPr/>
          </a:p>
        </p:txBody>
      </p:sp>
      <p:sp>
        <p:nvSpPr>
          <p:cNvPr id="35" name="el-1789439834401-31"/>
          <p:cNvSpPr txBox="1"/>
          <p:nvPr/>
        </p:nvSpPr>
        <p:spPr>
          <a:xfrm>
            <a:off x="857250" y="1751781"/>
            <a:ext cx="5413936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各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人员出入口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连通口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防护密闭门门框墙、密闭门门框墙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上均应预埋 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4~6根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备用管</a:t>
            </a:r>
            <a:endParaRPr/>
          </a:p>
        </p:txBody>
      </p:sp>
      <p:sp>
        <p:nvSpPr>
          <p:cNvPr id="36" name="el-1789439834402-32"/>
          <p:cNvSpPr txBox="1"/>
          <p:nvPr/>
        </p:nvSpPr>
        <p:spPr>
          <a:xfrm>
            <a:off x="857250" y="2154622"/>
            <a:ext cx="4611920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备用管管径：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50~80mm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，管壁厚度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≥2.5mm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，材质为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热镀锌钢管</a:t>
            </a:r>
            <a:endParaRPr/>
          </a:p>
        </p:txBody>
      </p:sp>
      <p:sp>
        <p:nvSpPr>
          <p:cNvPr id="37" name="el-1789439834403-34"/>
          <p:cNvSpPr txBox="1"/>
          <p:nvPr/>
        </p:nvSpPr>
        <p:spPr>
          <a:xfrm>
            <a:off x="978694" y="2878931"/>
            <a:ext cx="715067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备用管数量</a:t>
            </a:r>
            <a:endParaRPr/>
          </a:p>
        </p:txBody>
      </p:sp>
      <p:sp>
        <p:nvSpPr>
          <p:cNvPr id="38" name="el-1789439834404-37"/>
          <p:cNvSpPr txBox="1"/>
          <p:nvPr/>
        </p:nvSpPr>
        <p:spPr>
          <a:xfrm>
            <a:off x="978694" y="3014663"/>
            <a:ext cx="678906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4~6</a:t>
            </a:r>
            <a:endParaRPr/>
          </a:p>
        </p:txBody>
      </p:sp>
      <p:sp>
        <p:nvSpPr>
          <p:cNvPr id="39" name="el-1789439834404-38"/>
          <p:cNvSpPr txBox="1"/>
          <p:nvPr/>
        </p:nvSpPr>
        <p:spPr>
          <a:xfrm>
            <a:off x="1363563" y="3100388"/>
            <a:ext cx="36948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根/处</a:t>
            </a:r>
            <a:endParaRPr/>
          </a:p>
        </p:txBody>
      </p:sp>
      <p:sp>
        <p:nvSpPr>
          <p:cNvPr id="40" name="el-1789439834403-35"/>
          <p:cNvSpPr txBox="1"/>
          <p:nvPr/>
        </p:nvSpPr>
        <p:spPr>
          <a:xfrm>
            <a:off x="3807619" y="2878931"/>
            <a:ext cx="884843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管径规格</a:t>
            </a:r>
            <a:endParaRPr/>
          </a:p>
        </p:txBody>
      </p:sp>
      <p:sp>
        <p:nvSpPr>
          <p:cNvPr id="41" name="el-1789439834404-39"/>
          <p:cNvSpPr txBox="1"/>
          <p:nvPr/>
        </p:nvSpPr>
        <p:spPr>
          <a:xfrm>
            <a:off x="3807619" y="3014663"/>
            <a:ext cx="102682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50~80</a:t>
            </a:r>
            <a:endParaRPr/>
          </a:p>
        </p:txBody>
      </p:sp>
      <p:sp>
        <p:nvSpPr>
          <p:cNvPr id="42" name="el-1789439834404-40"/>
          <p:cNvSpPr txBox="1"/>
          <p:nvPr/>
        </p:nvSpPr>
        <p:spPr>
          <a:xfrm>
            <a:off x="4421535" y="3100388"/>
            <a:ext cx="3445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mm</a:t>
            </a:r>
            <a:endParaRPr/>
          </a:p>
        </p:txBody>
      </p:sp>
      <p:sp>
        <p:nvSpPr>
          <p:cNvPr id="43" name="el-1789439834403-36"/>
          <p:cNvSpPr txBox="1"/>
          <p:nvPr/>
        </p:nvSpPr>
        <p:spPr>
          <a:xfrm>
            <a:off x="6636544" y="2878931"/>
            <a:ext cx="70904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管壁厚度</a:t>
            </a:r>
            <a:endParaRPr/>
          </a:p>
        </p:txBody>
      </p:sp>
      <p:sp>
        <p:nvSpPr>
          <p:cNvPr id="44" name="el-1789439834402-33"/>
          <p:cNvSpPr txBox="1"/>
          <p:nvPr/>
        </p:nvSpPr>
        <p:spPr>
          <a:xfrm>
            <a:off x="6636544" y="3028950"/>
            <a:ext cx="1066227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≥</a:t>
            </a:r>
            <a:r>
              <a:rPr b="1" sz="14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2.5</a:t>
            </a:r>
            <a:r>
              <a:rPr b="1" sz="3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84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mm</a:t>
            </a:r>
            <a:endParaRPr/>
          </a:p>
        </p:txBody>
      </p:sp>
      <p:sp>
        <p:nvSpPr>
          <p:cNvPr id="45" name="el-1789439834392-17"/>
          <p:cNvSpPr txBox="1"/>
          <p:nvPr/>
        </p:nvSpPr>
        <p:spPr>
          <a:xfrm>
            <a:off x="1085850" y="3658939"/>
            <a:ext cx="7458075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预留备用管是供</a:t>
            </a:r>
            <a:r>
              <a:rPr b="1" sz="101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平时和战时</a:t>
            </a: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可能增加的</a:t>
            </a:r>
            <a:r>
              <a:rPr b="1" sz="101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电力、通信、自动检测</a:t>
            </a: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等管线需要；防止工程竣工后因增加管线在密闭隔墙上</a:t>
            </a:r>
            <a:r>
              <a:rPr b="1" sz="101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随便钻洞打孔</a:t>
            </a: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，破坏防护密闭功能。</a:t>
            </a:r>
            <a:endParaRPr/>
          </a:p>
        </p:txBody>
      </p:sp>
      <p:sp>
        <p:nvSpPr>
          <p:cNvPr id="46" name="el-1789439834389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7" name="el-1789439834388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线路敷设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8" name="el-1789439834390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9439834390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55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4644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4645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4647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4648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4649-13"/>
          <p:cNvSpPr/>
          <p:nvPr/>
        </p:nvSpPr>
        <p:spPr>
          <a:xfrm>
            <a:off x="400050" y="1303065"/>
            <a:ext cx="8343900" cy="528638"/>
          </a:xfrm>
          <a:prstGeom prst="roundRect">
            <a:avLst>
              <a:gd name="adj" fmla="val 7207"/>
            </a:avLst>
          </a:prstGeom>
          <a:solidFill>
            <a:srgbClr val="D6452D"/>
          </a:solidFill>
          <a:ln>
            <a:noFill/>
          </a:ln>
          <a:effectLst>
            <a:outerShdw blurRad="100013" dist="28575" dir="5400000" sx="100000" sy="100000" kx="0" ky="0" algn="ctr">
              <a:srgbClr val="D6452D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4653-22"/>
          <p:cNvSpPr/>
          <p:nvPr/>
        </p:nvSpPr>
        <p:spPr>
          <a:xfrm>
            <a:off x="585788" y="1417365"/>
            <a:ext cx="300038" cy="30003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4696-48"/>
          <p:cNvSpPr/>
          <p:nvPr/>
        </p:nvSpPr>
        <p:spPr>
          <a:xfrm>
            <a:off x="664369" y="1495946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33" y="28333"/>
                </a:lnTo>
                <a:cubicBezTo>
                  <a:pt x="14956" y="34556"/>
                  <a:pt x="12622" y="41778"/>
                  <a:pt x="12533" y="50000"/>
                </a:cubicBezTo>
                <a:lnTo>
                  <a:pt x="12533" y="50000"/>
                </a:lnTo>
                <a:cubicBezTo>
                  <a:pt x="12756" y="60667"/>
                  <a:pt x="16400" y="69511"/>
                  <a:pt x="23467" y="76533"/>
                </a:cubicBezTo>
                <a:lnTo>
                  <a:pt x="23467" y="76533"/>
                </a:lnTo>
                <a:cubicBezTo>
                  <a:pt x="30489" y="83600"/>
                  <a:pt x="39333" y="87267"/>
                  <a:pt x="50000" y="87533"/>
                </a:cubicBezTo>
                <a:lnTo>
                  <a:pt x="50000" y="87533"/>
                </a:lnTo>
                <a:cubicBezTo>
                  <a:pt x="58222" y="87400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400" y="58222"/>
                  <a:pt x="87533" y="50000"/>
                </a:cubicBezTo>
                <a:lnTo>
                  <a:pt x="87533" y="50000"/>
                </a:lnTo>
                <a:cubicBezTo>
                  <a:pt x="87267" y="39333"/>
                  <a:pt x="83600" y="30489"/>
                  <a:pt x="76533" y="23467"/>
                </a:cubicBezTo>
                <a:lnTo>
                  <a:pt x="76533" y="23467"/>
                </a:lnTo>
                <a:cubicBezTo>
                  <a:pt x="69511" y="16400"/>
                  <a:pt x="60667" y="12756"/>
                  <a:pt x="50000" y="12533"/>
                </a:cubicBezTo>
                <a:lnTo>
                  <a:pt x="50000" y="12533"/>
                </a:lnTo>
                <a:cubicBezTo>
                  <a:pt x="41778" y="12622"/>
                  <a:pt x="34556" y="14956"/>
                  <a:pt x="28333" y="19533"/>
                </a:cubicBezTo>
                <a:lnTo>
                  <a:pt x="28333" y="19533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33" y="40889"/>
                  <a:pt x="2356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67" y="17444"/>
                  <a:pt x="17178" y="11333"/>
                  <a:pt x="25000" y="6667"/>
                </a:cubicBezTo>
                <a:lnTo>
                  <a:pt x="25000" y="6667"/>
                </a:lnTo>
                <a:cubicBezTo>
                  <a:pt x="32956" y="2222"/>
                  <a:pt x="41289" y="0"/>
                  <a:pt x="50000" y="0"/>
                </a:cubicBezTo>
                <a:lnTo>
                  <a:pt x="50000" y="0"/>
                </a:lnTo>
                <a:cubicBezTo>
                  <a:pt x="58711" y="0"/>
                  <a:pt x="67044" y="2222"/>
                  <a:pt x="75000" y="6667"/>
                </a:cubicBezTo>
                <a:lnTo>
                  <a:pt x="75000" y="6667"/>
                </a:lnTo>
                <a:cubicBezTo>
                  <a:pt x="82822" y="11333"/>
                  <a:pt x="88933" y="17444"/>
                  <a:pt x="93333" y="25000"/>
                </a:cubicBezTo>
                <a:lnTo>
                  <a:pt x="93333" y="25000"/>
                </a:lnTo>
                <a:cubicBezTo>
                  <a:pt x="97644" y="32556"/>
                  <a:pt x="99867" y="40889"/>
                  <a:pt x="100000" y="50000"/>
                </a:cubicBezTo>
                <a:lnTo>
                  <a:pt x="100000" y="50000"/>
                </a:lnTo>
                <a:cubicBezTo>
                  <a:pt x="99867" y="59111"/>
                  <a:pt x="97644" y="67444"/>
                  <a:pt x="93333" y="75000"/>
                </a:cubicBezTo>
                <a:lnTo>
                  <a:pt x="93333" y="75000"/>
                </a:lnTo>
                <a:cubicBezTo>
                  <a:pt x="88933" y="82556"/>
                  <a:pt x="82822" y="88667"/>
                  <a:pt x="75000" y="93333"/>
                </a:cubicBezTo>
                <a:lnTo>
                  <a:pt x="75000" y="93333"/>
                </a:lnTo>
                <a:cubicBezTo>
                  <a:pt x="67044" y="97778"/>
                  <a:pt x="58711" y="100000"/>
                  <a:pt x="50000" y="100000"/>
                </a:cubicBezTo>
                <a:lnTo>
                  <a:pt x="50000" y="100000"/>
                </a:lnTo>
                <a:cubicBezTo>
                  <a:pt x="41289" y="100000"/>
                  <a:pt x="32956" y="97778"/>
                  <a:pt x="25000" y="93333"/>
                </a:cubicBezTo>
                <a:lnTo>
                  <a:pt x="25000" y="93333"/>
                </a:lnTo>
                <a:cubicBezTo>
                  <a:pt x="17178" y="88667"/>
                  <a:pt x="11067" y="82556"/>
                  <a:pt x="6667" y="75000"/>
                </a:cubicBezTo>
                <a:lnTo>
                  <a:pt x="6667" y="75000"/>
                </a:lnTo>
                <a:cubicBezTo>
                  <a:pt x="2356" y="67444"/>
                  <a:pt x="133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4651-19"/>
          <p:cNvSpPr/>
          <p:nvPr/>
        </p:nvSpPr>
        <p:spPr>
          <a:xfrm>
            <a:off x="7900988" y="1470943"/>
            <a:ext cx="657225" cy="19288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4652-20"/>
          <p:cNvSpPr/>
          <p:nvPr/>
        </p:nvSpPr>
        <p:spPr>
          <a:xfrm>
            <a:off x="400050" y="2003152"/>
            <a:ext cx="4071938" cy="1495834"/>
          </a:xfrm>
          <a:prstGeom prst="roundRect">
            <a:avLst>
              <a:gd name="adj" fmla="val 254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4653-23"/>
          <p:cNvSpPr/>
          <p:nvPr/>
        </p:nvSpPr>
        <p:spPr>
          <a:xfrm>
            <a:off x="400050" y="2003152"/>
            <a:ext cx="42863" cy="1495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9"/>
                </a:lnTo>
                <a:lnTo>
                  <a:pt x="53661" y="37"/>
                </a:lnTo>
                <a:lnTo>
                  <a:pt x="47314" y="82"/>
                </a:lnTo>
                <a:lnTo>
                  <a:pt x="41154" y="145"/>
                </a:lnTo>
                <a:lnTo>
                  <a:pt x="35240" y="226"/>
                </a:lnTo>
                <a:lnTo>
                  <a:pt x="29629" y="322"/>
                </a:lnTo>
                <a:lnTo>
                  <a:pt x="24374" y="434"/>
                </a:lnTo>
                <a:lnTo>
                  <a:pt x="19526" y="560"/>
                </a:lnTo>
                <a:lnTo>
                  <a:pt x="15133" y="698"/>
                </a:lnTo>
                <a:lnTo>
                  <a:pt x="11235" y="849"/>
                </a:lnTo>
                <a:lnTo>
                  <a:pt x="7872" y="1010"/>
                </a:lnTo>
                <a:lnTo>
                  <a:pt x="5075" y="1179"/>
                </a:lnTo>
                <a:lnTo>
                  <a:pt x="2871" y="1356"/>
                </a:lnTo>
                <a:lnTo>
                  <a:pt x="1281" y="1538"/>
                </a:lnTo>
                <a:lnTo>
                  <a:pt x="321" y="1723"/>
                </a:lnTo>
                <a:lnTo>
                  <a:pt x="0" y="1910"/>
                </a:lnTo>
                <a:lnTo>
                  <a:pt x="0" y="98090"/>
                </a:lnTo>
                <a:lnTo>
                  <a:pt x="321" y="98277"/>
                </a:lnTo>
                <a:lnTo>
                  <a:pt x="1281" y="98462"/>
                </a:lnTo>
                <a:lnTo>
                  <a:pt x="2871" y="98644"/>
                </a:lnTo>
                <a:lnTo>
                  <a:pt x="5075" y="98821"/>
                </a:lnTo>
                <a:lnTo>
                  <a:pt x="7872" y="98990"/>
                </a:lnTo>
                <a:lnTo>
                  <a:pt x="11235" y="99151"/>
                </a:lnTo>
                <a:lnTo>
                  <a:pt x="15133" y="99302"/>
                </a:lnTo>
                <a:lnTo>
                  <a:pt x="19526" y="99440"/>
                </a:lnTo>
                <a:lnTo>
                  <a:pt x="24374" y="99566"/>
                </a:lnTo>
                <a:lnTo>
                  <a:pt x="29629" y="99678"/>
                </a:lnTo>
                <a:lnTo>
                  <a:pt x="35240" y="99774"/>
                </a:lnTo>
                <a:lnTo>
                  <a:pt x="41154" y="99855"/>
                </a:lnTo>
                <a:lnTo>
                  <a:pt x="47314" y="99918"/>
                </a:lnTo>
                <a:lnTo>
                  <a:pt x="53661" y="99963"/>
                </a:lnTo>
                <a:lnTo>
                  <a:pt x="60132" y="99991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8090"/>
                </a:lnTo>
                <a:lnTo>
                  <a:pt x="100000" y="1910"/>
                </a:lnTo>
                <a:lnTo>
                  <a:pt x="100000" y="1910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4654-25"/>
          <p:cNvCxnSpPr/>
          <p:nvPr/>
        </p:nvCxnSpPr>
        <p:spPr>
          <a:xfrm>
            <a:off x="614363" y="2488927"/>
            <a:ext cx="3679031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4656-29"/>
          <p:cNvSpPr/>
          <p:nvPr/>
        </p:nvSpPr>
        <p:spPr>
          <a:xfrm>
            <a:off x="614363" y="2153171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4698-52"/>
          <p:cNvSpPr/>
          <p:nvPr/>
        </p:nvSpPr>
        <p:spPr>
          <a:xfrm>
            <a:off x="685800" y="222460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2889" y="25278"/>
                  <a:pt x="54444" y="26833"/>
                  <a:pt x="54667" y="29667"/>
                </a:cubicBezTo>
                <a:lnTo>
                  <a:pt x="54667" y="29667"/>
                </a:lnTo>
                <a:lnTo>
                  <a:pt x="54667" y="51583"/>
                </a:lnTo>
                <a:cubicBezTo>
                  <a:pt x="54444" y="54417"/>
                  <a:pt x="52889" y="55972"/>
                  <a:pt x="50000" y="56250"/>
                </a:cubicBezTo>
                <a:lnTo>
                  <a:pt x="50000" y="56250"/>
                </a:lnTo>
                <a:cubicBezTo>
                  <a:pt x="47111" y="55972"/>
                  <a:pt x="45556" y="54417"/>
                  <a:pt x="45333" y="51583"/>
                </a:cubicBezTo>
                <a:lnTo>
                  <a:pt x="45333" y="51583"/>
                </a:lnTo>
                <a:lnTo>
                  <a:pt x="45333" y="29667"/>
                </a:lnTo>
                <a:cubicBezTo>
                  <a:pt x="45556" y="26833"/>
                  <a:pt x="47111" y="25278"/>
                  <a:pt x="50000" y="25000"/>
                </a:cubicBezTo>
                <a:lnTo>
                  <a:pt x="50000" y="25000"/>
                </a:lnTo>
                <a:moveTo>
                  <a:pt x="43750" y="68750"/>
                </a:moveTo>
                <a:lnTo>
                  <a:pt x="43750" y="68750"/>
                </a:lnTo>
                <a:cubicBezTo>
                  <a:pt x="43750" y="66917"/>
                  <a:pt x="44333" y="65417"/>
                  <a:pt x="45500" y="64250"/>
                </a:cubicBezTo>
                <a:lnTo>
                  <a:pt x="45500" y="64250"/>
                </a:lnTo>
                <a:lnTo>
                  <a:pt x="45500" y="64250"/>
                </a:lnTo>
                <a:cubicBezTo>
                  <a:pt x="46667" y="63083"/>
                  <a:pt x="48167" y="62500"/>
                  <a:pt x="50000" y="62500"/>
                </a:cubicBezTo>
                <a:lnTo>
                  <a:pt x="50000" y="62500"/>
                </a:lnTo>
                <a:cubicBezTo>
                  <a:pt x="51833" y="62500"/>
                  <a:pt x="53333" y="63083"/>
                  <a:pt x="54500" y="64250"/>
                </a:cubicBezTo>
                <a:lnTo>
                  <a:pt x="54500" y="64250"/>
                </a:lnTo>
                <a:cubicBezTo>
                  <a:pt x="55667" y="65417"/>
                  <a:pt x="56250" y="66917"/>
                  <a:pt x="56250" y="68750"/>
                </a:cubicBezTo>
                <a:lnTo>
                  <a:pt x="56250" y="68750"/>
                </a:lnTo>
                <a:cubicBezTo>
                  <a:pt x="56250" y="70583"/>
                  <a:pt x="55667" y="72083"/>
                  <a:pt x="54500" y="73250"/>
                </a:cubicBezTo>
                <a:lnTo>
                  <a:pt x="54500" y="73250"/>
                </a:lnTo>
                <a:cubicBezTo>
                  <a:pt x="53333" y="74417"/>
                  <a:pt x="51833" y="75000"/>
                  <a:pt x="50000" y="75000"/>
                </a:cubicBezTo>
                <a:lnTo>
                  <a:pt x="50000" y="75000"/>
                </a:lnTo>
                <a:cubicBezTo>
                  <a:pt x="48167" y="75000"/>
                  <a:pt x="46667" y="74417"/>
                  <a:pt x="45500" y="73250"/>
                </a:cubicBezTo>
                <a:lnTo>
                  <a:pt x="45500" y="73250"/>
                </a:lnTo>
                <a:cubicBezTo>
                  <a:pt x="44333" y="72083"/>
                  <a:pt x="43750" y="70583"/>
                  <a:pt x="43750" y="68750"/>
                </a:cubicBezTo>
                <a:lnTo>
                  <a:pt x="43750" y="6875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4697-49"/>
          <p:cNvSpPr/>
          <p:nvPr/>
        </p:nvSpPr>
        <p:spPr>
          <a:xfrm>
            <a:off x="614363" y="261037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4697-50"/>
          <p:cNvSpPr/>
          <p:nvPr/>
        </p:nvSpPr>
        <p:spPr>
          <a:xfrm>
            <a:off x="614363" y="2887526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4697-51"/>
          <p:cNvSpPr/>
          <p:nvPr/>
        </p:nvSpPr>
        <p:spPr>
          <a:xfrm>
            <a:off x="614363" y="316468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4652-21"/>
          <p:cNvSpPr/>
          <p:nvPr/>
        </p:nvSpPr>
        <p:spPr>
          <a:xfrm>
            <a:off x="4672013" y="2003152"/>
            <a:ext cx="4071938" cy="1495834"/>
          </a:xfrm>
          <a:prstGeom prst="roundRect">
            <a:avLst>
              <a:gd name="adj" fmla="val 254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4653-24"/>
          <p:cNvSpPr/>
          <p:nvPr/>
        </p:nvSpPr>
        <p:spPr>
          <a:xfrm>
            <a:off x="4672013" y="2003152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439834654-26"/>
          <p:cNvCxnSpPr/>
          <p:nvPr/>
        </p:nvCxnSpPr>
        <p:spPr>
          <a:xfrm>
            <a:off x="4850606" y="2510358"/>
            <a:ext cx="371475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439834656-30"/>
          <p:cNvSpPr/>
          <p:nvPr/>
        </p:nvSpPr>
        <p:spPr>
          <a:xfrm>
            <a:off x="4850606" y="2174602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4698-53"/>
          <p:cNvSpPr/>
          <p:nvPr/>
        </p:nvSpPr>
        <p:spPr>
          <a:xfrm>
            <a:off x="4922044" y="224604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750" y="62500"/>
                </a:moveTo>
                <a:lnTo>
                  <a:pt x="68750" y="62500"/>
                </a:lnTo>
                <a:cubicBezTo>
                  <a:pt x="77583" y="62222"/>
                  <a:pt x="84944" y="59167"/>
                  <a:pt x="90833" y="53333"/>
                </a:cubicBezTo>
                <a:lnTo>
                  <a:pt x="90833" y="53333"/>
                </a:lnTo>
                <a:lnTo>
                  <a:pt x="90833" y="53333"/>
                </a:lnTo>
                <a:cubicBezTo>
                  <a:pt x="96667" y="47444"/>
                  <a:pt x="99722" y="40083"/>
                  <a:pt x="100000" y="31250"/>
                </a:cubicBezTo>
                <a:lnTo>
                  <a:pt x="100000" y="31250"/>
                </a:lnTo>
                <a:cubicBezTo>
                  <a:pt x="100000" y="28250"/>
                  <a:pt x="99611" y="25389"/>
                  <a:pt x="98833" y="22667"/>
                </a:cubicBezTo>
                <a:lnTo>
                  <a:pt x="98833" y="22667"/>
                </a:lnTo>
                <a:cubicBezTo>
                  <a:pt x="98444" y="21611"/>
                  <a:pt x="97722" y="20944"/>
                  <a:pt x="96667" y="20667"/>
                </a:cubicBezTo>
                <a:lnTo>
                  <a:pt x="96667" y="20667"/>
                </a:lnTo>
                <a:cubicBezTo>
                  <a:pt x="95778" y="20556"/>
                  <a:pt x="94944" y="20889"/>
                  <a:pt x="94167" y="21667"/>
                </a:cubicBezTo>
                <a:lnTo>
                  <a:pt x="94167" y="21667"/>
                </a:lnTo>
                <a:lnTo>
                  <a:pt x="79083" y="36500"/>
                </a:lnTo>
                <a:cubicBezTo>
                  <a:pt x="78472" y="37167"/>
                  <a:pt x="77694" y="37500"/>
                  <a:pt x="76750" y="37500"/>
                </a:cubicBezTo>
                <a:lnTo>
                  <a:pt x="76750" y="37500"/>
                </a:lnTo>
                <a:lnTo>
                  <a:pt x="65667" y="37500"/>
                </a:lnTo>
                <a:cubicBezTo>
                  <a:pt x="63667" y="37389"/>
                  <a:pt x="62611" y="36361"/>
                  <a:pt x="62500" y="34417"/>
                </a:cubicBezTo>
                <a:lnTo>
                  <a:pt x="62500" y="34417"/>
                </a:lnTo>
                <a:lnTo>
                  <a:pt x="62500" y="23250"/>
                </a:lnTo>
                <a:cubicBezTo>
                  <a:pt x="62500" y="22361"/>
                  <a:pt x="62833" y="21583"/>
                  <a:pt x="63500" y="20917"/>
                </a:cubicBezTo>
                <a:lnTo>
                  <a:pt x="63500" y="20917"/>
                </a:lnTo>
                <a:lnTo>
                  <a:pt x="78500" y="5833"/>
                </a:lnTo>
                <a:cubicBezTo>
                  <a:pt x="79167" y="5056"/>
                  <a:pt x="79444" y="4222"/>
                  <a:pt x="79333" y="3333"/>
                </a:cubicBezTo>
                <a:lnTo>
                  <a:pt x="79333" y="3333"/>
                </a:lnTo>
                <a:cubicBezTo>
                  <a:pt x="79056" y="2278"/>
                  <a:pt x="78389" y="1556"/>
                  <a:pt x="77333" y="1167"/>
                </a:cubicBezTo>
                <a:lnTo>
                  <a:pt x="77333" y="1167"/>
                </a:lnTo>
                <a:cubicBezTo>
                  <a:pt x="74611" y="389"/>
                  <a:pt x="71750" y="0"/>
                  <a:pt x="68750" y="0"/>
                </a:cubicBezTo>
                <a:lnTo>
                  <a:pt x="68750" y="0"/>
                </a:lnTo>
                <a:cubicBezTo>
                  <a:pt x="59917" y="278"/>
                  <a:pt x="52556" y="3333"/>
                  <a:pt x="46667" y="9167"/>
                </a:cubicBezTo>
                <a:lnTo>
                  <a:pt x="46667" y="9167"/>
                </a:lnTo>
                <a:cubicBezTo>
                  <a:pt x="40833" y="15056"/>
                  <a:pt x="37778" y="22417"/>
                  <a:pt x="37500" y="31250"/>
                </a:cubicBezTo>
                <a:lnTo>
                  <a:pt x="37500" y="31250"/>
                </a:lnTo>
                <a:cubicBezTo>
                  <a:pt x="37500" y="35028"/>
                  <a:pt x="38139" y="38611"/>
                  <a:pt x="39417" y="42000"/>
                </a:cubicBezTo>
                <a:lnTo>
                  <a:pt x="39417" y="42000"/>
                </a:lnTo>
                <a:lnTo>
                  <a:pt x="3917" y="77333"/>
                </a:lnTo>
                <a:cubicBezTo>
                  <a:pt x="1306" y="79944"/>
                  <a:pt x="0" y="83083"/>
                  <a:pt x="0" y="86750"/>
                </a:cubicBezTo>
                <a:lnTo>
                  <a:pt x="0" y="86750"/>
                </a:lnTo>
                <a:cubicBezTo>
                  <a:pt x="111" y="90528"/>
                  <a:pt x="1417" y="93639"/>
                  <a:pt x="3917" y="96083"/>
                </a:cubicBezTo>
                <a:lnTo>
                  <a:pt x="3917" y="96083"/>
                </a:lnTo>
                <a:cubicBezTo>
                  <a:pt x="6361" y="98583"/>
                  <a:pt x="9472" y="99889"/>
                  <a:pt x="13250" y="100000"/>
                </a:cubicBezTo>
                <a:lnTo>
                  <a:pt x="13250" y="100000"/>
                </a:lnTo>
                <a:cubicBezTo>
                  <a:pt x="16917" y="100000"/>
                  <a:pt x="20056" y="98694"/>
                  <a:pt x="22667" y="96083"/>
                </a:cubicBezTo>
                <a:lnTo>
                  <a:pt x="22667" y="96083"/>
                </a:lnTo>
                <a:lnTo>
                  <a:pt x="58167" y="60750"/>
                </a:lnTo>
                <a:cubicBezTo>
                  <a:pt x="61444" y="61917"/>
                  <a:pt x="64972" y="62500"/>
                  <a:pt x="68750" y="62500"/>
                </a:cubicBezTo>
                <a:lnTo>
                  <a:pt x="68750" y="62500"/>
                </a:lnTo>
                <a:moveTo>
                  <a:pt x="15667" y="79667"/>
                </a:moveTo>
                <a:lnTo>
                  <a:pt x="15667" y="79667"/>
                </a:lnTo>
                <a:cubicBezTo>
                  <a:pt x="18500" y="79944"/>
                  <a:pt x="20056" y="81528"/>
                  <a:pt x="20333" y="84417"/>
                </a:cubicBezTo>
                <a:lnTo>
                  <a:pt x="20333" y="84417"/>
                </a:lnTo>
                <a:cubicBezTo>
                  <a:pt x="20056" y="87250"/>
                  <a:pt x="18500" y="88806"/>
                  <a:pt x="15667" y="89083"/>
                </a:cubicBezTo>
                <a:lnTo>
                  <a:pt x="15667" y="89083"/>
                </a:lnTo>
                <a:cubicBezTo>
                  <a:pt x="12778" y="88806"/>
                  <a:pt x="11194" y="87250"/>
                  <a:pt x="10917" y="84417"/>
                </a:cubicBezTo>
                <a:lnTo>
                  <a:pt x="10917" y="84417"/>
                </a:lnTo>
                <a:cubicBezTo>
                  <a:pt x="11194" y="81528"/>
                  <a:pt x="12778" y="79944"/>
                  <a:pt x="15667" y="79667"/>
                </a:cubicBezTo>
                <a:lnTo>
                  <a:pt x="15667" y="7966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4662-38"/>
          <p:cNvSpPr/>
          <p:nvPr/>
        </p:nvSpPr>
        <p:spPr>
          <a:xfrm>
            <a:off x="4850606" y="2617515"/>
            <a:ext cx="171450" cy="171450"/>
          </a:xfrm>
          <a:prstGeom prst="ellipse">
            <a:avLst/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4662-40"/>
          <p:cNvSpPr/>
          <p:nvPr/>
        </p:nvSpPr>
        <p:spPr>
          <a:xfrm>
            <a:off x="4850606" y="2894670"/>
            <a:ext cx="171450" cy="171450"/>
          </a:xfrm>
          <a:prstGeom prst="ellipse">
            <a:avLst/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4663-42"/>
          <p:cNvSpPr/>
          <p:nvPr/>
        </p:nvSpPr>
        <p:spPr>
          <a:xfrm>
            <a:off x="4850606" y="3171825"/>
            <a:ext cx="171450" cy="171450"/>
          </a:xfrm>
          <a:prstGeom prst="ellipse">
            <a:avLst/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4650-14"/>
          <p:cNvSpPr/>
          <p:nvPr/>
        </p:nvSpPr>
        <p:spPr>
          <a:xfrm>
            <a:off x="400050" y="3670436"/>
            <a:ext cx="8343900" cy="3414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8"/>
                </a:lnTo>
                <a:lnTo>
                  <a:pt x="99725" y="167"/>
                </a:lnTo>
                <a:lnTo>
                  <a:pt x="99757" y="361"/>
                </a:lnTo>
                <a:lnTo>
                  <a:pt x="99789" y="639"/>
                </a:lnTo>
                <a:lnTo>
                  <a:pt x="99818" y="972"/>
                </a:lnTo>
                <a:lnTo>
                  <a:pt x="99848" y="1417"/>
                </a:lnTo>
                <a:lnTo>
                  <a:pt x="99874" y="1889"/>
                </a:lnTo>
                <a:lnTo>
                  <a:pt x="99900" y="2444"/>
                </a:lnTo>
                <a:lnTo>
                  <a:pt x="99922" y="3056"/>
                </a:lnTo>
                <a:lnTo>
                  <a:pt x="99942" y="3694"/>
                </a:lnTo>
                <a:lnTo>
                  <a:pt x="99960" y="4417"/>
                </a:lnTo>
                <a:lnTo>
                  <a:pt x="99974" y="5139"/>
                </a:lnTo>
                <a:lnTo>
                  <a:pt x="99985" y="5917"/>
                </a:lnTo>
                <a:lnTo>
                  <a:pt x="99993" y="6694"/>
                </a:lnTo>
                <a:lnTo>
                  <a:pt x="99999" y="7528"/>
                </a:lnTo>
                <a:lnTo>
                  <a:pt x="100000" y="8333"/>
                </a:lnTo>
                <a:lnTo>
                  <a:pt x="100000" y="91667"/>
                </a:lnTo>
                <a:lnTo>
                  <a:pt x="99999" y="92472"/>
                </a:lnTo>
                <a:lnTo>
                  <a:pt x="99993" y="93306"/>
                </a:lnTo>
                <a:lnTo>
                  <a:pt x="99985" y="94083"/>
                </a:lnTo>
                <a:lnTo>
                  <a:pt x="99974" y="94861"/>
                </a:lnTo>
                <a:lnTo>
                  <a:pt x="99960" y="95583"/>
                </a:lnTo>
                <a:lnTo>
                  <a:pt x="99942" y="96306"/>
                </a:lnTo>
                <a:lnTo>
                  <a:pt x="99922" y="96944"/>
                </a:lnTo>
                <a:lnTo>
                  <a:pt x="99900" y="97556"/>
                </a:lnTo>
                <a:lnTo>
                  <a:pt x="99874" y="98111"/>
                </a:lnTo>
                <a:lnTo>
                  <a:pt x="99848" y="98583"/>
                </a:lnTo>
                <a:lnTo>
                  <a:pt x="99818" y="99028"/>
                </a:lnTo>
                <a:lnTo>
                  <a:pt x="99789" y="99361"/>
                </a:lnTo>
                <a:lnTo>
                  <a:pt x="99757" y="99639"/>
                </a:lnTo>
                <a:lnTo>
                  <a:pt x="99725" y="99833"/>
                </a:lnTo>
                <a:lnTo>
                  <a:pt x="99691" y="99972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2"/>
                </a:lnTo>
                <a:lnTo>
                  <a:pt x="275" y="99833"/>
                </a:lnTo>
                <a:lnTo>
                  <a:pt x="243" y="99639"/>
                </a:lnTo>
                <a:lnTo>
                  <a:pt x="211" y="99361"/>
                </a:lnTo>
                <a:lnTo>
                  <a:pt x="182" y="99028"/>
                </a:lnTo>
                <a:lnTo>
                  <a:pt x="152" y="98583"/>
                </a:lnTo>
                <a:lnTo>
                  <a:pt x="126" y="98111"/>
                </a:lnTo>
                <a:lnTo>
                  <a:pt x="100" y="97556"/>
                </a:lnTo>
                <a:lnTo>
                  <a:pt x="78" y="96944"/>
                </a:lnTo>
                <a:lnTo>
                  <a:pt x="58" y="96306"/>
                </a:lnTo>
                <a:lnTo>
                  <a:pt x="40" y="95583"/>
                </a:lnTo>
                <a:lnTo>
                  <a:pt x="26" y="94861"/>
                </a:lnTo>
                <a:lnTo>
                  <a:pt x="15" y="94083"/>
                </a:lnTo>
                <a:lnTo>
                  <a:pt x="7" y="93306"/>
                </a:lnTo>
                <a:lnTo>
                  <a:pt x="1" y="92472"/>
                </a:lnTo>
                <a:lnTo>
                  <a:pt x="0" y="91667"/>
                </a:lnTo>
                <a:lnTo>
                  <a:pt x="0" y="8333"/>
                </a:lnTo>
                <a:lnTo>
                  <a:pt x="1" y="7528"/>
                </a:lnTo>
                <a:lnTo>
                  <a:pt x="7" y="6694"/>
                </a:lnTo>
                <a:lnTo>
                  <a:pt x="15" y="5917"/>
                </a:lnTo>
                <a:lnTo>
                  <a:pt x="26" y="5139"/>
                </a:lnTo>
                <a:lnTo>
                  <a:pt x="40" y="4417"/>
                </a:lnTo>
                <a:lnTo>
                  <a:pt x="58" y="3694"/>
                </a:lnTo>
                <a:lnTo>
                  <a:pt x="78" y="3056"/>
                </a:lnTo>
                <a:lnTo>
                  <a:pt x="100" y="2444"/>
                </a:lnTo>
                <a:lnTo>
                  <a:pt x="126" y="1889"/>
                </a:lnTo>
                <a:lnTo>
                  <a:pt x="152" y="1417"/>
                </a:lnTo>
                <a:lnTo>
                  <a:pt x="182" y="972"/>
                </a:lnTo>
                <a:lnTo>
                  <a:pt x="211" y="639"/>
                </a:lnTo>
                <a:lnTo>
                  <a:pt x="243" y="361"/>
                </a:lnTo>
                <a:lnTo>
                  <a:pt x="275" y="167"/>
                </a:lnTo>
                <a:lnTo>
                  <a:pt x="309" y="28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4650-15"/>
          <p:cNvSpPr/>
          <p:nvPr/>
        </p:nvSpPr>
        <p:spPr>
          <a:xfrm>
            <a:off x="400050" y="3670436"/>
            <a:ext cx="35719" cy="3414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40"/>
                </a:lnTo>
                <a:lnTo>
                  <a:pt x="64393" y="161"/>
                </a:lnTo>
                <a:lnTo>
                  <a:pt x="56777" y="360"/>
                </a:lnTo>
                <a:lnTo>
                  <a:pt x="49385" y="637"/>
                </a:lnTo>
                <a:lnTo>
                  <a:pt x="42288" y="988"/>
                </a:lnTo>
                <a:lnTo>
                  <a:pt x="35554" y="1410"/>
                </a:lnTo>
                <a:lnTo>
                  <a:pt x="29249" y="1900"/>
                </a:lnTo>
                <a:lnTo>
                  <a:pt x="23431" y="2451"/>
                </a:lnTo>
                <a:lnTo>
                  <a:pt x="18159" y="3060"/>
                </a:lnTo>
                <a:lnTo>
                  <a:pt x="13482" y="3719"/>
                </a:lnTo>
                <a:lnTo>
                  <a:pt x="9446" y="4424"/>
                </a:lnTo>
                <a:lnTo>
                  <a:pt x="6090" y="5166"/>
                </a:lnTo>
                <a:lnTo>
                  <a:pt x="3445" y="5939"/>
                </a:lnTo>
                <a:lnTo>
                  <a:pt x="1537" y="6736"/>
                </a:lnTo>
                <a:lnTo>
                  <a:pt x="385" y="7548"/>
                </a:lnTo>
                <a:lnTo>
                  <a:pt x="0" y="8369"/>
                </a:lnTo>
                <a:lnTo>
                  <a:pt x="0" y="91631"/>
                </a:lnTo>
                <a:lnTo>
                  <a:pt x="385" y="92452"/>
                </a:lnTo>
                <a:lnTo>
                  <a:pt x="1537" y="93264"/>
                </a:lnTo>
                <a:lnTo>
                  <a:pt x="3445" y="94061"/>
                </a:lnTo>
                <a:lnTo>
                  <a:pt x="6090" y="94834"/>
                </a:lnTo>
                <a:lnTo>
                  <a:pt x="9446" y="95576"/>
                </a:lnTo>
                <a:lnTo>
                  <a:pt x="13482" y="96281"/>
                </a:lnTo>
                <a:lnTo>
                  <a:pt x="18159" y="96940"/>
                </a:lnTo>
                <a:lnTo>
                  <a:pt x="23431" y="97549"/>
                </a:lnTo>
                <a:lnTo>
                  <a:pt x="29249" y="98100"/>
                </a:lnTo>
                <a:lnTo>
                  <a:pt x="35554" y="98590"/>
                </a:lnTo>
                <a:lnTo>
                  <a:pt x="42288" y="99012"/>
                </a:lnTo>
                <a:lnTo>
                  <a:pt x="49385" y="99363"/>
                </a:lnTo>
                <a:lnTo>
                  <a:pt x="56777" y="99640"/>
                </a:lnTo>
                <a:lnTo>
                  <a:pt x="64393" y="99839"/>
                </a:lnTo>
                <a:lnTo>
                  <a:pt x="72159" y="99960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1631"/>
                </a:lnTo>
                <a:lnTo>
                  <a:pt x="100000" y="8369"/>
                </a:lnTo>
                <a:lnTo>
                  <a:pt x="100000" y="8369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4696-47"/>
          <p:cNvSpPr/>
          <p:nvPr/>
        </p:nvSpPr>
        <p:spPr>
          <a:xfrm>
            <a:off x="611014" y="3783955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4644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9439834645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9439834646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2" name="el-1789439834647-8"/>
          <p:cNvSpPr txBox="1"/>
          <p:nvPr/>
        </p:nvSpPr>
        <p:spPr>
          <a:xfrm>
            <a:off x="3805386" y="157163"/>
            <a:ext cx="17502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电缆桥架穿防护密闭隔墙</a:t>
            </a:r>
            <a:endParaRPr/>
          </a:p>
        </p:txBody>
      </p:sp>
      <p:sp>
        <p:nvSpPr>
          <p:cNvPr id="33" name="el-1789439834647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· 线路敷设</a:t>
            </a:r>
            <a:endParaRPr/>
          </a:p>
        </p:txBody>
      </p:sp>
      <p:sp>
        <p:nvSpPr>
          <p:cNvPr id="34" name="el-1789439834651-17"/>
          <p:cNvSpPr txBox="1"/>
          <p:nvPr/>
        </p:nvSpPr>
        <p:spPr>
          <a:xfrm>
            <a:off x="1014413" y="1467371"/>
            <a:ext cx="244316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电缆桥架不得直接穿过防护密闭隔墙</a:t>
            </a:r>
            <a:endParaRPr/>
          </a:p>
        </p:txBody>
      </p:sp>
      <p:sp>
        <p:nvSpPr>
          <p:cNvPr id="35" name="el-1789439834651-18"/>
          <p:cNvSpPr txBox="1"/>
          <p:nvPr/>
        </p:nvSpPr>
        <p:spPr>
          <a:xfrm>
            <a:off x="8015288" y="1499518"/>
            <a:ext cx="612934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禁止行为</a:t>
            </a:r>
            <a:endParaRPr/>
          </a:p>
        </p:txBody>
      </p:sp>
      <p:sp>
        <p:nvSpPr>
          <p:cNvPr id="36" name="el-1789439834655-27"/>
          <p:cNvSpPr txBox="1"/>
          <p:nvPr/>
        </p:nvSpPr>
        <p:spPr>
          <a:xfrm>
            <a:off x="957263" y="2188890"/>
            <a:ext cx="6858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条文要求</a:t>
            </a:r>
            <a:endParaRPr/>
          </a:p>
        </p:txBody>
      </p:sp>
      <p:sp>
        <p:nvSpPr>
          <p:cNvPr id="37" name="el-1789439834659-31"/>
          <p:cNvSpPr txBox="1"/>
          <p:nvPr/>
        </p:nvSpPr>
        <p:spPr>
          <a:xfrm>
            <a:off x="792956" y="2581796"/>
            <a:ext cx="330469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电缆桥架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不得直接穿过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临空墙、防护密闭隔墙、密闭隔墙</a:t>
            </a:r>
            <a:endParaRPr/>
          </a:p>
        </p:txBody>
      </p:sp>
      <p:sp>
        <p:nvSpPr>
          <p:cNvPr id="38" name="el-1789439834659-32"/>
          <p:cNvSpPr txBox="1"/>
          <p:nvPr/>
        </p:nvSpPr>
        <p:spPr>
          <a:xfrm>
            <a:off x="792956" y="2858951"/>
            <a:ext cx="291893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当必须通过时应改为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穿管敷设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并符合防护密闭要求</a:t>
            </a:r>
            <a:endParaRPr/>
          </a:p>
        </p:txBody>
      </p:sp>
      <p:sp>
        <p:nvSpPr>
          <p:cNvPr id="39" name="el-1789439834660-33"/>
          <p:cNvSpPr txBox="1"/>
          <p:nvPr/>
        </p:nvSpPr>
        <p:spPr>
          <a:xfrm>
            <a:off x="792956" y="3136106"/>
            <a:ext cx="124729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应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一根电缆穿一根管</a:t>
            </a:r>
            <a:endParaRPr/>
          </a:p>
        </p:txBody>
      </p:sp>
      <p:sp>
        <p:nvSpPr>
          <p:cNvPr id="40" name="el-1789439834655-28"/>
          <p:cNvSpPr txBox="1"/>
          <p:nvPr/>
        </p:nvSpPr>
        <p:spPr>
          <a:xfrm>
            <a:off x="5193506" y="2210321"/>
            <a:ext cx="97869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正确穿墙做法</a:t>
            </a:r>
            <a:endParaRPr/>
          </a:p>
        </p:txBody>
      </p:sp>
      <p:sp>
        <p:nvSpPr>
          <p:cNvPr id="41" name="el-1789439834661-37"/>
          <p:cNvSpPr txBox="1"/>
          <p:nvPr/>
        </p:nvSpPr>
        <p:spPr>
          <a:xfrm>
            <a:off x="4748594" y="2617515"/>
            <a:ext cx="37547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42" name="el-1789439834660-34"/>
          <p:cNvSpPr txBox="1"/>
          <p:nvPr/>
        </p:nvSpPr>
        <p:spPr>
          <a:xfrm>
            <a:off x="5093494" y="2603227"/>
            <a:ext cx="227599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电缆桥架穿墙时需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预留防护密闭穿墙管</a:t>
            </a:r>
            <a:endParaRPr/>
          </a:p>
        </p:txBody>
      </p:sp>
      <p:sp>
        <p:nvSpPr>
          <p:cNvPr id="43" name="el-1789439834662-39"/>
          <p:cNvSpPr txBox="1"/>
          <p:nvPr/>
        </p:nvSpPr>
        <p:spPr>
          <a:xfrm>
            <a:off x="4748594" y="2894670"/>
            <a:ext cx="37547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44" name="el-1789439834660-35"/>
          <p:cNvSpPr txBox="1"/>
          <p:nvPr/>
        </p:nvSpPr>
        <p:spPr>
          <a:xfrm>
            <a:off x="5093494" y="2880382"/>
            <a:ext cx="2147411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穿墙管设置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密闭肋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，与结构钢筋焊牢</a:t>
            </a:r>
            <a:endParaRPr/>
          </a:p>
        </p:txBody>
      </p:sp>
      <p:sp>
        <p:nvSpPr>
          <p:cNvPr id="45" name="el-1789439834663-41"/>
          <p:cNvSpPr txBox="1"/>
          <p:nvPr/>
        </p:nvSpPr>
        <p:spPr>
          <a:xfrm>
            <a:off x="4748594" y="3171825"/>
            <a:ext cx="37547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46" name="el-1789439834661-36"/>
          <p:cNvSpPr txBox="1"/>
          <p:nvPr/>
        </p:nvSpPr>
        <p:spPr>
          <a:xfrm>
            <a:off x="5093494" y="3157538"/>
            <a:ext cx="1996410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采用管壁≥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2.5mm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热镀锌钢管</a:t>
            </a:r>
            <a:endParaRPr/>
          </a:p>
        </p:txBody>
      </p:sp>
      <p:sp>
        <p:nvSpPr>
          <p:cNvPr id="47" name="el-1789439834650-16"/>
          <p:cNvSpPr txBox="1"/>
          <p:nvPr/>
        </p:nvSpPr>
        <p:spPr>
          <a:xfrm>
            <a:off x="798314" y="3756161"/>
            <a:ext cx="4335542" cy="1699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设计要点：电缆桥架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不得直接穿越密闭墙体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，必须转穿管敷设并做防护密闭处理</a:t>
            </a:r>
            <a:endParaRPr/>
          </a:p>
        </p:txBody>
      </p:sp>
      <p:sp>
        <p:nvSpPr>
          <p:cNvPr id="48" name="el-1789439834647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9" name="el-1789439834646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线路敷设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0" name="el-1789439834648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9439834648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56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4664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4664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4666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4667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4667-13"/>
          <p:cNvSpPr/>
          <p:nvPr/>
        </p:nvSpPr>
        <p:spPr>
          <a:xfrm>
            <a:off x="400050" y="1080157"/>
            <a:ext cx="8343900" cy="621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5"/>
                </a:lnTo>
                <a:lnTo>
                  <a:pt x="99725" y="92"/>
                </a:lnTo>
                <a:lnTo>
                  <a:pt x="99757" y="200"/>
                </a:lnTo>
                <a:lnTo>
                  <a:pt x="99789" y="354"/>
                </a:lnTo>
                <a:lnTo>
                  <a:pt x="99818" y="538"/>
                </a:lnTo>
                <a:lnTo>
                  <a:pt x="99848" y="785"/>
                </a:lnTo>
                <a:lnTo>
                  <a:pt x="99874" y="1046"/>
                </a:lnTo>
                <a:lnTo>
                  <a:pt x="99900" y="1354"/>
                </a:lnTo>
                <a:lnTo>
                  <a:pt x="99922" y="1692"/>
                </a:lnTo>
                <a:lnTo>
                  <a:pt x="99942" y="2046"/>
                </a:lnTo>
                <a:lnTo>
                  <a:pt x="99960" y="2446"/>
                </a:lnTo>
                <a:lnTo>
                  <a:pt x="99974" y="2846"/>
                </a:lnTo>
                <a:lnTo>
                  <a:pt x="99985" y="3277"/>
                </a:lnTo>
                <a:lnTo>
                  <a:pt x="99993" y="3708"/>
                </a:lnTo>
                <a:lnTo>
                  <a:pt x="99999" y="4169"/>
                </a:lnTo>
                <a:lnTo>
                  <a:pt x="100000" y="4615"/>
                </a:lnTo>
                <a:lnTo>
                  <a:pt x="100000" y="95385"/>
                </a:lnTo>
                <a:lnTo>
                  <a:pt x="99999" y="95831"/>
                </a:lnTo>
                <a:lnTo>
                  <a:pt x="99993" y="96292"/>
                </a:lnTo>
                <a:lnTo>
                  <a:pt x="99985" y="96723"/>
                </a:lnTo>
                <a:lnTo>
                  <a:pt x="99974" y="97154"/>
                </a:lnTo>
                <a:lnTo>
                  <a:pt x="99960" y="97554"/>
                </a:lnTo>
                <a:lnTo>
                  <a:pt x="99942" y="97954"/>
                </a:lnTo>
                <a:lnTo>
                  <a:pt x="99922" y="98308"/>
                </a:lnTo>
                <a:lnTo>
                  <a:pt x="99900" y="98646"/>
                </a:lnTo>
                <a:lnTo>
                  <a:pt x="99874" y="98954"/>
                </a:lnTo>
                <a:lnTo>
                  <a:pt x="99848" y="99215"/>
                </a:lnTo>
                <a:lnTo>
                  <a:pt x="99818" y="99462"/>
                </a:lnTo>
                <a:lnTo>
                  <a:pt x="99789" y="99646"/>
                </a:lnTo>
                <a:lnTo>
                  <a:pt x="99757" y="99800"/>
                </a:lnTo>
                <a:lnTo>
                  <a:pt x="99725" y="99908"/>
                </a:lnTo>
                <a:lnTo>
                  <a:pt x="99691" y="9998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5"/>
                </a:lnTo>
                <a:lnTo>
                  <a:pt x="275" y="99908"/>
                </a:lnTo>
                <a:lnTo>
                  <a:pt x="243" y="99800"/>
                </a:lnTo>
                <a:lnTo>
                  <a:pt x="211" y="99646"/>
                </a:lnTo>
                <a:lnTo>
                  <a:pt x="182" y="99462"/>
                </a:lnTo>
                <a:lnTo>
                  <a:pt x="152" y="99215"/>
                </a:lnTo>
                <a:lnTo>
                  <a:pt x="126" y="98954"/>
                </a:lnTo>
                <a:lnTo>
                  <a:pt x="100" y="98646"/>
                </a:lnTo>
                <a:lnTo>
                  <a:pt x="78" y="98308"/>
                </a:lnTo>
                <a:lnTo>
                  <a:pt x="58" y="97954"/>
                </a:lnTo>
                <a:lnTo>
                  <a:pt x="40" y="97554"/>
                </a:lnTo>
                <a:lnTo>
                  <a:pt x="26" y="97154"/>
                </a:lnTo>
                <a:lnTo>
                  <a:pt x="15" y="96723"/>
                </a:lnTo>
                <a:lnTo>
                  <a:pt x="7" y="96292"/>
                </a:lnTo>
                <a:lnTo>
                  <a:pt x="1" y="95831"/>
                </a:lnTo>
                <a:lnTo>
                  <a:pt x="0" y="95385"/>
                </a:lnTo>
                <a:lnTo>
                  <a:pt x="0" y="4615"/>
                </a:lnTo>
                <a:lnTo>
                  <a:pt x="1" y="4169"/>
                </a:lnTo>
                <a:lnTo>
                  <a:pt x="7" y="3708"/>
                </a:lnTo>
                <a:lnTo>
                  <a:pt x="15" y="3277"/>
                </a:lnTo>
                <a:lnTo>
                  <a:pt x="26" y="2846"/>
                </a:lnTo>
                <a:lnTo>
                  <a:pt x="40" y="2446"/>
                </a:lnTo>
                <a:lnTo>
                  <a:pt x="58" y="2046"/>
                </a:lnTo>
                <a:lnTo>
                  <a:pt x="78" y="1692"/>
                </a:lnTo>
                <a:lnTo>
                  <a:pt x="100" y="1354"/>
                </a:lnTo>
                <a:lnTo>
                  <a:pt x="126" y="1046"/>
                </a:lnTo>
                <a:lnTo>
                  <a:pt x="152" y="785"/>
                </a:lnTo>
                <a:lnTo>
                  <a:pt x="182" y="538"/>
                </a:lnTo>
                <a:lnTo>
                  <a:pt x="211" y="354"/>
                </a:lnTo>
                <a:lnTo>
                  <a:pt x="243" y="200"/>
                </a:lnTo>
                <a:lnTo>
                  <a:pt x="275" y="92"/>
                </a:lnTo>
                <a:lnTo>
                  <a:pt x="309" y="15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4670-16"/>
          <p:cNvSpPr/>
          <p:nvPr/>
        </p:nvSpPr>
        <p:spPr>
          <a:xfrm>
            <a:off x="400050" y="1080157"/>
            <a:ext cx="42863" cy="621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8"/>
                </a:lnTo>
                <a:lnTo>
                  <a:pt x="47314" y="198"/>
                </a:lnTo>
                <a:lnTo>
                  <a:pt x="41154" y="350"/>
                </a:lnTo>
                <a:lnTo>
                  <a:pt x="35240" y="543"/>
                </a:lnTo>
                <a:lnTo>
                  <a:pt x="29629" y="775"/>
                </a:lnTo>
                <a:lnTo>
                  <a:pt x="24374" y="1044"/>
                </a:lnTo>
                <a:lnTo>
                  <a:pt x="19526" y="1347"/>
                </a:lnTo>
                <a:lnTo>
                  <a:pt x="15133" y="1681"/>
                </a:lnTo>
                <a:lnTo>
                  <a:pt x="11235" y="2043"/>
                </a:lnTo>
                <a:lnTo>
                  <a:pt x="7872" y="2430"/>
                </a:lnTo>
                <a:lnTo>
                  <a:pt x="5075" y="2838"/>
                </a:lnTo>
                <a:lnTo>
                  <a:pt x="2871" y="3263"/>
                </a:lnTo>
                <a:lnTo>
                  <a:pt x="1281" y="3701"/>
                </a:lnTo>
                <a:lnTo>
                  <a:pt x="321" y="4147"/>
                </a:lnTo>
                <a:lnTo>
                  <a:pt x="0" y="4598"/>
                </a:lnTo>
                <a:lnTo>
                  <a:pt x="0" y="95402"/>
                </a:lnTo>
                <a:lnTo>
                  <a:pt x="321" y="95853"/>
                </a:lnTo>
                <a:lnTo>
                  <a:pt x="1281" y="96299"/>
                </a:lnTo>
                <a:lnTo>
                  <a:pt x="2871" y="96737"/>
                </a:lnTo>
                <a:lnTo>
                  <a:pt x="5075" y="97162"/>
                </a:lnTo>
                <a:lnTo>
                  <a:pt x="7872" y="97570"/>
                </a:lnTo>
                <a:lnTo>
                  <a:pt x="11235" y="97957"/>
                </a:lnTo>
                <a:lnTo>
                  <a:pt x="15133" y="98319"/>
                </a:lnTo>
                <a:lnTo>
                  <a:pt x="19526" y="98653"/>
                </a:lnTo>
                <a:lnTo>
                  <a:pt x="24374" y="98956"/>
                </a:lnTo>
                <a:lnTo>
                  <a:pt x="29629" y="99225"/>
                </a:lnTo>
                <a:lnTo>
                  <a:pt x="35240" y="99457"/>
                </a:lnTo>
                <a:lnTo>
                  <a:pt x="41154" y="99650"/>
                </a:lnTo>
                <a:lnTo>
                  <a:pt x="47314" y="99802"/>
                </a:lnTo>
                <a:lnTo>
                  <a:pt x="53661" y="99912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402"/>
                </a:lnTo>
                <a:lnTo>
                  <a:pt x="100000" y="4598"/>
                </a:lnTo>
                <a:lnTo>
                  <a:pt x="100000" y="4598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4673-23"/>
          <p:cNvSpPr/>
          <p:nvPr/>
        </p:nvSpPr>
        <p:spPr>
          <a:xfrm>
            <a:off x="642938" y="1219460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4701-55"/>
          <p:cNvSpPr/>
          <p:nvPr/>
        </p:nvSpPr>
        <p:spPr>
          <a:xfrm>
            <a:off x="735806" y="1312329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588" y="78294"/>
                </a:moveTo>
                <a:lnTo>
                  <a:pt x="69588" y="78294"/>
                </a:lnTo>
                <a:lnTo>
                  <a:pt x="18941" y="27471"/>
                </a:lnTo>
                <a:cubicBezTo>
                  <a:pt x="14510" y="33549"/>
                  <a:pt x="12235" y="40569"/>
                  <a:pt x="12118" y="48529"/>
                </a:cubicBezTo>
                <a:lnTo>
                  <a:pt x="12118" y="48529"/>
                </a:lnTo>
                <a:cubicBezTo>
                  <a:pt x="12392" y="58882"/>
                  <a:pt x="15941" y="67471"/>
                  <a:pt x="22765" y="74294"/>
                </a:cubicBezTo>
                <a:lnTo>
                  <a:pt x="22765" y="74294"/>
                </a:lnTo>
                <a:cubicBezTo>
                  <a:pt x="29588" y="81118"/>
                  <a:pt x="38176" y="84667"/>
                  <a:pt x="48529" y="84941"/>
                </a:cubicBezTo>
                <a:lnTo>
                  <a:pt x="48529" y="84941"/>
                </a:lnTo>
                <a:cubicBezTo>
                  <a:pt x="56490" y="84824"/>
                  <a:pt x="63510" y="82608"/>
                  <a:pt x="69588" y="78294"/>
                </a:cubicBezTo>
                <a:lnTo>
                  <a:pt x="69588" y="78294"/>
                </a:lnTo>
                <a:moveTo>
                  <a:pt x="78294" y="69588"/>
                </a:moveTo>
                <a:lnTo>
                  <a:pt x="78294" y="69588"/>
                </a:lnTo>
                <a:cubicBezTo>
                  <a:pt x="82608" y="63510"/>
                  <a:pt x="84824" y="56490"/>
                  <a:pt x="84941" y="48529"/>
                </a:cubicBezTo>
                <a:lnTo>
                  <a:pt x="84941" y="48529"/>
                </a:lnTo>
                <a:cubicBezTo>
                  <a:pt x="84667" y="38176"/>
                  <a:pt x="81118" y="29588"/>
                  <a:pt x="74294" y="22765"/>
                </a:cubicBezTo>
                <a:lnTo>
                  <a:pt x="74294" y="22765"/>
                </a:lnTo>
                <a:cubicBezTo>
                  <a:pt x="67471" y="15941"/>
                  <a:pt x="58882" y="12392"/>
                  <a:pt x="48529" y="12118"/>
                </a:cubicBezTo>
                <a:lnTo>
                  <a:pt x="48529" y="12118"/>
                </a:lnTo>
                <a:cubicBezTo>
                  <a:pt x="40569" y="12235"/>
                  <a:pt x="33549" y="14510"/>
                  <a:pt x="27471" y="18941"/>
                </a:cubicBezTo>
                <a:lnTo>
                  <a:pt x="27471" y="18941"/>
                </a:lnTo>
                <a:lnTo>
                  <a:pt x="78294" y="69588"/>
                </a:lnTo>
                <a:moveTo>
                  <a:pt x="0" y="48529"/>
                </a:moveTo>
                <a:lnTo>
                  <a:pt x="0" y="48529"/>
                </a:lnTo>
                <a:cubicBezTo>
                  <a:pt x="118" y="39667"/>
                  <a:pt x="2275" y="31588"/>
                  <a:pt x="6471" y="24294"/>
                </a:cubicBezTo>
                <a:lnTo>
                  <a:pt x="6471" y="24294"/>
                </a:lnTo>
                <a:lnTo>
                  <a:pt x="6471" y="24294"/>
                </a:lnTo>
                <a:cubicBezTo>
                  <a:pt x="10745" y="16961"/>
                  <a:pt x="16686" y="11020"/>
                  <a:pt x="24294" y="6471"/>
                </a:cubicBezTo>
                <a:lnTo>
                  <a:pt x="24294" y="6471"/>
                </a:lnTo>
                <a:cubicBezTo>
                  <a:pt x="31980" y="2157"/>
                  <a:pt x="40059" y="0"/>
                  <a:pt x="48529" y="0"/>
                </a:cubicBezTo>
                <a:lnTo>
                  <a:pt x="48529" y="0"/>
                </a:lnTo>
                <a:cubicBezTo>
                  <a:pt x="57000" y="0"/>
                  <a:pt x="65098" y="2157"/>
                  <a:pt x="72824" y="6471"/>
                </a:cubicBezTo>
                <a:lnTo>
                  <a:pt x="72824" y="6471"/>
                </a:lnTo>
                <a:cubicBezTo>
                  <a:pt x="80392" y="11020"/>
                  <a:pt x="86314" y="16961"/>
                  <a:pt x="90588" y="24294"/>
                </a:cubicBezTo>
                <a:lnTo>
                  <a:pt x="90588" y="24294"/>
                </a:lnTo>
                <a:cubicBezTo>
                  <a:pt x="94784" y="31588"/>
                  <a:pt x="96941" y="39667"/>
                  <a:pt x="97059" y="48529"/>
                </a:cubicBezTo>
                <a:lnTo>
                  <a:pt x="97059" y="48529"/>
                </a:lnTo>
                <a:cubicBezTo>
                  <a:pt x="96941" y="57392"/>
                  <a:pt x="94784" y="65490"/>
                  <a:pt x="90588" y="72824"/>
                </a:cubicBezTo>
                <a:lnTo>
                  <a:pt x="90588" y="72824"/>
                </a:lnTo>
                <a:cubicBezTo>
                  <a:pt x="86314" y="80118"/>
                  <a:pt x="80392" y="86039"/>
                  <a:pt x="72824" y="90588"/>
                </a:cubicBezTo>
                <a:lnTo>
                  <a:pt x="72824" y="90588"/>
                </a:lnTo>
                <a:cubicBezTo>
                  <a:pt x="65098" y="94902"/>
                  <a:pt x="57000" y="97059"/>
                  <a:pt x="48529" y="97059"/>
                </a:cubicBezTo>
                <a:lnTo>
                  <a:pt x="48529" y="97059"/>
                </a:lnTo>
                <a:cubicBezTo>
                  <a:pt x="40059" y="97059"/>
                  <a:pt x="31980" y="94902"/>
                  <a:pt x="24294" y="90588"/>
                </a:cubicBezTo>
                <a:lnTo>
                  <a:pt x="24294" y="90588"/>
                </a:lnTo>
                <a:cubicBezTo>
                  <a:pt x="16686" y="86039"/>
                  <a:pt x="10745" y="80118"/>
                  <a:pt x="6471" y="72824"/>
                </a:cubicBezTo>
                <a:lnTo>
                  <a:pt x="6471" y="72824"/>
                </a:lnTo>
                <a:cubicBezTo>
                  <a:pt x="2275" y="65490"/>
                  <a:pt x="118" y="57392"/>
                  <a:pt x="0" y="48529"/>
                </a:cubicBezTo>
                <a:lnTo>
                  <a:pt x="0" y="4852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4668-14"/>
          <p:cNvSpPr/>
          <p:nvPr/>
        </p:nvSpPr>
        <p:spPr>
          <a:xfrm>
            <a:off x="400050" y="1873114"/>
            <a:ext cx="8343900" cy="420030"/>
          </a:xfrm>
          <a:prstGeom prst="roundRect">
            <a:avLst>
              <a:gd name="adj" fmla="val 907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4670-17"/>
          <p:cNvSpPr/>
          <p:nvPr/>
        </p:nvSpPr>
        <p:spPr>
          <a:xfrm>
            <a:off x="400050" y="1873114"/>
            <a:ext cx="35719" cy="4200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3"/>
                </a:lnTo>
                <a:lnTo>
                  <a:pt x="64393" y="131"/>
                </a:lnTo>
                <a:lnTo>
                  <a:pt x="56777" y="293"/>
                </a:lnTo>
                <a:lnTo>
                  <a:pt x="49385" y="518"/>
                </a:lnTo>
                <a:lnTo>
                  <a:pt x="42288" y="803"/>
                </a:lnTo>
                <a:lnTo>
                  <a:pt x="35554" y="1147"/>
                </a:lnTo>
                <a:lnTo>
                  <a:pt x="29249" y="1544"/>
                </a:lnTo>
                <a:lnTo>
                  <a:pt x="23431" y="1993"/>
                </a:lnTo>
                <a:lnTo>
                  <a:pt x="18159" y="2487"/>
                </a:lnTo>
                <a:lnTo>
                  <a:pt x="13482" y="3023"/>
                </a:lnTo>
                <a:lnTo>
                  <a:pt x="9446" y="3596"/>
                </a:lnTo>
                <a:lnTo>
                  <a:pt x="6090" y="4200"/>
                </a:lnTo>
                <a:lnTo>
                  <a:pt x="3445" y="4828"/>
                </a:lnTo>
                <a:lnTo>
                  <a:pt x="1537" y="5476"/>
                </a:lnTo>
                <a:lnTo>
                  <a:pt x="385" y="6136"/>
                </a:lnTo>
                <a:lnTo>
                  <a:pt x="0" y="6803"/>
                </a:lnTo>
                <a:lnTo>
                  <a:pt x="0" y="93197"/>
                </a:lnTo>
                <a:lnTo>
                  <a:pt x="385" y="93864"/>
                </a:lnTo>
                <a:lnTo>
                  <a:pt x="1537" y="94524"/>
                </a:lnTo>
                <a:lnTo>
                  <a:pt x="3445" y="95172"/>
                </a:lnTo>
                <a:lnTo>
                  <a:pt x="6090" y="95800"/>
                </a:lnTo>
                <a:lnTo>
                  <a:pt x="9446" y="96404"/>
                </a:lnTo>
                <a:lnTo>
                  <a:pt x="13482" y="96977"/>
                </a:lnTo>
                <a:lnTo>
                  <a:pt x="18159" y="97513"/>
                </a:lnTo>
                <a:lnTo>
                  <a:pt x="23431" y="98007"/>
                </a:lnTo>
                <a:lnTo>
                  <a:pt x="29249" y="98456"/>
                </a:lnTo>
                <a:lnTo>
                  <a:pt x="35554" y="98853"/>
                </a:lnTo>
                <a:lnTo>
                  <a:pt x="42288" y="99197"/>
                </a:lnTo>
                <a:lnTo>
                  <a:pt x="49385" y="99482"/>
                </a:lnTo>
                <a:lnTo>
                  <a:pt x="56777" y="99707"/>
                </a:lnTo>
                <a:lnTo>
                  <a:pt x="64393" y="99869"/>
                </a:lnTo>
                <a:lnTo>
                  <a:pt x="72159" y="99967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3197"/>
                </a:lnTo>
                <a:lnTo>
                  <a:pt x="100000" y="6803"/>
                </a:lnTo>
                <a:lnTo>
                  <a:pt x="100000" y="6803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4701-54"/>
          <p:cNvSpPr/>
          <p:nvPr/>
        </p:nvSpPr>
        <p:spPr>
          <a:xfrm>
            <a:off x="607219" y="2034853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4672-21"/>
          <p:cNvSpPr/>
          <p:nvPr/>
        </p:nvSpPr>
        <p:spPr>
          <a:xfrm>
            <a:off x="400050" y="2464594"/>
            <a:ext cx="4086225" cy="1191444"/>
          </a:xfrm>
          <a:prstGeom prst="roundRect">
            <a:avLst>
              <a:gd name="adj" fmla="val 319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9439834673-24"/>
          <p:cNvSpPr/>
          <p:nvPr/>
        </p:nvSpPr>
        <p:spPr>
          <a:xfrm>
            <a:off x="400050" y="2464594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9439834676-28"/>
          <p:cNvCxnSpPr/>
          <p:nvPr/>
        </p:nvCxnSpPr>
        <p:spPr>
          <a:xfrm>
            <a:off x="578644" y="2971800"/>
            <a:ext cx="3729038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439834679-36"/>
          <p:cNvSpPr/>
          <p:nvPr/>
        </p:nvSpPr>
        <p:spPr>
          <a:xfrm>
            <a:off x="578644" y="2636044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4704-59"/>
          <p:cNvSpPr/>
          <p:nvPr/>
        </p:nvSpPr>
        <p:spPr>
          <a:xfrm>
            <a:off x="653641" y="2707816"/>
            <a:ext cx="107180" cy="1136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2152" y="0"/>
                  <a:pt x="53061" y="194"/>
                  <a:pt x="53909" y="583"/>
                </a:cubicBezTo>
                <a:lnTo>
                  <a:pt x="53909" y="583"/>
                </a:lnTo>
                <a:lnTo>
                  <a:pt x="94182" y="16250"/>
                </a:lnTo>
                <a:cubicBezTo>
                  <a:pt x="96606" y="17139"/>
                  <a:pt x="98515" y="18556"/>
                  <a:pt x="99909" y="20500"/>
                </a:cubicBezTo>
                <a:lnTo>
                  <a:pt x="99909" y="20500"/>
                </a:lnTo>
                <a:cubicBezTo>
                  <a:pt x="101485" y="22444"/>
                  <a:pt x="102273" y="24722"/>
                  <a:pt x="102273" y="27333"/>
                </a:cubicBezTo>
                <a:lnTo>
                  <a:pt x="102273" y="27333"/>
                </a:lnTo>
                <a:cubicBezTo>
                  <a:pt x="102394" y="34000"/>
                  <a:pt x="101182" y="41806"/>
                  <a:pt x="98636" y="50750"/>
                </a:cubicBezTo>
                <a:lnTo>
                  <a:pt x="98636" y="50750"/>
                </a:lnTo>
                <a:cubicBezTo>
                  <a:pt x="96091" y="59750"/>
                  <a:pt x="91485" y="68472"/>
                  <a:pt x="84818" y="76917"/>
                </a:cubicBezTo>
                <a:lnTo>
                  <a:pt x="84818" y="76917"/>
                </a:lnTo>
                <a:cubicBezTo>
                  <a:pt x="78273" y="85528"/>
                  <a:pt x="68909" y="92639"/>
                  <a:pt x="56727" y="98250"/>
                </a:cubicBezTo>
                <a:lnTo>
                  <a:pt x="56727" y="98250"/>
                </a:lnTo>
                <a:cubicBezTo>
                  <a:pt x="53030" y="99806"/>
                  <a:pt x="49333" y="99806"/>
                  <a:pt x="45636" y="98250"/>
                </a:cubicBezTo>
                <a:lnTo>
                  <a:pt x="45636" y="98250"/>
                </a:lnTo>
                <a:cubicBezTo>
                  <a:pt x="33394" y="92639"/>
                  <a:pt x="24000" y="85528"/>
                  <a:pt x="17455" y="76917"/>
                </a:cubicBezTo>
                <a:lnTo>
                  <a:pt x="17455" y="76917"/>
                </a:lnTo>
                <a:cubicBezTo>
                  <a:pt x="10788" y="68472"/>
                  <a:pt x="6182" y="59750"/>
                  <a:pt x="3636" y="50750"/>
                </a:cubicBezTo>
                <a:lnTo>
                  <a:pt x="3636" y="50750"/>
                </a:lnTo>
                <a:cubicBezTo>
                  <a:pt x="1091" y="41806"/>
                  <a:pt x="-121" y="34000"/>
                  <a:pt x="0" y="27333"/>
                </a:cubicBezTo>
                <a:lnTo>
                  <a:pt x="0" y="27333"/>
                </a:lnTo>
                <a:cubicBezTo>
                  <a:pt x="0" y="24722"/>
                  <a:pt x="788" y="22444"/>
                  <a:pt x="2364" y="20500"/>
                </a:cubicBezTo>
                <a:lnTo>
                  <a:pt x="2364" y="20500"/>
                </a:lnTo>
                <a:cubicBezTo>
                  <a:pt x="3758" y="18556"/>
                  <a:pt x="5667" y="17139"/>
                  <a:pt x="8091" y="16250"/>
                </a:cubicBezTo>
                <a:lnTo>
                  <a:pt x="8091" y="16250"/>
                </a:lnTo>
                <a:lnTo>
                  <a:pt x="48364" y="583"/>
                </a:lnTo>
                <a:cubicBezTo>
                  <a:pt x="49212" y="194"/>
                  <a:pt x="50152" y="0"/>
                  <a:pt x="51182" y="0"/>
                </a:cubicBezTo>
                <a:lnTo>
                  <a:pt x="51182" y="0"/>
                </a:lnTo>
                <a:moveTo>
                  <a:pt x="51182" y="13083"/>
                </a:moveTo>
                <a:lnTo>
                  <a:pt x="51182" y="13083"/>
                </a:lnTo>
                <a:lnTo>
                  <a:pt x="51182" y="86917"/>
                </a:lnTo>
                <a:cubicBezTo>
                  <a:pt x="60818" y="82361"/>
                  <a:pt x="68394" y="76556"/>
                  <a:pt x="73909" y="69500"/>
                </a:cubicBezTo>
                <a:lnTo>
                  <a:pt x="73909" y="69500"/>
                </a:lnTo>
                <a:cubicBezTo>
                  <a:pt x="79303" y="62500"/>
                  <a:pt x="83152" y="55278"/>
                  <a:pt x="85455" y="47833"/>
                </a:cubicBezTo>
                <a:lnTo>
                  <a:pt x="85455" y="47833"/>
                </a:lnTo>
                <a:cubicBezTo>
                  <a:pt x="87576" y="40278"/>
                  <a:pt x="88636" y="33500"/>
                  <a:pt x="88636" y="27500"/>
                </a:cubicBezTo>
                <a:lnTo>
                  <a:pt x="88636" y="27500"/>
                </a:lnTo>
                <a:lnTo>
                  <a:pt x="51182" y="13083"/>
                </a:lnTo>
                <a:lnTo>
                  <a:pt x="51182" y="1308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4677-32"/>
          <p:cNvSpPr/>
          <p:nvPr/>
        </p:nvSpPr>
        <p:spPr>
          <a:xfrm>
            <a:off x="3035312" y="2682478"/>
            <a:ext cx="1272369" cy="164306"/>
          </a:xfrm>
          <a:prstGeom prst="roundRect">
            <a:avLst>
              <a:gd name="adj" fmla="val 11594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4702-56"/>
          <p:cNvSpPr/>
          <p:nvPr/>
        </p:nvSpPr>
        <p:spPr>
          <a:xfrm>
            <a:off x="578644" y="309324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4696-46"/>
          <p:cNvSpPr/>
          <p:nvPr/>
        </p:nvSpPr>
        <p:spPr>
          <a:xfrm>
            <a:off x="578644" y="334963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4672-22"/>
          <p:cNvSpPr/>
          <p:nvPr/>
        </p:nvSpPr>
        <p:spPr>
          <a:xfrm>
            <a:off x="4657725" y="2464594"/>
            <a:ext cx="4086225" cy="1191444"/>
          </a:xfrm>
          <a:prstGeom prst="roundRect">
            <a:avLst>
              <a:gd name="adj" fmla="val 319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el-1789439834673-25"/>
          <p:cNvSpPr/>
          <p:nvPr/>
        </p:nvSpPr>
        <p:spPr>
          <a:xfrm>
            <a:off x="4657725" y="2464594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9439834676-29"/>
          <p:cNvCxnSpPr/>
          <p:nvPr/>
        </p:nvCxnSpPr>
        <p:spPr>
          <a:xfrm>
            <a:off x="4836319" y="2971800"/>
            <a:ext cx="3729038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9439834679-37"/>
          <p:cNvSpPr/>
          <p:nvPr/>
        </p:nvSpPr>
        <p:spPr>
          <a:xfrm>
            <a:off x="4836319" y="2636044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4705-60"/>
          <p:cNvSpPr/>
          <p:nvPr/>
        </p:nvSpPr>
        <p:spPr>
          <a:xfrm>
            <a:off x="4914900" y="2707481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727" y="28167"/>
                </a:moveTo>
                <a:lnTo>
                  <a:pt x="30727" y="28167"/>
                </a:lnTo>
                <a:lnTo>
                  <a:pt x="30727" y="37500"/>
                </a:lnTo>
                <a:lnTo>
                  <a:pt x="64818" y="37500"/>
                </a:lnTo>
                <a:lnTo>
                  <a:pt x="64818" y="28167"/>
                </a:lnTo>
                <a:cubicBezTo>
                  <a:pt x="64636" y="23722"/>
                  <a:pt x="63000" y="20000"/>
                  <a:pt x="59909" y="17000"/>
                </a:cubicBezTo>
                <a:lnTo>
                  <a:pt x="59909" y="17000"/>
                </a:lnTo>
                <a:cubicBezTo>
                  <a:pt x="56636" y="14111"/>
                  <a:pt x="52576" y="12611"/>
                  <a:pt x="47727" y="12500"/>
                </a:cubicBezTo>
                <a:lnTo>
                  <a:pt x="47727" y="12500"/>
                </a:lnTo>
                <a:cubicBezTo>
                  <a:pt x="42879" y="12611"/>
                  <a:pt x="38818" y="14111"/>
                  <a:pt x="35545" y="17000"/>
                </a:cubicBezTo>
                <a:lnTo>
                  <a:pt x="35545" y="17000"/>
                </a:lnTo>
                <a:cubicBezTo>
                  <a:pt x="32455" y="20000"/>
                  <a:pt x="30848" y="23722"/>
                  <a:pt x="30727" y="28167"/>
                </a:cubicBezTo>
                <a:lnTo>
                  <a:pt x="30727" y="28167"/>
                </a:lnTo>
                <a:moveTo>
                  <a:pt x="17091" y="37500"/>
                </a:moveTo>
                <a:lnTo>
                  <a:pt x="17091" y="37500"/>
                </a:lnTo>
                <a:lnTo>
                  <a:pt x="17091" y="28167"/>
                </a:lnTo>
                <a:cubicBezTo>
                  <a:pt x="17333" y="20222"/>
                  <a:pt x="20303" y="13556"/>
                  <a:pt x="26000" y="8167"/>
                </a:cubicBezTo>
                <a:lnTo>
                  <a:pt x="26000" y="8167"/>
                </a:lnTo>
                <a:cubicBezTo>
                  <a:pt x="31818" y="3000"/>
                  <a:pt x="39061" y="278"/>
                  <a:pt x="47727" y="0"/>
                </a:cubicBezTo>
                <a:lnTo>
                  <a:pt x="47727" y="0"/>
                </a:lnTo>
                <a:cubicBezTo>
                  <a:pt x="56394" y="278"/>
                  <a:pt x="63636" y="3000"/>
                  <a:pt x="69455" y="8167"/>
                </a:cubicBezTo>
                <a:lnTo>
                  <a:pt x="69455" y="8167"/>
                </a:lnTo>
                <a:cubicBezTo>
                  <a:pt x="75152" y="13556"/>
                  <a:pt x="78152" y="20222"/>
                  <a:pt x="78455" y="28167"/>
                </a:cubicBezTo>
                <a:lnTo>
                  <a:pt x="78455" y="28167"/>
                </a:lnTo>
                <a:lnTo>
                  <a:pt x="78455" y="37500"/>
                </a:lnTo>
                <a:lnTo>
                  <a:pt x="81818" y="37500"/>
                </a:lnTo>
                <a:cubicBezTo>
                  <a:pt x="85636" y="37611"/>
                  <a:pt x="88818" y="38861"/>
                  <a:pt x="91364" y="41250"/>
                </a:cubicBezTo>
                <a:lnTo>
                  <a:pt x="91364" y="41250"/>
                </a:lnTo>
                <a:cubicBezTo>
                  <a:pt x="93970" y="43583"/>
                  <a:pt x="95333" y="46500"/>
                  <a:pt x="95455" y="50000"/>
                </a:cubicBezTo>
                <a:lnTo>
                  <a:pt x="95455" y="50000"/>
                </a:lnTo>
                <a:lnTo>
                  <a:pt x="95455" y="87500"/>
                </a:lnTo>
                <a:cubicBezTo>
                  <a:pt x="95333" y="91000"/>
                  <a:pt x="93970" y="93917"/>
                  <a:pt x="91364" y="96250"/>
                </a:cubicBezTo>
                <a:lnTo>
                  <a:pt x="91364" y="96250"/>
                </a:lnTo>
                <a:cubicBezTo>
                  <a:pt x="88818" y="98639"/>
                  <a:pt x="85636" y="99889"/>
                  <a:pt x="81818" y="100000"/>
                </a:cubicBezTo>
                <a:lnTo>
                  <a:pt x="81818" y="100000"/>
                </a:lnTo>
                <a:lnTo>
                  <a:pt x="13636" y="100000"/>
                </a:lnTo>
                <a:cubicBezTo>
                  <a:pt x="9818" y="99889"/>
                  <a:pt x="6636" y="98639"/>
                  <a:pt x="4091" y="96250"/>
                </a:cubicBezTo>
                <a:lnTo>
                  <a:pt x="4091" y="96250"/>
                </a:lnTo>
                <a:cubicBezTo>
                  <a:pt x="1485" y="93917"/>
                  <a:pt x="121" y="91000"/>
                  <a:pt x="0" y="87500"/>
                </a:cubicBezTo>
                <a:lnTo>
                  <a:pt x="0" y="87500"/>
                </a:lnTo>
                <a:lnTo>
                  <a:pt x="0" y="50000"/>
                </a:lnTo>
                <a:cubicBezTo>
                  <a:pt x="121" y="46500"/>
                  <a:pt x="1485" y="43583"/>
                  <a:pt x="4091" y="41250"/>
                </a:cubicBezTo>
                <a:lnTo>
                  <a:pt x="4091" y="41250"/>
                </a:lnTo>
                <a:cubicBezTo>
                  <a:pt x="6636" y="38861"/>
                  <a:pt x="9818" y="37611"/>
                  <a:pt x="13636" y="37500"/>
                </a:cubicBezTo>
                <a:lnTo>
                  <a:pt x="13636" y="37500"/>
                </a:lnTo>
                <a:lnTo>
                  <a:pt x="17091" y="37500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4678-35"/>
          <p:cNvSpPr/>
          <p:nvPr/>
        </p:nvSpPr>
        <p:spPr>
          <a:xfrm>
            <a:off x="7643143" y="2682478"/>
            <a:ext cx="922213" cy="164306"/>
          </a:xfrm>
          <a:prstGeom prst="roundRect">
            <a:avLst>
              <a:gd name="adj" fmla="val 11594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4704-57"/>
          <p:cNvSpPr/>
          <p:nvPr/>
        </p:nvSpPr>
        <p:spPr>
          <a:xfrm>
            <a:off x="4836319" y="309324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4704-58"/>
          <p:cNvSpPr/>
          <p:nvPr/>
        </p:nvSpPr>
        <p:spPr>
          <a:xfrm>
            <a:off x="4836319" y="334963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4670-15"/>
          <p:cNvSpPr/>
          <p:nvPr/>
        </p:nvSpPr>
        <p:spPr>
          <a:xfrm>
            <a:off x="400050" y="3827487"/>
            <a:ext cx="8343900" cy="407194"/>
          </a:xfrm>
          <a:prstGeom prst="roundRect">
            <a:avLst>
              <a:gd name="adj" fmla="val 9357"/>
            </a:avLst>
          </a:prstGeom>
          <a:solidFill>
            <a:srgbClr val="F0F3F7"/>
          </a:solidFill>
          <a:ln w="7144" algn="in">
            <a:solidFill>
              <a:srgbClr val="E8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9439834670-18"/>
          <p:cNvSpPr/>
          <p:nvPr/>
        </p:nvSpPr>
        <p:spPr>
          <a:xfrm>
            <a:off x="400050" y="3827487"/>
            <a:ext cx="35719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4"/>
                </a:lnTo>
                <a:lnTo>
                  <a:pt x="64393" y="135"/>
                </a:lnTo>
                <a:lnTo>
                  <a:pt x="56777" y="302"/>
                </a:lnTo>
                <a:lnTo>
                  <a:pt x="49385" y="534"/>
                </a:lnTo>
                <a:lnTo>
                  <a:pt x="42288" y="829"/>
                </a:lnTo>
                <a:lnTo>
                  <a:pt x="35554" y="1183"/>
                </a:lnTo>
                <a:lnTo>
                  <a:pt x="29249" y="1593"/>
                </a:lnTo>
                <a:lnTo>
                  <a:pt x="23431" y="2055"/>
                </a:lnTo>
                <a:lnTo>
                  <a:pt x="18159" y="2566"/>
                </a:lnTo>
                <a:lnTo>
                  <a:pt x="13482" y="3119"/>
                </a:lnTo>
                <a:lnTo>
                  <a:pt x="9446" y="3709"/>
                </a:lnTo>
                <a:lnTo>
                  <a:pt x="6090" y="4332"/>
                </a:lnTo>
                <a:lnTo>
                  <a:pt x="3445" y="4980"/>
                </a:lnTo>
                <a:lnTo>
                  <a:pt x="1537" y="5648"/>
                </a:lnTo>
                <a:lnTo>
                  <a:pt x="385" y="6330"/>
                </a:lnTo>
                <a:lnTo>
                  <a:pt x="0" y="7018"/>
                </a:lnTo>
                <a:lnTo>
                  <a:pt x="0" y="92982"/>
                </a:lnTo>
                <a:lnTo>
                  <a:pt x="385" y="93670"/>
                </a:lnTo>
                <a:lnTo>
                  <a:pt x="1537" y="94352"/>
                </a:lnTo>
                <a:lnTo>
                  <a:pt x="3445" y="95020"/>
                </a:lnTo>
                <a:lnTo>
                  <a:pt x="6090" y="95668"/>
                </a:lnTo>
                <a:lnTo>
                  <a:pt x="9446" y="96291"/>
                </a:lnTo>
                <a:lnTo>
                  <a:pt x="13482" y="96881"/>
                </a:lnTo>
                <a:lnTo>
                  <a:pt x="18159" y="97434"/>
                </a:lnTo>
                <a:lnTo>
                  <a:pt x="23431" y="97945"/>
                </a:lnTo>
                <a:lnTo>
                  <a:pt x="29249" y="98407"/>
                </a:lnTo>
                <a:lnTo>
                  <a:pt x="35554" y="98817"/>
                </a:lnTo>
                <a:lnTo>
                  <a:pt x="42288" y="99171"/>
                </a:lnTo>
                <a:lnTo>
                  <a:pt x="49385" y="99466"/>
                </a:lnTo>
                <a:lnTo>
                  <a:pt x="56777" y="99698"/>
                </a:lnTo>
                <a:lnTo>
                  <a:pt x="64393" y="99865"/>
                </a:lnTo>
                <a:lnTo>
                  <a:pt x="72159" y="99966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982"/>
                </a:lnTo>
                <a:lnTo>
                  <a:pt x="100000" y="7018"/>
                </a:lnTo>
                <a:lnTo>
                  <a:pt x="100000" y="7018"/>
                </a:lnTo>
                <a:lnTo>
                  <a:pt x="80000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4664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9439834665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9439834665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4" name="el-1789439834666-8"/>
          <p:cNvSpPr txBox="1"/>
          <p:nvPr/>
        </p:nvSpPr>
        <p:spPr>
          <a:xfrm>
            <a:off x="3748236" y="157163"/>
            <a:ext cx="19002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密闭母线槽穿防护密闭隔墙</a:t>
            </a:r>
            <a:endParaRPr/>
          </a:p>
        </p:txBody>
      </p:sp>
      <p:sp>
        <p:nvSpPr>
          <p:cNvPr id="35" name="el-1789439834666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· 线路敷设</a:t>
            </a:r>
            <a:endParaRPr/>
          </a:p>
        </p:txBody>
      </p:sp>
      <p:sp>
        <p:nvSpPr>
          <p:cNvPr id="36" name="el-1789439834675-27"/>
          <p:cNvSpPr txBox="1"/>
          <p:nvPr/>
        </p:nvSpPr>
        <p:spPr>
          <a:xfrm>
            <a:off x="1114425" y="1208745"/>
            <a:ext cx="749950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强制要求</a:t>
            </a:r>
            <a:endParaRPr/>
          </a:p>
        </p:txBody>
      </p:sp>
      <p:sp>
        <p:nvSpPr>
          <p:cNvPr id="37" name="el-1789439834675-26"/>
          <p:cNvSpPr txBox="1"/>
          <p:nvPr/>
        </p:nvSpPr>
        <p:spPr>
          <a:xfrm>
            <a:off x="1114425" y="1358764"/>
            <a:ext cx="75295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各类母线槽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不得直接穿过</a:t>
            </a:r>
            <a:r>
              <a:rPr b="1"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临空墙、防护密闭隔墙、密闭隔墙</a:t>
            </a:r>
            <a:endParaRPr/>
          </a:p>
        </p:txBody>
      </p:sp>
      <p:sp>
        <p:nvSpPr>
          <p:cNvPr id="38" name="el-1789439834671-19"/>
          <p:cNvSpPr txBox="1"/>
          <p:nvPr/>
        </p:nvSpPr>
        <p:spPr>
          <a:xfrm>
            <a:off x="819745" y="1980270"/>
            <a:ext cx="3176111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必须通过时需采用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防护密闭母线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，并符合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防护密闭要求</a:t>
            </a:r>
            <a:endParaRPr/>
          </a:p>
        </p:txBody>
      </p:sp>
      <p:sp>
        <p:nvSpPr>
          <p:cNvPr id="39" name="el-1789439834676-30"/>
          <p:cNvSpPr txBox="1"/>
          <p:nvPr/>
        </p:nvSpPr>
        <p:spPr>
          <a:xfrm>
            <a:off x="907256" y="2675334"/>
            <a:ext cx="78438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高抗力等级</a:t>
            </a:r>
            <a:endParaRPr/>
          </a:p>
        </p:txBody>
      </p:sp>
      <p:sp>
        <p:nvSpPr>
          <p:cNvPr id="40" name="el-1789439834677-31"/>
          <p:cNvSpPr txBox="1"/>
          <p:nvPr/>
        </p:nvSpPr>
        <p:spPr>
          <a:xfrm>
            <a:off x="3106750" y="2703909"/>
            <a:ext cx="1444247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核4级/4B、核5级、常5级</a:t>
            </a:r>
            <a:endParaRPr/>
          </a:p>
        </p:txBody>
      </p:sp>
      <p:sp>
        <p:nvSpPr>
          <p:cNvPr id="41" name="el-1789439834682-38"/>
          <p:cNvSpPr txBox="1"/>
          <p:nvPr/>
        </p:nvSpPr>
        <p:spPr>
          <a:xfrm>
            <a:off x="757238" y="3064669"/>
            <a:ext cx="304752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采用防护密闭母线槽时应在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受冲击波方向设置抗力片</a:t>
            </a:r>
            <a:endParaRPr/>
          </a:p>
        </p:txBody>
      </p:sp>
      <p:sp>
        <p:nvSpPr>
          <p:cNvPr id="42" name="el-1789439834683-39"/>
          <p:cNvSpPr txBox="1"/>
          <p:nvPr/>
        </p:nvSpPr>
        <p:spPr>
          <a:xfrm>
            <a:off x="757238" y="3321062"/>
            <a:ext cx="1365680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抗力片厚度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≥ 6mm</a:t>
            </a:r>
            <a:endParaRPr/>
          </a:p>
        </p:txBody>
      </p:sp>
      <p:sp>
        <p:nvSpPr>
          <p:cNvPr id="43" name="el-1789439834677-33"/>
          <p:cNvSpPr txBox="1"/>
          <p:nvPr/>
        </p:nvSpPr>
        <p:spPr>
          <a:xfrm>
            <a:off x="5164931" y="2675334"/>
            <a:ext cx="78438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低抗力等级</a:t>
            </a:r>
            <a:endParaRPr/>
          </a:p>
        </p:txBody>
      </p:sp>
      <p:sp>
        <p:nvSpPr>
          <p:cNvPr id="44" name="el-1789439834677-34"/>
          <p:cNvSpPr txBox="1"/>
          <p:nvPr/>
        </p:nvSpPr>
        <p:spPr>
          <a:xfrm>
            <a:off x="7714580" y="2703909"/>
            <a:ext cx="106437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核6级/6B、常6级</a:t>
            </a:r>
            <a:endParaRPr/>
          </a:p>
        </p:txBody>
      </p:sp>
      <p:sp>
        <p:nvSpPr>
          <p:cNvPr id="45" name="el-1789439834683-40"/>
          <p:cNvSpPr txBox="1"/>
          <p:nvPr/>
        </p:nvSpPr>
        <p:spPr>
          <a:xfrm>
            <a:off x="5014913" y="3064669"/>
            <a:ext cx="3623328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采用防护密闭母线槽时，管二端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环氧树脂封堵深度＞50mm</a:t>
            </a:r>
            <a:endParaRPr/>
          </a:p>
        </p:txBody>
      </p:sp>
      <p:sp>
        <p:nvSpPr>
          <p:cNvPr id="46" name="el-1789439834683-41"/>
          <p:cNvSpPr txBox="1"/>
          <p:nvPr/>
        </p:nvSpPr>
        <p:spPr>
          <a:xfrm>
            <a:off x="5014913" y="3321062"/>
            <a:ext cx="150447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封堵合格后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可不设抗力片</a:t>
            </a:r>
            <a:endParaRPr/>
          </a:p>
        </p:txBody>
      </p:sp>
      <p:sp>
        <p:nvSpPr>
          <p:cNvPr id="47" name="el-1789439834671-20"/>
          <p:cNvSpPr txBox="1"/>
          <p:nvPr/>
        </p:nvSpPr>
        <p:spPr>
          <a:xfrm>
            <a:off x="707231" y="3934644"/>
            <a:ext cx="27213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预埋套管选用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热镀锌钢管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，壁厚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≥ 2.5mm</a:t>
            </a:r>
            <a:endParaRPr/>
          </a:p>
        </p:txBody>
      </p:sp>
      <p:sp>
        <p:nvSpPr>
          <p:cNvPr id="48" name="el-1789439834666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9" name="el-1789439834665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线路敷设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0" name="el-1789439834667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9439834667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57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4629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4629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4631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4632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4633-13"/>
          <p:cNvSpPr/>
          <p:nvPr/>
        </p:nvSpPr>
        <p:spPr>
          <a:xfrm>
            <a:off x="400050" y="1124471"/>
            <a:ext cx="8343900" cy="678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4"/>
                </a:lnTo>
                <a:lnTo>
                  <a:pt x="99725" y="85"/>
                </a:lnTo>
                <a:lnTo>
                  <a:pt x="99757" y="183"/>
                </a:lnTo>
                <a:lnTo>
                  <a:pt x="99789" y="324"/>
                </a:lnTo>
                <a:lnTo>
                  <a:pt x="99818" y="493"/>
                </a:lnTo>
                <a:lnTo>
                  <a:pt x="99848" y="718"/>
                </a:lnTo>
                <a:lnTo>
                  <a:pt x="99874" y="958"/>
                </a:lnTo>
                <a:lnTo>
                  <a:pt x="99900" y="1239"/>
                </a:lnTo>
                <a:lnTo>
                  <a:pt x="99922" y="1549"/>
                </a:lnTo>
                <a:lnTo>
                  <a:pt x="99942" y="1873"/>
                </a:lnTo>
                <a:lnTo>
                  <a:pt x="99960" y="2239"/>
                </a:lnTo>
                <a:lnTo>
                  <a:pt x="99974" y="2606"/>
                </a:lnTo>
                <a:lnTo>
                  <a:pt x="99985" y="3000"/>
                </a:lnTo>
                <a:lnTo>
                  <a:pt x="99993" y="3394"/>
                </a:lnTo>
                <a:lnTo>
                  <a:pt x="99999" y="3817"/>
                </a:lnTo>
                <a:lnTo>
                  <a:pt x="100000" y="4225"/>
                </a:lnTo>
                <a:lnTo>
                  <a:pt x="100000" y="95775"/>
                </a:lnTo>
                <a:lnTo>
                  <a:pt x="99999" y="96183"/>
                </a:lnTo>
                <a:lnTo>
                  <a:pt x="99993" y="96606"/>
                </a:lnTo>
                <a:lnTo>
                  <a:pt x="99985" y="97000"/>
                </a:lnTo>
                <a:lnTo>
                  <a:pt x="99974" y="97394"/>
                </a:lnTo>
                <a:lnTo>
                  <a:pt x="99960" y="97761"/>
                </a:lnTo>
                <a:lnTo>
                  <a:pt x="99942" y="98127"/>
                </a:lnTo>
                <a:lnTo>
                  <a:pt x="99922" y="98451"/>
                </a:lnTo>
                <a:lnTo>
                  <a:pt x="99900" y="98761"/>
                </a:lnTo>
                <a:lnTo>
                  <a:pt x="99874" y="99042"/>
                </a:lnTo>
                <a:lnTo>
                  <a:pt x="99848" y="99282"/>
                </a:lnTo>
                <a:lnTo>
                  <a:pt x="99818" y="99507"/>
                </a:lnTo>
                <a:lnTo>
                  <a:pt x="99789" y="99676"/>
                </a:lnTo>
                <a:lnTo>
                  <a:pt x="99757" y="99817"/>
                </a:lnTo>
                <a:lnTo>
                  <a:pt x="99725" y="99915"/>
                </a:lnTo>
                <a:lnTo>
                  <a:pt x="99691" y="9998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6"/>
                </a:lnTo>
                <a:lnTo>
                  <a:pt x="275" y="99915"/>
                </a:lnTo>
                <a:lnTo>
                  <a:pt x="243" y="99817"/>
                </a:lnTo>
                <a:lnTo>
                  <a:pt x="211" y="99676"/>
                </a:lnTo>
                <a:lnTo>
                  <a:pt x="182" y="99507"/>
                </a:lnTo>
                <a:lnTo>
                  <a:pt x="152" y="99282"/>
                </a:lnTo>
                <a:lnTo>
                  <a:pt x="126" y="99042"/>
                </a:lnTo>
                <a:lnTo>
                  <a:pt x="100" y="98761"/>
                </a:lnTo>
                <a:lnTo>
                  <a:pt x="78" y="98451"/>
                </a:lnTo>
                <a:lnTo>
                  <a:pt x="58" y="98127"/>
                </a:lnTo>
                <a:lnTo>
                  <a:pt x="40" y="97761"/>
                </a:lnTo>
                <a:lnTo>
                  <a:pt x="26" y="97394"/>
                </a:lnTo>
                <a:lnTo>
                  <a:pt x="15" y="97000"/>
                </a:lnTo>
                <a:lnTo>
                  <a:pt x="7" y="96606"/>
                </a:lnTo>
                <a:lnTo>
                  <a:pt x="1" y="96183"/>
                </a:lnTo>
                <a:lnTo>
                  <a:pt x="0" y="95775"/>
                </a:lnTo>
                <a:lnTo>
                  <a:pt x="0" y="4225"/>
                </a:lnTo>
                <a:lnTo>
                  <a:pt x="1" y="3817"/>
                </a:lnTo>
                <a:lnTo>
                  <a:pt x="7" y="3394"/>
                </a:lnTo>
                <a:lnTo>
                  <a:pt x="15" y="3000"/>
                </a:lnTo>
                <a:lnTo>
                  <a:pt x="26" y="2606"/>
                </a:lnTo>
                <a:lnTo>
                  <a:pt x="40" y="2239"/>
                </a:lnTo>
                <a:lnTo>
                  <a:pt x="58" y="1873"/>
                </a:lnTo>
                <a:lnTo>
                  <a:pt x="78" y="1549"/>
                </a:lnTo>
                <a:lnTo>
                  <a:pt x="100" y="1239"/>
                </a:lnTo>
                <a:lnTo>
                  <a:pt x="126" y="958"/>
                </a:lnTo>
                <a:lnTo>
                  <a:pt x="152" y="718"/>
                </a:lnTo>
                <a:lnTo>
                  <a:pt x="182" y="493"/>
                </a:lnTo>
                <a:lnTo>
                  <a:pt x="211" y="324"/>
                </a:lnTo>
                <a:lnTo>
                  <a:pt x="243" y="183"/>
                </a:lnTo>
                <a:lnTo>
                  <a:pt x="275" y="85"/>
                </a:lnTo>
                <a:lnTo>
                  <a:pt x="309" y="1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4633-15"/>
          <p:cNvSpPr/>
          <p:nvPr/>
        </p:nvSpPr>
        <p:spPr>
          <a:xfrm>
            <a:off x="400050" y="1124471"/>
            <a:ext cx="42863" cy="678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0"/>
                </a:lnTo>
                <a:lnTo>
                  <a:pt x="53661" y="81"/>
                </a:lnTo>
                <a:lnTo>
                  <a:pt x="47314" y="181"/>
                </a:lnTo>
                <a:lnTo>
                  <a:pt x="41154" y="321"/>
                </a:lnTo>
                <a:lnTo>
                  <a:pt x="35240" y="497"/>
                </a:lnTo>
                <a:lnTo>
                  <a:pt x="29629" y="710"/>
                </a:lnTo>
                <a:lnTo>
                  <a:pt x="24374" y="956"/>
                </a:lnTo>
                <a:lnTo>
                  <a:pt x="19526" y="1233"/>
                </a:lnTo>
                <a:lnTo>
                  <a:pt x="15133" y="1539"/>
                </a:lnTo>
                <a:lnTo>
                  <a:pt x="11235" y="1871"/>
                </a:lnTo>
                <a:lnTo>
                  <a:pt x="7872" y="2226"/>
                </a:lnTo>
                <a:lnTo>
                  <a:pt x="5075" y="2599"/>
                </a:lnTo>
                <a:lnTo>
                  <a:pt x="2871" y="2988"/>
                </a:lnTo>
                <a:lnTo>
                  <a:pt x="1281" y="3389"/>
                </a:lnTo>
                <a:lnTo>
                  <a:pt x="321" y="3798"/>
                </a:lnTo>
                <a:lnTo>
                  <a:pt x="0" y="4211"/>
                </a:lnTo>
                <a:lnTo>
                  <a:pt x="0" y="95789"/>
                </a:lnTo>
                <a:lnTo>
                  <a:pt x="321" y="96202"/>
                </a:lnTo>
                <a:lnTo>
                  <a:pt x="1281" y="96611"/>
                </a:lnTo>
                <a:lnTo>
                  <a:pt x="2871" y="97012"/>
                </a:lnTo>
                <a:lnTo>
                  <a:pt x="5075" y="97401"/>
                </a:lnTo>
                <a:lnTo>
                  <a:pt x="7872" y="97774"/>
                </a:lnTo>
                <a:lnTo>
                  <a:pt x="11235" y="98129"/>
                </a:lnTo>
                <a:lnTo>
                  <a:pt x="15133" y="98461"/>
                </a:lnTo>
                <a:lnTo>
                  <a:pt x="19526" y="98767"/>
                </a:lnTo>
                <a:lnTo>
                  <a:pt x="24374" y="99044"/>
                </a:lnTo>
                <a:lnTo>
                  <a:pt x="29629" y="99290"/>
                </a:lnTo>
                <a:lnTo>
                  <a:pt x="35240" y="99503"/>
                </a:lnTo>
                <a:lnTo>
                  <a:pt x="41154" y="99679"/>
                </a:lnTo>
                <a:lnTo>
                  <a:pt x="47314" y="99819"/>
                </a:lnTo>
                <a:lnTo>
                  <a:pt x="53661" y="99919"/>
                </a:lnTo>
                <a:lnTo>
                  <a:pt x="60132" y="9998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789"/>
                </a:lnTo>
                <a:lnTo>
                  <a:pt x="100000" y="4211"/>
                </a:lnTo>
                <a:lnTo>
                  <a:pt x="100000" y="421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4635-20"/>
          <p:cNvSpPr/>
          <p:nvPr/>
        </p:nvSpPr>
        <p:spPr>
          <a:xfrm>
            <a:off x="642938" y="1292349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4686-42"/>
          <p:cNvSpPr/>
          <p:nvPr/>
        </p:nvSpPr>
        <p:spPr>
          <a:xfrm>
            <a:off x="755412" y="1385207"/>
            <a:ext cx="117952" cy="1571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167" y="8529"/>
                </a:moveTo>
                <a:lnTo>
                  <a:pt x="85167" y="8529"/>
                </a:lnTo>
                <a:cubicBezTo>
                  <a:pt x="86778" y="5627"/>
                  <a:pt x="85889" y="3157"/>
                  <a:pt x="82500" y="1118"/>
                </a:cubicBezTo>
                <a:lnTo>
                  <a:pt x="82500" y="1118"/>
                </a:lnTo>
                <a:cubicBezTo>
                  <a:pt x="78722" y="-490"/>
                  <a:pt x="75139" y="-353"/>
                  <a:pt x="71750" y="1529"/>
                </a:cubicBezTo>
                <a:lnTo>
                  <a:pt x="71750" y="1529"/>
                </a:lnTo>
                <a:lnTo>
                  <a:pt x="3000" y="44000"/>
                </a:lnTo>
                <a:cubicBezTo>
                  <a:pt x="111" y="45882"/>
                  <a:pt x="-694" y="48098"/>
                  <a:pt x="583" y="50647"/>
                </a:cubicBezTo>
                <a:lnTo>
                  <a:pt x="583" y="50647"/>
                </a:lnTo>
                <a:cubicBezTo>
                  <a:pt x="2194" y="53157"/>
                  <a:pt x="4889" y="54471"/>
                  <a:pt x="8667" y="54588"/>
                </a:cubicBezTo>
                <a:lnTo>
                  <a:pt x="8667" y="54588"/>
                </a:lnTo>
                <a:lnTo>
                  <a:pt x="38667" y="54588"/>
                </a:lnTo>
                <a:lnTo>
                  <a:pt x="18000" y="88529"/>
                </a:lnTo>
                <a:cubicBezTo>
                  <a:pt x="16389" y="91431"/>
                  <a:pt x="17306" y="93902"/>
                  <a:pt x="20750" y="95941"/>
                </a:cubicBezTo>
                <a:lnTo>
                  <a:pt x="20750" y="95941"/>
                </a:lnTo>
                <a:cubicBezTo>
                  <a:pt x="24472" y="97588"/>
                  <a:pt x="28028" y="97451"/>
                  <a:pt x="31417" y="95529"/>
                </a:cubicBezTo>
                <a:lnTo>
                  <a:pt x="31417" y="95529"/>
                </a:lnTo>
                <a:lnTo>
                  <a:pt x="100167" y="53059"/>
                </a:lnTo>
                <a:cubicBezTo>
                  <a:pt x="103056" y="51176"/>
                  <a:pt x="103861" y="48980"/>
                  <a:pt x="102583" y="46471"/>
                </a:cubicBezTo>
                <a:lnTo>
                  <a:pt x="102583" y="46471"/>
                </a:lnTo>
                <a:cubicBezTo>
                  <a:pt x="101194" y="43922"/>
                  <a:pt x="98528" y="42588"/>
                  <a:pt x="94583" y="42471"/>
                </a:cubicBezTo>
                <a:lnTo>
                  <a:pt x="94583" y="42471"/>
                </a:lnTo>
                <a:lnTo>
                  <a:pt x="64750" y="42471"/>
                </a:lnTo>
                <a:lnTo>
                  <a:pt x="85167" y="852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4635-18"/>
          <p:cNvSpPr/>
          <p:nvPr/>
        </p:nvSpPr>
        <p:spPr>
          <a:xfrm>
            <a:off x="400050" y="1988865"/>
            <a:ext cx="4086225" cy="1501527"/>
          </a:xfrm>
          <a:prstGeom prst="roundRect">
            <a:avLst>
              <a:gd name="adj" fmla="val 253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4636-22"/>
          <p:cNvSpPr/>
          <p:nvPr/>
        </p:nvSpPr>
        <p:spPr>
          <a:xfrm>
            <a:off x="400050" y="1988865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4638-26"/>
          <p:cNvSpPr/>
          <p:nvPr/>
        </p:nvSpPr>
        <p:spPr>
          <a:xfrm>
            <a:off x="578644" y="2160315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4691-44"/>
          <p:cNvSpPr/>
          <p:nvPr/>
        </p:nvSpPr>
        <p:spPr>
          <a:xfrm>
            <a:off x="684907" y="2249744"/>
            <a:ext cx="101798" cy="1354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636" y="99214"/>
                </a:moveTo>
                <a:lnTo>
                  <a:pt x="54636" y="99214"/>
                </a:lnTo>
                <a:cubicBezTo>
                  <a:pt x="59182" y="94833"/>
                  <a:pt x="64758" y="88929"/>
                  <a:pt x="71364" y="81500"/>
                </a:cubicBezTo>
                <a:lnTo>
                  <a:pt x="71364" y="81500"/>
                </a:lnTo>
                <a:lnTo>
                  <a:pt x="71364" y="81500"/>
                </a:lnTo>
                <a:cubicBezTo>
                  <a:pt x="77909" y="74214"/>
                  <a:pt x="83818" y="66667"/>
                  <a:pt x="89091" y="58857"/>
                </a:cubicBezTo>
                <a:lnTo>
                  <a:pt x="89091" y="58857"/>
                </a:lnTo>
                <a:lnTo>
                  <a:pt x="89091" y="58857"/>
                </a:lnTo>
                <a:cubicBezTo>
                  <a:pt x="94121" y="51048"/>
                  <a:pt x="96818" y="44143"/>
                  <a:pt x="97182" y="38143"/>
                </a:cubicBezTo>
                <a:lnTo>
                  <a:pt x="97182" y="38143"/>
                </a:lnTo>
                <a:cubicBezTo>
                  <a:pt x="96818" y="27286"/>
                  <a:pt x="92091" y="18286"/>
                  <a:pt x="83000" y="11143"/>
                </a:cubicBezTo>
                <a:lnTo>
                  <a:pt x="83000" y="11143"/>
                </a:lnTo>
                <a:cubicBezTo>
                  <a:pt x="73909" y="4000"/>
                  <a:pt x="62424" y="286"/>
                  <a:pt x="48545" y="0"/>
                </a:cubicBezTo>
                <a:lnTo>
                  <a:pt x="48545" y="0"/>
                </a:lnTo>
                <a:cubicBezTo>
                  <a:pt x="34727" y="286"/>
                  <a:pt x="23273" y="4000"/>
                  <a:pt x="14182" y="11143"/>
                </a:cubicBezTo>
                <a:lnTo>
                  <a:pt x="14182" y="11143"/>
                </a:lnTo>
                <a:cubicBezTo>
                  <a:pt x="5091" y="18286"/>
                  <a:pt x="364" y="27286"/>
                  <a:pt x="0" y="38143"/>
                </a:cubicBezTo>
                <a:lnTo>
                  <a:pt x="0" y="38143"/>
                </a:lnTo>
                <a:cubicBezTo>
                  <a:pt x="364" y="44143"/>
                  <a:pt x="3061" y="51048"/>
                  <a:pt x="8091" y="58857"/>
                </a:cubicBezTo>
                <a:lnTo>
                  <a:pt x="8091" y="58857"/>
                </a:lnTo>
                <a:cubicBezTo>
                  <a:pt x="13303" y="66667"/>
                  <a:pt x="19212" y="74214"/>
                  <a:pt x="25818" y="81500"/>
                </a:cubicBezTo>
                <a:lnTo>
                  <a:pt x="25818" y="81500"/>
                </a:lnTo>
                <a:cubicBezTo>
                  <a:pt x="32364" y="88929"/>
                  <a:pt x="37939" y="94833"/>
                  <a:pt x="42545" y="99214"/>
                </a:cubicBezTo>
                <a:lnTo>
                  <a:pt x="42545" y="99214"/>
                </a:lnTo>
                <a:cubicBezTo>
                  <a:pt x="44182" y="100786"/>
                  <a:pt x="46182" y="101571"/>
                  <a:pt x="48545" y="101571"/>
                </a:cubicBezTo>
                <a:lnTo>
                  <a:pt x="48545" y="101571"/>
                </a:lnTo>
                <a:cubicBezTo>
                  <a:pt x="50909" y="101571"/>
                  <a:pt x="52939" y="100786"/>
                  <a:pt x="54636" y="99214"/>
                </a:cubicBezTo>
                <a:lnTo>
                  <a:pt x="54636" y="99214"/>
                </a:lnTo>
                <a:moveTo>
                  <a:pt x="48545" y="25429"/>
                </a:moveTo>
                <a:lnTo>
                  <a:pt x="48545" y="25429"/>
                </a:lnTo>
                <a:cubicBezTo>
                  <a:pt x="54667" y="25571"/>
                  <a:pt x="59303" y="27690"/>
                  <a:pt x="62455" y="31786"/>
                </a:cubicBezTo>
                <a:lnTo>
                  <a:pt x="62455" y="31786"/>
                </a:lnTo>
                <a:cubicBezTo>
                  <a:pt x="65545" y="36024"/>
                  <a:pt x="65545" y="40262"/>
                  <a:pt x="62455" y="44500"/>
                </a:cubicBezTo>
                <a:lnTo>
                  <a:pt x="62455" y="44500"/>
                </a:lnTo>
                <a:cubicBezTo>
                  <a:pt x="59303" y="48643"/>
                  <a:pt x="54667" y="50786"/>
                  <a:pt x="48545" y="50929"/>
                </a:cubicBezTo>
                <a:lnTo>
                  <a:pt x="48545" y="50929"/>
                </a:lnTo>
                <a:cubicBezTo>
                  <a:pt x="42485" y="50786"/>
                  <a:pt x="37848" y="48643"/>
                  <a:pt x="34636" y="44500"/>
                </a:cubicBezTo>
                <a:lnTo>
                  <a:pt x="34636" y="44500"/>
                </a:lnTo>
                <a:cubicBezTo>
                  <a:pt x="31606" y="40262"/>
                  <a:pt x="31606" y="36024"/>
                  <a:pt x="34636" y="31786"/>
                </a:cubicBezTo>
                <a:lnTo>
                  <a:pt x="34636" y="31786"/>
                </a:lnTo>
                <a:cubicBezTo>
                  <a:pt x="37848" y="27690"/>
                  <a:pt x="42485" y="25571"/>
                  <a:pt x="48545" y="25429"/>
                </a:cubicBezTo>
                <a:lnTo>
                  <a:pt x="48545" y="2542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439834642-34"/>
          <p:cNvCxnSpPr/>
          <p:nvPr/>
        </p:nvCxnSpPr>
        <p:spPr>
          <a:xfrm>
            <a:off x="992981" y="2413918"/>
            <a:ext cx="33147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9439834635-19"/>
          <p:cNvSpPr/>
          <p:nvPr/>
        </p:nvSpPr>
        <p:spPr>
          <a:xfrm>
            <a:off x="4657725" y="1988865"/>
            <a:ext cx="4086225" cy="1501527"/>
          </a:xfrm>
          <a:prstGeom prst="roundRect">
            <a:avLst>
              <a:gd name="adj" fmla="val 253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9439834636-23"/>
          <p:cNvSpPr/>
          <p:nvPr/>
        </p:nvSpPr>
        <p:spPr>
          <a:xfrm>
            <a:off x="4657725" y="1988865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4639-27"/>
          <p:cNvSpPr/>
          <p:nvPr/>
        </p:nvSpPr>
        <p:spPr>
          <a:xfrm>
            <a:off x="4836319" y="2160315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4692-45"/>
          <p:cNvSpPr/>
          <p:nvPr/>
        </p:nvSpPr>
        <p:spPr>
          <a:xfrm>
            <a:off x="4934099" y="2249612"/>
            <a:ext cx="118765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583" y="20643"/>
                </a:moveTo>
                <a:lnTo>
                  <a:pt x="18583" y="20643"/>
                </a:lnTo>
                <a:cubicBezTo>
                  <a:pt x="21972" y="20405"/>
                  <a:pt x="23806" y="18833"/>
                  <a:pt x="24083" y="15929"/>
                </a:cubicBezTo>
                <a:lnTo>
                  <a:pt x="24083" y="15929"/>
                </a:lnTo>
                <a:cubicBezTo>
                  <a:pt x="23806" y="12976"/>
                  <a:pt x="21972" y="11381"/>
                  <a:pt x="18583" y="11143"/>
                </a:cubicBezTo>
                <a:lnTo>
                  <a:pt x="18583" y="11143"/>
                </a:lnTo>
                <a:cubicBezTo>
                  <a:pt x="15139" y="11381"/>
                  <a:pt x="13278" y="12976"/>
                  <a:pt x="13000" y="15929"/>
                </a:cubicBezTo>
                <a:lnTo>
                  <a:pt x="13000" y="15929"/>
                </a:lnTo>
                <a:cubicBezTo>
                  <a:pt x="13278" y="18833"/>
                  <a:pt x="15139" y="20405"/>
                  <a:pt x="18583" y="20643"/>
                </a:cubicBezTo>
                <a:lnTo>
                  <a:pt x="18583" y="20643"/>
                </a:lnTo>
                <a:moveTo>
                  <a:pt x="37083" y="15929"/>
                </a:moveTo>
                <a:lnTo>
                  <a:pt x="37083" y="15929"/>
                </a:lnTo>
                <a:cubicBezTo>
                  <a:pt x="37083" y="19214"/>
                  <a:pt x="36083" y="22119"/>
                  <a:pt x="34083" y="24643"/>
                </a:cubicBezTo>
                <a:lnTo>
                  <a:pt x="34083" y="24643"/>
                </a:lnTo>
                <a:lnTo>
                  <a:pt x="34083" y="24643"/>
                </a:lnTo>
                <a:cubicBezTo>
                  <a:pt x="32083" y="27310"/>
                  <a:pt x="29389" y="29238"/>
                  <a:pt x="26000" y="30429"/>
                </a:cubicBezTo>
                <a:lnTo>
                  <a:pt x="26000" y="30429"/>
                </a:lnTo>
                <a:lnTo>
                  <a:pt x="26000" y="47929"/>
                </a:lnTo>
                <a:cubicBezTo>
                  <a:pt x="30444" y="45643"/>
                  <a:pt x="35389" y="44500"/>
                  <a:pt x="40833" y="44500"/>
                </a:cubicBezTo>
                <a:lnTo>
                  <a:pt x="40833" y="44500"/>
                </a:lnTo>
                <a:lnTo>
                  <a:pt x="63083" y="44500"/>
                </a:lnTo>
                <a:cubicBezTo>
                  <a:pt x="67250" y="44405"/>
                  <a:pt x="70722" y="43167"/>
                  <a:pt x="73500" y="40786"/>
                </a:cubicBezTo>
                <a:lnTo>
                  <a:pt x="73500" y="40786"/>
                </a:lnTo>
                <a:cubicBezTo>
                  <a:pt x="76278" y="38357"/>
                  <a:pt x="77750" y="35357"/>
                  <a:pt x="77917" y="31786"/>
                </a:cubicBezTo>
                <a:lnTo>
                  <a:pt x="77917" y="31786"/>
                </a:lnTo>
                <a:lnTo>
                  <a:pt x="77917" y="30429"/>
                </a:lnTo>
                <a:cubicBezTo>
                  <a:pt x="74528" y="29238"/>
                  <a:pt x="71833" y="27310"/>
                  <a:pt x="69833" y="24643"/>
                </a:cubicBezTo>
                <a:lnTo>
                  <a:pt x="69833" y="24643"/>
                </a:lnTo>
                <a:cubicBezTo>
                  <a:pt x="67833" y="22119"/>
                  <a:pt x="66833" y="19214"/>
                  <a:pt x="66833" y="15929"/>
                </a:cubicBezTo>
                <a:lnTo>
                  <a:pt x="66833" y="15929"/>
                </a:lnTo>
                <a:cubicBezTo>
                  <a:pt x="66944" y="11405"/>
                  <a:pt x="68722" y="7619"/>
                  <a:pt x="72167" y="4571"/>
                </a:cubicBezTo>
                <a:lnTo>
                  <a:pt x="72167" y="4571"/>
                </a:lnTo>
                <a:cubicBezTo>
                  <a:pt x="75722" y="1667"/>
                  <a:pt x="80111" y="143"/>
                  <a:pt x="85333" y="0"/>
                </a:cubicBezTo>
                <a:lnTo>
                  <a:pt x="85333" y="0"/>
                </a:lnTo>
                <a:cubicBezTo>
                  <a:pt x="90611" y="143"/>
                  <a:pt x="95028" y="1667"/>
                  <a:pt x="98583" y="4571"/>
                </a:cubicBezTo>
                <a:lnTo>
                  <a:pt x="98583" y="4571"/>
                </a:lnTo>
                <a:cubicBezTo>
                  <a:pt x="101972" y="7619"/>
                  <a:pt x="103750" y="11405"/>
                  <a:pt x="103917" y="15929"/>
                </a:cubicBezTo>
                <a:lnTo>
                  <a:pt x="103917" y="15929"/>
                </a:lnTo>
                <a:cubicBezTo>
                  <a:pt x="103917" y="19214"/>
                  <a:pt x="102917" y="22119"/>
                  <a:pt x="100917" y="24643"/>
                </a:cubicBezTo>
                <a:lnTo>
                  <a:pt x="100917" y="24643"/>
                </a:lnTo>
                <a:cubicBezTo>
                  <a:pt x="98917" y="27310"/>
                  <a:pt x="96194" y="29238"/>
                  <a:pt x="92750" y="30429"/>
                </a:cubicBezTo>
                <a:lnTo>
                  <a:pt x="92750" y="30429"/>
                </a:lnTo>
                <a:lnTo>
                  <a:pt x="92750" y="31786"/>
                </a:lnTo>
                <a:cubicBezTo>
                  <a:pt x="92583" y="38976"/>
                  <a:pt x="89722" y="45024"/>
                  <a:pt x="84167" y="49929"/>
                </a:cubicBezTo>
                <a:lnTo>
                  <a:pt x="84167" y="49929"/>
                </a:lnTo>
                <a:cubicBezTo>
                  <a:pt x="78444" y="54690"/>
                  <a:pt x="71417" y="57143"/>
                  <a:pt x="63083" y="57286"/>
                </a:cubicBezTo>
                <a:lnTo>
                  <a:pt x="63083" y="57286"/>
                </a:lnTo>
                <a:lnTo>
                  <a:pt x="40833" y="57286"/>
                </a:lnTo>
                <a:cubicBezTo>
                  <a:pt x="36667" y="57381"/>
                  <a:pt x="33194" y="58619"/>
                  <a:pt x="30417" y="61000"/>
                </a:cubicBezTo>
                <a:lnTo>
                  <a:pt x="30417" y="61000"/>
                </a:lnTo>
                <a:cubicBezTo>
                  <a:pt x="27639" y="63429"/>
                  <a:pt x="26167" y="66429"/>
                  <a:pt x="26000" y="70000"/>
                </a:cubicBezTo>
                <a:lnTo>
                  <a:pt x="26000" y="70000"/>
                </a:lnTo>
                <a:lnTo>
                  <a:pt x="26000" y="71357"/>
                </a:lnTo>
                <a:cubicBezTo>
                  <a:pt x="29389" y="72548"/>
                  <a:pt x="32083" y="74476"/>
                  <a:pt x="34083" y="77143"/>
                </a:cubicBezTo>
                <a:lnTo>
                  <a:pt x="34083" y="77143"/>
                </a:lnTo>
                <a:cubicBezTo>
                  <a:pt x="36083" y="79667"/>
                  <a:pt x="37083" y="82571"/>
                  <a:pt x="37083" y="85857"/>
                </a:cubicBezTo>
                <a:lnTo>
                  <a:pt x="37083" y="85857"/>
                </a:lnTo>
                <a:cubicBezTo>
                  <a:pt x="36972" y="90381"/>
                  <a:pt x="35194" y="94167"/>
                  <a:pt x="31750" y="97214"/>
                </a:cubicBezTo>
                <a:lnTo>
                  <a:pt x="31750" y="97214"/>
                </a:lnTo>
                <a:cubicBezTo>
                  <a:pt x="28194" y="100119"/>
                  <a:pt x="23806" y="101643"/>
                  <a:pt x="18583" y="101786"/>
                </a:cubicBezTo>
                <a:lnTo>
                  <a:pt x="18583" y="101786"/>
                </a:lnTo>
                <a:cubicBezTo>
                  <a:pt x="13306" y="101643"/>
                  <a:pt x="8889" y="100119"/>
                  <a:pt x="5333" y="97214"/>
                </a:cubicBezTo>
                <a:lnTo>
                  <a:pt x="5333" y="97214"/>
                </a:lnTo>
                <a:cubicBezTo>
                  <a:pt x="1944" y="94167"/>
                  <a:pt x="167" y="90381"/>
                  <a:pt x="0" y="85857"/>
                </a:cubicBezTo>
                <a:lnTo>
                  <a:pt x="0" y="85857"/>
                </a:lnTo>
                <a:cubicBezTo>
                  <a:pt x="0" y="82571"/>
                  <a:pt x="1000" y="79667"/>
                  <a:pt x="3000" y="77143"/>
                </a:cubicBezTo>
                <a:lnTo>
                  <a:pt x="3000" y="77143"/>
                </a:lnTo>
                <a:cubicBezTo>
                  <a:pt x="5000" y="74476"/>
                  <a:pt x="7722" y="72548"/>
                  <a:pt x="11167" y="71357"/>
                </a:cubicBezTo>
                <a:lnTo>
                  <a:pt x="11167" y="71357"/>
                </a:lnTo>
                <a:lnTo>
                  <a:pt x="11167" y="70000"/>
                </a:lnTo>
                <a:lnTo>
                  <a:pt x="11167" y="30429"/>
                </a:lnTo>
                <a:cubicBezTo>
                  <a:pt x="7722" y="29238"/>
                  <a:pt x="5000" y="27310"/>
                  <a:pt x="3000" y="24643"/>
                </a:cubicBezTo>
                <a:lnTo>
                  <a:pt x="3000" y="24643"/>
                </a:lnTo>
                <a:cubicBezTo>
                  <a:pt x="1000" y="22119"/>
                  <a:pt x="0" y="19214"/>
                  <a:pt x="0" y="15929"/>
                </a:cubicBezTo>
                <a:lnTo>
                  <a:pt x="0" y="15929"/>
                </a:lnTo>
                <a:cubicBezTo>
                  <a:pt x="167" y="11405"/>
                  <a:pt x="1944" y="7619"/>
                  <a:pt x="5333" y="4571"/>
                </a:cubicBezTo>
                <a:lnTo>
                  <a:pt x="5333" y="4571"/>
                </a:lnTo>
                <a:cubicBezTo>
                  <a:pt x="8889" y="1667"/>
                  <a:pt x="13306" y="143"/>
                  <a:pt x="18583" y="0"/>
                </a:cubicBezTo>
                <a:lnTo>
                  <a:pt x="18583" y="0"/>
                </a:lnTo>
                <a:cubicBezTo>
                  <a:pt x="23806" y="143"/>
                  <a:pt x="28194" y="1667"/>
                  <a:pt x="31750" y="4571"/>
                </a:cubicBezTo>
                <a:lnTo>
                  <a:pt x="31750" y="4571"/>
                </a:lnTo>
                <a:cubicBezTo>
                  <a:pt x="35194" y="7619"/>
                  <a:pt x="36972" y="11405"/>
                  <a:pt x="37083" y="15929"/>
                </a:cubicBezTo>
                <a:lnTo>
                  <a:pt x="37083" y="15929"/>
                </a:lnTo>
                <a:moveTo>
                  <a:pt x="90917" y="15929"/>
                </a:moveTo>
                <a:lnTo>
                  <a:pt x="90917" y="15929"/>
                </a:lnTo>
                <a:cubicBezTo>
                  <a:pt x="90583" y="12976"/>
                  <a:pt x="88722" y="11381"/>
                  <a:pt x="85333" y="11143"/>
                </a:cubicBezTo>
                <a:lnTo>
                  <a:pt x="85333" y="11143"/>
                </a:lnTo>
                <a:cubicBezTo>
                  <a:pt x="81944" y="11381"/>
                  <a:pt x="80083" y="12976"/>
                  <a:pt x="79750" y="15929"/>
                </a:cubicBezTo>
                <a:lnTo>
                  <a:pt x="79750" y="15929"/>
                </a:lnTo>
                <a:cubicBezTo>
                  <a:pt x="80083" y="18833"/>
                  <a:pt x="81944" y="20405"/>
                  <a:pt x="85333" y="20643"/>
                </a:cubicBezTo>
                <a:lnTo>
                  <a:pt x="85333" y="20643"/>
                </a:lnTo>
                <a:cubicBezTo>
                  <a:pt x="88722" y="20405"/>
                  <a:pt x="90583" y="18833"/>
                  <a:pt x="90917" y="15929"/>
                </a:cubicBezTo>
                <a:lnTo>
                  <a:pt x="90917" y="15929"/>
                </a:lnTo>
                <a:moveTo>
                  <a:pt x="18583" y="90643"/>
                </a:moveTo>
                <a:lnTo>
                  <a:pt x="18583" y="90643"/>
                </a:lnTo>
                <a:cubicBezTo>
                  <a:pt x="21972" y="90405"/>
                  <a:pt x="23806" y="88810"/>
                  <a:pt x="24083" y="85857"/>
                </a:cubicBezTo>
                <a:lnTo>
                  <a:pt x="24083" y="85857"/>
                </a:lnTo>
                <a:cubicBezTo>
                  <a:pt x="23806" y="82952"/>
                  <a:pt x="21972" y="81381"/>
                  <a:pt x="18583" y="81143"/>
                </a:cubicBezTo>
                <a:lnTo>
                  <a:pt x="18583" y="81143"/>
                </a:lnTo>
                <a:cubicBezTo>
                  <a:pt x="15139" y="81381"/>
                  <a:pt x="13278" y="82952"/>
                  <a:pt x="13000" y="85857"/>
                </a:cubicBezTo>
                <a:lnTo>
                  <a:pt x="13000" y="85857"/>
                </a:lnTo>
                <a:cubicBezTo>
                  <a:pt x="13278" y="88810"/>
                  <a:pt x="15139" y="90405"/>
                  <a:pt x="18583" y="90643"/>
                </a:cubicBezTo>
                <a:lnTo>
                  <a:pt x="18583" y="90643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9439834642-35"/>
          <p:cNvCxnSpPr/>
          <p:nvPr/>
        </p:nvCxnSpPr>
        <p:spPr>
          <a:xfrm>
            <a:off x="5250656" y="2413918"/>
            <a:ext cx="33147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9439834633-14"/>
          <p:cNvSpPr/>
          <p:nvPr/>
        </p:nvSpPr>
        <p:spPr>
          <a:xfrm>
            <a:off x="400050" y="3676129"/>
            <a:ext cx="8343900" cy="51435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9439834633-16"/>
          <p:cNvSpPr/>
          <p:nvPr/>
        </p:nvSpPr>
        <p:spPr>
          <a:xfrm>
            <a:off x="400050" y="3676129"/>
            <a:ext cx="42863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7"/>
                </a:lnTo>
                <a:lnTo>
                  <a:pt x="53661" y="107"/>
                </a:lnTo>
                <a:lnTo>
                  <a:pt x="47314" y="239"/>
                </a:lnTo>
                <a:lnTo>
                  <a:pt x="41154" y="423"/>
                </a:lnTo>
                <a:lnTo>
                  <a:pt x="35240" y="656"/>
                </a:lnTo>
                <a:lnTo>
                  <a:pt x="29629" y="936"/>
                </a:lnTo>
                <a:lnTo>
                  <a:pt x="24374" y="1261"/>
                </a:lnTo>
                <a:lnTo>
                  <a:pt x="19526" y="1627"/>
                </a:lnTo>
                <a:lnTo>
                  <a:pt x="15133" y="2031"/>
                </a:lnTo>
                <a:lnTo>
                  <a:pt x="11235" y="2469"/>
                </a:lnTo>
                <a:lnTo>
                  <a:pt x="7872" y="2937"/>
                </a:lnTo>
                <a:lnTo>
                  <a:pt x="5075" y="3430"/>
                </a:lnTo>
                <a:lnTo>
                  <a:pt x="2871" y="3943"/>
                </a:lnTo>
                <a:lnTo>
                  <a:pt x="1281" y="4472"/>
                </a:lnTo>
                <a:lnTo>
                  <a:pt x="321" y="5011"/>
                </a:lnTo>
                <a:lnTo>
                  <a:pt x="0" y="5556"/>
                </a:lnTo>
                <a:lnTo>
                  <a:pt x="0" y="94444"/>
                </a:lnTo>
                <a:lnTo>
                  <a:pt x="321" y="94989"/>
                </a:lnTo>
                <a:lnTo>
                  <a:pt x="1281" y="95528"/>
                </a:lnTo>
                <a:lnTo>
                  <a:pt x="2871" y="96057"/>
                </a:lnTo>
                <a:lnTo>
                  <a:pt x="5075" y="96570"/>
                </a:lnTo>
                <a:lnTo>
                  <a:pt x="7872" y="97063"/>
                </a:lnTo>
                <a:lnTo>
                  <a:pt x="11235" y="97531"/>
                </a:lnTo>
                <a:lnTo>
                  <a:pt x="15133" y="97969"/>
                </a:lnTo>
                <a:lnTo>
                  <a:pt x="19526" y="98373"/>
                </a:lnTo>
                <a:lnTo>
                  <a:pt x="24374" y="98739"/>
                </a:lnTo>
                <a:lnTo>
                  <a:pt x="29629" y="99064"/>
                </a:lnTo>
                <a:lnTo>
                  <a:pt x="35240" y="99344"/>
                </a:lnTo>
                <a:lnTo>
                  <a:pt x="41154" y="99577"/>
                </a:lnTo>
                <a:lnTo>
                  <a:pt x="47314" y="99761"/>
                </a:lnTo>
                <a:lnTo>
                  <a:pt x="53661" y="99893"/>
                </a:lnTo>
                <a:lnTo>
                  <a:pt x="60132" y="9997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444"/>
                </a:lnTo>
                <a:lnTo>
                  <a:pt x="100000" y="5556"/>
                </a:lnTo>
                <a:lnTo>
                  <a:pt x="100000" y="5556"/>
                </a:lnTo>
                <a:lnTo>
                  <a:pt x="66667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4636-21"/>
          <p:cNvSpPr/>
          <p:nvPr/>
        </p:nvSpPr>
        <p:spPr>
          <a:xfrm>
            <a:off x="642938" y="3797573"/>
            <a:ext cx="271463" cy="271463"/>
          </a:xfrm>
          <a:prstGeom prst="ellipse">
            <a:avLst/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4688-43"/>
          <p:cNvSpPr/>
          <p:nvPr/>
        </p:nvSpPr>
        <p:spPr>
          <a:xfrm>
            <a:off x="725079" y="3876489"/>
            <a:ext cx="107180" cy="1136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2152" y="0"/>
                  <a:pt x="53061" y="194"/>
                  <a:pt x="53909" y="583"/>
                </a:cubicBezTo>
                <a:lnTo>
                  <a:pt x="53909" y="583"/>
                </a:lnTo>
                <a:lnTo>
                  <a:pt x="94182" y="16250"/>
                </a:lnTo>
                <a:cubicBezTo>
                  <a:pt x="96606" y="17139"/>
                  <a:pt x="98515" y="18556"/>
                  <a:pt x="99909" y="20500"/>
                </a:cubicBezTo>
                <a:lnTo>
                  <a:pt x="99909" y="20500"/>
                </a:lnTo>
                <a:cubicBezTo>
                  <a:pt x="101485" y="22444"/>
                  <a:pt x="102273" y="24722"/>
                  <a:pt x="102273" y="27333"/>
                </a:cubicBezTo>
                <a:lnTo>
                  <a:pt x="102273" y="27333"/>
                </a:lnTo>
                <a:cubicBezTo>
                  <a:pt x="102394" y="34000"/>
                  <a:pt x="101182" y="41806"/>
                  <a:pt x="98636" y="50750"/>
                </a:cubicBezTo>
                <a:lnTo>
                  <a:pt x="98636" y="50750"/>
                </a:lnTo>
                <a:cubicBezTo>
                  <a:pt x="96091" y="59750"/>
                  <a:pt x="91485" y="68472"/>
                  <a:pt x="84818" y="76917"/>
                </a:cubicBezTo>
                <a:lnTo>
                  <a:pt x="84818" y="76917"/>
                </a:lnTo>
                <a:cubicBezTo>
                  <a:pt x="78273" y="85528"/>
                  <a:pt x="68909" y="92639"/>
                  <a:pt x="56727" y="98250"/>
                </a:cubicBezTo>
                <a:lnTo>
                  <a:pt x="56727" y="98250"/>
                </a:lnTo>
                <a:cubicBezTo>
                  <a:pt x="53030" y="99806"/>
                  <a:pt x="49333" y="99806"/>
                  <a:pt x="45636" y="98250"/>
                </a:cubicBezTo>
                <a:lnTo>
                  <a:pt x="45636" y="98250"/>
                </a:lnTo>
                <a:cubicBezTo>
                  <a:pt x="33394" y="92639"/>
                  <a:pt x="24000" y="85528"/>
                  <a:pt x="17455" y="76917"/>
                </a:cubicBezTo>
                <a:lnTo>
                  <a:pt x="17455" y="76917"/>
                </a:lnTo>
                <a:cubicBezTo>
                  <a:pt x="10788" y="68472"/>
                  <a:pt x="6182" y="59750"/>
                  <a:pt x="3636" y="50750"/>
                </a:cubicBezTo>
                <a:lnTo>
                  <a:pt x="3636" y="50750"/>
                </a:lnTo>
                <a:cubicBezTo>
                  <a:pt x="1091" y="41806"/>
                  <a:pt x="-121" y="34000"/>
                  <a:pt x="0" y="27333"/>
                </a:cubicBezTo>
                <a:lnTo>
                  <a:pt x="0" y="27333"/>
                </a:lnTo>
                <a:cubicBezTo>
                  <a:pt x="0" y="24722"/>
                  <a:pt x="788" y="22444"/>
                  <a:pt x="2364" y="20500"/>
                </a:cubicBezTo>
                <a:lnTo>
                  <a:pt x="2364" y="20500"/>
                </a:lnTo>
                <a:cubicBezTo>
                  <a:pt x="3758" y="18556"/>
                  <a:pt x="5667" y="17139"/>
                  <a:pt x="8091" y="16250"/>
                </a:cubicBezTo>
                <a:lnTo>
                  <a:pt x="8091" y="16250"/>
                </a:lnTo>
                <a:lnTo>
                  <a:pt x="48364" y="583"/>
                </a:lnTo>
                <a:cubicBezTo>
                  <a:pt x="49212" y="194"/>
                  <a:pt x="50152" y="0"/>
                  <a:pt x="51182" y="0"/>
                </a:cubicBezTo>
                <a:lnTo>
                  <a:pt x="51182" y="0"/>
                </a:lnTo>
                <a:moveTo>
                  <a:pt x="51182" y="13083"/>
                </a:moveTo>
                <a:lnTo>
                  <a:pt x="51182" y="13083"/>
                </a:lnTo>
                <a:lnTo>
                  <a:pt x="51182" y="86917"/>
                </a:lnTo>
                <a:cubicBezTo>
                  <a:pt x="60818" y="82361"/>
                  <a:pt x="68394" y="76556"/>
                  <a:pt x="73909" y="69500"/>
                </a:cubicBezTo>
                <a:lnTo>
                  <a:pt x="73909" y="69500"/>
                </a:lnTo>
                <a:cubicBezTo>
                  <a:pt x="79303" y="62500"/>
                  <a:pt x="83152" y="55278"/>
                  <a:pt x="85455" y="47833"/>
                </a:cubicBezTo>
                <a:lnTo>
                  <a:pt x="85455" y="47833"/>
                </a:lnTo>
                <a:cubicBezTo>
                  <a:pt x="87576" y="40278"/>
                  <a:pt x="88636" y="33500"/>
                  <a:pt x="88636" y="27500"/>
                </a:cubicBezTo>
                <a:lnTo>
                  <a:pt x="88636" y="27500"/>
                </a:lnTo>
                <a:lnTo>
                  <a:pt x="51182" y="13083"/>
                </a:lnTo>
                <a:lnTo>
                  <a:pt x="51182" y="1308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4629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9439834630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9439834630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7" name="el-1789439834631-8"/>
          <p:cNvSpPr txBox="1"/>
          <p:nvPr/>
        </p:nvSpPr>
        <p:spPr>
          <a:xfrm>
            <a:off x="4048274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电缆防爆波井设置</a:t>
            </a:r>
            <a:endParaRPr/>
          </a:p>
        </p:txBody>
      </p:sp>
      <p:sp>
        <p:nvSpPr>
          <p:cNvPr id="28" name="el-1789439834631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· 线路敷设</a:t>
            </a:r>
            <a:endParaRPr/>
          </a:p>
        </p:txBody>
      </p:sp>
      <p:sp>
        <p:nvSpPr>
          <p:cNvPr id="29" name="el-1789439834638-25"/>
          <p:cNvSpPr txBox="1"/>
          <p:nvPr/>
        </p:nvSpPr>
        <p:spPr>
          <a:xfrm>
            <a:off x="1128713" y="1267346"/>
            <a:ext cx="748522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强制要求</a:t>
            </a:r>
            <a:endParaRPr/>
          </a:p>
        </p:txBody>
      </p:sp>
      <p:sp>
        <p:nvSpPr>
          <p:cNvPr id="30" name="el-1789439834638-24"/>
          <p:cNvSpPr txBox="1"/>
          <p:nvPr/>
        </p:nvSpPr>
        <p:spPr>
          <a:xfrm>
            <a:off x="1128713" y="1431652"/>
            <a:ext cx="751522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由室外地下进、出防空地下室的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强电或弱电线路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应分别设置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强电或弱电防爆波电缆井</a:t>
            </a:r>
            <a:endParaRPr/>
          </a:p>
        </p:txBody>
      </p:sp>
      <p:sp>
        <p:nvSpPr>
          <p:cNvPr id="31" name="el-1789439834641-32"/>
          <p:cNvSpPr txBox="1"/>
          <p:nvPr/>
        </p:nvSpPr>
        <p:spPr>
          <a:xfrm>
            <a:off x="992981" y="2160315"/>
            <a:ext cx="341971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井位与数量</a:t>
            </a:r>
            <a:endParaRPr/>
          </a:p>
        </p:txBody>
      </p:sp>
      <p:sp>
        <p:nvSpPr>
          <p:cNvPr id="32" name="el-1789439834640-28"/>
          <p:cNvSpPr txBox="1"/>
          <p:nvPr/>
        </p:nvSpPr>
        <p:spPr>
          <a:xfrm>
            <a:off x="992981" y="2474640"/>
            <a:ext cx="3404711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防爆波电缆井宜设置在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紧靠外墙外侧</a:t>
            </a:r>
            <a:endParaRPr/>
          </a:p>
        </p:txBody>
      </p:sp>
      <p:sp>
        <p:nvSpPr>
          <p:cNvPr id="33" name="el-1789439834641-29"/>
          <p:cNvSpPr txBox="1"/>
          <p:nvPr/>
        </p:nvSpPr>
        <p:spPr>
          <a:xfrm>
            <a:off x="992981" y="2737507"/>
            <a:ext cx="3314700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除留有设计需要的穿墙管数量外，还应符合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预埋备用管要求</a:t>
            </a:r>
            <a:endParaRPr/>
          </a:p>
        </p:txBody>
      </p:sp>
      <p:sp>
        <p:nvSpPr>
          <p:cNvPr id="34" name="el-1789439834641-33"/>
          <p:cNvSpPr txBox="1"/>
          <p:nvPr/>
        </p:nvSpPr>
        <p:spPr>
          <a:xfrm>
            <a:off x="5250656" y="2160315"/>
            <a:ext cx="341971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强弱电分设</a:t>
            </a:r>
            <a:endParaRPr/>
          </a:p>
        </p:txBody>
      </p:sp>
      <p:sp>
        <p:nvSpPr>
          <p:cNvPr id="35" name="el-1789439834641-30"/>
          <p:cNvSpPr txBox="1"/>
          <p:nvPr/>
        </p:nvSpPr>
        <p:spPr>
          <a:xfrm>
            <a:off x="5250656" y="2474640"/>
            <a:ext cx="3314700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强电和弱电电缆应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防止互相干扰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，需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分别设置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防爆波电缆井</a:t>
            </a:r>
            <a:endParaRPr/>
          </a:p>
        </p:txBody>
      </p:sp>
      <p:sp>
        <p:nvSpPr>
          <p:cNvPr id="36" name="el-1789439834641-31"/>
          <p:cNvSpPr txBox="1"/>
          <p:nvPr/>
        </p:nvSpPr>
        <p:spPr>
          <a:xfrm>
            <a:off x="5250656" y="2943225"/>
            <a:ext cx="3314700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由地面建筑上部直接引下至防空地下室时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可不设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防爆波电缆井</a:t>
            </a:r>
            <a:endParaRPr/>
          </a:p>
        </p:txBody>
      </p:sp>
      <p:sp>
        <p:nvSpPr>
          <p:cNvPr id="37" name="el-1789439834634-17"/>
          <p:cNvSpPr txBox="1"/>
          <p:nvPr/>
        </p:nvSpPr>
        <p:spPr>
          <a:xfrm>
            <a:off x="1028700" y="3830389"/>
            <a:ext cx="536209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防护原理：防爆波电缆井可有效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防止冲击波沿电缆进入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防空地下室，保障工程内部设备安全。</a:t>
            </a:r>
            <a:endParaRPr/>
          </a:p>
        </p:txBody>
      </p:sp>
      <p:sp>
        <p:nvSpPr>
          <p:cNvPr id="38" name="el-1789439834631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39" name="el-1789439834630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线路敷设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0" name="el-1789439834632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439834632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58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4891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4891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4893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4894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4894-13"/>
          <p:cNvSpPr/>
          <p:nvPr/>
        </p:nvSpPr>
        <p:spPr>
          <a:xfrm>
            <a:off x="400050" y="1110407"/>
            <a:ext cx="8343900" cy="1334319"/>
          </a:xfrm>
          <a:prstGeom prst="roundRect">
            <a:avLst>
              <a:gd name="adj" fmla="val 285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4895-15"/>
          <p:cNvSpPr/>
          <p:nvPr/>
        </p:nvSpPr>
        <p:spPr>
          <a:xfrm>
            <a:off x="400050" y="1110407"/>
            <a:ext cx="42863" cy="133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0"/>
                </a:lnTo>
                <a:lnTo>
                  <a:pt x="53661" y="41"/>
                </a:lnTo>
                <a:lnTo>
                  <a:pt x="47314" y="92"/>
                </a:lnTo>
                <a:lnTo>
                  <a:pt x="41154" y="163"/>
                </a:lnTo>
                <a:lnTo>
                  <a:pt x="35240" y="253"/>
                </a:lnTo>
                <a:lnTo>
                  <a:pt x="29629" y="361"/>
                </a:lnTo>
                <a:lnTo>
                  <a:pt x="24374" y="486"/>
                </a:lnTo>
                <a:lnTo>
                  <a:pt x="19526" y="627"/>
                </a:lnTo>
                <a:lnTo>
                  <a:pt x="15133" y="783"/>
                </a:lnTo>
                <a:lnTo>
                  <a:pt x="11235" y="952"/>
                </a:lnTo>
                <a:lnTo>
                  <a:pt x="7872" y="1132"/>
                </a:lnTo>
                <a:lnTo>
                  <a:pt x="5075" y="1322"/>
                </a:lnTo>
                <a:lnTo>
                  <a:pt x="2871" y="1520"/>
                </a:lnTo>
                <a:lnTo>
                  <a:pt x="1281" y="1724"/>
                </a:lnTo>
                <a:lnTo>
                  <a:pt x="321" y="1932"/>
                </a:lnTo>
                <a:lnTo>
                  <a:pt x="0" y="2142"/>
                </a:lnTo>
                <a:lnTo>
                  <a:pt x="0" y="97858"/>
                </a:lnTo>
                <a:lnTo>
                  <a:pt x="321" y="98068"/>
                </a:lnTo>
                <a:lnTo>
                  <a:pt x="1281" y="98276"/>
                </a:lnTo>
                <a:lnTo>
                  <a:pt x="2871" y="98480"/>
                </a:lnTo>
                <a:lnTo>
                  <a:pt x="5075" y="98678"/>
                </a:lnTo>
                <a:lnTo>
                  <a:pt x="7872" y="98868"/>
                </a:lnTo>
                <a:lnTo>
                  <a:pt x="11235" y="99048"/>
                </a:lnTo>
                <a:lnTo>
                  <a:pt x="15133" y="99217"/>
                </a:lnTo>
                <a:lnTo>
                  <a:pt x="19526" y="99373"/>
                </a:lnTo>
                <a:lnTo>
                  <a:pt x="24374" y="99514"/>
                </a:lnTo>
                <a:lnTo>
                  <a:pt x="29629" y="99639"/>
                </a:lnTo>
                <a:lnTo>
                  <a:pt x="35240" y="99747"/>
                </a:lnTo>
                <a:lnTo>
                  <a:pt x="41154" y="99837"/>
                </a:lnTo>
                <a:lnTo>
                  <a:pt x="47314" y="99908"/>
                </a:lnTo>
                <a:lnTo>
                  <a:pt x="53661" y="99959"/>
                </a:lnTo>
                <a:lnTo>
                  <a:pt x="60132" y="9999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7858"/>
                </a:lnTo>
                <a:lnTo>
                  <a:pt x="100000" y="2142"/>
                </a:lnTo>
                <a:lnTo>
                  <a:pt x="100000" y="214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4899-22"/>
          <p:cNvCxnSpPr/>
          <p:nvPr/>
        </p:nvCxnSpPr>
        <p:spPr>
          <a:xfrm>
            <a:off x="657225" y="1667619"/>
            <a:ext cx="7865269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4903-32"/>
          <p:cNvSpPr/>
          <p:nvPr/>
        </p:nvSpPr>
        <p:spPr>
          <a:xfrm>
            <a:off x="657225" y="1289000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4945-59"/>
          <p:cNvSpPr/>
          <p:nvPr/>
        </p:nvSpPr>
        <p:spPr>
          <a:xfrm>
            <a:off x="743843" y="1367582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583" y="19571"/>
                </a:moveTo>
                <a:lnTo>
                  <a:pt x="17583" y="19571"/>
                </a:lnTo>
                <a:cubicBezTo>
                  <a:pt x="20806" y="19333"/>
                  <a:pt x="22556" y="17833"/>
                  <a:pt x="22833" y="15071"/>
                </a:cubicBezTo>
                <a:lnTo>
                  <a:pt x="22833" y="15071"/>
                </a:lnTo>
                <a:cubicBezTo>
                  <a:pt x="22556" y="12310"/>
                  <a:pt x="20806" y="10810"/>
                  <a:pt x="17583" y="10571"/>
                </a:cubicBezTo>
                <a:lnTo>
                  <a:pt x="17583" y="10571"/>
                </a:lnTo>
                <a:cubicBezTo>
                  <a:pt x="14361" y="10810"/>
                  <a:pt x="12611" y="12310"/>
                  <a:pt x="12333" y="15071"/>
                </a:cubicBezTo>
                <a:lnTo>
                  <a:pt x="12333" y="15071"/>
                </a:lnTo>
                <a:cubicBezTo>
                  <a:pt x="12611" y="17833"/>
                  <a:pt x="14361" y="19333"/>
                  <a:pt x="17583" y="19571"/>
                </a:cubicBezTo>
                <a:lnTo>
                  <a:pt x="17583" y="19571"/>
                </a:lnTo>
                <a:moveTo>
                  <a:pt x="35167" y="15071"/>
                </a:moveTo>
                <a:lnTo>
                  <a:pt x="35167" y="15071"/>
                </a:lnTo>
                <a:cubicBezTo>
                  <a:pt x="35167" y="18214"/>
                  <a:pt x="34222" y="20976"/>
                  <a:pt x="32333" y="23357"/>
                </a:cubicBezTo>
                <a:lnTo>
                  <a:pt x="32333" y="23357"/>
                </a:lnTo>
                <a:lnTo>
                  <a:pt x="32333" y="23357"/>
                </a:lnTo>
                <a:cubicBezTo>
                  <a:pt x="30389" y="25881"/>
                  <a:pt x="27806" y="27690"/>
                  <a:pt x="24583" y="28786"/>
                </a:cubicBezTo>
                <a:lnTo>
                  <a:pt x="24583" y="28786"/>
                </a:lnTo>
                <a:lnTo>
                  <a:pt x="24583" y="45357"/>
                </a:lnTo>
                <a:cubicBezTo>
                  <a:pt x="28861" y="43262"/>
                  <a:pt x="33556" y="42214"/>
                  <a:pt x="38667" y="42214"/>
                </a:cubicBezTo>
                <a:lnTo>
                  <a:pt x="38667" y="42214"/>
                </a:lnTo>
                <a:lnTo>
                  <a:pt x="59750" y="42214"/>
                </a:lnTo>
                <a:cubicBezTo>
                  <a:pt x="63694" y="42071"/>
                  <a:pt x="67000" y="40881"/>
                  <a:pt x="69667" y="38643"/>
                </a:cubicBezTo>
                <a:lnTo>
                  <a:pt x="69667" y="38643"/>
                </a:lnTo>
                <a:cubicBezTo>
                  <a:pt x="72278" y="36357"/>
                  <a:pt x="73667" y="33524"/>
                  <a:pt x="73833" y="30143"/>
                </a:cubicBezTo>
                <a:lnTo>
                  <a:pt x="73833" y="30143"/>
                </a:lnTo>
                <a:lnTo>
                  <a:pt x="73833" y="28786"/>
                </a:lnTo>
                <a:cubicBezTo>
                  <a:pt x="70611" y="27690"/>
                  <a:pt x="68056" y="25881"/>
                  <a:pt x="66167" y="23357"/>
                </a:cubicBezTo>
                <a:lnTo>
                  <a:pt x="66167" y="23357"/>
                </a:lnTo>
                <a:cubicBezTo>
                  <a:pt x="64222" y="20976"/>
                  <a:pt x="63250" y="18214"/>
                  <a:pt x="63250" y="15071"/>
                </a:cubicBezTo>
                <a:lnTo>
                  <a:pt x="63250" y="15071"/>
                </a:lnTo>
                <a:cubicBezTo>
                  <a:pt x="63417" y="10786"/>
                  <a:pt x="65111" y="7214"/>
                  <a:pt x="68333" y="4357"/>
                </a:cubicBezTo>
                <a:lnTo>
                  <a:pt x="68333" y="4357"/>
                </a:lnTo>
                <a:cubicBezTo>
                  <a:pt x="71722" y="1595"/>
                  <a:pt x="75889" y="143"/>
                  <a:pt x="80833" y="0"/>
                </a:cubicBezTo>
                <a:lnTo>
                  <a:pt x="80833" y="0"/>
                </a:lnTo>
                <a:cubicBezTo>
                  <a:pt x="85833" y="143"/>
                  <a:pt x="90028" y="1595"/>
                  <a:pt x="93417" y="4357"/>
                </a:cubicBezTo>
                <a:lnTo>
                  <a:pt x="93417" y="4357"/>
                </a:lnTo>
                <a:cubicBezTo>
                  <a:pt x="96639" y="7214"/>
                  <a:pt x="98306" y="10786"/>
                  <a:pt x="98417" y="15071"/>
                </a:cubicBezTo>
                <a:lnTo>
                  <a:pt x="98417" y="15071"/>
                </a:lnTo>
                <a:cubicBezTo>
                  <a:pt x="98417" y="18214"/>
                  <a:pt x="97472" y="20976"/>
                  <a:pt x="95583" y="23357"/>
                </a:cubicBezTo>
                <a:lnTo>
                  <a:pt x="95583" y="23357"/>
                </a:lnTo>
                <a:cubicBezTo>
                  <a:pt x="93694" y="25881"/>
                  <a:pt x="91139" y="27690"/>
                  <a:pt x="87917" y="28786"/>
                </a:cubicBezTo>
                <a:lnTo>
                  <a:pt x="87917" y="28786"/>
                </a:lnTo>
                <a:lnTo>
                  <a:pt x="87917" y="30143"/>
                </a:lnTo>
                <a:cubicBezTo>
                  <a:pt x="87750" y="36905"/>
                  <a:pt x="85028" y="42619"/>
                  <a:pt x="79750" y="47286"/>
                </a:cubicBezTo>
                <a:lnTo>
                  <a:pt x="79750" y="47286"/>
                </a:lnTo>
                <a:cubicBezTo>
                  <a:pt x="74361" y="51810"/>
                  <a:pt x="67694" y="54119"/>
                  <a:pt x="59750" y="54214"/>
                </a:cubicBezTo>
                <a:lnTo>
                  <a:pt x="59750" y="54214"/>
                </a:lnTo>
                <a:lnTo>
                  <a:pt x="38667" y="54214"/>
                </a:lnTo>
                <a:cubicBezTo>
                  <a:pt x="34722" y="54357"/>
                  <a:pt x="31417" y="55548"/>
                  <a:pt x="28750" y="57786"/>
                </a:cubicBezTo>
                <a:lnTo>
                  <a:pt x="28750" y="57786"/>
                </a:lnTo>
                <a:cubicBezTo>
                  <a:pt x="26139" y="60071"/>
                  <a:pt x="24750" y="62905"/>
                  <a:pt x="24583" y="66286"/>
                </a:cubicBezTo>
                <a:lnTo>
                  <a:pt x="24583" y="66286"/>
                </a:lnTo>
                <a:lnTo>
                  <a:pt x="24583" y="67643"/>
                </a:lnTo>
                <a:cubicBezTo>
                  <a:pt x="27806" y="68738"/>
                  <a:pt x="30389" y="70548"/>
                  <a:pt x="32333" y="73071"/>
                </a:cubicBezTo>
                <a:lnTo>
                  <a:pt x="32333" y="73071"/>
                </a:lnTo>
                <a:cubicBezTo>
                  <a:pt x="34222" y="75452"/>
                  <a:pt x="35167" y="78214"/>
                  <a:pt x="35167" y="81357"/>
                </a:cubicBezTo>
                <a:lnTo>
                  <a:pt x="35167" y="81357"/>
                </a:lnTo>
                <a:cubicBezTo>
                  <a:pt x="35000" y="85643"/>
                  <a:pt x="33306" y="89214"/>
                  <a:pt x="30083" y="92071"/>
                </a:cubicBezTo>
                <a:lnTo>
                  <a:pt x="30083" y="92071"/>
                </a:lnTo>
                <a:cubicBezTo>
                  <a:pt x="26750" y="94833"/>
                  <a:pt x="22583" y="96286"/>
                  <a:pt x="17583" y="96429"/>
                </a:cubicBezTo>
                <a:lnTo>
                  <a:pt x="17583" y="96429"/>
                </a:lnTo>
                <a:cubicBezTo>
                  <a:pt x="12583" y="96286"/>
                  <a:pt x="8417" y="94833"/>
                  <a:pt x="5083" y="92071"/>
                </a:cubicBezTo>
                <a:lnTo>
                  <a:pt x="5083" y="92071"/>
                </a:lnTo>
                <a:cubicBezTo>
                  <a:pt x="1861" y="89214"/>
                  <a:pt x="167" y="85643"/>
                  <a:pt x="0" y="81357"/>
                </a:cubicBezTo>
                <a:lnTo>
                  <a:pt x="0" y="81357"/>
                </a:lnTo>
                <a:cubicBezTo>
                  <a:pt x="0" y="78214"/>
                  <a:pt x="944" y="75452"/>
                  <a:pt x="2833" y="73071"/>
                </a:cubicBezTo>
                <a:lnTo>
                  <a:pt x="2833" y="73071"/>
                </a:lnTo>
                <a:cubicBezTo>
                  <a:pt x="4778" y="70548"/>
                  <a:pt x="7361" y="68738"/>
                  <a:pt x="10583" y="67643"/>
                </a:cubicBezTo>
                <a:lnTo>
                  <a:pt x="10583" y="67643"/>
                </a:lnTo>
                <a:lnTo>
                  <a:pt x="10583" y="66286"/>
                </a:lnTo>
                <a:lnTo>
                  <a:pt x="10583" y="28786"/>
                </a:lnTo>
                <a:cubicBezTo>
                  <a:pt x="7361" y="27690"/>
                  <a:pt x="4778" y="25881"/>
                  <a:pt x="2833" y="23357"/>
                </a:cubicBezTo>
                <a:lnTo>
                  <a:pt x="2833" y="23357"/>
                </a:lnTo>
                <a:cubicBezTo>
                  <a:pt x="944" y="20976"/>
                  <a:pt x="0" y="18214"/>
                  <a:pt x="0" y="15071"/>
                </a:cubicBezTo>
                <a:lnTo>
                  <a:pt x="0" y="15071"/>
                </a:lnTo>
                <a:cubicBezTo>
                  <a:pt x="167" y="10786"/>
                  <a:pt x="1861" y="7214"/>
                  <a:pt x="5083" y="4357"/>
                </a:cubicBezTo>
                <a:lnTo>
                  <a:pt x="5083" y="4357"/>
                </a:lnTo>
                <a:cubicBezTo>
                  <a:pt x="8417" y="1595"/>
                  <a:pt x="12583" y="143"/>
                  <a:pt x="17583" y="0"/>
                </a:cubicBezTo>
                <a:lnTo>
                  <a:pt x="17583" y="0"/>
                </a:lnTo>
                <a:cubicBezTo>
                  <a:pt x="22583" y="143"/>
                  <a:pt x="26750" y="1595"/>
                  <a:pt x="30083" y="4357"/>
                </a:cubicBezTo>
                <a:lnTo>
                  <a:pt x="30083" y="4357"/>
                </a:lnTo>
                <a:cubicBezTo>
                  <a:pt x="33306" y="7214"/>
                  <a:pt x="35000" y="10786"/>
                  <a:pt x="35167" y="15071"/>
                </a:cubicBezTo>
                <a:lnTo>
                  <a:pt x="35167" y="15071"/>
                </a:lnTo>
                <a:moveTo>
                  <a:pt x="86167" y="15071"/>
                </a:moveTo>
                <a:lnTo>
                  <a:pt x="86167" y="15071"/>
                </a:lnTo>
                <a:cubicBezTo>
                  <a:pt x="85833" y="12310"/>
                  <a:pt x="84056" y="10810"/>
                  <a:pt x="80833" y="10571"/>
                </a:cubicBezTo>
                <a:lnTo>
                  <a:pt x="80833" y="10571"/>
                </a:lnTo>
                <a:cubicBezTo>
                  <a:pt x="77611" y="10810"/>
                  <a:pt x="75861" y="12310"/>
                  <a:pt x="75583" y="15071"/>
                </a:cubicBezTo>
                <a:lnTo>
                  <a:pt x="75583" y="15071"/>
                </a:lnTo>
                <a:cubicBezTo>
                  <a:pt x="75861" y="17833"/>
                  <a:pt x="77611" y="19333"/>
                  <a:pt x="80833" y="19571"/>
                </a:cubicBezTo>
                <a:lnTo>
                  <a:pt x="80833" y="19571"/>
                </a:lnTo>
                <a:cubicBezTo>
                  <a:pt x="84056" y="19333"/>
                  <a:pt x="85833" y="17833"/>
                  <a:pt x="86167" y="15071"/>
                </a:cubicBezTo>
                <a:lnTo>
                  <a:pt x="86167" y="15071"/>
                </a:lnTo>
                <a:moveTo>
                  <a:pt x="17583" y="85857"/>
                </a:moveTo>
                <a:lnTo>
                  <a:pt x="17583" y="85857"/>
                </a:lnTo>
                <a:cubicBezTo>
                  <a:pt x="20806" y="85619"/>
                  <a:pt x="22556" y="84119"/>
                  <a:pt x="22833" y="81357"/>
                </a:cubicBezTo>
                <a:lnTo>
                  <a:pt x="22833" y="81357"/>
                </a:lnTo>
                <a:cubicBezTo>
                  <a:pt x="22556" y="78595"/>
                  <a:pt x="20806" y="77095"/>
                  <a:pt x="17583" y="76857"/>
                </a:cubicBezTo>
                <a:lnTo>
                  <a:pt x="17583" y="76857"/>
                </a:lnTo>
                <a:cubicBezTo>
                  <a:pt x="14361" y="77095"/>
                  <a:pt x="12611" y="78595"/>
                  <a:pt x="12333" y="81357"/>
                </a:cubicBezTo>
                <a:lnTo>
                  <a:pt x="12333" y="81357"/>
                </a:lnTo>
                <a:cubicBezTo>
                  <a:pt x="12611" y="84119"/>
                  <a:pt x="14361" y="85619"/>
                  <a:pt x="17583" y="85857"/>
                </a:cubicBezTo>
                <a:lnTo>
                  <a:pt x="17583" y="8585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4902-31"/>
          <p:cNvSpPr/>
          <p:nvPr/>
        </p:nvSpPr>
        <p:spPr>
          <a:xfrm>
            <a:off x="7893844" y="1335435"/>
            <a:ext cx="628650" cy="192881"/>
          </a:xfrm>
          <a:prstGeom prst="roundRect">
            <a:avLst>
              <a:gd name="adj" fmla="val 9877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4945-60"/>
          <p:cNvSpPr/>
          <p:nvPr/>
        </p:nvSpPr>
        <p:spPr>
          <a:xfrm>
            <a:off x="657225" y="184621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4947-61"/>
          <p:cNvSpPr/>
          <p:nvPr/>
        </p:nvSpPr>
        <p:spPr>
          <a:xfrm>
            <a:off x="657225" y="213475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4897-18"/>
          <p:cNvSpPr/>
          <p:nvPr/>
        </p:nvSpPr>
        <p:spPr>
          <a:xfrm>
            <a:off x="400050" y="2630463"/>
            <a:ext cx="2686050" cy="873993"/>
          </a:xfrm>
          <a:prstGeom prst="roundRect">
            <a:avLst>
              <a:gd name="adj" fmla="val 435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9439834899-23"/>
          <p:cNvSpPr/>
          <p:nvPr/>
        </p:nvSpPr>
        <p:spPr>
          <a:xfrm>
            <a:off x="400050" y="2630463"/>
            <a:ext cx="26860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2" y="29289"/>
                </a:lnTo>
                <a:lnTo>
                  <a:pt x="389" y="22699"/>
                </a:lnTo>
                <a:lnTo>
                  <a:pt x="473" y="16853"/>
                </a:lnTo>
                <a:lnTo>
                  <a:pt x="562" y="11808"/>
                </a:lnTo>
                <a:lnTo>
                  <a:pt x="657" y="7612"/>
                </a:lnTo>
                <a:lnTo>
                  <a:pt x="755" y="4306"/>
                </a:lnTo>
                <a:lnTo>
                  <a:pt x="856" y="1921"/>
                </a:lnTo>
                <a:lnTo>
                  <a:pt x="960" y="482"/>
                </a:lnTo>
                <a:lnTo>
                  <a:pt x="1064" y="0"/>
                </a:lnTo>
                <a:lnTo>
                  <a:pt x="98936" y="0"/>
                </a:lnTo>
                <a:lnTo>
                  <a:pt x="99040" y="482"/>
                </a:lnTo>
                <a:lnTo>
                  <a:pt x="99144" y="1921"/>
                </a:lnTo>
                <a:lnTo>
                  <a:pt x="99245" y="4306"/>
                </a:lnTo>
                <a:lnTo>
                  <a:pt x="99343" y="7612"/>
                </a:lnTo>
                <a:lnTo>
                  <a:pt x="99438" y="11808"/>
                </a:lnTo>
                <a:lnTo>
                  <a:pt x="99527" y="16853"/>
                </a:lnTo>
                <a:lnTo>
                  <a:pt x="99611" y="22699"/>
                </a:lnTo>
                <a:lnTo>
                  <a:pt x="99688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6" y="100000"/>
                </a:lnTo>
                <a:lnTo>
                  <a:pt x="1064" y="100000"/>
                </a:lnTo>
                <a:lnTo>
                  <a:pt x="1064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439834903-33"/>
          <p:cNvCxnSpPr/>
          <p:nvPr/>
        </p:nvCxnSpPr>
        <p:spPr>
          <a:xfrm>
            <a:off x="564356" y="3105522"/>
            <a:ext cx="2357438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439834906-41"/>
          <p:cNvSpPr/>
          <p:nvPr/>
        </p:nvSpPr>
        <p:spPr>
          <a:xfrm>
            <a:off x="564356" y="2801913"/>
            <a:ext cx="242888" cy="242888"/>
          </a:xfrm>
          <a:prstGeom prst="roundRect">
            <a:avLst>
              <a:gd name="adj" fmla="val 15686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4947-62"/>
          <p:cNvSpPr/>
          <p:nvPr/>
        </p:nvSpPr>
        <p:spPr>
          <a:xfrm>
            <a:off x="632222" y="2883173"/>
            <a:ext cx="107156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750"/>
                </a:moveTo>
                <a:lnTo>
                  <a:pt x="0" y="8750"/>
                </a:lnTo>
                <a:cubicBezTo>
                  <a:pt x="0" y="6250"/>
                  <a:pt x="606" y="4167"/>
                  <a:pt x="1818" y="2500"/>
                </a:cubicBezTo>
                <a:lnTo>
                  <a:pt x="1818" y="2500"/>
                </a:lnTo>
                <a:lnTo>
                  <a:pt x="1818" y="2500"/>
                </a:lnTo>
                <a:cubicBezTo>
                  <a:pt x="3030" y="833"/>
                  <a:pt x="4545" y="0"/>
                  <a:pt x="6364" y="0"/>
                </a:cubicBezTo>
                <a:lnTo>
                  <a:pt x="6364" y="0"/>
                </a:lnTo>
                <a:lnTo>
                  <a:pt x="83091" y="0"/>
                </a:lnTo>
                <a:cubicBezTo>
                  <a:pt x="84970" y="0"/>
                  <a:pt x="86515" y="833"/>
                  <a:pt x="87727" y="2500"/>
                </a:cubicBezTo>
                <a:lnTo>
                  <a:pt x="87727" y="2500"/>
                </a:lnTo>
                <a:cubicBezTo>
                  <a:pt x="88879" y="4167"/>
                  <a:pt x="89455" y="6250"/>
                  <a:pt x="89455" y="8750"/>
                </a:cubicBezTo>
                <a:lnTo>
                  <a:pt x="89455" y="8750"/>
                </a:lnTo>
                <a:cubicBezTo>
                  <a:pt x="89455" y="11333"/>
                  <a:pt x="88879" y="13458"/>
                  <a:pt x="87727" y="15125"/>
                </a:cubicBezTo>
                <a:lnTo>
                  <a:pt x="87727" y="15125"/>
                </a:lnTo>
                <a:cubicBezTo>
                  <a:pt x="86515" y="16792"/>
                  <a:pt x="84970" y="17625"/>
                  <a:pt x="83091" y="17625"/>
                </a:cubicBezTo>
                <a:lnTo>
                  <a:pt x="83091" y="17625"/>
                </a:lnTo>
                <a:lnTo>
                  <a:pt x="6364" y="17625"/>
                </a:lnTo>
                <a:cubicBezTo>
                  <a:pt x="4545" y="17625"/>
                  <a:pt x="3030" y="16792"/>
                  <a:pt x="1818" y="15125"/>
                </a:cubicBezTo>
                <a:lnTo>
                  <a:pt x="1818" y="15125"/>
                </a:lnTo>
                <a:cubicBezTo>
                  <a:pt x="606" y="13458"/>
                  <a:pt x="0" y="11333"/>
                  <a:pt x="0" y="8750"/>
                </a:cubicBezTo>
                <a:lnTo>
                  <a:pt x="0" y="8750"/>
                </a:lnTo>
                <a:moveTo>
                  <a:pt x="12818" y="52750"/>
                </a:moveTo>
                <a:lnTo>
                  <a:pt x="12818" y="52750"/>
                </a:lnTo>
                <a:cubicBezTo>
                  <a:pt x="12818" y="50167"/>
                  <a:pt x="13394" y="48042"/>
                  <a:pt x="14545" y="46375"/>
                </a:cubicBezTo>
                <a:lnTo>
                  <a:pt x="14545" y="46375"/>
                </a:lnTo>
                <a:lnTo>
                  <a:pt x="14545" y="46375"/>
                </a:lnTo>
                <a:cubicBezTo>
                  <a:pt x="15758" y="44792"/>
                  <a:pt x="17303" y="44000"/>
                  <a:pt x="19182" y="44000"/>
                </a:cubicBezTo>
                <a:lnTo>
                  <a:pt x="19182" y="44000"/>
                </a:lnTo>
                <a:lnTo>
                  <a:pt x="95909" y="44000"/>
                </a:lnTo>
                <a:cubicBezTo>
                  <a:pt x="97727" y="44000"/>
                  <a:pt x="99242" y="44792"/>
                  <a:pt x="100455" y="46375"/>
                </a:cubicBezTo>
                <a:lnTo>
                  <a:pt x="100455" y="46375"/>
                </a:lnTo>
                <a:cubicBezTo>
                  <a:pt x="101667" y="48042"/>
                  <a:pt x="102273" y="50167"/>
                  <a:pt x="102273" y="52750"/>
                </a:cubicBezTo>
                <a:lnTo>
                  <a:pt x="102273" y="52750"/>
                </a:lnTo>
                <a:cubicBezTo>
                  <a:pt x="102273" y="55333"/>
                  <a:pt x="101667" y="57417"/>
                  <a:pt x="100455" y="59000"/>
                </a:cubicBezTo>
                <a:lnTo>
                  <a:pt x="100455" y="59000"/>
                </a:lnTo>
                <a:cubicBezTo>
                  <a:pt x="99242" y="60667"/>
                  <a:pt x="97727" y="61500"/>
                  <a:pt x="95909" y="61500"/>
                </a:cubicBezTo>
                <a:lnTo>
                  <a:pt x="95909" y="61500"/>
                </a:lnTo>
                <a:lnTo>
                  <a:pt x="19182" y="61500"/>
                </a:lnTo>
                <a:cubicBezTo>
                  <a:pt x="17303" y="61500"/>
                  <a:pt x="15758" y="60667"/>
                  <a:pt x="14545" y="59000"/>
                </a:cubicBezTo>
                <a:lnTo>
                  <a:pt x="14545" y="59000"/>
                </a:lnTo>
                <a:cubicBezTo>
                  <a:pt x="13394" y="57417"/>
                  <a:pt x="12818" y="55333"/>
                  <a:pt x="12818" y="52750"/>
                </a:cubicBezTo>
                <a:lnTo>
                  <a:pt x="12818" y="52750"/>
                </a:lnTo>
                <a:moveTo>
                  <a:pt x="89455" y="96625"/>
                </a:moveTo>
                <a:lnTo>
                  <a:pt x="89455" y="96625"/>
                </a:lnTo>
                <a:cubicBezTo>
                  <a:pt x="89455" y="99208"/>
                  <a:pt x="88879" y="101333"/>
                  <a:pt x="87727" y="103000"/>
                </a:cubicBezTo>
                <a:lnTo>
                  <a:pt x="87727" y="103000"/>
                </a:lnTo>
                <a:lnTo>
                  <a:pt x="87727" y="103000"/>
                </a:lnTo>
                <a:cubicBezTo>
                  <a:pt x="86515" y="104667"/>
                  <a:pt x="84970" y="105500"/>
                  <a:pt x="83091" y="105500"/>
                </a:cubicBezTo>
                <a:lnTo>
                  <a:pt x="83091" y="105500"/>
                </a:lnTo>
                <a:lnTo>
                  <a:pt x="6364" y="105500"/>
                </a:lnTo>
                <a:cubicBezTo>
                  <a:pt x="4545" y="105500"/>
                  <a:pt x="3030" y="104667"/>
                  <a:pt x="1818" y="103000"/>
                </a:cubicBezTo>
                <a:lnTo>
                  <a:pt x="1818" y="103000"/>
                </a:lnTo>
                <a:cubicBezTo>
                  <a:pt x="606" y="101333"/>
                  <a:pt x="0" y="99208"/>
                  <a:pt x="0" y="96625"/>
                </a:cubicBezTo>
                <a:lnTo>
                  <a:pt x="0" y="96625"/>
                </a:lnTo>
                <a:cubicBezTo>
                  <a:pt x="0" y="94125"/>
                  <a:pt x="606" y="92042"/>
                  <a:pt x="1818" y="90375"/>
                </a:cubicBezTo>
                <a:lnTo>
                  <a:pt x="1818" y="90375"/>
                </a:lnTo>
                <a:cubicBezTo>
                  <a:pt x="3030" y="88708"/>
                  <a:pt x="4545" y="87875"/>
                  <a:pt x="6364" y="87875"/>
                </a:cubicBezTo>
                <a:lnTo>
                  <a:pt x="6364" y="87875"/>
                </a:lnTo>
                <a:lnTo>
                  <a:pt x="83091" y="87875"/>
                </a:lnTo>
                <a:cubicBezTo>
                  <a:pt x="84970" y="87875"/>
                  <a:pt x="86515" y="88708"/>
                  <a:pt x="87727" y="90375"/>
                </a:cubicBezTo>
                <a:lnTo>
                  <a:pt x="87727" y="90375"/>
                </a:lnTo>
                <a:cubicBezTo>
                  <a:pt x="88879" y="92042"/>
                  <a:pt x="89455" y="94125"/>
                  <a:pt x="89455" y="96625"/>
                </a:cubicBezTo>
                <a:lnTo>
                  <a:pt x="89455" y="96625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4898-19"/>
          <p:cNvSpPr/>
          <p:nvPr/>
        </p:nvSpPr>
        <p:spPr>
          <a:xfrm>
            <a:off x="3228975" y="2630463"/>
            <a:ext cx="2686050" cy="873993"/>
          </a:xfrm>
          <a:prstGeom prst="roundRect">
            <a:avLst>
              <a:gd name="adj" fmla="val 435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9439834899-24"/>
          <p:cNvSpPr/>
          <p:nvPr/>
        </p:nvSpPr>
        <p:spPr>
          <a:xfrm>
            <a:off x="3228975" y="2630463"/>
            <a:ext cx="26860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2" y="29289"/>
                </a:lnTo>
                <a:lnTo>
                  <a:pt x="389" y="22699"/>
                </a:lnTo>
                <a:lnTo>
                  <a:pt x="473" y="16853"/>
                </a:lnTo>
                <a:lnTo>
                  <a:pt x="562" y="11808"/>
                </a:lnTo>
                <a:lnTo>
                  <a:pt x="657" y="7612"/>
                </a:lnTo>
                <a:lnTo>
                  <a:pt x="755" y="4306"/>
                </a:lnTo>
                <a:lnTo>
                  <a:pt x="856" y="1921"/>
                </a:lnTo>
                <a:lnTo>
                  <a:pt x="960" y="482"/>
                </a:lnTo>
                <a:lnTo>
                  <a:pt x="1064" y="0"/>
                </a:lnTo>
                <a:lnTo>
                  <a:pt x="98936" y="0"/>
                </a:lnTo>
                <a:lnTo>
                  <a:pt x="99040" y="482"/>
                </a:lnTo>
                <a:lnTo>
                  <a:pt x="99144" y="1921"/>
                </a:lnTo>
                <a:lnTo>
                  <a:pt x="99245" y="4306"/>
                </a:lnTo>
                <a:lnTo>
                  <a:pt x="99343" y="7612"/>
                </a:lnTo>
                <a:lnTo>
                  <a:pt x="99438" y="11808"/>
                </a:lnTo>
                <a:lnTo>
                  <a:pt x="99527" y="16853"/>
                </a:lnTo>
                <a:lnTo>
                  <a:pt x="99611" y="22699"/>
                </a:lnTo>
                <a:lnTo>
                  <a:pt x="99688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6" y="100000"/>
                </a:lnTo>
                <a:lnTo>
                  <a:pt x="1064" y="100000"/>
                </a:lnTo>
                <a:lnTo>
                  <a:pt x="1064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9439834903-34"/>
          <p:cNvCxnSpPr/>
          <p:nvPr/>
        </p:nvCxnSpPr>
        <p:spPr>
          <a:xfrm>
            <a:off x="3393281" y="3105522"/>
            <a:ext cx="2357438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9439834906-42"/>
          <p:cNvSpPr/>
          <p:nvPr/>
        </p:nvSpPr>
        <p:spPr>
          <a:xfrm>
            <a:off x="3393281" y="2801913"/>
            <a:ext cx="242888" cy="242888"/>
          </a:xfrm>
          <a:prstGeom prst="roundRect">
            <a:avLst>
              <a:gd name="adj" fmla="val 15686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4933-48"/>
          <p:cNvSpPr/>
          <p:nvPr/>
        </p:nvSpPr>
        <p:spPr>
          <a:xfrm>
            <a:off x="3464484" y="2870092"/>
            <a:ext cx="100481" cy="1065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909" y="0"/>
                </a:moveTo>
                <a:lnTo>
                  <a:pt x="47909" y="0"/>
                </a:lnTo>
                <a:cubicBezTo>
                  <a:pt x="48879" y="0"/>
                  <a:pt x="49758" y="212"/>
                  <a:pt x="50545" y="636"/>
                </a:cubicBezTo>
                <a:lnTo>
                  <a:pt x="50545" y="636"/>
                </a:lnTo>
                <a:lnTo>
                  <a:pt x="88273" y="16545"/>
                </a:lnTo>
                <a:cubicBezTo>
                  <a:pt x="90576" y="17515"/>
                  <a:pt x="92394" y="19000"/>
                  <a:pt x="93727" y="21000"/>
                </a:cubicBezTo>
                <a:lnTo>
                  <a:pt x="93727" y="21000"/>
                </a:lnTo>
                <a:cubicBezTo>
                  <a:pt x="95182" y="23000"/>
                  <a:pt x="95909" y="25333"/>
                  <a:pt x="95909" y="28000"/>
                </a:cubicBezTo>
                <a:lnTo>
                  <a:pt x="95909" y="28000"/>
                </a:lnTo>
                <a:cubicBezTo>
                  <a:pt x="96030" y="34788"/>
                  <a:pt x="94879" y="42758"/>
                  <a:pt x="92455" y="51909"/>
                </a:cubicBezTo>
                <a:lnTo>
                  <a:pt x="92455" y="51909"/>
                </a:lnTo>
                <a:cubicBezTo>
                  <a:pt x="90091" y="61121"/>
                  <a:pt x="85788" y="70061"/>
                  <a:pt x="79545" y="78727"/>
                </a:cubicBezTo>
                <a:lnTo>
                  <a:pt x="79545" y="78727"/>
                </a:lnTo>
                <a:cubicBezTo>
                  <a:pt x="73424" y="87515"/>
                  <a:pt x="64636" y="94758"/>
                  <a:pt x="53182" y="100455"/>
                </a:cubicBezTo>
                <a:lnTo>
                  <a:pt x="53182" y="100455"/>
                </a:lnTo>
                <a:cubicBezTo>
                  <a:pt x="49667" y="102091"/>
                  <a:pt x="46182" y="102091"/>
                  <a:pt x="42727" y="100455"/>
                </a:cubicBezTo>
                <a:lnTo>
                  <a:pt x="42727" y="100455"/>
                </a:lnTo>
                <a:cubicBezTo>
                  <a:pt x="31273" y="94758"/>
                  <a:pt x="22485" y="87515"/>
                  <a:pt x="16364" y="78727"/>
                </a:cubicBezTo>
                <a:lnTo>
                  <a:pt x="16364" y="78727"/>
                </a:lnTo>
                <a:cubicBezTo>
                  <a:pt x="10121" y="70061"/>
                  <a:pt x="5788" y="61121"/>
                  <a:pt x="3364" y="51909"/>
                </a:cubicBezTo>
                <a:lnTo>
                  <a:pt x="3364" y="51909"/>
                </a:lnTo>
                <a:cubicBezTo>
                  <a:pt x="1000" y="42758"/>
                  <a:pt x="-121" y="34788"/>
                  <a:pt x="0" y="28000"/>
                </a:cubicBezTo>
                <a:lnTo>
                  <a:pt x="0" y="28000"/>
                </a:lnTo>
                <a:cubicBezTo>
                  <a:pt x="0" y="25333"/>
                  <a:pt x="727" y="23000"/>
                  <a:pt x="2182" y="21000"/>
                </a:cubicBezTo>
                <a:lnTo>
                  <a:pt x="2182" y="21000"/>
                </a:lnTo>
                <a:cubicBezTo>
                  <a:pt x="3515" y="19000"/>
                  <a:pt x="5333" y="17515"/>
                  <a:pt x="7636" y="16545"/>
                </a:cubicBezTo>
                <a:lnTo>
                  <a:pt x="7636" y="16545"/>
                </a:lnTo>
                <a:lnTo>
                  <a:pt x="45364" y="636"/>
                </a:lnTo>
                <a:cubicBezTo>
                  <a:pt x="46152" y="212"/>
                  <a:pt x="47000" y="0"/>
                  <a:pt x="47909" y="0"/>
                </a:cubicBezTo>
                <a:lnTo>
                  <a:pt x="47909" y="0"/>
                </a:lnTo>
                <a:moveTo>
                  <a:pt x="47909" y="13364"/>
                </a:moveTo>
                <a:lnTo>
                  <a:pt x="47909" y="13364"/>
                </a:lnTo>
                <a:lnTo>
                  <a:pt x="47909" y="88909"/>
                </a:lnTo>
                <a:cubicBezTo>
                  <a:pt x="57000" y="84242"/>
                  <a:pt x="64152" y="78303"/>
                  <a:pt x="69364" y="71091"/>
                </a:cubicBezTo>
                <a:lnTo>
                  <a:pt x="69364" y="71091"/>
                </a:lnTo>
                <a:cubicBezTo>
                  <a:pt x="74394" y="63939"/>
                  <a:pt x="77970" y="56545"/>
                  <a:pt x="80091" y="48909"/>
                </a:cubicBezTo>
                <a:lnTo>
                  <a:pt x="80091" y="48909"/>
                </a:lnTo>
                <a:cubicBezTo>
                  <a:pt x="82091" y="41212"/>
                  <a:pt x="83091" y="34303"/>
                  <a:pt x="83091" y="28182"/>
                </a:cubicBezTo>
                <a:lnTo>
                  <a:pt x="83091" y="28182"/>
                </a:lnTo>
                <a:lnTo>
                  <a:pt x="47909" y="13364"/>
                </a:lnTo>
                <a:lnTo>
                  <a:pt x="47909" y="13364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4899-20"/>
          <p:cNvSpPr/>
          <p:nvPr/>
        </p:nvSpPr>
        <p:spPr>
          <a:xfrm>
            <a:off x="6057900" y="2630463"/>
            <a:ext cx="2686050" cy="873993"/>
          </a:xfrm>
          <a:prstGeom prst="roundRect">
            <a:avLst>
              <a:gd name="adj" fmla="val 435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9439834900-25"/>
          <p:cNvSpPr/>
          <p:nvPr/>
        </p:nvSpPr>
        <p:spPr>
          <a:xfrm>
            <a:off x="6057900" y="2630463"/>
            <a:ext cx="26860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2" y="29289"/>
                </a:lnTo>
                <a:lnTo>
                  <a:pt x="389" y="22699"/>
                </a:lnTo>
                <a:lnTo>
                  <a:pt x="473" y="16853"/>
                </a:lnTo>
                <a:lnTo>
                  <a:pt x="562" y="11808"/>
                </a:lnTo>
                <a:lnTo>
                  <a:pt x="657" y="7612"/>
                </a:lnTo>
                <a:lnTo>
                  <a:pt x="755" y="4306"/>
                </a:lnTo>
                <a:lnTo>
                  <a:pt x="856" y="1921"/>
                </a:lnTo>
                <a:lnTo>
                  <a:pt x="960" y="482"/>
                </a:lnTo>
                <a:lnTo>
                  <a:pt x="1064" y="0"/>
                </a:lnTo>
                <a:lnTo>
                  <a:pt x="98936" y="0"/>
                </a:lnTo>
                <a:lnTo>
                  <a:pt x="99040" y="482"/>
                </a:lnTo>
                <a:lnTo>
                  <a:pt x="99144" y="1921"/>
                </a:lnTo>
                <a:lnTo>
                  <a:pt x="99245" y="4306"/>
                </a:lnTo>
                <a:lnTo>
                  <a:pt x="99343" y="7612"/>
                </a:lnTo>
                <a:lnTo>
                  <a:pt x="99438" y="11808"/>
                </a:lnTo>
                <a:lnTo>
                  <a:pt x="99527" y="16853"/>
                </a:lnTo>
                <a:lnTo>
                  <a:pt x="99611" y="22699"/>
                </a:lnTo>
                <a:lnTo>
                  <a:pt x="99688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6" y="100000"/>
                </a:lnTo>
                <a:lnTo>
                  <a:pt x="1064" y="100000"/>
                </a:lnTo>
                <a:lnTo>
                  <a:pt x="1064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9439834903-35"/>
          <p:cNvCxnSpPr/>
          <p:nvPr/>
        </p:nvCxnSpPr>
        <p:spPr>
          <a:xfrm>
            <a:off x="6222206" y="3105522"/>
            <a:ext cx="2357438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9439834907-43"/>
          <p:cNvSpPr/>
          <p:nvPr/>
        </p:nvSpPr>
        <p:spPr>
          <a:xfrm>
            <a:off x="6222206" y="2801913"/>
            <a:ext cx="242888" cy="242888"/>
          </a:xfrm>
          <a:prstGeom prst="roundRect">
            <a:avLst>
              <a:gd name="adj" fmla="val 15686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4948-63"/>
          <p:cNvSpPr/>
          <p:nvPr/>
        </p:nvSpPr>
        <p:spPr>
          <a:xfrm>
            <a:off x="6290072" y="286977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545" y="1000"/>
                </a:moveTo>
                <a:lnTo>
                  <a:pt x="46545" y="1000"/>
                </a:lnTo>
                <a:cubicBezTo>
                  <a:pt x="49636" y="-333"/>
                  <a:pt x="52758" y="-333"/>
                  <a:pt x="55909" y="1000"/>
                </a:cubicBezTo>
                <a:lnTo>
                  <a:pt x="55909" y="1000"/>
                </a:lnTo>
                <a:lnTo>
                  <a:pt x="99455" y="21182"/>
                </a:lnTo>
                <a:cubicBezTo>
                  <a:pt x="101212" y="22091"/>
                  <a:pt x="102152" y="23545"/>
                  <a:pt x="102273" y="25545"/>
                </a:cubicBezTo>
                <a:lnTo>
                  <a:pt x="102273" y="25545"/>
                </a:lnTo>
                <a:cubicBezTo>
                  <a:pt x="102152" y="27545"/>
                  <a:pt x="101212" y="29030"/>
                  <a:pt x="99455" y="30000"/>
                </a:cubicBezTo>
                <a:lnTo>
                  <a:pt x="99455" y="30000"/>
                </a:lnTo>
                <a:lnTo>
                  <a:pt x="55727" y="50182"/>
                </a:lnTo>
                <a:cubicBezTo>
                  <a:pt x="52697" y="51455"/>
                  <a:pt x="49576" y="51455"/>
                  <a:pt x="46364" y="50182"/>
                </a:cubicBezTo>
                <a:lnTo>
                  <a:pt x="46364" y="50182"/>
                </a:lnTo>
                <a:lnTo>
                  <a:pt x="2818" y="30000"/>
                </a:lnTo>
                <a:cubicBezTo>
                  <a:pt x="1061" y="29030"/>
                  <a:pt x="121" y="27545"/>
                  <a:pt x="0" y="25545"/>
                </a:cubicBezTo>
                <a:lnTo>
                  <a:pt x="0" y="25545"/>
                </a:lnTo>
                <a:cubicBezTo>
                  <a:pt x="121" y="23545"/>
                  <a:pt x="1061" y="22091"/>
                  <a:pt x="2818" y="21182"/>
                </a:cubicBezTo>
                <a:lnTo>
                  <a:pt x="2818" y="21182"/>
                </a:lnTo>
                <a:lnTo>
                  <a:pt x="46545" y="1000"/>
                </a:lnTo>
                <a:moveTo>
                  <a:pt x="88909" y="41909"/>
                </a:moveTo>
                <a:lnTo>
                  <a:pt x="88909" y="41909"/>
                </a:lnTo>
                <a:lnTo>
                  <a:pt x="99455" y="46727"/>
                </a:lnTo>
                <a:cubicBezTo>
                  <a:pt x="101212" y="47697"/>
                  <a:pt x="102152" y="49182"/>
                  <a:pt x="102273" y="51182"/>
                </a:cubicBezTo>
                <a:lnTo>
                  <a:pt x="102273" y="51182"/>
                </a:lnTo>
                <a:cubicBezTo>
                  <a:pt x="102152" y="53121"/>
                  <a:pt x="101212" y="54576"/>
                  <a:pt x="99455" y="55545"/>
                </a:cubicBezTo>
                <a:lnTo>
                  <a:pt x="99455" y="55545"/>
                </a:lnTo>
                <a:lnTo>
                  <a:pt x="55727" y="75727"/>
                </a:lnTo>
                <a:cubicBezTo>
                  <a:pt x="52697" y="77061"/>
                  <a:pt x="49576" y="77061"/>
                  <a:pt x="46364" y="75727"/>
                </a:cubicBezTo>
                <a:lnTo>
                  <a:pt x="46364" y="75727"/>
                </a:lnTo>
                <a:lnTo>
                  <a:pt x="2818" y="55545"/>
                </a:lnTo>
                <a:cubicBezTo>
                  <a:pt x="1061" y="54576"/>
                  <a:pt x="121" y="53121"/>
                  <a:pt x="0" y="51182"/>
                </a:cubicBezTo>
                <a:lnTo>
                  <a:pt x="0" y="51182"/>
                </a:lnTo>
                <a:cubicBezTo>
                  <a:pt x="121" y="49182"/>
                  <a:pt x="1061" y="47697"/>
                  <a:pt x="2818" y="46727"/>
                </a:cubicBezTo>
                <a:lnTo>
                  <a:pt x="2818" y="46727"/>
                </a:lnTo>
                <a:lnTo>
                  <a:pt x="13364" y="41909"/>
                </a:lnTo>
                <a:lnTo>
                  <a:pt x="43727" y="55909"/>
                </a:lnTo>
                <a:cubicBezTo>
                  <a:pt x="48697" y="58030"/>
                  <a:pt x="53636" y="58030"/>
                  <a:pt x="58545" y="55909"/>
                </a:cubicBezTo>
                <a:lnTo>
                  <a:pt x="58545" y="55909"/>
                </a:lnTo>
                <a:lnTo>
                  <a:pt x="88909" y="41909"/>
                </a:lnTo>
                <a:moveTo>
                  <a:pt x="58545" y="81455"/>
                </a:moveTo>
                <a:lnTo>
                  <a:pt x="58545" y="81455"/>
                </a:lnTo>
                <a:lnTo>
                  <a:pt x="88909" y="67545"/>
                </a:lnTo>
                <a:lnTo>
                  <a:pt x="99455" y="72273"/>
                </a:lnTo>
                <a:cubicBezTo>
                  <a:pt x="101212" y="73242"/>
                  <a:pt x="102152" y="74727"/>
                  <a:pt x="102273" y="76727"/>
                </a:cubicBezTo>
                <a:lnTo>
                  <a:pt x="102273" y="76727"/>
                </a:lnTo>
                <a:cubicBezTo>
                  <a:pt x="102152" y="78727"/>
                  <a:pt x="101212" y="80182"/>
                  <a:pt x="99455" y="81091"/>
                </a:cubicBezTo>
                <a:lnTo>
                  <a:pt x="99455" y="81091"/>
                </a:lnTo>
                <a:lnTo>
                  <a:pt x="55727" y="101273"/>
                </a:lnTo>
                <a:cubicBezTo>
                  <a:pt x="52697" y="102606"/>
                  <a:pt x="49576" y="102606"/>
                  <a:pt x="46364" y="101273"/>
                </a:cubicBezTo>
                <a:lnTo>
                  <a:pt x="46364" y="101273"/>
                </a:lnTo>
                <a:lnTo>
                  <a:pt x="2818" y="81091"/>
                </a:lnTo>
                <a:cubicBezTo>
                  <a:pt x="1061" y="80182"/>
                  <a:pt x="121" y="78727"/>
                  <a:pt x="0" y="76727"/>
                </a:cubicBezTo>
                <a:lnTo>
                  <a:pt x="0" y="76727"/>
                </a:lnTo>
                <a:cubicBezTo>
                  <a:pt x="121" y="74727"/>
                  <a:pt x="1061" y="73242"/>
                  <a:pt x="2818" y="72273"/>
                </a:cubicBezTo>
                <a:lnTo>
                  <a:pt x="2818" y="72273"/>
                </a:lnTo>
                <a:lnTo>
                  <a:pt x="13364" y="67545"/>
                </a:lnTo>
                <a:lnTo>
                  <a:pt x="43727" y="81455"/>
                </a:lnTo>
                <a:cubicBezTo>
                  <a:pt x="48697" y="83636"/>
                  <a:pt x="53636" y="83636"/>
                  <a:pt x="58545" y="81455"/>
                </a:cubicBezTo>
                <a:lnTo>
                  <a:pt x="58545" y="81455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4895-14"/>
          <p:cNvSpPr/>
          <p:nvPr/>
        </p:nvSpPr>
        <p:spPr>
          <a:xfrm>
            <a:off x="400050" y="3690193"/>
            <a:ext cx="83439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9"/>
                </a:lnTo>
                <a:lnTo>
                  <a:pt x="99725" y="111"/>
                </a:lnTo>
                <a:lnTo>
                  <a:pt x="99757" y="241"/>
                </a:lnTo>
                <a:lnTo>
                  <a:pt x="99789" y="426"/>
                </a:lnTo>
                <a:lnTo>
                  <a:pt x="99818" y="648"/>
                </a:lnTo>
                <a:lnTo>
                  <a:pt x="99848" y="944"/>
                </a:lnTo>
                <a:lnTo>
                  <a:pt x="99874" y="1259"/>
                </a:lnTo>
                <a:lnTo>
                  <a:pt x="99900" y="1630"/>
                </a:lnTo>
                <a:lnTo>
                  <a:pt x="99922" y="2037"/>
                </a:lnTo>
                <a:lnTo>
                  <a:pt x="99942" y="2463"/>
                </a:lnTo>
                <a:lnTo>
                  <a:pt x="99960" y="2944"/>
                </a:lnTo>
                <a:lnTo>
                  <a:pt x="99974" y="3426"/>
                </a:lnTo>
                <a:lnTo>
                  <a:pt x="99985" y="3944"/>
                </a:lnTo>
                <a:lnTo>
                  <a:pt x="99993" y="4463"/>
                </a:lnTo>
                <a:lnTo>
                  <a:pt x="99999" y="5019"/>
                </a:lnTo>
                <a:lnTo>
                  <a:pt x="100000" y="5556"/>
                </a:lnTo>
                <a:lnTo>
                  <a:pt x="100000" y="94444"/>
                </a:lnTo>
                <a:lnTo>
                  <a:pt x="99999" y="94981"/>
                </a:lnTo>
                <a:lnTo>
                  <a:pt x="99993" y="95537"/>
                </a:lnTo>
                <a:lnTo>
                  <a:pt x="99985" y="96056"/>
                </a:lnTo>
                <a:lnTo>
                  <a:pt x="99974" y="96574"/>
                </a:lnTo>
                <a:lnTo>
                  <a:pt x="99960" y="97056"/>
                </a:lnTo>
                <a:lnTo>
                  <a:pt x="99942" y="97537"/>
                </a:lnTo>
                <a:lnTo>
                  <a:pt x="99922" y="97963"/>
                </a:lnTo>
                <a:lnTo>
                  <a:pt x="99900" y="98370"/>
                </a:lnTo>
                <a:lnTo>
                  <a:pt x="99874" y="98741"/>
                </a:lnTo>
                <a:lnTo>
                  <a:pt x="99848" y="99056"/>
                </a:lnTo>
                <a:lnTo>
                  <a:pt x="99818" y="99352"/>
                </a:lnTo>
                <a:lnTo>
                  <a:pt x="99789" y="99574"/>
                </a:lnTo>
                <a:lnTo>
                  <a:pt x="99757" y="99759"/>
                </a:lnTo>
                <a:lnTo>
                  <a:pt x="99725" y="99889"/>
                </a:lnTo>
                <a:lnTo>
                  <a:pt x="99691" y="99981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1"/>
                </a:lnTo>
                <a:lnTo>
                  <a:pt x="275" y="99889"/>
                </a:lnTo>
                <a:lnTo>
                  <a:pt x="243" y="99759"/>
                </a:lnTo>
                <a:lnTo>
                  <a:pt x="211" y="99574"/>
                </a:lnTo>
                <a:lnTo>
                  <a:pt x="182" y="99352"/>
                </a:lnTo>
                <a:lnTo>
                  <a:pt x="152" y="99056"/>
                </a:lnTo>
                <a:lnTo>
                  <a:pt x="126" y="98741"/>
                </a:lnTo>
                <a:lnTo>
                  <a:pt x="100" y="98370"/>
                </a:lnTo>
                <a:lnTo>
                  <a:pt x="78" y="97963"/>
                </a:lnTo>
                <a:lnTo>
                  <a:pt x="58" y="97537"/>
                </a:lnTo>
                <a:lnTo>
                  <a:pt x="40" y="97056"/>
                </a:lnTo>
                <a:lnTo>
                  <a:pt x="26" y="96574"/>
                </a:lnTo>
                <a:lnTo>
                  <a:pt x="15" y="96056"/>
                </a:lnTo>
                <a:lnTo>
                  <a:pt x="7" y="95537"/>
                </a:lnTo>
                <a:lnTo>
                  <a:pt x="1" y="94981"/>
                </a:lnTo>
                <a:lnTo>
                  <a:pt x="0" y="94444"/>
                </a:lnTo>
                <a:lnTo>
                  <a:pt x="0" y="5556"/>
                </a:lnTo>
                <a:lnTo>
                  <a:pt x="1" y="5019"/>
                </a:lnTo>
                <a:lnTo>
                  <a:pt x="7" y="4463"/>
                </a:lnTo>
                <a:lnTo>
                  <a:pt x="15" y="3944"/>
                </a:lnTo>
                <a:lnTo>
                  <a:pt x="26" y="3426"/>
                </a:lnTo>
                <a:lnTo>
                  <a:pt x="40" y="2944"/>
                </a:lnTo>
                <a:lnTo>
                  <a:pt x="58" y="2463"/>
                </a:lnTo>
                <a:lnTo>
                  <a:pt x="78" y="2037"/>
                </a:lnTo>
                <a:lnTo>
                  <a:pt x="100" y="1630"/>
                </a:lnTo>
                <a:lnTo>
                  <a:pt x="126" y="1259"/>
                </a:lnTo>
                <a:lnTo>
                  <a:pt x="152" y="944"/>
                </a:lnTo>
                <a:lnTo>
                  <a:pt x="182" y="648"/>
                </a:lnTo>
                <a:lnTo>
                  <a:pt x="211" y="426"/>
                </a:lnTo>
                <a:lnTo>
                  <a:pt x="243" y="241"/>
                </a:lnTo>
                <a:lnTo>
                  <a:pt x="275" y="111"/>
                </a:lnTo>
                <a:lnTo>
                  <a:pt x="309" y="19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4895-16"/>
          <p:cNvSpPr/>
          <p:nvPr/>
        </p:nvSpPr>
        <p:spPr>
          <a:xfrm>
            <a:off x="400050" y="3690193"/>
            <a:ext cx="42863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7"/>
                </a:lnTo>
                <a:lnTo>
                  <a:pt x="53661" y="107"/>
                </a:lnTo>
                <a:lnTo>
                  <a:pt x="47314" y="239"/>
                </a:lnTo>
                <a:lnTo>
                  <a:pt x="41154" y="423"/>
                </a:lnTo>
                <a:lnTo>
                  <a:pt x="35240" y="656"/>
                </a:lnTo>
                <a:lnTo>
                  <a:pt x="29629" y="936"/>
                </a:lnTo>
                <a:lnTo>
                  <a:pt x="24374" y="1261"/>
                </a:lnTo>
                <a:lnTo>
                  <a:pt x="19526" y="1627"/>
                </a:lnTo>
                <a:lnTo>
                  <a:pt x="15133" y="2031"/>
                </a:lnTo>
                <a:lnTo>
                  <a:pt x="11235" y="2469"/>
                </a:lnTo>
                <a:lnTo>
                  <a:pt x="7872" y="2937"/>
                </a:lnTo>
                <a:lnTo>
                  <a:pt x="5075" y="3430"/>
                </a:lnTo>
                <a:lnTo>
                  <a:pt x="2871" y="3943"/>
                </a:lnTo>
                <a:lnTo>
                  <a:pt x="1281" y="4472"/>
                </a:lnTo>
                <a:lnTo>
                  <a:pt x="321" y="5011"/>
                </a:lnTo>
                <a:lnTo>
                  <a:pt x="0" y="5556"/>
                </a:lnTo>
                <a:lnTo>
                  <a:pt x="0" y="94444"/>
                </a:lnTo>
                <a:lnTo>
                  <a:pt x="321" y="94989"/>
                </a:lnTo>
                <a:lnTo>
                  <a:pt x="1281" y="95528"/>
                </a:lnTo>
                <a:lnTo>
                  <a:pt x="2871" y="96057"/>
                </a:lnTo>
                <a:lnTo>
                  <a:pt x="5075" y="96570"/>
                </a:lnTo>
                <a:lnTo>
                  <a:pt x="7872" y="97063"/>
                </a:lnTo>
                <a:lnTo>
                  <a:pt x="11235" y="97531"/>
                </a:lnTo>
                <a:lnTo>
                  <a:pt x="15133" y="97969"/>
                </a:lnTo>
                <a:lnTo>
                  <a:pt x="19526" y="98373"/>
                </a:lnTo>
                <a:lnTo>
                  <a:pt x="24374" y="98739"/>
                </a:lnTo>
                <a:lnTo>
                  <a:pt x="29629" y="99064"/>
                </a:lnTo>
                <a:lnTo>
                  <a:pt x="35240" y="99344"/>
                </a:lnTo>
                <a:lnTo>
                  <a:pt x="41154" y="99577"/>
                </a:lnTo>
                <a:lnTo>
                  <a:pt x="47314" y="99761"/>
                </a:lnTo>
                <a:lnTo>
                  <a:pt x="53661" y="99893"/>
                </a:lnTo>
                <a:lnTo>
                  <a:pt x="60132" y="9997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444"/>
                </a:lnTo>
                <a:lnTo>
                  <a:pt x="100000" y="5556"/>
                </a:lnTo>
                <a:lnTo>
                  <a:pt x="100000" y="555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4899-21"/>
          <p:cNvSpPr/>
          <p:nvPr/>
        </p:nvSpPr>
        <p:spPr>
          <a:xfrm>
            <a:off x="642938" y="3804493"/>
            <a:ext cx="285750" cy="2857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4944-58"/>
          <p:cNvSpPr/>
          <p:nvPr/>
        </p:nvSpPr>
        <p:spPr>
          <a:xfrm>
            <a:off x="705445" y="3891111"/>
            <a:ext cx="16073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353" y="98417"/>
                </a:moveTo>
                <a:lnTo>
                  <a:pt x="22353" y="98417"/>
                </a:lnTo>
                <a:cubicBezTo>
                  <a:pt x="16039" y="98139"/>
                  <a:pt x="10765" y="95083"/>
                  <a:pt x="6529" y="89250"/>
                </a:cubicBezTo>
                <a:lnTo>
                  <a:pt x="6529" y="89250"/>
                </a:lnTo>
                <a:lnTo>
                  <a:pt x="6529" y="89250"/>
                </a:lnTo>
                <a:cubicBezTo>
                  <a:pt x="2373" y="83194"/>
                  <a:pt x="196" y="75722"/>
                  <a:pt x="0" y="66833"/>
                </a:cubicBezTo>
                <a:lnTo>
                  <a:pt x="0" y="66833"/>
                </a:lnTo>
                <a:cubicBezTo>
                  <a:pt x="118" y="59778"/>
                  <a:pt x="1510" y="53611"/>
                  <a:pt x="4176" y="48333"/>
                </a:cubicBezTo>
                <a:lnTo>
                  <a:pt x="4176" y="48333"/>
                </a:lnTo>
                <a:cubicBezTo>
                  <a:pt x="6882" y="43056"/>
                  <a:pt x="10451" y="39250"/>
                  <a:pt x="14882" y="36917"/>
                </a:cubicBezTo>
                <a:lnTo>
                  <a:pt x="14882" y="36917"/>
                </a:lnTo>
                <a:cubicBezTo>
                  <a:pt x="14882" y="36306"/>
                  <a:pt x="14882" y="35722"/>
                  <a:pt x="14882" y="35167"/>
                </a:cubicBezTo>
                <a:lnTo>
                  <a:pt x="14882" y="35167"/>
                </a:lnTo>
                <a:cubicBezTo>
                  <a:pt x="15078" y="25222"/>
                  <a:pt x="17510" y="16944"/>
                  <a:pt x="22176" y="10333"/>
                </a:cubicBezTo>
                <a:lnTo>
                  <a:pt x="22176" y="10333"/>
                </a:lnTo>
                <a:cubicBezTo>
                  <a:pt x="26843" y="3722"/>
                  <a:pt x="32686" y="278"/>
                  <a:pt x="39706" y="0"/>
                </a:cubicBezTo>
                <a:lnTo>
                  <a:pt x="39706" y="0"/>
                </a:lnTo>
                <a:cubicBezTo>
                  <a:pt x="44373" y="167"/>
                  <a:pt x="48569" y="1778"/>
                  <a:pt x="52294" y="4833"/>
                </a:cubicBezTo>
                <a:lnTo>
                  <a:pt x="52294" y="4833"/>
                </a:lnTo>
                <a:cubicBezTo>
                  <a:pt x="55980" y="8056"/>
                  <a:pt x="58980" y="12306"/>
                  <a:pt x="61294" y="17583"/>
                </a:cubicBezTo>
                <a:lnTo>
                  <a:pt x="61294" y="17583"/>
                </a:lnTo>
                <a:cubicBezTo>
                  <a:pt x="63647" y="15250"/>
                  <a:pt x="66373" y="14083"/>
                  <a:pt x="69471" y="14083"/>
                </a:cubicBezTo>
                <a:lnTo>
                  <a:pt x="69471" y="14083"/>
                </a:lnTo>
                <a:cubicBezTo>
                  <a:pt x="73706" y="14194"/>
                  <a:pt x="77235" y="16250"/>
                  <a:pt x="80059" y="20250"/>
                </a:cubicBezTo>
                <a:lnTo>
                  <a:pt x="80059" y="20250"/>
                </a:lnTo>
                <a:cubicBezTo>
                  <a:pt x="82843" y="24194"/>
                  <a:pt x="84275" y="29167"/>
                  <a:pt x="84353" y="35167"/>
                </a:cubicBezTo>
                <a:lnTo>
                  <a:pt x="84353" y="35167"/>
                </a:lnTo>
                <a:cubicBezTo>
                  <a:pt x="84353" y="37778"/>
                  <a:pt x="84059" y="40333"/>
                  <a:pt x="83471" y="42833"/>
                </a:cubicBezTo>
                <a:lnTo>
                  <a:pt x="83471" y="42833"/>
                </a:lnTo>
                <a:cubicBezTo>
                  <a:pt x="88020" y="44167"/>
                  <a:pt x="91784" y="47389"/>
                  <a:pt x="94765" y="52500"/>
                </a:cubicBezTo>
                <a:lnTo>
                  <a:pt x="94765" y="52500"/>
                </a:lnTo>
                <a:cubicBezTo>
                  <a:pt x="97667" y="57500"/>
                  <a:pt x="99176" y="63444"/>
                  <a:pt x="99294" y="70333"/>
                </a:cubicBezTo>
                <a:lnTo>
                  <a:pt x="99294" y="70333"/>
                </a:lnTo>
                <a:cubicBezTo>
                  <a:pt x="99176" y="78222"/>
                  <a:pt x="97255" y="84889"/>
                  <a:pt x="93529" y="90333"/>
                </a:cubicBezTo>
                <a:lnTo>
                  <a:pt x="93529" y="90333"/>
                </a:lnTo>
                <a:cubicBezTo>
                  <a:pt x="89686" y="95611"/>
                  <a:pt x="84980" y="98306"/>
                  <a:pt x="79412" y="98417"/>
                </a:cubicBezTo>
                <a:lnTo>
                  <a:pt x="79412" y="98417"/>
                </a:lnTo>
                <a:lnTo>
                  <a:pt x="22353" y="98417"/>
                </a:lnTo>
                <a:moveTo>
                  <a:pt x="34588" y="61750"/>
                </a:moveTo>
                <a:lnTo>
                  <a:pt x="34588" y="61750"/>
                </a:lnTo>
                <a:lnTo>
                  <a:pt x="47000" y="79333"/>
                </a:lnTo>
                <a:cubicBezTo>
                  <a:pt x="48765" y="81389"/>
                  <a:pt x="50529" y="81389"/>
                  <a:pt x="52294" y="79333"/>
                </a:cubicBezTo>
                <a:lnTo>
                  <a:pt x="52294" y="79333"/>
                </a:lnTo>
                <a:lnTo>
                  <a:pt x="64706" y="61750"/>
                </a:lnTo>
                <a:cubicBezTo>
                  <a:pt x="66118" y="59250"/>
                  <a:pt x="66118" y="56750"/>
                  <a:pt x="64706" y="54250"/>
                </a:cubicBezTo>
                <a:lnTo>
                  <a:pt x="64706" y="54250"/>
                </a:lnTo>
                <a:cubicBezTo>
                  <a:pt x="62941" y="52194"/>
                  <a:pt x="61176" y="52194"/>
                  <a:pt x="59412" y="54250"/>
                </a:cubicBezTo>
                <a:lnTo>
                  <a:pt x="59412" y="54250"/>
                </a:lnTo>
                <a:lnTo>
                  <a:pt x="53353" y="62833"/>
                </a:lnTo>
                <a:lnTo>
                  <a:pt x="53353" y="33417"/>
                </a:lnTo>
                <a:cubicBezTo>
                  <a:pt x="53157" y="30194"/>
                  <a:pt x="51922" y="28444"/>
                  <a:pt x="49647" y="28167"/>
                </a:cubicBezTo>
                <a:lnTo>
                  <a:pt x="49647" y="28167"/>
                </a:lnTo>
                <a:cubicBezTo>
                  <a:pt x="47373" y="28444"/>
                  <a:pt x="46118" y="30194"/>
                  <a:pt x="45882" y="33417"/>
                </a:cubicBezTo>
                <a:lnTo>
                  <a:pt x="45882" y="33417"/>
                </a:lnTo>
                <a:lnTo>
                  <a:pt x="45882" y="62833"/>
                </a:lnTo>
                <a:lnTo>
                  <a:pt x="39882" y="54250"/>
                </a:lnTo>
                <a:cubicBezTo>
                  <a:pt x="38118" y="52194"/>
                  <a:pt x="36353" y="52194"/>
                  <a:pt x="34588" y="54250"/>
                </a:cubicBezTo>
                <a:lnTo>
                  <a:pt x="34588" y="54250"/>
                </a:lnTo>
                <a:cubicBezTo>
                  <a:pt x="33137" y="56750"/>
                  <a:pt x="33137" y="59250"/>
                  <a:pt x="34588" y="61750"/>
                </a:cubicBezTo>
                <a:lnTo>
                  <a:pt x="34588" y="6175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489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9439834891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9439834892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6" name="el-1789439834893-8"/>
          <p:cNvSpPr txBox="1"/>
          <p:nvPr/>
        </p:nvSpPr>
        <p:spPr>
          <a:xfrm>
            <a:off x="3748236" y="157163"/>
            <a:ext cx="19002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电缆穿过非防护区保护措施</a:t>
            </a:r>
            <a:endParaRPr/>
          </a:p>
        </p:txBody>
      </p:sp>
      <p:sp>
        <p:nvSpPr>
          <p:cNvPr id="37" name="el-1789439834893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· 线路敷设</a:t>
            </a:r>
            <a:endParaRPr/>
          </a:p>
        </p:txBody>
      </p:sp>
      <p:sp>
        <p:nvSpPr>
          <p:cNvPr id="38" name="el-1789439834901-29"/>
          <p:cNvSpPr txBox="1"/>
          <p:nvPr/>
        </p:nvSpPr>
        <p:spPr>
          <a:xfrm>
            <a:off x="1028700" y="1328291"/>
            <a:ext cx="155662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配电回路独立性要求</a:t>
            </a:r>
            <a:endParaRPr/>
          </a:p>
        </p:txBody>
      </p:sp>
      <p:sp>
        <p:nvSpPr>
          <p:cNvPr id="39" name="el-1789439834901-30"/>
          <p:cNvSpPr txBox="1"/>
          <p:nvPr/>
        </p:nvSpPr>
        <p:spPr>
          <a:xfrm>
            <a:off x="7993856" y="1364010"/>
            <a:ext cx="59864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强制规定</a:t>
            </a:r>
            <a:endParaRPr/>
          </a:p>
        </p:txBody>
      </p:sp>
      <p:sp>
        <p:nvSpPr>
          <p:cNvPr id="40" name="el-1789439834904-36"/>
          <p:cNvSpPr txBox="1"/>
          <p:nvPr/>
        </p:nvSpPr>
        <p:spPr>
          <a:xfrm>
            <a:off x="835819" y="1789063"/>
            <a:ext cx="4302681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从低压配电室、电站控制室至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每个防护单元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的战时配电回路应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各自独立</a:t>
            </a:r>
            <a:endParaRPr/>
          </a:p>
        </p:txBody>
      </p:sp>
      <p:sp>
        <p:nvSpPr>
          <p:cNvPr id="41" name="el-1789439834905-37"/>
          <p:cNvSpPr txBox="1"/>
          <p:nvPr/>
        </p:nvSpPr>
        <p:spPr>
          <a:xfrm>
            <a:off x="835819" y="2077603"/>
            <a:ext cx="6745843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战时内部电源配电回路的电缆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穿过其它防护单元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非防护区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时，应采取与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受电端防护单元等级相一致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的防护措施</a:t>
            </a:r>
            <a:endParaRPr/>
          </a:p>
        </p:txBody>
      </p:sp>
      <p:sp>
        <p:nvSpPr>
          <p:cNvPr id="42" name="el-1789439834905-38"/>
          <p:cNvSpPr txBox="1"/>
          <p:nvPr/>
        </p:nvSpPr>
        <p:spPr>
          <a:xfrm>
            <a:off x="878681" y="2844775"/>
            <a:ext cx="57938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穿管保护</a:t>
            </a:r>
            <a:endParaRPr/>
          </a:p>
        </p:txBody>
      </p:sp>
      <p:sp>
        <p:nvSpPr>
          <p:cNvPr id="43" name="el-1789439834901-26"/>
          <p:cNvSpPr txBox="1"/>
          <p:nvPr/>
        </p:nvSpPr>
        <p:spPr>
          <a:xfrm>
            <a:off x="564356" y="3180531"/>
            <a:ext cx="2442448" cy="188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电缆穿</a:t>
            </a: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热镀锌钢管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明敷或暗敷</a:t>
            </a:r>
            <a:endParaRPr/>
          </a:p>
        </p:txBody>
      </p:sp>
      <p:sp>
        <p:nvSpPr>
          <p:cNvPr id="44" name="el-1789439834905-39"/>
          <p:cNvSpPr txBox="1"/>
          <p:nvPr/>
        </p:nvSpPr>
        <p:spPr>
          <a:xfrm>
            <a:off x="3707606" y="2844775"/>
            <a:ext cx="57938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铠装电缆</a:t>
            </a:r>
            <a:endParaRPr/>
          </a:p>
        </p:txBody>
      </p:sp>
      <p:sp>
        <p:nvSpPr>
          <p:cNvPr id="45" name="el-1789439834901-27"/>
          <p:cNvSpPr txBox="1"/>
          <p:nvPr/>
        </p:nvSpPr>
        <p:spPr>
          <a:xfrm>
            <a:off x="3393281" y="3180531"/>
            <a:ext cx="2442448" cy="188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采用</a:t>
            </a: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铠装电缆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直接敷设，增强抗冲击能力</a:t>
            </a:r>
            <a:endParaRPr/>
          </a:p>
        </p:txBody>
      </p:sp>
      <p:sp>
        <p:nvSpPr>
          <p:cNvPr id="46" name="el-1789439834905-40"/>
          <p:cNvSpPr txBox="1"/>
          <p:nvPr/>
        </p:nvSpPr>
        <p:spPr>
          <a:xfrm>
            <a:off x="6536531" y="2844775"/>
            <a:ext cx="702945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组合式桥架</a:t>
            </a:r>
            <a:endParaRPr/>
          </a:p>
        </p:txBody>
      </p:sp>
      <p:sp>
        <p:nvSpPr>
          <p:cNvPr id="47" name="el-1789439834901-28"/>
          <p:cNvSpPr txBox="1"/>
          <p:nvPr/>
        </p:nvSpPr>
        <p:spPr>
          <a:xfrm>
            <a:off x="6222206" y="3180531"/>
            <a:ext cx="2442448" cy="188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采用</a:t>
            </a: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组合式钢板电缆桥架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保护</a:t>
            </a:r>
            <a:endParaRPr/>
          </a:p>
        </p:txBody>
      </p:sp>
      <p:sp>
        <p:nvSpPr>
          <p:cNvPr id="48" name="el-1789439834896-17"/>
          <p:cNvSpPr txBox="1"/>
          <p:nvPr/>
        </p:nvSpPr>
        <p:spPr>
          <a:xfrm>
            <a:off x="1042988" y="3838761"/>
            <a:ext cx="4166949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室外电缆引入</a:t>
            </a: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必须经</a:t>
            </a:r>
            <a:r>
              <a:rPr b="1" sz="106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防爆波电缆井</a:t>
            </a: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，防止冲击波沿电缆侵入工程内部</a:t>
            </a:r>
            <a:endParaRPr/>
          </a:p>
        </p:txBody>
      </p:sp>
      <p:sp>
        <p:nvSpPr>
          <p:cNvPr id="49" name="el-1789439834893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0" name="el-1789439834892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线路敷设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1" name="el-1789439834894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9439834894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59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4853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4853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4855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4856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4857-13"/>
          <p:cNvSpPr/>
          <p:nvPr/>
        </p:nvSpPr>
        <p:spPr>
          <a:xfrm>
            <a:off x="400050" y="1514810"/>
            <a:ext cx="8343900" cy="678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4"/>
                </a:lnTo>
                <a:lnTo>
                  <a:pt x="99725" y="85"/>
                </a:lnTo>
                <a:lnTo>
                  <a:pt x="99757" y="183"/>
                </a:lnTo>
                <a:lnTo>
                  <a:pt x="99789" y="324"/>
                </a:lnTo>
                <a:lnTo>
                  <a:pt x="99818" y="493"/>
                </a:lnTo>
                <a:lnTo>
                  <a:pt x="99848" y="718"/>
                </a:lnTo>
                <a:lnTo>
                  <a:pt x="99874" y="958"/>
                </a:lnTo>
                <a:lnTo>
                  <a:pt x="99900" y="1239"/>
                </a:lnTo>
                <a:lnTo>
                  <a:pt x="99922" y="1549"/>
                </a:lnTo>
                <a:lnTo>
                  <a:pt x="99942" y="1873"/>
                </a:lnTo>
                <a:lnTo>
                  <a:pt x="99960" y="2239"/>
                </a:lnTo>
                <a:lnTo>
                  <a:pt x="99974" y="2606"/>
                </a:lnTo>
                <a:lnTo>
                  <a:pt x="99985" y="3000"/>
                </a:lnTo>
                <a:lnTo>
                  <a:pt x="99993" y="3394"/>
                </a:lnTo>
                <a:lnTo>
                  <a:pt x="99999" y="3817"/>
                </a:lnTo>
                <a:lnTo>
                  <a:pt x="100000" y="4225"/>
                </a:lnTo>
                <a:lnTo>
                  <a:pt x="100000" y="95775"/>
                </a:lnTo>
                <a:lnTo>
                  <a:pt x="99999" y="96183"/>
                </a:lnTo>
                <a:lnTo>
                  <a:pt x="99993" y="96606"/>
                </a:lnTo>
                <a:lnTo>
                  <a:pt x="99985" y="97000"/>
                </a:lnTo>
                <a:lnTo>
                  <a:pt x="99974" y="97394"/>
                </a:lnTo>
                <a:lnTo>
                  <a:pt x="99960" y="97761"/>
                </a:lnTo>
                <a:lnTo>
                  <a:pt x="99942" y="98127"/>
                </a:lnTo>
                <a:lnTo>
                  <a:pt x="99922" y="98451"/>
                </a:lnTo>
                <a:lnTo>
                  <a:pt x="99900" y="98761"/>
                </a:lnTo>
                <a:lnTo>
                  <a:pt x="99874" y="99042"/>
                </a:lnTo>
                <a:lnTo>
                  <a:pt x="99848" y="99282"/>
                </a:lnTo>
                <a:lnTo>
                  <a:pt x="99818" y="99507"/>
                </a:lnTo>
                <a:lnTo>
                  <a:pt x="99789" y="99676"/>
                </a:lnTo>
                <a:lnTo>
                  <a:pt x="99757" y="99817"/>
                </a:lnTo>
                <a:lnTo>
                  <a:pt x="99725" y="99915"/>
                </a:lnTo>
                <a:lnTo>
                  <a:pt x="99691" y="9998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6"/>
                </a:lnTo>
                <a:lnTo>
                  <a:pt x="275" y="99915"/>
                </a:lnTo>
                <a:lnTo>
                  <a:pt x="243" y="99817"/>
                </a:lnTo>
                <a:lnTo>
                  <a:pt x="211" y="99676"/>
                </a:lnTo>
                <a:lnTo>
                  <a:pt x="182" y="99507"/>
                </a:lnTo>
                <a:lnTo>
                  <a:pt x="152" y="99282"/>
                </a:lnTo>
                <a:lnTo>
                  <a:pt x="126" y="99042"/>
                </a:lnTo>
                <a:lnTo>
                  <a:pt x="100" y="98761"/>
                </a:lnTo>
                <a:lnTo>
                  <a:pt x="78" y="98451"/>
                </a:lnTo>
                <a:lnTo>
                  <a:pt x="58" y="98127"/>
                </a:lnTo>
                <a:lnTo>
                  <a:pt x="40" y="97761"/>
                </a:lnTo>
                <a:lnTo>
                  <a:pt x="26" y="97394"/>
                </a:lnTo>
                <a:lnTo>
                  <a:pt x="15" y="97000"/>
                </a:lnTo>
                <a:lnTo>
                  <a:pt x="7" y="96606"/>
                </a:lnTo>
                <a:lnTo>
                  <a:pt x="1" y="96183"/>
                </a:lnTo>
                <a:lnTo>
                  <a:pt x="0" y="95775"/>
                </a:lnTo>
                <a:lnTo>
                  <a:pt x="0" y="4225"/>
                </a:lnTo>
                <a:lnTo>
                  <a:pt x="1" y="3817"/>
                </a:lnTo>
                <a:lnTo>
                  <a:pt x="7" y="3394"/>
                </a:lnTo>
                <a:lnTo>
                  <a:pt x="15" y="3000"/>
                </a:lnTo>
                <a:lnTo>
                  <a:pt x="26" y="2606"/>
                </a:lnTo>
                <a:lnTo>
                  <a:pt x="40" y="2239"/>
                </a:lnTo>
                <a:lnTo>
                  <a:pt x="58" y="1873"/>
                </a:lnTo>
                <a:lnTo>
                  <a:pt x="78" y="1549"/>
                </a:lnTo>
                <a:lnTo>
                  <a:pt x="100" y="1239"/>
                </a:lnTo>
                <a:lnTo>
                  <a:pt x="126" y="958"/>
                </a:lnTo>
                <a:lnTo>
                  <a:pt x="152" y="718"/>
                </a:lnTo>
                <a:lnTo>
                  <a:pt x="182" y="493"/>
                </a:lnTo>
                <a:lnTo>
                  <a:pt x="211" y="324"/>
                </a:lnTo>
                <a:lnTo>
                  <a:pt x="243" y="183"/>
                </a:lnTo>
                <a:lnTo>
                  <a:pt x="275" y="85"/>
                </a:lnTo>
                <a:lnTo>
                  <a:pt x="309" y="1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4857-15"/>
          <p:cNvSpPr/>
          <p:nvPr/>
        </p:nvSpPr>
        <p:spPr>
          <a:xfrm>
            <a:off x="400050" y="1514810"/>
            <a:ext cx="42863" cy="678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0"/>
                </a:lnTo>
                <a:lnTo>
                  <a:pt x="53661" y="81"/>
                </a:lnTo>
                <a:lnTo>
                  <a:pt x="47314" y="181"/>
                </a:lnTo>
                <a:lnTo>
                  <a:pt x="41154" y="321"/>
                </a:lnTo>
                <a:lnTo>
                  <a:pt x="35240" y="497"/>
                </a:lnTo>
                <a:lnTo>
                  <a:pt x="29629" y="710"/>
                </a:lnTo>
                <a:lnTo>
                  <a:pt x="24374" y="956"/>
                </a:lnTo>
                <a:lnTo>
                  <a:pt x="19526" y="1233"/>
                </a:lnTo>
                <a:lnTo>
                  <a:pt x="15133" y="1539"/>
                </a:lnTo>
                <a:lnTo>
                  <a:pt x="11235" y="1871"/>
                </a:lnTo>
                <a:lnTo>
                  <a:pt x="7872" y="2226"/>
                </a:lnTo>
                <a:lnTo>
                  <a:pt x="5075" y="2599"/>
                </a:lnTo>
                <a:lnTo>
                  <a:pt x="2871" y="2988"/>
                </a:lnTo>
                <a:lnTo>
                  <a:pt x="1281" y="3389"/>
                </a:lnTo>
                <a:lnTo>
                  <a:pt x="321" y="3798"/>
                </a:lnTo>
                <a:lnTo>
                  <a:pt x="0" y="4211"/>
                </a:lnTo>
                <a:lnTo>
                  <a:pt x="0" y="95789"/>
                </a:lnTo>
                <a:lnTo>
                  <a:pt x="321" y="96202"/>
                </a:lnTo>
                <a:lnTo>
                  <a:pt x="1281" y="96611"/>
                </a:lnTo>
                <a:lnTo>
                  <a:pt x="2871" y="97012"/>
                </a:lnTo>
                <a:lnTo>
                  <a:pt x="5075" y="97401"/>
                </a:lnTo>
                <a:lnTo>
                  <a:pt x="7872" y="97774"/>
                </a:lnTo>
                <a:lnTo>
                  <a:pt x="11235" y="98129"/>
                </a:lnTo>
                <a:lnTo>
                  <a:pt x="15133" y="98461"/>
                </a:lnTo>
                <a:lnTo>
                  <a:pt x="19526" y="98767"/>
                </a:lnTo>
                <a:lnTo>
                  <a:pt x="24374" y="99044"/>
                </a:lnTo>
                <a:lnTo>
                  <a:pt x="29629" y="99290"/>
                </a:lnTo>
                <a:lnTo>
                  <a:pt x="35240" y="99503"/>
                </a:lnTo>
                <a:lnTo>
                  <a:pt x="41154" y="99679"/>
                </a:lnTo>
                <a:lnTo>
                  <a:pt x="47314" y="99819"/>
                </a:lnTo>
                <a:lnTo>
                  <a:pt x="53661" y="99919"/>
                </a:lnTo>
                <a:lnTo>
                  <a:pt x="60132" y="9998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789"/>
                </a:lnTo>
                <a:lnTo>
                  <a:pt x="100000" y="4211"/>
                </a:lnTo>
                <a:lnTo>
                  <a:pt x="100000" y="421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4859-20"/>
          <p:cNvSpPr/>
          <p:nvPr/>
        </p:nvSpPr>
        <p:spPr>
          <a:xfrm>
            <a:off x="642938" y="1682688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4914-44"/>
          <p:cNvSpPr/>
          <p:nvPr/>
        </p:nvSpPr>
        <p:spPr>
          <a:xfrm>
            <a:off x="755412" y="1775546"/>
            <a:ext cx="117952" cy="1571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167" y="8529"/>
                </a:moveTo>
                <a:lnTo>
                  <a:pt x="85167" y="8529"/>
                </a:lnTo>
                <a:cubicBezTo>
                  <a:pt x="86778" y="5627"/>
                  <a:pt x="85889" y="3157"/>
                  <a:pt x="82500" y="1118"/>
                </a:cubicBezTo>
                <a:lnTo>
                  <a:pt x="82500" y="1118"/>
                </a:lnTo>
                <a:cubicBezTo>
                  <a:pt x="78722" y="-490"/>
                  <a:pt x="75139" y="-353"/>
                  <a:pt x="71750" y="1529"/>
                </a:cubicBezTo>
                <a:lnTo>
                  <a:pt x="71750" y="1529"/>
                </a:lnTo>
                <a:lnTo>
                  <a:pt x="3000" y="44000"/>
                </a:lnTo>
                <a:cubicBezTo>
                  <a:pt x="111" y="45882"/>
                  <a:pt x="-694" y="48098"/>
                  <a:pt x="583" y="50647"/>
                </a:cubicBezTo>
                <a:lnTo>
                  <a:pt x="583" y="50647"/>
                </a:lnTo>
                <a:cubicBezTo>
                  <a:pt x="2194" y="53157"/>
                  <a:pt x="4889" y="54471"/>
                  <a:pt x="8667" y="54588"/>
                </a:cubicBezTo>
                <a:lnTo>
                  <a:pt x="8667" y="54588"/>
                </a:lnTo>
                <a:lnTo>
                  <a:pt x="38667" y="54588"/>
                </a:lnTo>
                <a:lnTo>
                  <a:pt x="18000" y="88529"/>
                </a:lnTo>
                <a:cubicBezTo>
                  <a:pt x="16389" y="91431"/>
                  <a:pt x="17306" y="93902"/>
                  <a:pt x="20750" y="95941"/>
                </a:cubicBezTo>
                <a:lnTo>
                  <a:pt x="20750" y="95941"/>
                </a:lnTo>
                <a:cubicBezTo>
                  <a:pt x="24472" y="97588"/>
                  <a:pt x="28028" y="97451"/>
                  <a:pt x="31417" y="95529"/>
                </a:cubicBezTo>
                <a:lnTo>
                  <a:pt x="31417" y="95529"/>
                </a:lnTo>
                <a:lnTo>
                  <a:pt x="100167" y="53059"/>
                </a:lnTo>
                <a:cubicBezTo>
                  <a:pt x="103056" y="51176"/>
                  <a:pt x="103861" y="48980"/>
                  <a:pt x="102583" y="46471"/>
                </a:cubicBezTo>
                <a:lnTo>
                  <a:pt x="102583" y="46471"/>
                </a:lnTo>
                <a:cubicBezTo>
                  <a:pt x="101194" y="43922"/>
                  <a:pt x="98528" y="42588"/>
                  <a:pt x="94583" y="42471"/>
                </a:cubicBezTo>
                <a:lnTo>
                  <a:pt x="94583" y="42471"/>
                </a:lnTo>
                <a:lnTo>
                  <a:pt x="64750" y="42471"/>
                </a:lnTo>
                <a:lnTo>
                  <a:pt x="85167" y="852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4859-18"/>
          <p:cNvSpPr/>
          <p:nvPr/>
        </p:nvSpPr>
        <p:spPr>
          <a:xfrm>
            <a:off x="400050" y="2379204"/>
            <a:ext cx="4100513" cy="706450"/>
          </a:xfrm>
          <a:prstGeom prst="roundRect">
            <a:avLst>
              <a:gd name="adj" fmla="val 539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4863-24"/>
          <p:cNvSpPr/>
          <p:nvPr/>
        </p:nvSpPr>
        <p:spPr>
          <a:xfrm>
            <a:off x="578644" y="2529222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4927-46"/>
          <p:cNvSpPr/>
          <p:nvPr/>
        </p:nvSpPr>
        <p:spPr>
          <a:xfrm>
            <a:off x="660797" y="2619859"/>
            <a:ext cx="135731" cy="1187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357" y="0"/>
                </a:moveTo>
                <a:lnTo>
                  <a:pt x="6357" y="0"/>
                </a:lnTo>
                <a:lnTo>
                  <a:pt x="95429" y="0"/>
                </a:lnTo>
                <a:cubicBezTo>
                  <a:pt x="97286" y="0"/>
                  <a:pt x="98810" y="694"/>
                  <a:pt x="100000" y="2083"/>
                </a:cubicBezTo>
                <a:lnTo>
                  <a:pt x="100000" y="2083"/>
                </a:lnTo>
                <a:cubicBezTo>
                  <a:pt x="101190" y="3472"/>
                  <a:pt x="101786" y="5250"/>
                  <a:pt x="101786" y="7417"/>
                </a:cubicBezTo>
                <a:lnTo>
                  <a:pt x="101786" y="7417"/>
                </a:lnTo>
                <a:lnTo>
                  <a:pt x="101786" y="14833"/>
                </a:lnTo>
                <a:cubicBezTo>
                  <a:pt x="101786" y="17000"/>
                  <a:pt x="101190" y="18778"/>
                  <a:pt x="100000" y="20167"/>
                </a:cubicBezTo>
                <a:lnTo>
                  <a:pt x="100000" y="20167"/>
                </a:lnTo>
                <a:cubicBezTo>
                  <a:pt x="98810" y="21556"/>
                  <a:pt x="97286" y="22250"/>
                  <a:pt x="95429" y="22250"/>
                </a:cubicBezTo>
                <a:lnTo>
                  <a:pt x="95429" y="22250"/>
                </a:lnTo>
                <a:lnTo>
                  <a:pt x="6357" y="22250"/>
                </a:lnTo>
                <a:cubicBezTo>
                  <a:pt x="4500" y="22250"/>
                  <a:pt x="2976" y="21556"/>
                  <a:pt x="1786" y="20167"/>
                </a:cubicBezTo>
                <a:lnTo>
                  <a:pt x="1786" y="20167"/>
                </a:lnTo>
                <a:cubicBezTo>
                  <a:pt x="595" y="18778"/>
                  <a:pt x="0" y="17000"/>
                  <a:pt x="0" y="14833"/>
                </a:cubicBezTo>
                <a:lnTo>
                  <a:pt x="0" y="14833"/>
                </a:lnTo>
                <a:lnTo>
                  <a:pt x="0" y="7417"/>
                </a:lnTo>
                <a:cubicBezTo>
                  <a:pt x="0" y="5250"/>
                  <a:pt x="595" y="3472"/>
                  <a:pt x="1786" y="2083"/>
                </a:cubicBezTo>
                <a:lnTo>
                  <a:pt x="1786" y="2083"/>
                </a:lnTo>
                <a:cubicBezTo>
                  <a:pt x="2976" y="694"/>
                  <a:pt x="4500" y="0"/>
                  <a:pt x="6357" y="0"/>
                </a:cubicBezTo>
                <a:lnTo>
                  <a:pt x="6357" y="0"/>
                </a:lnTo>
                <a:moveTo>
                  <a:pt x="6357" y="29667"/>
                </a:moveTo>
                <a:lnTo>
                  <a:pt x="6357" y="29667"/>
                </a:lnTo>
                <a:lnTo>
                  <a:pt x="95429" y="29667"/>
                </a:lnTo>
                <a:lnTo>
                  <a:pt x="95429" y="89083"/>
                </a:lnTo>
                <a:cubicBezTo>
                  <a:pt x="95286" y="93250"/>
                  <a:pt x="94024" y="96722"/>
                  <a:pt x="91643" y="99500"/>
                </a:cubicBezTo>
                <a:lnTo>
                  <a:pt x="91643" y="99500"/>
                </a:lnTo>
                <a:cubicBezTo>
                  <a:pt x="89262" y="102278"/>
                  <a:pt x="86286" y="103750"/>
                  <a:pt x="82714" y="103917"/>
                </a:cubicBezTo>
                <a:lnTo>
                  <a:pt x="82714" y="103917"/>
                </a:lnTo>
                <a:lnTo>
                  <a:pt x="19071" y="103917"/>
                </a:lnTo>
                <a:cubicBezTo>
                  <a:pt x="15500" y="103750"/>
                  <a:pt x="12524" y="102278"/>
                  <a:pt x="10143" y="99500"/>
                </a:cubicBezTo>
                <a:lnTo>
                  <a:pt x="10143" y="99500"/>
                </a:lnTo>
                <a:cubicBezTo>
                  <a:pt x="7762" y="96722"/>
                  <a:pt x="6500" y="93250"/>
                  <a:pt x="6357" y="89083"/>
                </a:cubicBezTo>
                <a:lnTo>
                  <a:pt x="6357" y="89083"/>
                </a:lnTo>
                <a:lnTo>
                  <a:pt x="6357" y="29667"/>
                </a:lnTo>
                <a:moveTo>
                  <a:pt x="31786" y="48250"/>
                </a:moveTo>
                <a:lnTo>
                  <a:pt x="31786" y="48250"/>
                </a:lnTo>
                <a:cubicBezTo>
                  <a:pt x="31929" y="50583"/>
                  <a:pt x="33000" y="51806"/>
                  <a:pt x="35000" y="51917"/>
                </a:cubicBezTo>
                <a:lnTo>
                  <a:pt x="35000" y="51917"/>
                </a:lnTo>
                <a:lnTo>
                  <a:pt x="66786" y="51917"/>
                </a:lnTo>
                <a:cubicBezTo>
                  <a:pt x="68786" y="51806"/>
                  <a:pt x="69857" y="50583"/>
                  <a:pt x="70000" y="48250"/>
                </a:cubicBezTo>
                <a:lnTo>
                  <a:pt x="70000" y="48250"/>
                </a:lnTo>
                <a:cubicBezTo>
                  <a:pt x="69857" y="45917"/>
                  <a:pt x="68786" y="44667"/>
                  <a:pt x="66786" y="44500"/>
                </a:cubicBezTo>
                <a:lnTo>
                  <a:pt x="66786" y="44500"/>
                </a:lnTo>
                <a:lnTo>
                  <a:pt x="35000" y="44500"/>
                </a:lnTo>
                <a:cubicBezTo>
                  <a:pt x="33000" y="44667"/>
                  <a:pt x="31929" y="45917"/>
                  <a:pt x="31786" y="48250"/>
                </a:cubicBezTo>
                <a:lnTo>
                  <a:pt x="31786" y="4825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4859-19"/>
          <p:cNvSpPr/>
          <p:nvPr/>
        </p:nvSpPr>
        <p:spPr>
          <a:xfrm>
            <a:off x="4643438" y="2379204"/>
            <a:ext cx="4100513" cy="706450"/>
          </a:xfrm>
          <a:prstGeom prst="roundRect">
            <a:avLst>
              <a:gd name="adj" fmla="val 539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9439834863-25"/>
          <p:cNvSpPr/>
          <p:nvPr/>
        </p:nvSpPr>
        <p:spPr>
          <a:xfrm>
            <a:off x="4822031" y="2529222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4927-47"/>
          <p:cNvSpPr/>
          <p:nvPr/>
        </p:nvSpPr>
        <p:spPr>
          <a:xfrm>
            <a:off x="4895701" y="2619859"/>
            <a:ext cx="152698" cy="1187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1167"/>
                </a:moveTo>
                <a:lnTo>
                  <a:pt x="0" y="11167"/>
                </a:lnTo>
                <a:cubicBezTo>
                  <a:pt x="125" y="8056"/>
                  <a:pt x="938" y="5417"/>
                  <a:pt x="2438" y="3250"/>
                </a:cubicBezTo>
                <a:lnTo>
                  <a:pt x="2438" y="3250"/>
                </a:lnTo>
                <a:lnTo>
                  <a:pt x="2438" y="3250"/>
                </a:lnTo>
                <a:cubicBezTo>
                  <a:pt x="4063" y="1250"/>
                  <a:pt x="6042" y="167"/>
                  <a:pt x="8375" y="0"/>
                </a:cubicBezTo>
                <a:lnTo>
                  <a:pt x="8375" y="0"/>
                </a:lnTo>
                <a:lnTo>
                  <a:pt x="25063" y="0"/>
                </a:lnTo>
                <a:cubicBezTo>
                  <a:pt x="27354" y="167"/>
                  <a:pt x="29312" y="1250"/>
                  <a:pt x="30938" y="3250"/>
                </a:cubicBezTo>
                <a:lnTo>
                  <a:pt x="30938" y="3250"/>
                </a:lnTo>
                <a:cubicBezTo>
                  <a:pt x="32479" y="5417"/>
                  <a:pt x="33292" y="8056"/>
                  <a:pt x="33375" y="11167"/>
                </a:cubicBezTo>
                <a:lnTo>
                  <a:pt x="33375" y="11167"/>
                </a:lnTo>
                <a:lnTo>
                  <a:pt x="33375" y="14833"/>
                </a:lnTo>
                <a:lnTo>
                  <a:pt x="66813" y="14833"/>
                </a:lnTo>
                <a:lnTo>
                  <a:pt x="66813" y="11167"/>
                </a:lnTo>
                <a:cubicBezTo>
                  <a:pt x="66938" y="8056"/>
                  <a:pt x="67750" y="5417"/>
                  <a:pt x="69250" y="3250"/>
                </a:cubicBezTo>
                <a:lnTo>
                  <a:pt x="69250" y="3250"/>
                </a:lnTo>
                <a:cubicBezTo>
                  <a:pt x="70875" y="1250"/>
                  <a:pt x="72833" y="167"/>
                  <a:pt x="75125" y="0"/>
                </a:cubicBezTo>
                <a:lnTo>
                  <a:pt x="75125" y="0"/>
                </a:lnTo>
                <a:lnTo>
                  <a:pt x="91875" y="0"/>
                </a:lnTo>
                <a:cubicBezTo>
                  <a:pt x="94167" y="167"/>
                  <a:pt x="96125" y="1250"/>
                  <a:pt x="97750" y="3250"/>
                </a:cubicBezTo>
                <a:lnTo>
                  <a:pt x="97750" y="3250"/>
                </a:lnTo>
                <a:cubicBezTo>
                  <a:pt x="99250" y="5417"/>
                  <a:pt x="100063" y="8056"/>
                  <a:pt x="100188" y="11167"/>
                </a:cubicBezTo>
                <a:lnTo>
                  <a:pt x="100188" y="11167"/>
                </a:lnTo>
                <a:lnTo>
                  <a:pt x="100188" y="33417"/>
                </a:lnTo>
                <a:cubicBezTo>
                  <a:pt x="100063" y="36472"/>
                  <a:pt x="99250" y="39083"/>
                  <a:pt x="97750" y="41250"/>
                </a:cubicBezTo>
                <a:lnTo>
                  <a:pt x="97750" y="41250"/>
                </a:lnTo>
                <a:cubicBezTo>
                  <a:pt x="96125" y="43306"/>
                  <a:pt x="94167" y="44389"/>
                  <a:pt x="91875" y="44500"/>
                </a:cubicBezTo>
                <a:lnTo>
                  <a:pt x="91875" y="44500"/>
                </a:lnTo>
                <a:lnTo>
                  <a:pt x="75125" y="44500"/>
                </a:lnTo>
                <a:cubicBezTo>
                  <a:pt x="72833" y="44389"/>
                  <a:pt x="70875" y="43306"/>
                  <a:pt x="69250" y="41250"/>
                </a:cubicBezTo>
                <a:lnTo>
                  <a:pt x="69250" y="41250"/>
                </a:lnTo>
                <a:cubicBezTo>
                  <a:pt x="67750" y="39083"/>
                  <a:pt x="66938" y="36472"/>
                  <a:pt x="66813" y="33417"/>
                </a:cubicBezTo>
                <a:lnTo>
                  <a:pt x="66813" y="33417"/>
                </a:lnTo>
                <a:lnTo>
                  <a:pt x="66813" y="29667"/>
                </a:lnTo>
                <a:lnTo>
                  <a:pt x="33375" y="29667"/>
                </a:lnTo>
                <a:lnTo>
                  <a:pt x="33375" y="33417"/>
                </a:lnTo>
                <a:cubicBezTo>
                  <a:pt x="33375" y="33861"/>
                  <a:pt x="33375" y="34250"/>
                  <a:pt x="33375" y="34583"/>
                </a:cubicBezTo>
                <a:lnTo>
                  <a:pt x="33375" y="34583"/>
                </a:lnTo>
                <a:lnTo>
                  <a:pt x="47313" y="59417"/>
                </a:lnTo>
                <a:lnTo>
                  <a:pt x="64000" y="59417"/>
                </a:lnTo>
                <a:cubicBezTo>
                  <a:pt x="66333" y="59528"/>
                  <a:pt x="68313" y="60583"/>
                  <a:pt x="69938" y="62583"/>
                </a:cubicBezTo>
                <a:lnTo>
                  <a:pt x="69938" y="62583"/>
                </a:lnTo>
                <a:cubicBezTo>
                  <a:pt x="71438" y="64750"/>
                  <a:pt x="72250" y="67389"/>
                  <a:pt x="72375" y="70500"/>
                </a:cubicBezTo>
                <a:lnTo>
                  <a:pt x="72375" y="70500"/>
                </a:lnTo>
                <a:lnTo>
                  <a:pt x="72375" y="92750"/>
                </a:lnTo>
                <a:cubicBezTo>
                  <a:pt x="72250" y="95861"/>
                  <a:pt x="71438" y="98500"/>
                  <a:pt x="69938" y="100667"/>
                </a:cubicBezTo>
                <a:lnTo>
                  <a:pt x="69938" y="100667"/>
                </a:lnTo>
                <a:cubicBezTo>
                  <a:pt x="68313" y="102667"/>
                  <a:pt x="66333" y="103750"/>
                  <a:pt x="64000" y="103917"/>
                </a:cubicBezTo>
                <a:lnTo>
                  <a:pt x="64000" y="103917"/>
                </a:lnTo>
                <a:lnTo>
                  <a:pt x="47313" y="103917"/>
                </a:lnTo>
                <a:cubicBezTo>
                  <a:pt x="44979" y="103750"/>
                  <a:pt x="43000" y="102667"/>
                  <a:pt x="41375" y="100667"/>
                </a:cubicBezTo>
                <a:lnTo>
                  <a:pt x="41375" y="100667"/>
                </a:lnTo>
                <a:cubicBezTo>
                  <a:pt x="39875" y="98500"/>
                  <a:pt x="39063" y="95861"/>
                  <a:pt x="38938" y="92750"/>
                </a:cubicBezTo>
                <a:lnTo>
                  <a:pt x="38938" y="92750"/>
                </a:lnTo>
                <a:lnTo>
                  <a:pt x="38938" y="70500"/>
                </a:lnTo>
                <a:cubicBezTo>
                  <a:pt x="38938" y="70056"/>
                  <a:pt x="38938" y="69667"/>
                  <a:pt x="38938" y="69333"/>
                </a:cubicBezTo>
                <a:lnTo>
                  <a:pt x="38938" y="69333"/>
                </a:lnTo>
                <a:lnTo>
                  <a:pt x="25063" y="44500"/>
                </a:lnTo>
                <a:lnTo>
                  <a:pt x="8375" y="44500"/>
                </a:lnTo>
                <a:cubicBezTo>
                  <a:pt x="6042" y="44389"/>
                  <a:pt x="4063" y="43306"/>
                  <a:pt x="2438" y="41250"/>
                </a:cubicBezTo>
                <a:lnTo>
                  <a:pt x="2438" y="41250"/>
                </a:lnTo>
                <a:cubicBezTo>
                  <a:pt x="938" y="39083"/>
                  <a:pt x="125" y="36472"/>
                  <a:pt x="0" y="33417"/>
                </a:cubicBezTo>
                <a:lnTo>
                  <a:pt x="0" y="33417"/>
                </a:lnTo>
                <a:lnTo>
                  <a:pt x="0" y="1116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4857-14"/>
          <p:cNvSpPr/>
          <p:nvPr/>
        </p:nvSpPr>
        <p:spPr>
          <a:xfrm>
            <a:off x="400050" y="3271391"/>
            <a:ext cx="8343900" cy="528638"/>
          </a:xfrm>
          <a:prstGeom prst="roundRect">
            <a:avLst>
              <a:gd name="adj" fmla="val 720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9439834857-16"/>
          <p:cNvSpPr/>
          <p:nvPr/>
        </p:nvSpPr>
        <p:spPr>
          <a:xfrm>
            <a:off x="400050" y="3271391"/>
            <a:ext cx="42863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6"/>
                </a:lnTo>
                <a:lnTo>
                  <a:pt x="53661" y="104"/>
                </a:lnTo>
                <a:lnTo>
                  <a:pt x="47314" y="233"/>
                </a:lnTo>
                <a:lnTo>
                  <a:pt x="41154" y="411"/>
                </a:lnTo>
                <a:lnTo>
                  <a:pt x="35240" y="638"/>
                </a:lnTo>
                <a:lnTo>
                  <a:pt x="29629" y="911"/>
                </a:lnTo>
                <a:lnTo>
                  <a:pt x="24374" y="1227"/>
                </a:lnTo>
                <a:lnTo>
                  <a:pt x="19526" y="1583"/>
                </a:lnTo>
                <a:lnTo>
                  <a:pt x="15133" y="1976"/>
                </a:lnTo>
                <a:lnTo>
                  <a:pt x="11235" y="2402"/>
                </a:lnTo>
                <a:lnTo>
                  <a:pt x="7872" y="2857"/>
                </a:lnTo>
                <a:lnTo>
                  <a:pt x="5075" y="3337"/>
                </a:lnTo>
                <a:lnTo>
                  <a:pt x="2871" y="3836"/>
                </a:lnTo>
                <a:lnTo>
                  <a:pt x="1281" y="4351"/>
                </a:lnTo>
                <a:lnTo>
                  <a:pt x="321" y="4876"/>
                </a:lnTo>
                <a:lnTo>
                  <a:pt x="0" y="5405"/>
                </a:lnTo>
                <a:lnTo>
                  <a:pt x="0" y="94595"/>
                </a:lnTo>
                <a:lnTo>
                  <a:pt x="321" y="95124"/>
                </a:lnTo>
                <a:lnTo>
                  <a:pt x="1281" y="95649"/>
                </a:lnTo>
                <a:lnTo>
                  <a:pt x="2871" y="96164"/>
                </a:lnTo>
                <a:lnTo>
                  <a:pt x="5075" y="96663"/>
                </a:lnTo>
                <a:lnTo>
                  <a:pt x="7872" y="97143"/>
                </a:lnTo>
                <a:lnTo>
                  <a:pt x="11235" y="97598"/>
                </a:lnTo>
                <a:lnTo>
                  <a:pt x="15133" y="98024"/>
                </a:lnTo>
                <a:lnTo>
                  <a:pt x="19526" y="98417"/>
                </a:lnTo>
                <a:lnTo>
                  <a:pt x="24374" y="98773"/>
                </a:lnTo>
                <a:lnTo>
                  <a:pt x="29629" y="99089"/>
                </a:lnTo>
                <a:lnTo>
                  <a:pt x="35240" y="99362"/>
                </a:lnTo>
                <a:lnTo>
                  <a:pt x="41154" y="99589"/>
                </a:lnTo>
                <a:lnTo>
                  <a:pt x="47314" y="99767"/>
                </a:lnTo>
                <a:lnTo>
                  <a:pt x="53661" y="99896"/>
                </a:lnTo>
                <a:lnTo>
                  <a:pt x="60132" y="9997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595"/>
                </a:lnTo>
                <a:lnTo>
                  <a:pt x="100000" y="5405"/>
                </a:lnTo>
                <a:lnTo>
                  <a:pt x="100000" y="5405"/>
                </a:lnTo>
                <a:lnTo>
                  <a:pt x="66667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4860-21"/>
          <p:cNvSpPr/>
          <p:nvPr/>
        </p:nvSpPr>
        <p:spPr>
          <a:xfrm>
            <a:off x="628650" y="339283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4919-45"/>
          <p:cNvSpPr/>
          <p:nvPr/>
        </p:nvSpPr>
        <p:spPr>
          <a:xfrm>
            <a:off x="723305" y="3471416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700" y="0"/>
                </a:moveTo>
                <a:lnTo>
                  <a:pt x="12700" y="0"/>
                </a:lnTo>
                <a:cubicBezTo>
                  <a:pt x="9167" y="143"/>
                  <a:pt x="6167" y="1024"/>
                  <a:pt x="3700" y="2643"/>
                </a:cubicBezTo>
                <a:lnTo>
                  <a:pt x="3700" y="2643"/>
                </a:lnTo>
                <a:lnTo>
                  <a:pt x="3700" y="2643"/>
                </a:lnTo>
                <a:cubicBezTo>
                  <a:pt x="1433" y="4405"/>
                  <a:pt x="200" y="6548"/>
                  <a:pt x="0" y="9071"/>
                </a:cubicBezTo>
                <a:lnTo>
                  <a:pt x="0" y="9071"/>
                </a:lnTo>
                <a:lnTo>
                  <a:pt x="0" y="87357"/>
                </a:lnTo>
                <a:cubicBezTo>
                  <a:pt x="200" y="89881"/>
                  <a:pt x="1433" y="92024"/>
                  <a:pt x="3700" y="93786"/>
                </a:cubicBezTo>
                <a:lnTo>
                  <a:pt x="3700" y="93786"/>
                </a:lnTo>
                <a:cubicBezTo>
                  <a:pt x="6167" y="95405"/>
                  <a:pt x="9167" y="96286"/>
                  <a:pt x="12700" y="96429"/>
                </a:cubicBezTo>
                <a:lnTo>
                  <a:pt x="12700" y="96429"/>
                </a:lnTo>
                <a:lnTo>
                  <a:pt x="38000" y="96429"/>
                </a:lnTo>
                <a:lnTo>
                  <a:pt x="38000" y="81357"/>
                </a:lnTo>
                <a:cubicBezTo>
                  <a:pt x="38133" y="78833"/>
                  <a:pt x="39367" y="76690"/>
                  <a:pt x="41700" y="74929"/>
                </a:cubicBezTo>
                <a:lnTo>
                  <a:pt x="41700" y="74929"/>
                </a:lnTo>
                <a:cubicBezTo>
                  <a:pt x="44167" y="73310"/>
                  <a:pt x="47133" y="72452"/>
                  <a:pt x="50600" y="72357"/>
                </a:cubicBezTo>
                <a:lnTo>
                  <a:pt x="50600" y="72357"/>
                </a:lnTo>
                <a:cubicBezTo>
                  <a:pt x="54133" y="72452"/>
                  <a:pt x="57133" y="73310"/>
                  <a:pt x="59600" y="74929"/>
                </a:cubicBezTo>
                <a:lnTo>
                  <a:pt x="59600" y="74929"/>
                </a:lnTo>
                <a:cubicBezTo>
                  <a:pt x="61867" y="76690"/>
                  <a:pt x="63100" y="78833"/>
                  <a:pt x="63300" y="81357"/>
                </a:cubicBezTo>
                <a:lnTo>
                  <a:pt x="63300" y="81357"/>
                </a:lnTo>
                <a:lnTo>
                  <a:pt x="63300" y="96429"/>
                </a:lnTo>
                <a:lnTo>
                  <a:pt x="88600" y="96429"/>
                </a:lnTo>
                <a:cubicBezTo>
                  <a:pt x="92133" y="96286"/>
                  <a:pt x="95133" y="95405"/>
                  <a:pt x="97600" y="93786"/>
                </a:cubicBezTo>
                <a:lnTo>
                  <a:pt x="97600" y="93786"/>
                </a:lnTo>
                <a:cubicBezTo>
                  <a:pt x="99867" y="92024"/>
                  <a:pt x="101100" y="89881"/>
                  <a:pt x="101300" y="87357"/>
                </a:cubicBezTo>
                <a:lnTo>
                  <a:pt x="101300" y="87357"/>
                </a:lnTo>
                <a:lnTo>
                  <a:pt x="101300" y="9071"/>
                </a:lnTo>
                <a:cubicBezTo>
                  <a:pt x="101100" y="6548"/>
                  <a:pt x="99867" y="4405"/>
                  <a:pt x="97600" y="2643"/>
                </a:cubicBezTo>
                <a:lnTo>
                  <a:pt x="97600" y="2643"/>
                </a:lnTo>
                <a:cubicBezTo>
                  <a:pt x="95133" y="1024"/>
                  <a:pt x="92133" y="143"/>
                  <a:pt x="88600" y="0"/>
                </a:cubicBezTo>
                <a:lnTo>
                  <a:pt x="88600" y="0"/>
                </a:lnTo>
                <a:lnTo>
                  <a:pt x="12700" y="0"/>
                </a:lnTo>
                <a:moveTo>
                  <a:pt x="16900" y="45214"/>
                </a:moveTo>
                <a:lnTo>
                  <a:pt x="16900" y="45214"/>
                </a:lnTo>
                <a:cubicBezTo>
                  <a:pt x="17033" y="43310"/>
                  <a:pt x="18433" y="42310"/>
                  <a:pt x="21100" y="42214"/>
                </a:cubicBezTo>
                <a:lnTo>
                  <a:pt x="21100" y="42214"/>
                </a:lnTo>
                <a:lnTo>
                  <a:pt x="29500" y="42214"/>
                </a:lnTo>
                <a:cubicBezTo>
                  <a:pt x="32167" y="42310"/>
                  <a:pt x="33600" y="43310"/>
                  <a:pt x="33800" y="45214"/>
                </a:cubicBezTo>
                <a:lnTo>
                  <a:pt x="33800" y="45214"/>
                </a:lnTo>
                <a:lnTo>
                  <a:pt x="33800" y="51214"/>
                </a:lnTo>
                <a:cubicBezTo>
                  <a:pt x="33600" y="53119"/>
                  <a:pt x="32167" y="54119"/>
                  <a:pt x="29500" y="54214"/>
                </a:cubicBezTo>
                <a:lnTo>
                  <a:pt x="29500" y="54214"/>
                </a:lnTo>
                <a:lnTo>
                  <a:pt x="21100" y="54214"/>
                </a:lnTo>
                <a:cubicBezTo>
                  <a:pt x="18433" y="54119"/>
                  <a:pt x="17033" y="53119"/>
                  <a:pt x="16900" y="51214"/>
                </a:cubicBezTo>
                <a:lnTo>
                  <a:pt x="16900" y="51214"/>
                </a:lnTo>
                <a:lnTo>
                  <a:pt x="16900" y="45214"/>
                </a:lnTo>
                <a:moveTo>
                  <a:pt x="46400" y="42214"/>
                </a:moveTo>
                <a:lnTo>
                  <a:pt x="46400" y="42214"/>
                </a:lnTo>
                <a:lnTo>
                  <a:pt x="54800" y="42214"/>
                </a:lnTo>
                <a:cubicBezTo>
                  <a:pt x="57467" y="42310"/>
                  <a:pt x="58900" y="43310"/>
                  <a:pt x="59100" y="45214"/>
                </a:cubicBezTo>
                <a:lnTo>
                  <a:pt x="59100" y="45214"/>
                </a:lnTo>
                <a:lnTo>
                  <a:pt x="59100" y="51214"/>
                </a:lnTo>
                <a:cubicBezTo>
                  <a:pt x="58900" y="53119"/>
                  <a:pt x="57467" y="54119"/>
                  <a:pt x="54800" y="54214"/>
                </a:cubicBezTo>
                <a:lnTo>
                  <a:pt x="54800" y="54214"/>
                </a:lnTo>
                <a:lnTo>
                  <a:pt x="46400" y="54214"/>
                </a:lnTo>
                <a:cubicBezTo>
                  <a:pt x="43800" y="54119"/>
                  <a:pt x="42400" y="53119"/>
                  <a:pt x="42200" y="51214"/>
                </a:cubicBezTo>
                <a:lnTo>
                  <a:pt x="42200" y="51214"/>
                </a:lnTo>
                <a:lnTo>
                  <a:pt x="42200" y="45214"/>
                </a:lnTo>
                <a:cubicBezTo>
                  <a:pt x="42400" y="43310"/>
                  <a:pt x="43800" y="42310"/>
                  <a:pt x="46400" y="42214"/>
                </a:cubicBezTo>
                <a:lnTo>
                  <a:pt x="46400" y="42214"/>
                </a:lnTo>
                <a:moveTo>
                  <a:pt x="67500" y="45214"/>
                </a:moveTo>
                <a:lnTo>
                  <a:pt x="67500" y="45214"/>
                </a:lnTo>
                <a:cubicBezTo>
                  <a:pt x="67700" y="43310"/>
                  <a:pt x="69100" y="42310"/>
                  <a:pt x="71700" y="42214"/>
                </a:cubicBezTo>
                <a:lnTo>
                  <a:pt x="71700" y="42214"/>
                </a:lnTo>
                <a:lnTo>
                  <a:pt x="80200" y="42214"/>
                </a:lnTo>
                <a:cubicBezTo>
                  <a:pt x="82800" y="42310"/>
                  <a:pt x="84200" y="43310"/>
                  <a:pt x="84400" y="45214"/>
                </a:cubicBezTo>
                <a:lnTo>
                  <a:pt x="84400" y="45214"/>
                </a:lnTo>
                <a:lnTo>
                  <a:pt x="84400" y="51214"/>
                </a:lnTo>
                <a:cubicBezTo>
                  <a:pt x="84200" y="53119"/>
                  <a:pt x="82800" y="54119"/>
                  <a:pt x="80200" y="54214"/>
                </a:cubicBezTo>
                <a:lnTo>
                  <a:pt x="80200" y="54214"/>
                </a:lnTo>
                <a:lnTo>
                  <a:pt x="71700" y="54214"/>
                </a:lnTo>
                <a:cubicBezTo>
                  <a:pt x="69100" y="54119"/>
                  <a:pt x="67700" y="53119"/>
                  <a:pt x="67500" y="51214"/>
                </a:cubicBezTo>
                <a:lnTo>
                  <a:pt x="67500" y="51214"/>
                </a:lnTo>
                <a:lnTo>
                  <a:pt x="67500" y="45214"/>
                </a:lnTo>
                <a:moveTo>
                  <a:pt x="21100" y="18071"/>
                </a:moveTo>
                <a:lnTo>
                  <a:pt x="21100" y="18071"/>
                </a:lnTo>
                <a:lnTo>
                  <a:pt x="29500" y="18071"/>
                </a:lnTo>
                <a:cubicBezTo>
                  <a:pt x="32167" y="18214"/>
                  <a:pt x="33600" y="19214"/>
                  <a:pt x="33800" y="21071"/>
                </a:cubicBezTo>
                <a:lnTo>
                  <a:pt x="33800" y="21071"/>
                </a:lnTo>
                <a:lnTo>
                  <a:pt x="33800" y="27143"/>
                </a:lnTo>
                <a:cubicBezTo>
                  <a:pt x="33600" y="29000"/>
                  <a:pt x="32167" y="30000"/>
                  <a:pt x="29500" y="30143"/>
                </a:cubicBezTo>
                <a:lnTo>
                  <a:pt x="29500" y="30143"/>
                </a:lnTo>
                <a:lnTo>
                  <a:pt x="21100" y="30143"/>
                </a:lnTo>
                <a:cubicBezTo>
                  <a:pt x="18433" y="30000"/>
                  <a:pt x="17033" y="29000"/>
                  <a:pt x="16900" y="27143"/>
                </a:cubicBezTo>
                <a:lnTo>
                  <a:pt x="16900" y="27143"/>
                </a:lnTo>
                <a:lnTo>
                  <a:pt x="16900" y="21071"/>
                </a:lnTo>
                <a:cubicBezTo>
                  <a:pt x="17033" y="19214"/>
                  <a:pt x="18433" y="18214"/>
                  <a:pt x="21100" y="18071"/>
                </a:cubicBezTo>
                <a:lnTo>
                  <a:pt x="21100" y="18071"/>
                </a:lnTo>
                <a:moveTo>
                  <a:pt x="42200" y="21071"/>
                </a:moveTo>
                <a:lnTo>
                  <a:pt x="42200" y="21071"/>
                </a:lnTo>
                <a:cubicBezTo>
                  <a:pt x="42400" y="19214"/>
                  <a:pt x="43800" y="18214"/>
                  <a:pt x="46400" y="18071"/>
                </a:cubicBezTo>
                <a:lnTo>
                  <a:pt x="46400" y="18071"/>
                </a:lnTo>
                <a:lnTo>
                  <a:pt x="54800" y="18071"/>
                </a:lnTo>
                <a:cubicBezTo>
                  <a:pt x="57467" y="18214"/>
                  <a:pt x="58900" y="19214"/>
                  <a:pt x="59100" y="21071"/>
                </a:cubicBezTo>
                <a:lnTo>
                  <a:pt x="59100" y="21071"/>
                </a:lnTo>
                <a:lnTo>
                  <a:pt x="59100" y="27143"/>
                </a:lnTo>
                <a:cubicBezTo>
                  <a:pt x="58900" y="29000"/>
                  <a:pt x="57467" y="30000"/>
                  <a:pt x="54800" y="30143"/>
                </a:cubicBezTo>
                <a:lnTo>
                  <a:pt x="54800" y="30143"/>
                </a:lnTo>
                <a:lnTo>
                  <a:pt x="46400" y="30143"/>
                </a:lnTo>
                <a:cubicBezTo>
                  <a:pt x="43800" y="30000"/>
                  <a:pt x="42400" y="29000"/>
                  <a:pt x="42200" y="27143"/>
                </a:cubicBezTo>
                <a:lnTo>
                  <a:pt x="42200" y="27143"/>
                </a:lnTo>
                <a:lnTo>
                  <a:pt x="42200" y="21071"/>
                </a:lnTo>
                <a:moveTo>
                  <a:pt x="71700" y="18071"/>
                </a:moveTo>
                <a:lnTo>
                  <a:pt x="71700" y="18071"/>
                </a:lnTo>
                <a:lnTo>
                  <a:pt x="80200" y="18071"/>
                </a:lnTo>
                <a:cubicBezTo>
                  <a:pt x="82800" y="18214"/>
                  <a:pt x="84200" y="19214"/>
                  <a:pt x="84400" y="21071"/>
                </a:cubicBezTo>
                <a:lnTo>
                  <a:pt x="84400" y="21071"/>
                </a:lnTo>
                <a:lnTo>
                  <a:pt x="84400" y="27143"/>
                </a:lnTo>
                <a:cubicBezTo>
                  <a:pt x="84200" y="29000"/>
                  <a:pt x="82800" y="30000"/>
                  <a:pt x="80200" y="30143"/>
                </a:cubicBezTo>
                <a:lnTo>
                  <a:pt x="80200" y="30143"/>
                </a:lnTo>
                <a:lnTo>
                  <a:pt x="71700" y="30143"/>
                </a:lnTo>
                <a:cubicBezTo>
                  <a:pt x="69100" y="30000"/>
                  <a:pt x="67700" y="29000"/>
                  <a:pt x="67500" y="27143"/>
                </a:cubicBezTo>
                <a:lnTo>
                  <a:pt x="67500" y="27143"/>
                </a:lnTo>
                <a:lnTo>
                  <a:pt x="67500" y="21071"/>
                </a:lnTo>
                <a:cubicBezTo>
                  <a:pt x="67700" y="19214"/>
                  <a:pt x="69100" y="18214"/>
                  <a:pt x="71700" y="18071"/>
                </a:cubicBezTo>
                <a:lnTo>
                  <a:pt x="71700" y="18071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4853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9439834853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9439834854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3" name="el-1789439834855-8"/>
          <p:cNvSpPr txBox="1"/>
          <p:nvPr/>
        </p:nvSpPr>
        <p:spPr>
          <a:xfrm>
            <a:off x="3748236" y="157163"/>
            <a:ext cx="19002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低压配电室供电方案（一）</a:t>
            </a:r>
            <a:endParaRPr/>
          </a:p>
        </p:txBody>
      </p:sp>
      <p:sp>
        <p:nvSpPr>
          <p:cNvPr id="24" name="el-1789439834855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· 线路敷设</a:t>
            </a:r>
            <a:endParaRPr/>
          </a:p>
        </p:txBody>
      </p:sp>
      <p:sp>
        <p:nvSpPr>
          <p:cNvPr id="25" name="el-1789439834862-23"/>
          <p:cNvSpPr txBox="1"/>
          <p:nvPr/>
        </p:nvSpPr>
        <p:spPr>
          <a:xfrm>
            <a:off x="1128713" y="1657685"/>
            <a:ext cx="7581233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方案一 · 一路电源</a:t>
            </a:r>
            <a:endParaRPr/>
          </a:p>
        </p:txBody>
      </p:sp>
      <p:sp>
        <p:nvSpPr>
          <p:cNvPr id="26" name="el-1789439834862-22"/>
          <p:cNvSpPr txBox="1"/>
          <p:nvPr/>
        </p:nvSpPr>
        <p:spPr>
          <a:xfrm>
            <a:off x="1128713" y="1821991"/>
            <a:ext cx="751522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一路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电力系统电源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进入防空地下室低压配电室后，向各防护单元配电</a:t>
            </a:r>
            <a:endParaRPr/>
          </a:p>
        </p:txBody>
      </p:sp>
      <p:sp>
        <p:nvSpPr>
          <p:cNvPr id="27" name="el-1789439834865-28"/>
          <p:cNvSpPr txBox="1"/>
          <p:nvPr/>
        </p:nvSpPr>
        <p:spPr>
          <a:xfrm>
            <a:off x="978694" y="2529222"/>
            <a:ext cx="343828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电源进线</a:t>
            </a:r>
            <a:endParaRPr/>
          </a:p>
        </p:txBody>
      </p:sp>
      <p:sp>
        <p:nvSpPr>
          <p:cNvPr id="28" name="el-1789439834865-26"/>
          <p:cNvSpPr txBox="1"/>
          <p:nvPr/>
        </p:nvSpPr>
        <p:spPr>
          <a:xfrm>
            <a:off x="978694" y="2750679"/>
            <a:ext cx="3433286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一路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电力系统电源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进入防空地下室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低压配电室</a:t>
            </a:r>
            <a:endParaRPr/>
          </a:p>
        </p:txBody>
      </p:sp>
      <p:sp>
        <p:nvSpPr>
          <p:cNvPr id="29" name="el-1789439834865-29"/>
          <p:cNvSpPr txBox="1"/>
          <p:nvPr/>
        </p:nvSpPr>
        <p:spPr>
          <a:xfrm>
            <a:off x="5222081" y="2529222"/>
            <a:ext cx="343828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配电箱位置</a:t>
            </a:r>
            <a:endParaRPr/>
          </a:p>
        </p:txBody>
      </p:sp>
      <p:sp>
        <p:nvSpPr>
          <p:cNvPr id="30" name="el-1789439834865-27"/>
          <p:cNvSpPr txBox="1"/>
          <p:nvPr/>
        </p:nvSpPr>
        <p:spPr>
          <a:xfrm>
            <a:off x="5222081" y="2750679"/>
            <a:ext cx="3433286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人防电源配电箱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设置在各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防护单元内</a:t>
            </a:r>
            <a:endParaRPr/>
          </a:p>
        </p:txBody>
      </p:sp>
      <p:sp>
        <p:nvSpPr>
          <p:cNvPr id="31" name="el-1789439834858-17"/>
          <p:cNvSpPr txBox="1"/>
          <p:nvPr/>
        </p:nvSpPr>
        <p:spPr>
          <a:xfrm>
            <a:off x="1028700" y="3432795"/>
            <a:ext cx="600503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当有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多个防护单元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时，电力系统电源的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总进线低压配电室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宜设置在防空地下室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内部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，便于集中管理和配电</a:t>
            </a:r>
            <a:endParaRPr/>
          </a:p>
        </p:txBody>
      </p:sp>
      <p:sp>
        <p:nvSpPr>
          <p:cNvPr id="32" name="el-1789439834855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33" name="el-1789439834854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线路敷设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34" name="el-1789439834856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4856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60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4869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4869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4871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4872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4873-13"/>
          <p:cNvSpPr/>
          <p:nvPr/>
        </p:nvSpPr>
        <p:spPr>
          <a:xfrm>
            <a:off x="400050" y="1204838"/>
            <a:ext cx="8343900" cy="5786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6"/>
                </a:lnTo>
                <a:lnTo>
                  <a:pt x="99725" y="98"/>
                </a:lnTo>
                <a:lnTo>
                  <a:pt x="99757" y="213"/>
                </a:lnTo>
                <a:lnTo>
                  <a:pt x="99789" y="377"/>
                </a:lnTo>
                <a:lnTo>
                  <a:pt x="99818" y="574"/>
                </a:lnTo>
                <a:lnTo>
                  <a:pt x="99848" y="836"/>
                </a:lnTo>
                <a:lnTo>
                  <a:pt x="99874" y="1115"/>
                </a:lnTo>
                <a:lnTo>
                  <a:pt x="99900" y="1443"/>
                </a:lnTo>
                <a:lnTo>
                  <a:pt x="99922" y="1803"/>
                </a:lnTo>
                <a:lnTo>
                  <a:pt x="99942" y="2180"/>
                </a:lnTo>
                <a:lnTo>
                  <a:pt x="99960" y="2607"/>
                </a:lnTo>
                <a:lnTo>
                  <a:pt x="99974" y="3033"/>
                </a:lnTo>
                <a:lnTo>
                  <a:pt x="99985" y="3492"/>
                </a:lnTo>
                <a:lnTo>
                  <a:pt x="99993" y="3951"/>
                </a:lnTo>
                <a:lnTo>
                  <a:pt x="99999" y="4443"/>
                </a:lnTo>
                <a:lnTo>
                  <a:pt x="100000" y="4918"/>
                </a:lnTo>
                <a:lnTo>
                  <a:pt x="100000" y="95082"/>
                </a:lnTo>
                <a:lnTo>
                  <a:pt x="99999" y="95557"/>
                </a:lnTo>
                <a:lnTo>
                  <a:pt x="99993" y="96049"/>
                </a:lnTo>
                <a:lnTo>
                  <a:pt x="99985" y="96508"/>
                </a:lnTo>
                <a:lnTo>
                  <a:pt x="99974" y="96967"/>
                </a:lnTo>
                <a:lnTo>
                  <a:pt x="99960" y="97393"/>
                </a:lnTo>
                <a:lnTo>
                  <a:pt x="99942" y="97820"/>
                </a:lnTo>
                <a:lnTo>
                  <a:pt x="99922" y="98197"/>
                </a:lnTo>
                <a:lnTo>
                  <a:pt x="99900" y="98557"/>
                </a:lnTo>
                <a:lnTo>
                  <a:pt x="99874" y="98885"/>
                </a:lnTo>
                <a:lnTo>
                  <a:pt x="99848" y="99164"/>
                </a:lnTo>
                <a:lnTo>
                  <a:pt x="99818" y="99426"/>
                </a:lnTo>
                <a:lnTo>
                  <a:pt x="99789" y="99623"/>
                </a:lnTo>
                <a:lnTo>
                  <a:pt x="99757" y="99787"/>
                </a:lnTo>
                <a:lnTo>
                  <a:pt x="99725" y="99902"/>
                </a:lnTo>
                <a:lnTo>
                  <a:pt x="99691" y="99984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4"/>
                </a:lnTo>
                <a:lnTo>
                  <a:pt x="275" y="99902"/>
                </a:lnTo>
                <a:lnTo>
                  <a:pt x="243" y="99787"/>
                </a:lnTo>
                <a:lnTo>
                  <a:pt x="211" y="99623"/>
                </a:lnTo>
                <a:lnTo>
                  <a:pt x="182" y="99426"/>
                </a:lnTo>
                <a:lnTo>
                  <a:pt x="152" y="99164"/>
                </a:lnTo>
                <a:lnTo>
                  <a:pt x="126" y="98885"/>
                </a:lnTo>
                <a:lnTo>
                  <a:pt x="100" y="98557"/>
                </a:lnTo>
                <a:lnTo>
                  <a:pt x="78" y="98197"/>
                </a:lnTo>
                <a:lnTo>
                  <a:pt x="58" y="97820"/>
                </a:lnTo>
                <a:lnTo>
                  <a:pt x="40" y="97393"/>
                </a:lnTo>
                <a:lnTo>
                  <a:pt x="26" y="96967"/>
                </a:lnTo>
                <a:lnTo>
                  <a:pt x="15" y="96508"/>
                </a:lnTo>
                <a:lnTo>
                  <a:pt x="7" y="96049"/>
                </a:lnTo>
                <a:lnTo>
                  <a:pt x="1" y="95557"/>
                </a:lnTo>
                <a:lnTo>
                  <a:pt x="0" y="95082"/>
                </a:lnTo>
                <a:lnTo>
                  <a:pt x="0" y="4918"/>
                </a:lnTo>
                <a:lnTo>
                  <a:pt x="1" y="4443"/>
                </a:lnTo>
                <a:lnTo>
                  <a:pt x="7" y="3951"/>
                </a:lnTo>
                <a:lnTo>
                  <a:pt x="15" y="3492"/>
                </a:lnTo>
                <a:lnTo>
                  <a:pt x="26" y="3033"/>
                </a:lnTo>
                <a:lnTo>
                  <a:pt x="40" y="2607"/>
                </a:lnTo>
                <a:lnTo>
                  <a:pt x="58" y="2180"/>
                </a:lnTo>
                <a:lnTo>
                  <a:pt x="78" y="1803"/>
                </a:lnTo>
                <a:lnTo>
                  <a:pt x="100" y="1443"/>
                </a:lnTo>
                <a:lnTo>
                  <a:pt x="126" y="1115"/>
                </a:lnTo>
                <a:lnTo>
                  <a:pt x="152" y="836"/>
                </a:lnTo>
                <a:lnTo>
                  <a:pt x="182" y="574"/>
                </a:lnTo>
                <a:lnTo>
                  <a:pt x="211" y="377"/>
                </a:lnTo>
                <a:lnTo>
                  <a:pt x="243" y="213"/>
                </a:lnTo>
                <a:lnTo>
                  <a:pt x="275" y="98"/>
                </a:lnTo>
                <a:lnTo>
                  <a:pt x="309" y="16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4874-15"/>
          <p:cNvSpPr/>
          <p:nvPr/>
        </p:nvSpPr>
        <p:spPr>
          <a:xfrm>
            <a:off x="400050" y="1204838"/>
            <a:ext cx="42863" cy="5786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4"/>
                </a:lnTo>
                <a:lnTo>
                  <a:pt x="53661" y="95"/>
                </a:lnTo>
                <a:lnTo>
                  <a:pt x="47314" y="213"/>
                </a:lnTo>
                <a:lnTo>
                  <a:pt x="41154" y="376"/>
                </a:lnTo>
                <a:lnTo>
                  <a:pt x="35240" y="583"/>
                </a:lnTo>
                <a:lnTo>
                  <a:pt x="29629" y="832"/>
                </a:lnTo>
                <a:lnTo>
                  <a:pt x="24374" y="1121"/>
                </a:lnTo>
                <a:lnTo>
                  <a:pt x="19526" y="1446"/>
                </a:lnTo>
                <a:lnTo>
                  <a:pt x="15133" y="1805"/>
                </a:lnTo>
                <a:lnTo>
                  <a:pt x="11235" y="2195"/>
                </a:lnTo>
                <a:lnTo>
                  <a:pt x="7872" y="2610"/>
                </a:lnTo>
                <a:lnTo>
                  <a:pt x="5075" y="3048"/>
                </a:lnTo>
                <a:lnTo>
                  <a:pt x="2871" y="3505"/>
                </a:lnTo>
                <a:lnTo>
                  <a:pt x="1281" y="3975"/>
                </a:lnTo>
                <a:lnTo>
                  <a:pt x="321" y="4454"/>
                </a:lnTo>
                <a:lnTo>
                  <a:pt x="0" y="4938"/>
                </a:lnTo>
                <a:lnTo>
                  <a:pt x="0" y="95062"/>
                </a:lnTo>
                <a:lnTo>
                  <a:pt x="321" y="95546"/>
                </a:lnTo>
                <a:lnTo>
                  <a:pt x="1281" y="96025"/>
                </a:lnTo>
                <a:lnTo>
                  <a:pt x="2871" y="96495"/>
                </a:lnTo>
                <a:lnTo>
                  <a:pt x="5075" y="96952"/>
                </a:lnTo>
                <a:lnTo>
                  <a:pt x="7872" y="97390"/>
                </a:lnTo>
                <a:lnTo>
                  <a:pt x="11235" y="97805"/>
                </a:lnTo>
                <a:lnTo>
                  <a:pt x="15133" y="98195"/>
                </a:lnTo>
                <a:lnTo>
                  <a:pt x="19526" y="98554"/>
                </a:lnTo>
                <a:lnTo>
                  <a:pt x="24374" y="98879"/>
                </a:lnTo>
                <a:lnTo>
                  <a:pt x="29629" y="99168"/>
                </a:lnTo>
                <a:lnTo>
                  <a:pt x="35240" y="99417"/>
                </a:lnTo>
                <a:lnTo>
                  <a:pt x="41154" y="99624"/>
                </a:lnTo>
                <a:lnTo>
                  <a:pt x="47314" y="99787"/>
                </a:lnTo>
                <a:lnTo>
                  <a:pt x="53661" y="99905"/>
                </a:lnTo>
                <a:lnTo>
                  <a:pt x="60132" y="99976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062"/>
                </a:lnTo>
                <a:lnTo>
                  <a:pt x="100000" y="4938"/>
                </a:lnTo>
                <a:lnTo>
                  <a:pt x="100000" y="4938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4876-20"/>
          <p:cNvSpPr/>
          <p:nvPr/>
        </p:nvSpPr>
        <p:spPr>
          <a:xfrm>
            <a:off x="642938" y="1329854"/>
            <a:ext cx="328613" cy="328613"/>
          </a:xfrm>
          <a:prstGeom prst="roundRect">
            <a:avLst>
              <a:gd name="adj" fmla="val 11594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4935-49"/>
          <p:cNvSpPr/>
          <p:nvPr/>
        </p:nvSpPr>
        <p:spPr>
          <a:xfrm>
            <a:off x="750949" y="1419140"/>
            <a:ext cx="112590" cy="15004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333" y="8688"/>
                </a:moveTo>
                <a:lnTo>
                  <a:pt x="81333" y="8688"/>
                </a:lnTo>
                <a:cubicBezTo>
                  <a:pt x="82833" y="5729"/>
                  <a:pt x="81972" y="3229"/>
                  <a:pt x="78750" y="1188"/>
                </a:cubicBezTo>
                <a:lnTo>
                  <a:pt x="78750" y="1188"/>
                </a:lnTo>
                <a:cubicBezTo>
                  <a:pt x="75139" y="-479"/>
                  <a:pt x="71722" y="-354"/>
                  <a:pt x="68500" y="1563"/>
                </a:cubicBezTo>
                <a:lnTo>
                  <a:pt x="68500" y="1563"/>
                </a:lnTo>
                <a:lnTo>
                  <a:pt x="2833" y="44625"/>
                </a:lnTo>
                <a:cubicBezTo>
                  <a:pt x="111" y="46542"/>
                  <a:pt x="-639" y="48771"/>
                  <a:pt x="583" y="51313"/>
                </a:cubicBezTo>
                <a:lnTo>
                  <a:pt x="583" y="51313"/>
                </a:lnTo>
                <a:cubicBezTo>
                  <a:pt x="2083" y="53896"/>
                  <a:pt x="4639" y="55250"/>
                  <a:pt x="8250" y="55375"/>
                </a:cubicBezTo>
                <a:lnTo>
                  <a:pt x="8250" y="55375"/>
                </a:lnTo>
                <a:lnTo>
                  <a:pt x="36917" y="55375"/>
                </a:lnTo>
                <a:lnTo>
                  <a:pt x="17250" y="89813"/>
                </a:lnTo>
                <a:cubicBezTo>
                  <a:pt x="15694" y="92729"/>
                  <a:pt x="16528" y="95229"/>
                  <a:pt x="19750" y="97313"/>
                </a:cubicBezTo>
                <a:lnTo>
                  <a:pt x="19750" y="97313"/>
                </a:lnTo>
                <a:cubicBezTo>
                  <a:pt x="23361" y="98979"/>
                  <a:pt x="26778" y="98854"/>
                  <a:pt x="30000" y="96938"/>
                </a:cubicBezTo>
                <a:lnTo>
                  <a:pt x="30000" y="96938"/>
                </a:lnTo>
                <a:lnTo>
                  <a:pt x="95667" y="53813"/>
                </a:lnTo>
                <a:cubicBezTo>
                  <a:pt x="98389" y="51896"/>
                  <a:pt x="99139" y="49667"/>
                  <a:pt x="97917" y="47125"/>
                </a:cubicBezTo>
                <a:lnTo>
                  <a:pt x="97917" y="47125"/>
                </a:lnTo>
                <a:cubicBezTo>
                  <a:pt x="96583" y="44542"/>
                  <a:pt x="94028" y="43188"/>
                  <a:pt x="90250" y="43063"/>
                </a:cubicBezTo>
                <a:lnTo>
                  <a:pt x="90250" y="43063"/>
                </a:lnTo>
                <a:lnTo>
                  <a:pt x="61833" y="43063"/>
                </a:lnTo>
                <a:lnTo>
                  <a:pt x="81333" y="8688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4875-18"/>
          <p:cNvSpPr/>
          <p:nvPr/>
        </p:nvSpPr>
        <p:spPr>
          <a:xfrm>
            <a:off x="400050" y="1954932"/>
            <a:ext cx="4086225" cy="1483556"/>
          </a:xfrm>
          <a:prstGeom prst="roundRect">
            <a:avLst>
              <a:gd name="adj" fmla="val 256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4877-22"/>
          <p:cNvSpPr/>
          <p:nvPr/>
        </p:nvSpPr>
        <p:spPr>
          <a:xfrm>
            <a:off x="400050" y="1954932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4879-26"/>
          <p:cNvCxnSpPr/>
          <p:nvPr/>
        </p:nvCxnSpPr>
        <p:spPr>
          <a:xfrm>
            <a:off x="578644" y="2472854"/>
            <a:ext cx="3729038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4881-30"/>
          <p:cNvSpPr/>
          <p:nvPr/>
        </p:nvSpPr>
        <p:spPr>
          <a:xfrm>
            <a:off x="578644" y="2126382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4937-56"/>
          <p:cNvSpPr/>
          <p:nvPr/>
        </p:nvSpPr>
        <p:spPr>
          <a:xfrm>
            <a:off x="653653" y="2201391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615" y="923"/>
                </a:moveTo>
                <a:lnTo>
                  <a:pt x="44615" y="923"/>
                </a:lnTo>
                <a:cubicBezTo>
                  <a:pt x="47590" y="-308"/>
                  <a:pt x="50590" y="-308"/>
                  <a:pt x="53615" y="923"/>
                </a:cubicBezTo>
                <a:lnTo>
                  <a:pt x="53615" y="923"/>
                </a:lnTo>
                <a:lnTo>
                  <a:pt x="95385" y="20308"/>
                </a:lnTo>
                <a:cubicBezTo>
                  <a:pt x="97077" y="21179"/>
                  <a:pt x="97974" y="22590"/>
                  <a:pt x="98077" y="24538"/>
                </a:cubicBezTo>
                <a:lnTo>
                  <a:pt x="98077" y="24538"/>
                </a:lnTo>
                <a:cubicBezTo>
                  <a:pt x="97974" y="26436"/>
                  <a:pt x="97077" y="27846"/>
                  <a:pt x="95385" y="28769"/>
                </a:cubicBezTo>
                <a:lnTo>
                  <a:pt x="95385" y="28769"/>
                </a:lnTo>
                <a:lnTo>
                  <a:pt x="53462" y="48077"/>
                </a:lnTo>
                <a:cubicBezTo>
                  <a:pt x="50538" y="49359"/>
                  <a:pt x="47538" y="49359"/>
                  <a:pt x="44462" y="48077"/>
                </a:cubicBezTo>
                <a:lnTo>
                  <a:pt x="44462" y="48077"/>
                </a:lnTo>
                <a:lnTo>
                  <a:pt x="2692" y="28769"/>
                </a:lnTo>
                <a:cubicBezTo>
                  <a:pt x="1000" y="27846"/>
                  <a:pt x="103" y="26436"/>
                  <a:pt x="0" y="24538"/>
                </a:cubicBezTo>
                <a:lnTo>
                  <a:pt x="0" y="24538"/>
                </a:lnTo>
                <a:cubicBezTo>
                  <a:pt x="103" y="22590"/>
                  <a:pt x="1000" y="21179"/>
                  <a:pt x="2692" y="20308"/>
                </a:cubicBezTo>
                <a:lnTo>
                  <a:pt x="2692" y="20308"/>
                </a:lnTo>
                <a:lnTo>
                  <a:pt x="44615" y="923"/>
                </a:lnTo>
                <a:moveTo>
                  <a:pt x="85231" y="40231"/>
                </a:moveTo>
                <a:lnTo>
                  <a:pt x="85231" y="40231"/>
                </a:lnTo>
                <a:lnTo>
                  <a:pt x="95385" y="44846"/>
                </a:lnTo>
                <a:cubicBezTo>
                  <a:pt x="97077" y="45718"/>
                  <a:pt x="97974" y="47128"/>
                  <a:pt x="98077" y="49077"/>
                </a:cubicBezTo>
                <a:lnTo>
                  <a:pt x="98077" y="49077"/>
                </a:lnTo>
                <a:cubicBezTo>
                  <a:pt x="97974" y="50974"/>
                  <a:pt x="97077" y="52359"/>
                  <a:pt x="95385" y="53231"/>
                </a:cubicBezTo>
                <a:lnTo>
                  <a:pt x="95385" y="53231"/>
                </a:lnTo>
                <a:lnTo>
                  <a:pt x="53462" y="72615"/>
                </a:lnTo>
                <a:cubicBezTo>
                  <a:pt x="50538" y="73897"/>
                  <a:pt x="47538" y="73897"/>
                  <a:pt x="44462" y="72615"/>
                </a:cubicBezTo>
                <a:lnTo>
                  <a:pt x="44462" y="72615"/>
                </a:lnTo>
                <a:lnTo>
                  <a:pt x="2692" y="53231"/>
                </a:lnTo>
                <a:cubicBezTo>
                  <a:pt x="1000" y="52359"/>
                  <a:pt x="103" y="50974"/>
                  <a:pt x="0" y="49077"/>
                </a:cubicBezTo>
                <a:lnTo>
                  <a:pt x="0" y="49077"/>
                </a:lnTo>
                <a:cubicBezTo>
                  <a:pt x="103" y="47128"/>
                  <a:pt x="1000" y="45718"/>
                  <a:pt x="2692" y="44846"/>
                </a:cubicBezTo>
                <a:lnTo>
                  <a:pt x="2692" y="44846"/>
                </a:lnTo>
                <a:lnTo>
                  <a:pt x="12846" y="40231"/>
                </a:lnTo>
                <a:lnTo>
                  <a:pt x="41923" y="53615"/>
                </a:lnTo>
                <a:cubicBezTo>
                  <a:pt x="46692" y="55667"/>
                  <a:pt x="51436" y="55667"/>
                  <a:pt x="56154" y="53615"/>
                </a:cubicBezTo>
                <a:lnTo>
                  <a:pt x="56154" y="53615"/>
                </a:lnTo>
                <a:lnTo>
                  <a:pt x="85231" y="40231"/>
                </a:lnTo>
                <a:moveTo>
                  <a:pt x="56154" y="78154"/>
                </a:moveTo>
                <a:lnTo>
                  <a:pt x="56154" y="78154"/>
                </a:lnTo>
                <a:lnTo>
                  <a:pt x="85231" y="64769"/>
                </a:lnTo>
                <a:lnTo>
                  <a:pt x="95385" y="69308"/>
                </a:lnTo>
                <a:cubicBezTo>
                  <a:pt x="97077" y="70231"/>
                  <a:pt x="97974" y="71641"/>
                  <a:pt x="98077" y="73538"/>
                </a:cubicBezTo>
                <a:lnTo>
                  <a:pt x="98077" y="73538"/>
                </a:lnTo>
                <a:cubicBezTo>
                  <a:pt x="97974" y="75487"/>
                  <a:pt x="97077" y="76897"/>
                  <a:pt x="95385" y="77769"/>
                </a:cubicBezTo>
                <a:lnTo>
                  <a:pt x="95385" y="77769"/>
                </a:lnTo>
                <a:lnTo>
                  <a:pt x="53462" y="97154"/>
                </a:lnTo>
                <a:cubicBezTo>
                  <a:pt x="50538" y="98385"/>
                  <a:pt x="47538" y="98385"/>
                  <a:pt x="44462" y="97154"/>
                </a:cubicBezTo>
                <a:lnTo>
                  <a:pt x="44462" y="97154"/>
                </a:lnTo>
                <a:lnTo>
                  <a:pt x="2692" y="77769"/>
                </a:lnTo>
                <a:cubicBezTo>
                  <a:pt x="1000" y="76897"/>
                  <a:pt x="103" y="75487"/>
                  <a:pt x="0" y="73538"/>
                </a:cubicBezTo>
                <a:lnTo>
                  <a:pt x="0" y="73538"/>
                </a:lnTo>
                <a:cubicBezTo>
                  <a:pt x="103" y="71641"/>
                  <a:pt x="1000" y="70231"/>
                  <a:pt x="2692" y="69308"/>
                </a:cubicBezTo>
                <a:lnTo>
                  <a:pt x="2692" y="69308"/>
                </a:lnTo>
                <a:lnTo>
                  <a:pt x="12846" y="64769"/>
                </a:lnTo>
                <a:lnTo>
                  <a:pt x="41923" y="78154"/>
                </a:lnTo>
                <a:cubicBezTo>
                  <a:pt x="46692" y="80205"/>
                  <a:pt x="51436" y="80205"/>
                  <a:pt x="56154" y="78154"/>
                </a:cubicBezTo>
                <a:lnTo>
                  <a:pt x="56154" y="7815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4935-51"/>
          <p:cNvSpPr/>
          <p:nvPr/>
        </p:nvSpPr>
        <p:spPr>
          <a:xfrm>
            <a:off x="578644" y="2590726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4936-52"/>
          <p:cNvSpPr/>
          <p:nvPr/>
        </p:nvSpPr>
        <p:spPr>
          <a:xfrm>
            <a:off x="578644" y="286140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4936-53"/>
          <p:cNvSpPr/>
          <p:nvPr/>
        </p:nvSpPr>
        <p:spPr>
          <a:xfrm>
            <a:off x="578644" y="313208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4876-19"/>
          <p:cNvSpPr/>
          <p:nvPr/>
        </p:nvSpPr>
        <p:spPr>
          <a:xfrm>
            <a:off x="4657725" y="1954932"/>
            <a:ext cx="4086225" cy="1483556"/>
          </a:xfrm>
          <a:prstGeom prst="roundRect">
            <a:avLst>
              <a:gd name="adj" fmla="val 256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4877-23"/>
          <p:cNvSpPr/>
          <p:nvPr/>
        </p:nvSpPr>
        <p:spPr>
          <a:xfrm>
            <a:off x="4657725" y="1954932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439834879-27"/>
          <p:cNvCxnSpPr/>
          <p:nvPr/>
        </p:nvCxnSpPr>
        <p:spPr>
          <a:xfrm>
            <a:off x="4836319" y="2472854"/>
            <a:ext cx="3729038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439834881-31"/>
          <p:cNvSpPr/>
          <p:nvPr/>
        </p:nvSpPr>
        <p:spPr>
          <a:xfrm>
            <a:off x="4836319" y="2126382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4939-57"/>
          <p:cNvSpPr/>
          <p:nvPr/>
        </p:nvSpPr>
        <p:spPr>
          <a:xfrm>
            <a:off x="4903738" y="2208981"/>
            <a:ext cx="136624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909"/>
                </a:moveTo>
                <a:lnTo>
                  <a:pt x="0" y="10909"/>
                </a:lnTo>
                <a:cubicBezTo>
                  <a:pt x="95" y="7879"/>
                  <a:pt x="929" y="5303"/>
                  <a:pt x="2500" y="3182"/>
                </a:cubicBezTo>
                <a:lnTo>
                  <a:pt x="2500" y="3182"/>
                </a:lnTo>
                <a:lnTo>
                  <a:pt x="2500" y="3182"/>
                </a:lnTo>
                <a:cubicBezTo>
                  <a:pt x="4167" y="1182"/>
                  <a:pt x="6190" y="121"/>
                  <a:pt x="8571" y="0"/>
                </a:cubicBezTo>
                <a:lnTo>
                  <a:pt x="8571" y="0"/>
                </a:lnTo>
                <a:lnTo>
                  <a:pt x="25643" y="0"/>
                </a:lnTo>
                <a:cubicBezTo>
                  <a:pt x="27976" y="121"/>
                  <a:pt x="29976" y="1182"/>
                  <a:pt x="31643" y="3182"/>
                </a:cubicBezTo>
                <a:lnTo>
                  <a:pt x="31643" y="3182"/>
                </a:lnTo>
                <a:cubicBezTo>
                  <a:pt x="33214" y="5303"/>
                  <a:pt x="34048" y="7879"/>
                  <a:pt x="34143" y="10909"/>
                </a:cubicBezTo>
                <a:lnTo>
                  <a:pt x="34143" y="10909"/>
                </a:lnTo>
                <a:lnTo>
                  <a:pt x="34143" y="14455"/>
                </a:lnTo>
                <a:lnTo>
                  <a:pt x="68286" y="14455"/>
                </a:lnTo>
                <a:lnTo>
                  <a:pt x="68286" y="10909"/>
                </a:lnTo>
                <a:cubicBezTo>
                  <a:pt x="68429" y="7879"/>
                  <a:pt x="69262" y="5303"/>
                  <a:pt x="70786" y="3182"/>
                </a:cubicBezTo>
                <a:lnTo>
                  <a:pt x="70786" y="3182"/>
                </a:lnTo>
                <a:cubicBezTo>
                  <a:pt x="72452" y="1182"/>
                  <a:pt x="74476" y="121"/>
                  <a:pt x="76857" y="0"/>
                </a:cubicBezTo>
                <a:lnTo>
                  <a:pt x="76857" y="0"/>
                </a:lnTo>
                <a:lnTo>
                  <a:pt x="93929" y="0"/>
                </a:lnTo>
                <a:cubicBezTo>
                  <a:pt x="96310" y="121"/>
                  <a:pt x="98333" y="1182"/>
                  <a:pt x="100000" y="3182"/>
                </a:cubicBezTo>
                <a:lnTo>
                  <a:pt x="100000" y="3182"/>
                </a:lnTo>
                <a:cubicBezTo>
                  <a:pt x="101524" y="5303"/>
                  <a:pt x="102333" y="7879"/>
                  <a:pt x="102429" y="10909"/>
                </a:cubicBezTo>
                <a:lnTo>
                  <a:pt x="102429" y="10909"/>
                </a:lnTo>
                <a:lnTo>
                  <a:pt x="102429" y="32636"/>
                </a:lnTo>
                <a:cubicBezTo>
                  <a:pt x="102333" y="35606"/>
                  <a:pt x="101524" y="38152"/>
                  <a:pt x="100000" y="40273"/>
                </a:cubicBezTo>
                <a:lnTo>
                  <a:pt x="100000" y="40273"/>
                </a:lnTo>
                <a:cubicBezTo>
                  <a:pt x="98333" y="42273"/>
                  <a:pt x="96310" y="43333"/>
                  <a:pt x="93929" y="43455"/>
                </a:cubicBezTo>
                <a:lnTo>
                  <a:pt x="93929" y="43455"/>
                </a:lnTo>
                <a:lnTo>
                  <a:pt x="76857" y="43455"/>
                </a:lnTo>
                <a:cubicBezTo>
                  <a:pt x="74476" y="43333"/>
                  <a:pt x="72452" y="42273"/>
                  <a:pt x="70786" y="40273"/>
                </a:cubicBezTo>
                <a:lnTo>
                  <a:pt x="70786" y="40273"/>
                </a:lnTo>
                <a:cubicBezTo>
                  <a:pt x="69262" y="38152"/>
                  <a:pt x="68429" y="35606"/>
                  <a:pt x="68286" y="32636"/>
                </a:cubicBezTo>
                <a:lnTo>
                  <a:pt x="68286" y="32636"/>
                </a:lnTo>
                <a:lnTo>
                  <a:pt x="68286" y="29000"/>
                </a:lnTo>
                <a:lnTo>
                  <a:pt x="34143" y="29000"/>
                </a:lnTo>
                <a:lnTo>
                  <a:pt x="34143" y="32636"/>
                </a:lnTo>
                <a:cubicBezTo>
                  <a:pt x="34143" y="33061"/>
                  <a:pt x="34143" y="33424"/>
                  <a:pt x="34143" y="33727"/>
                </a:cubicBezTo>
                <a:lnTo>
                  <a:pt x="34143" y="33727"/>
                </a:lnTo>
                <a:lnTo>
                  <a:pt x="48357" y="58000"/>
                </a:lnTo>
                <a:lnTo>
                  <a:pt x="65429" y="58000"/>
                </a:lnTo>
                <a:cubicBezTo>
                  <a:pt x="67810" y="58121"/>
                  <a:pt x="69833" y="59152"/>
                  <a:pt x="71500" y="61091"/>
                </a:cubicBezTo>
                <a:lnTo>
                  <a:pt x="71500" y="61091"/>
                </a:lnTo>
                <a:cubicBezTo>
                  <a:pt x="73024" y="63212"/>
                  <a:pt x="73857" y="65788"/>
                  <a:pt x="74000" y="68818"/>
                </a:cubicBezTo>
                <a:lnTo>
                  <a:pt x="74000" y="68818"/>
                </a:lnTo>
                <a:lnTo>
                  <a:pt x="74000" y="90545"/>
                </a:lnTo>
                <a:cubicBezTo>
                  <a:pt x="73857" y="93576"/>
                  <a:pt x="73024" y="96152"/>
                  <a:pt x="71500" y="98273"/>
                </a:cubicBezTo>
                <a:lnTo>
                  <a:pt x="71500" y="98273"/>
                </a:lnTo>
                <a:cubicBezTo>
                  <a:pt x="69833" y="100212"/>
                  <a:pt x="67810" y="101273"/>
                  <a:pt x="65429" y="101455"/>
                </a:cubicBezTo>
                <a:lnTo>
                  <a:pt x="65429" y="101455"/>
                </a:lnTo>
                <a:lnTo>
                  <a:pt x="48357" y="101455"/>
                </a:lnTo>
                <a:cubicBezTo>
                  <a:pt x="46024" y="101273"/>
                  <a:pt x="44024" y="100212"/>
                  <a:pt x="42357" y="98273"/>
                </a:cubicBezTo>
                <a:lnTo>
                  <a:pt x="42357" y="98273"/>
                </a:lnTo>
                <a:cubicBezTo>
                  <a:pt x="40786" y="96152"/>
                  <a:pt x="39952" y="93576"/>
                  <a:pt x="39857" y="90545"/>
                </a:cubicBezTo>
                <a:lnTo>
                  <a:pt x="39857" y="90545"/>
                </a:lnTo>
                <a:lnTo>
                  <a:pt x="39857" y="68818"/>
                </a:lnTo>
                <a:cubicBezTo>
                  <a:pt x="39857" y="68394"/>
                  <a:pt x="39857" y="68030"/>
                  <a:pt x="39857" y="67727"/>
                </a:cubicBezTo>
                <a:lnTo>
                  <a:pt x="39857" y="67727"/>
                </a:lnTo>
                <a:lnTo>
                  <a:pt x="25643" y="43455"/>
                </a:lnTo>
                <a:lnTo>
                  <a:pt x="8571" y="43455"/>
                </a:lnTo>
                <a:cubicBezTo>
                  <a:pt x="6190" y="43333"/>
                  <a:pt x="4167" y="42273"/>
                  <a:pt x="2500" y="40273"/>
                </a:cubicBezTo>
                <a:lnTo>
                  <a:pt x="2500" y="40273"/>
                </a:lnTo>
                <a:cubicBezTo>
                  <a:pt x="929" y="38152"/>
                  <a:pt x="95" y="35606"/>
                  <a:pt x="0" y="32636"/>
                </a:cubicBezTo>
                <a:lnTo>
                  <a:pt x="0" y="32636"/>
                </a:lnTo>
                <a:lnTo>
                  <a:pt x="0" y="10909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4936-54"/>
          <p:cNvSpPr/>
          <p:nvPr/>
        </p:nvSpPr>
        <p:spPr>
          <a:xfrm>
            <a:off x="4836319" y="2590726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4936-55"/>
          <p:cNvSpPr/>
          <p:nvPr/>
        </p:nvSpPr>
        <p:spPr>
          <a:xfrm>
            <a:off x="4836319" y="286140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4873-14"/>
          <p:cNvSpPr/>
          <p:nvPr/>
        </p:nvSpPr>
        <p:spPr>
          <a:xfrm>
            <a:off x="400050" y="3609938"/>
            <a:ext cx="8343900" cy="500063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9439834874-16"/>
          <p:cNvSpPr/>
          <p:nvPr/>
        </p:nvSpPr>
        <p:spPr>
          <a:xfrm>
            <a:off x="400050" y="3609938"/>
            <a:ext cx="42863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0"/>
                </a:lnTo>
                <a:lnTo>
                  <a:pt x="47314" y="246"/>
                </a:lnTo>
                <a:lnTo>
                  <a:pt x="41154" y="435"/>
                </a:lnTo>
                <a:lnTo>
                  <a:pt x="35240" y="675"/>
                </a:lnTo>
                <a:lnTo>
                  <a:pt x="29629" y="963"/>
                </a:lnTo>
                <a:lnTo>
                  <a:pt x="24374" y="1297"/>
                </a:lnTo>
                <a:lnTo>
                  <a:pt x="19526" y="1674"/>
                </a:lnTo>
                <a:lnTo>
                  <a:pt x="15133" y="2089"/>
                </a:lnTo>
                <a:lnTo>
                  <a:pt x="11235" y="2540"/>
                </a:lnTo>
                <a:lnTo>
                  <a:pt x="7872" y="3021"/>
                </a:lnTo>
                <a:lnTo>
                  <a:pt x="5075" y="3528"/>
                </a:lnTo>
                <a:lnTo>
                  <a:pt x="2871" y="4056"/>
                </a:lnTo>
                <a:lnTo>
                  <a:pt x="1281" y="4599"/>
                </a:lnTo>
                <a:lnTo>
                  <a:pt x="321" y="5154"/>
                </a:lnTo>
                <a:lnTo>
                  <a:pt x="0" y="5714"/>
                </a:lnTo>
                <a:lnTo>
                  <a:pt x="0" y="94286"/>
                </a:lnTo>
                <a:lnTo>
                  <a:pt x="321" y="94846"/>
                </a:lnTo>
                <a:lnTo>
                  <a:pt x="1281" y="95401"/>
                </a:lnTo>
                <a:lnTo>
                  <a:pt x="2871" y="95944"/>
                </a:lnTo>
                <a:lnTo>
                  <a:pt x="5075" y="96472"/>
                </a:lnTo>
                <a:lnTo>
                  <a:pt x="7872" y="96979"/>
                </a:lnTo>
                <a:lnTo>
                  <a:pt x="11235" y="97460"/>
                </a:lnTo>
                <a:lnTo>
                  <a:pt x="15133" y="97911"/>
                </a:lnTo>
                <a:lnTo>
                  <a:pt x="19526" y="98326"/>
                </a:lnTo>
                <a:lnTo>
                  <a:pt x="24374" y="98703"/>
                </a:lnTo>
                <a:lnTo>
                  <a:pt x="29629" y="99037"/>
                </a:lnTo>
                <a:lnTo>
                  <a:pt x="35240" y="99325"/>
                </a:lnTo>
                <a:lnTo>
                  <a:pt x="41154" y="99565"/>
                </a:lnTo>
                <a:lnTo>
                  <a:pt x="47314" y="99754"/>
                </a:lnTo>
                <a:lnTo>
                  <a:pt x="53661" y="99890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286"/>
                </a:lnTo>
                <a:lnTo>
                  <a:pt x="100000" y="5714"/>
                </a:lnTo>
                <a:lnTo>
                  <a:pt x="100000" y="571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4876-21"/>
          <p:cNvSpPr/>
          <p:nvPr/>
        </p:nvSpPr>
        <p:spPr>
          <a:xfrm>
            <a:off x="628650" y="3717094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4935-50"/>
          <p:cNvSpPr/>
          <p:nvPr/>
        </p:nvSpPr>
        <p:spPr>
          <a:xfrm>
            <a:off x="714586" y="3799603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4869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9439834870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9439834871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2" name="el-1789439834871-8"/>
          <p:cNvSpPr txBox="1"/>
          <p:nvPr/>
        </p:nvSpPr>
        <p:spPr>
          <a:xfrm>
            <a:off x="3730377" y="157163"/>
            <a:ext cx="19002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低压配电室供电方案（二）</a:t>
            </a:r>
            <a:endParaRPr/>
          </a:p>
        </p:txBody>
      </p:sp>
      <p:sp>
        <p:nvSpPr>
          <p:cNvPr id="33" name="el-1789439834871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· 线路敷设</a:t>
            </a:r>
            <a:endParaRPr/>
          </a:p>
        </p:txBody>
      </p:sp>
      <p:sp>
        <p:nvSpPr>
          <p:cNvPr id="34" name="el-1789439834878-25"/>
          <p:cNvSpPr txBox="1"/>
          <p:nvPr/>
        </p:nvSpPr>
        <p:spPr>
          <a:xfrm>
            <a:off x="1085850" y="1319138"/>
            <a:ext cx="7528084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两路电力系统电源</a:t>
            </a:r>
            <a:endParaRPr/>
          </a:p>
        </p:txBody>
      </p:sp>
      <p:sp>
        <p:nvSpPr>
          <p:cNvPr id="35" name="el-1789439834878-24"/>
          <p:cNvSpPr txBox="1"/>
          <p:nvPr/>
        </p:nvSpPr>
        <p:spPr>
          <a:xfrm>
            <a:off x="1085850" y="1469157"/>
            <a:ext cx="769524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两路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常用 + 备用</a:t>
            </a:r>
            <a:r>
              <a:rPr b="1"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电力系统电源进入防空地下室低压配电室，向各防护单元供电</a:t>
            </a:r>
            <a:endParaRPr/>
          </a:p>
        </p:txBody>
      </p:sp>
      <p:sp>
        <p:nvSpPr>
          <p:cNvPr id="36" name="el-1789439834880-28"/>
          <p:cNvSpPr txBox="1"/>
          <p:nvPr/>
        </p:nvSpPr>
        <p:spPr>
          <a:xfrm>
            <a:off x="935831" y="2169244"/>
            <a:ext cx="68010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系统构成</a:t>
            </a:r>
            <a:endParaRPr/>
          </a:p>
        </p:txBody>
      </p:sp>
      <p:sp>
        <p:nvSpPr>
          <p:cNvPr id="37" name="el-1789439834885-32"/>
          <p:cNvSpPr txBox="1"/>
          <p:nvPr/>
        </p:nvSpPr>
        <p:spPr>
          <a:xfrm>
            <a:off x="757238" y="2562151"/>
            <a:ext cx="2415038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两路电源（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常用+备用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）进入低压配电室</a:t>
            </a:r>
            <a:endParaRPr/>
          </a:p>
        </p:txBody>
      </p:sp>
      <p:sp>
        <p:nvSpPr>
          <p:cNvPr id="38" name="el-1789439834885-33"/>
          <p:cNvSpPr txBox="1"/>
          <p:nvPr/>
        </p:nvSpPr>
        <p:spPr>
          <a:xfrm>
            <a:off x="757238" y="2832832"/>
            <a:ext cx="214741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配合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柴油发电机组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形成多重电源保障</a:t>
            </a:r>
            <a:endParaRPr/>
          </a:p>
        </p:txBody>
      </p:sp>
      <p:sp>
        <p:nvSpPr>
          <p:cNvPr id="39" name="el-1789439834885-34"/>
          <p:cNvSpPr txBox="1"/>
          <p:nvPr/>
        </p:nvSpPr>
        <p:spPr>
          <a:xfrm>
            <a:off x="757238" y="3103513"/>
            <a:ext cx="1863630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两路电源总开关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机械/电气联锁</a:t>
            </a:r>
            <a:endParaRPr/>
          </a:p>
        </p:txBody>
      </p:sp>
      <p:sp>
        <p:nvSpPr>
          <p:cNvPr id="40" name="el-1789439834880-29"/>
          <p:cNvSpPr txBox="1"/>
          <p:nvPr/>
        </p:nvSpPr>
        <p:spPr>
          <a:xfrm>
            <a:off x="5193506" y="2169244"/>
            <a:ext cx="68010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回路分配</a:t>
            </a:r>
            <a:endParaRPr/>
          </a:p>
        </p:txBody>
      </p:sp>
      <p:sp>
        <p:nvSpPr>
          <p:cNvPr id="41" name="el-1789439834886-35"/>
          <p:cNvSpPr txBox="1"/>
          <p:nvPr/>
        </p:nvSpPr>
        <p:spPr>
          <a:xfrm>
            <a:off x="5014913" y="2562151"/>
            <a:ext cx="279034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消防负荷、应急通信、应急照明由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独立回路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供电</a:t>
            </a:r>
            <a:endParaRPr/>
          </a:p>
        </p:txBody>
      </p:sp>
      <p:sp>
        <p:nvSpPr>
          <p:cNvPr id="42" name="el-1789439834886-36"/>
          <p:cNvSpPr txBox="1"/>
          <p:nvPr/>
        </p:nvSpPr>
        <p:spPr>
          <a:xfrm>
            <a:off x="5014913" y="2832832"/>
            <a:ext cx="1375886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平时一般负荷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单独回路</a:t>
            </a:r>
            <a:endParaRPr/>
          </a:p>
        </p:txBody>
      </p:sp>
      <p:sp>
        <p:nvSpPr>
          <p:cNvPr id="43" name="el-1789439834874-17"/>
          <p:cNvSpPr txBox="1"/>
          <p:nvPr/>
        </p:nvSpPr>
        <p:spPr>
          <a:xfrm>
            <a:off x="1028700" y="3757054"/>
            <a:ext cx="6557217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二路市电 + 柴油发电机组成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三重保障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体系：平时常用回路供电，备用回路自动投入，战时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柴发保障一、二级负荷</a:t>
            </a:r>
            <a:endParaRPr/>
          </a:p>
        </p:txBody>
      </p:sp>
      <p:sp>
        <p:nvSpPr>
          <p:cNvPr id="44" name="el-1789439834872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5" name="el-1789439834871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线路敷设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6" name="el-1789439834872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9439834872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61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5119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5119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5121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5122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5122-13"/>
          <p:cNvSpPr/>
          <p:nvPr/>
        </p:nvSpPr>
        <p:spPr>
          <a:xfrm>
            <a:off x="400050" y="1293354"/>
            <a:ext cx="8343900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8"/>
                </a:lnTo>
                <a:lnTo>
                  <a:pt x="99725" y="107"/>
                </a:lnTo>
                <a:lnTo>
                  <a:pt x="99757" y="232"/>
                </a:lnTo>
                <a:lnTo>
                  <a:pt x="99789" y="411"/>
                </a:lnTo>
                <a:lnTo>
                  <a:pt x="99818" y="625"/>
                </a:lnTo>
                <a:lnTo>
                  <a:pt x="99848" y="911"/>
                </a:lnTo>
                <a:lnTo>
                  <a:pt x="99874" y="1214"/>
                </a:lnTo>
                <a:lnTo>
                  <a:pt x="99900" y="1571"/>
                </a:lnTo>
                <a:lnTo>
                  <a:pt x="99922" y="1964"/>
                </a:lnTo>
                <a:lnTo>
                  <a:pt x="99942" y="2375"/>
                </a:lnTo>
                <a:lnTo>
                  <a:pt x="99960" y="2839"/>
                </a:lnTo>
                <a:lnTo>
                  <a:pt x="99974" y="3304"/>
                </a:lnTo>
                <a:lnTo>
                  <a:pt x="99985" y="3804"/>
                </a:lnTo>
                <a:lnTo>
                  <a:pt x="99993" y="4304"/>
                </a:lnTo>
                <a:lnTo>
                  <a:pt x="99999" y="4839"/>
                </a:lnTo>
                <a:lnTo>
                  <a:pt x="100000" y="5357"/>
                </a:lnTo>
                <a:lnTo>
                  <a:pt x="100000" y="94643"/>
                </a:lnTo>
                <a:lnTo>
                  <a:pt x="99999" y="95161"/>
                </a:lnTo>
                <a:lnTo>
                  <a:pt x="99993" y="95696"/>
                </a:lnTo>
                <a:lnTo>
                  <a:pt x="99985" y="96196"/>
                </a:lnTo>
                <a:lnTo>
                  <a:pt x="99974" y="96696"/>
                </a:lnTo>
                <a:lnTo>
                  <a:pt x="99960" y="97161"/>
                </a:lnTo>
                <a:lnTo>
                  <a:pt x="99942" y="97625"/>
                </a:lnTo>
                <a:lnTo>
                  <a:pt x="99922" y="98036"/>
                </a:lnTo>
                <a:lnTo>
                  <a:pt x="99900" y="98429"/>
                </a:lnTo>
                <a:lnTo>
                  <a:pt x="99874" y="98786"/>
                </a:lnTo>
                <a:lnTo>
                  <a:pt x="99848" y="99089"/>
                </a:lnTo>
                <a:lnTo>
                  <a:pt x="99818" y="99375"/>
                </a:lnTo>
                <a:lnTo>
                  <a:pt x="99789" y="99589"/>
                </a:lnTo>
                <a:lnTo>
                  <a:pt x="99757" y="99768"/>
                </a:lnTo>
                <a:lnTo>
                  <a:pt x="99725" y="99893"/>
                </a:lnTo>
                <a:lnTo>
                  <a:pt x="99691" y="99982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2"/>
                </a:lnTo>
                <a:lnTo>
                  <a:pt x="275" y="99893"/>
                </a:lnTo>
                <a:lnTo>
                  <a:pt x="243" y="99768"/>
                </a:lnTo>
                <a:lnTo>
                  <a:pt x="211" y="99589"/>
                </a:lnTo>
                <a:lnTo>
                  <a:pt x="182" y="99375"/>
                </a:lnTo>
                <a:lnTo>
                  <a:pt x="152" y="99089"/>
                </a:lnTo>
                <a:lnTo>
                  <a:pt x="126" y="98786"/>
                </a:lnTo>
                <a:lnTo>
                  <a:pt x="100" y="98429"/>
                </a:lnTo>
                <a:lnTo>
                  <a:pt x="78" y="98036"/>
                </a:lnTo>
                <a:lnTo>
                  <a:pt x="58" y="97625"/>
                </a:lnTo>
                <a:lnTo>
                  <a:pt x="40" y="97161"/>
                </a:lnTo>
                <a:lnTo>
                  <a:pt x="26" y="96696"/>
                </a:lnTo>
                <a:lnTo>
                  <a:pt x="15" y="96196"/>
                </a:lnTo>
                <a:lnTo>
                  <a:pt x="7" y="95696"/>
                </a:lnTo>
                <a:lnTo>
                  <a:pt x="1" y="95161"/>
                </a:lnTo>
                <a:lnTo>
                  <a:pt x="0" y="94643"/>
                </a:lnTo>
                <a:lnTo>
                  <a:pt x="0" y="5357"/>
                </a:lnTo>
                <a:lnTo>
                  <a:pt x="1" y="4839"/>
                </a:lnTo>
                <a:lnTo>
                  <a:pt x="7" y="4304"/>
                </a:lnTo>
                <a:lnTo>
                  <a:pt x="15" y="3804"/>
                </a:lnTo>
                <a:lnTo>
                  <a:pt x="26" y="3304"/>
                </a:lnTo>
                <a:lnTo>
                  <a:pt x="40" y="2839"/>
                </a:lnTo>
                <a:lnTo>
                  <a:pt x="58" y="2375"/>
                </a:lnTo>
                <a:lnTo>
                  <a:pt x="78" y="1964"/>
                </a:lnTo>
                <a:lnTo>
                  <a:pt x="100" y="1571"/>
                </a:lnTo>
                <a:lnTo>
                  <a:pt x="126" y="1214"/>
                </a:lnTo>
                <a:lnTo>
                  <a:pt x="152" y="911"/>
                </a:lnTo>
                <a:lnTo>
                  <a:pt x="182" y="625"/>
                </a:lnTo>
                <a:lnTo>
                  <a:pt x="211" y="411"/>
                </a:lnTo>
                <a:lnTo>
                  <a:pt x="243" y="232"/>
                </a:lnTo>
                <a:lnTo>
                  <a:pt x="275" y="107"/>
                </a:lnTo>
                <a:lnTo>
                  <a:pt x="309" y="18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5123-15"/>
          <p:cNvSpPr/>
          <p:nvPr/>
        </p:nvSpPr>
        <p:spPr>
          <a:xfrm>
            <a:off x="400050" y="1293354"/>
            <a:ext cx="42863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6"/>
                </a:lnTo>
                <a:lnTo>
                  <a:pt x="53661" y="104"/>
                </a:lnTo>
                <a:lnTo>
                  <a:pt x="47314" y="233"/>
                </a:lnTo>
                <a:lnTo>
                  <a:pt x="41154" y="411"/>
                </a:lnTo>
                <a:lnTo>
                  <a:pt x="35240" y="638"/>
                </a:lnTo>
                <a:lnTo>
                  <a:pt x="29629" y="911"/>
                </a:lnTo>
                <a:lnTo>
                  <a:pt x="24374" y="1227"/>
                </a:lnTo>
                <a:lnTo>
                  <a:pt x="19526" y="1583"/>
                </a:lnTo>
                <a:lnTo>
                  <a:pt x="15133" y="1976"/>
                </a:lnTo>
                <a:lnTo>
                  <a:pt x="11235" y="2402"/>
                </a:lnTo>
                <a:lnTo>
                  <a:pt x="7872" y="2857"/>
                </a:lnTo>
                <a:lnTo>
                  <a:pt x="5075" y="3337"/>
                </a:lnTo>
                <a:lnTo>
                  <a:pt x="2871" y="3836"/>
                </a:lnTo>
                <a:lnTo>
                  <a:pt x="1281" y="4351"/>
                </a:lnTo>
                <a:lnTo>
                  <a:pt x="321" y="4876"/>
                </a:lnTo>
                <a:lnTo>
                  <a:pt x="0" y="5405"/>
                </a:lnTo>
                <a:lnTo>
                  <a:pt x="0" y="94595"/>
                </a:lnTo>
                <a:lnTo>
                  <a:pt x="321" y="95124"/>
                </a:lnTo>
                <a:lnTo>
                  <a:pt x="1281" y="95649"/>
                </a:lnTo>
                <a:lnTo>
                  <a:pt x="2871" y="96164"/>
                </a:lnTo>
                <a:lnTo>
                  <a:pt x="5075" y="96663"/>
                </a:lnTo>
                <a:lnTo>
                  <a:pt x="7872" y="97143"/>
                </a:lnTo>
                <a:lnTo>
                  <a:pt x="11235" y="97598"/>
                </a:lnTo>
                <a:lnTo>
                  <a:pt x="15133" y="98024"/>
                </a:lnTo>
                <a:lnTo>
                  <a:pt x="19526" y="98417"/>
                </a:lnTo>
                <a:lnTo>
                  <a:pt x="24374" y="98773"/>
                </a:lnTo>
                <a:lnTo>
                  <a:pt x="29629" y="99089"/>
                </a:lnTo>
                <a:lnTo>
                  <a:pt x="35240" y="99362"/>
                </a:lnTo>
                <a:lnTo>
                  <a:pt x="41154" y="99589"/>
                </a:lnTo>
                <a:lnTo>
                  <a:pt x="47314" y="99767"/>
                </a:lnTo>
                <a:lnTo>
                  <a:pt x="53661" y="99896"/>
                </a:lnTo>
                <a:lnTo>
                  <a:pt x="60132" y="9997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595"/>
                </a:lnTo>
                <a:lnTo>
                  <a:pt x="100000" y="5405"/>
                </a:lnTo>
                <a:lnTo>
                  <a:pt x="100000" y="5405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5126-21"/>
          <p:cNvSpPr/>
          <p:nvPr/>
        </p:nvSpPr>
        <p:spPr>
          <a:xfrm>
            <a:off x="642938" y="1407654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5202-56"/>
          <p:cNvSpPr/>
          <p:nvPr/>
        </p:nvSpPr>
        <p:spPr>
          <a:xfrm>
            <a:off x="725091" y="1489807"/>
            <a:ext cx="135731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929" y="14929"/>
                </a:moveTo>
                <a:lnTo>
                  <a:pt x="14929" y="14929"/>
                </a:lnTo>
                <a:lnTo>
                  <a:pt x="8143" y="8143"/>
                </a:lnTo>
                <a:cubicBezTo>
                  <a:pt x="6571" y="6667"/>
                  <a:pt x="4857" y="6333"/>
                  <a:pt x="3000" y="7143"/>
                </a:cubicBezTo>
                <a:lnTo>
                  <a:pt x="3000" y="7143"/>
                </a:lnTo>
                <a:cubicBezTo>
                  <a:pt x="1143" y="7810"/>
                  <a:pt x="143" y="9262"/>
                  <a:pt x="0" y="11500"/>
                </a:cubicBezTo>
                <a:lnTo>
                  <a:pt x="0" y="11500"/>
                </a:lnTo>
                <a:lnTo>
                  <a:pt x="0" y="33429"/>
                </a:lnTo>
                <a:cubicBezTo>
                  <a:pt x="286" y="36333"/>
                  <a:pt x="1881" y="37905"/>
                  <a:pt x="4786" y="38143"/>
                </a:cubicBezTo>
                <a:lnTo>
                  <a:pt x="4786" y="38143"/>
                </a:lnTo>
                <a:lnTo>
                  <a:pt x="26643" y="38143"/>
                </a:lnTo>
                <a:cubicBezTo>
                  <a:pt x="28881" y="38048"/>
                  <a:pt x="30333" y="37071"/>
                  <a:pt x="31000" y="35214"/>
                </a:cubicBezTo>
                <a:lnTo>
                  <a:pt x="31000" y="35214"/>
                </a:lnTo>
                <a:cubicBezTo>
                  <a:pt x="31810" y="33357"/>
                  <a:pt x="31476" y="31619"/>
                  <a:pt x="30000" y="30000"/>
                </a:cubicBezTo>
                <a:lnTo>
                  <a:pt x="30000" y="30000"/>
                </a:lnTo>
                <a:lnTo>
                  <a:pt x="23857" y="23857"/>
                </a:lnTo>
                <a:cubicBezTo>
                  <a:pt x="31000" y="16714"/>
                  <a:pt x="40024" y="13000"/>
                  <a:pt x="50929" y="12714"/>
                </a:cubicBezTo>
                <a:lnTo>
                  <a:pt x="50929" y="12714"/>
                </a:lnTo>
                <a:cubicBezTo>
                  <a:pt x="61786" y="13000"/>
                  <a:pt x="70786" y="16714"/>
                  <a:pt x="77929" y="23857"/>
                </a:cubicBezTo>
                <a:lnTo>
                  <a:pt x="77929" y="23857"/>
                </a:lnTo>
                <a:cubicBezTo>
                  <a:pt x="85071" y="31000"/>
                  <a:pt x="88786" y="40024"/>
                  <a:pt x="89071" y="50929"/>
                </a:cubicBezTo>
                <a:lnTo>
                  <a:pt x="89071" y="50929"/>
                </a:lnTo>
                <a:cubicBezTo>
                  <a:pt x="88786" y="61786"/>
                  <a:pt x="85071" y="70786"/>
                  <a:pt x="77929" y="77929"/>
                </a:cubicBezTo>
                <a:lnTo>
                  <a:pt x="77929" y="77929"/>
                </a:lnTo>
                <a:cubicBezTo>
                  <a:pt x="70786" y="85071"/>
                  <a:pt x="61786" y="88786"/>
                  <a:pt x="50929" y="89071"/>
                </a:cubicBezTo>
                <a:lnTo>
                  <a:pt x="50929" y="89071"/>
                </a:lnTo>
                <a:cubicBezTo>
                  <a:pt x="42690" y="88929"/>
                  <a:pt x="35381" y="86667"/>
                  <a:pt x="29000" y="82286"/>
                </a:cubicBezTo>
                <a:lnTo>
                  <a:pt x="29000" y="82286"/>
                </a:lnTo>
                <a:cubicBezTo>
                  <a:pt x="27571" y="81238"/>
                  <a:pt x="26000" y="80857"/>
                  <a:pt x="24286" y="81143"/>
                </a:cubicBezTo>
                <a:lnTo>
                  <a:pt x="24286" y="81143"/>
                </a:lnTo>
                <a:cubicBezTo>
                  <a:pt x="22667" y="81524"/>
                  <a:pt x="21333" y="82452"/>
                  <a:pt x="20286" y="83929"/>
                </a:cubicBezTo>
                <a:lnTo>
                  <a:pt x="20286" y="83929"/>
                </a:lnTo>
                <a:cubicBezTo>
                  <a:pt x="19238" y="85357"/>
                  <a:pt x="18833" y="86881"/>
                  <a:pt x="19071" y="88500"/>
                </a:cubicBezTo>
                <a:lnTo>
                  <a:pt x="19071" y="88500"/>
                </a:lnTo>
                <a:cubicBezTo>
                  <a:pt x="19500" y="90214"/>
                  <a:pt x="20429" y="91595"/>
                  <a:pt x="21857" y="92643"/>
                </a:cubicBezTo>
                <a:lnTo>
                  <a:pt x="21857" y="92643"/>
                </a:lnTo>
                <a:cubicBezTo>
                  <a:pt x="30190" y="98595"/>
                  <a:pt x="39881" y="101643"/>
                  <a:pt x="50929" y="101786"/>
                </a:cubicBezTo>
                <a:lnTo>
                  <a:pt x="50929" y="101786"/>
                </a:lnTo>
                <a:cubicBezTo>
                  <a:pt x="60452" y="101643"/>
                  <a:pt x="69000" y="99333"/>
                  <a:pt x="76571" y="94857"/>
                </a:cubicBezTo>
                <a:lnTo>
                  <a:pt x="76571" y="94857"/>
                </a:lnTo>
                <a:cubicBezTo>
                  <a:pt x="84238" y="90333"/>
                  <a:pt x="90333" y="84238"/>
                  <a:pt x="94857" y="76571"/>
                </a:cubicBezTo>
                <a:lnTo>
                  <a:pt x="94857" y="76571"/>
                </a:lnTo>
                <a:cubicBezTo>
                  <a:pt x="99333" y="69000"/>
                  <a:pt x="101643" y="60452"/>
                  <a:pt x="101786" y="50929"/>
                </a:cubicBezTo>
                <a:lnTo>
                  <a:pt x="101786" y="50929"/>
                </a:lnTo>
                <a:cubicBezTo>
                  <a:pt x="101643" y="41357"/>
                  <a:pt x="99333" y="32786"/>
                  <a:pt x="94857" y="25214"/>
                </a:cubicBezTo>
                <a:lnTo>
                  <a:pt x="94857" y="25214"/>
                </a:lnTo>
                <a:cubicBezTo>
                  <a:pt x="90333" y="17548"/>
                  <a:pt x="84238" y="11452"/>
                  <a:pt x="76571" y="6929"/>
                </a:cubicBezTo>
                <a:lnTo>
                  <a:pt x="76571" y="6929"/>
                </a:lnTo>
                <a:cubicBezTo>
                  <a:pt x="69000" y="2452"/>
                  <a:pt x="60452" y="143"/>
                  <a:pt x="50929" y="0"/>
                </a:cubicBezTo>
                <a:lnTo>
                  <a:pt x="50929" y="0"/>
                </a:lnTo>
                <a:cubicBezTo>
                  <a:pt x="43881" y="0"/>
                  <a:pt x="37238" y="1333"/>
                  <a:pt x="31000" y="4000"/>
                </a:cubicBezTo>
                <a:lnTo>
                  <a:pt x="31000" y="4000"/>
                </a:lnTo>
                <a:cubicBezTo>
                  <a:pt x="24905" y="6619"/>
                  <a:pt x="19548" y="10262"/>
                  <a:pt x="14929" y="14929"/>
                </a:cubicBezTo>
                <a:lnTo>
                  <a:pt x="14929" y="14929"/>
                </a:lnTo>
                <a:moveTo>
                  <a:pt x="50929" y="25429"/>
                </a:moveTo>
                <a:lnTo>
                  <a:pt x="50929" y="25429"/>
                </a:lnTo>
                <a:cubicBezTo>
                  <a:pt x="47976" y="25714"/>
                  <a:pt x="46381" y="27310"/>
                  <a:pt x="46143" y="30214"/>
                </a:cubicBezTo>
                <a:lnTo>
                  <a:pt x="46143" y="30214"/>
                </a:lnTo>
                <a:lnTo>
                  <a:pt x="46143" y="50929"/>
                </a:lnTo>
                <a:cubicBezTo>
                  <a:pt x="46143" y="52214"/>
                  <a:pt x="46595" y="53333"/>
                  <a:pt x="47500" y="54286"/>
                </a:cubicBezTo>
                <a:lnTo>
                  <a:pt x="47500" y="54286"/>
                </a:lnTo>
                <a:lnTo>
                  <a:pt x="61857" y="68571"/>
                </a:lnTo>
                <a:cubicBezTo>
                  <a:pt x="64095" y="70429"/>
                  <a:pt x="66333" y="70429"/>
                  <a:pt x="68571" y="68571"/>
                </a:cubicBezTo>
                <a:lnTo>
                  <a:pt x="68571" y="68571"/>
                </a:lnTo>
                <a:cubicBezTo>
                  <a:pt x="70429" y="66333"/>
                  <a:pt x="70429" y="64095"/>
                  <a:pt x="68571" y="61857"/>
                </a:cubicBezTo>
                <a:lnTo>
                  <a:pt x="68571" y="61857"/>
                </a:lnTo>
                <a:lnTo>
                  <a:pt x="55643" y="48929"/>
                </a:lnTo>
                <a:lnTo>
                  <a:pt x="55643" y="30214"/>
                </a:lnTo>
                <a:cubicBezTo>
                  <a:pt x="55405" y="27310"/>
                  <a:pt x="53833" y="25714"/>
                  <a:pt x="50929" y="25429"/>
                </a:cubicBezTo>
                <a:lnTo>
                  <a:pt x="50929" y="2542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5125-19"/>
          <p:cNvSpPr/>
          <p:nvPr/>
        </p:nvSpPr>
        <p:spPr>
          <a:xfrm>
            <a:off x="400050" y="1979154"/>
            <a:ext cx="4100513" cy="1320812"/>
          </a:xfrm>
          <a:prstGeom prst="roundRect">
            <a:avLst>
              <a:gd name="adj" fmla="val 288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1" name="el-1789439835128-23"/>
          <p:cNvCxnSpPr/>
          <p:nvPr/>
        </p:nvCxnSpPr>
        <p:spPr>
          <a:xfrm>
            <a:off x="578644" y="2479216"/>
            <a:ext cx="374332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5130-27"/>
          <p:cNvSpPr/>
          <p:nvPr/>
        </p:nvSpPr>
        <p:spPr>
          <a:xfrm>
            <a:off x="578644" y="2129172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E8F5E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5200-53"/>
          <p:cNvSpPr/>
          <p:nvPr/>
        </p:nvSpPr>
        <p:spPr>
          <a:xfrm>
            <a:off x="653623" y="2204152"/>
            <a:ext cx="121503" cy="1215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385" y="231"/>
                </a:moveTo>
                <a:lnTo>
                  <a:pt x="69385" y="231"/>
                </a:lnTo>
                <a:cubicBezTo>
                  <a:pt x="70256" y="744"/>
                  <a:pt x="70821" y="1513"/>
                  <a:pt x="71077" y="2538"/>
                </a:cubicBezTo>
                <a:lnTo>
                  <a:pt x="71077" y="2538"/>
                </a:lnTo>
                <a:lnTo>
                  <a:pt x="74923" y="23231"/>
                </a:lnTo>
                <a:lnTo>
                  <a:pt x="95615" y="27000"/>
                </a:lnTo>
                <a:cubicBezTo>
                  <a:pt x="96641" y="27256"/>
                  <a:pt x="97410" y="27846"/>
                  <a:pt x="97923" y="28769"/>
                </a:cubicBezTo>
                <a:lnTo>
                  <a:pt x="97923" y="28769"/>
                </a:lnTo>
                <a:cubicBezTo>
                  <a:pt x="98282" y="29795"/>
                  <a:pt x="98154" y="30821"/>
                  <a:pt x="97538" y="31846"/>
                </a:cubicBezTo>
                <a:lnTo>
                  <a:pt x="97538" y="31846"/>
                </a:lnTo>
                <a:lnTo>
                  <a:pt x="85615" y="49077"/>
                </a:lnTo>
                <a:lnTo>
                  <a:pt x="97538" y="66308"/>
                </a:lnTo>
                <a:cubicBezTo>
                  <a:pt x="98154" y="67333"/>
                  <a:pt x="98282" y="68359"/>
                  <a:pt x="97923" y="69385"/>
                </a:cubicBezTo>
                <a:lnTo>
                  <a:pt x="97923" y="69385"/>
                </a:lnTo>
                <a:cubicBezTo>
                  <a:pt x="97410" y="70256"/>
                  <a:pt x="96641" y="70821"/>
                  <a:pt x="95615" y="71077"/>
                </a:cubicBezTo>
                <a:lnTo>
                  <a:pt x="95615" y="71077"/>
                </a:lnTo>
                <a:lnTo>
                  <a:pt x="74923" y="74923"/>
                </a:lnTo>
                <a:lnTo>
                  <a:pt x="71077" y="95615"/>
                </a:lnTo>
                <a:cubicBezTo>
                  <a:pt x="70821" y="96641"/>
                  <a:pt x="70256" y="97410"/>
                  <a:pt x="69385" y="97923"/>
                </a:cubicBezTo>
                <a:lnTo>
                  <a:pt x="69385" y="97923"/>
                </a:lnTo>
                <a:cubicBezTo>
                  <a:pt x="68359" y="98282"/>
                  <a:pt x="67333" y="98154"/>
                  <a:pt x="66308" y="97538"/>
                </a:cubicBezTo>
                <a:lnTo>
                  <a:pt x="66308" y="97538"/>
                </a:lnTo>
                <a:lnTo>
                  <a:pt x="49077" y="85615"/>
                </a:lnTo>
                <a:lnTo>
                  <a:pt x="31846" y="97538"/>
                </a:lnTo>
                <a:cubicBezTo>
                  <a:pt x="30821" y="98154"/>
                  <a:pt x="29846" y="98282"/>
                  <a:pt x="28923" y="97923"/>
                </a:cubicBezTo>
                <a:lnTo>
                  <a:pt x="28923" y="97923"/>
                </a:lnTo>
                <a:cubicBezTo>
                  <a:pt x="27897" y="97410"/>
                  <a:pt x="27256" y="96641"/>
                  <a:pt x="27000" y="95615"/>
                </a:cubicBezTo>
                <a:lnTo>
                  <a:pt x="27000" y="95615"/>
                </a:lnTo>
                <a:lnTo>
                  <a:pt x="23231" y="74923"/>
                </a:lnTo>
                <a:lnTo>
                  <a:pt x="2538" y="71077"/>
                </a:lnTo>
                <a:cubicBezTo>
                  <a:pt x="1513" y="70821"/>
                  <a:pt x="744" y="70256"/>
                  <a:pt x="231" y="69385"/>
                </a:cubicBezTo>
                <a:lnTo>
                  <a:pt x="231" y="69385"/>
                </a:lnTo>
                <a:cubicBezTo>
                  <a:pt x="-179" y="68359"/>
                  <a:pt x="-51" y="67333"/>
                  <a:pt x="615" y="66308"/>
                </a:cubicBezTo>
                <a:lnTo>
                  <a:pt x="615" y="66308"/>
                </a:lnTo>
                <a:lnTo>
                  <a:pt x="12462" y="49077"/>
                </a:lnTo>
                <a:lnTo>
                  <a:pt x="615" y="31846"/>
                </a:lnTo>
                <a:cubicBezTo>
                  <a:pt x="-51" y="30821"/>
                  <a:pt x="-179" y="29846"/>
                  <a:pt x="231" y="28923"/>
                </a:cubicBezTo>
                <a:lnTo>
                  <a:pt x="231" y="28923"/>
                </a:lnTo>
                <a:cubicBezTo>
                  <a:pt x="744" y="27897"/>
                  <a:pt x="1513" y="27256"/>
                  <a:pt x="2538" y="27000"/>
                </a:cubicBezTo>
                <a:lnTo>
                  <a:pt x="2538" y="27000"/>
                </a:lnTo>
                <a:lnTo>
                  <a:pt x="23231" y="23231"/>
                </a:lnTo>
                <a:lnTo>
                  <a:pt x="27000" y="2538"/>
                </a:lnTo>
                <a:cubicBezTo>
                  <a:pt x="27256" y="1513"/>
                  <a:pt x="27897" y="744"/>
                  <a:pt x="28923" y="231"/>
                </a:cubicBezTo>
                <a:lnTo>
                  <a:pt x="28923" y="231"/>
                </a:lnTo>
                <a:cubicBezTo>
                  <a:pt x="29846" y="-179"/>
                  <a:pt x="30821" y="-51"/>
                  <a:pt x="31846" y="615"/>
                </a:cubicBezTo>
                <a:lnTo>
                  <a:pt x="31846" y="615"/>
                </a:lnTo>
                <a:lnTo>
                  <a:pt x="49077" y="12462"/>
                </a:lnTo>
                <a:lnTo>
                  <a:pt x="66308" y="615"/>
                </a:lnTo>
                <a:cubicBezTo>
                  <a:pt x="67333" y="-51"/>
                  <a:pt x="68359" y="-179"/>
                  <a:pt x="69385" y="231"/>
                </a:cubicBezTo>
                <a:lnTo>
                  <a:pt x="69385" y="231"/>
                </a:lnTo>
                <a:moveTo>
                  <a:pt x="30692" y="49077"/>
                </a:moveTo>
                <a:lnTo>
                  <a:pt x="30692" y="49077"/>
                </a:lnTo>
                <a:cubicBezTo>
                  <a:pt x="30692" y="45744"/>
                  <a:pt x="31513" y="42667"/>
                  <a:pt x="33154" y="39846"/>
                </a:cubicBezTo>
                <a:lnTo>
                  <a:pt x="33154" y="39846"/>
                </a:lnTo>
                <a:lnTo>
                  <a:pt x="33154" y="39846"/>
                </a:lnTo>
                <a:cubicBezTo>
                  <a:pt x="34795" y="37026"/>
                  <a:pt x="37026" y="34795"/>
                  <a:pt x="39846" y="33154"/>
                </a:cubicBezTo>
                <a:lnTo>
                  <a:pt x="39846" y="33154"/>
                </a:lnTo>
                <a:cubicBezTo>
                  <a:pt x="42821" y="31513"/>
                  <a:pt x="45897" y="30692"/>
                  <a:pt x="49077" y="30692"/>
                </a:cubicBezTo>
                <a:lnTo>
                  <a:pt x="49077" y="30692"/>
                </a:lnTo>
                <a:cubicBezTo>
                  <a:pt x="52256" y="30692"/>
                  <a:pt x="55308" y="31513"/>
                  <a:pt x="58231" y="33154"/>
                </a:cubicBezTo>
                <a:lnTo>
                  <a:pt x="58231" y="33154"/>
                </a:lnTo>
                <a:cubicBezTo>
                  <a:pt x="61051" y="34795"/>
                  <a:pt x="63308" y="37026"/>
                  <a:pt x="65000" y="39846"/>
                </a:cubicBezTo>
                <a:lnTo>
                  <a:pt x="65000" y="39846"/>
                </a:lnTo>
                <a:cubicBezTo>
                  <a:pt x="66641" y="42667"/>
                  <a:pt x="67462" y="45744"/>
                  <a:pt x="67462" y="49077"/>
                </a:cubicBezTo>
                <a:lnTo>
                  <a:pt x="67462" y="49077"/>
                </a:lnTo>
                <a:cubicBezTo>
                  <a:pt x="67462" y="52410"/>
                  <a:pt x="66641" y="55462"/>
                  <a:pt x="65000" y="58231"/>
                </a:cubicBezTo>
                <a:lnTo>
                  <a:pt x="65000" y="58231"/>
                </a:lnTo>
                <a:cubicBezTo>
                  <a:pt x="63308" y="61051"/>
                  <a:pt x="61051" y="63308"/>
                  <a:pt x="58231" y="65000"/>
                </a:cubicBezTo>
                <a:lnTo>
                  <a:pt x="58231" y="65000"/>
                </a:lnTo>
                <a:cubicBezTo>
                  <a:pt x="55308" y="66641"/>
                  <a:pt x="52256" y="67462"/>
                  <a:pt x="49077" y="67462"/>
                </a:cubicBezTo>
                <a:lnTo>
                  <a:pt x="49077" y="67462"/>
                </a:lnTo>
                <a:cubicBezTo>
                  <a:pt x="45897" y="67462"/>
                  <a:pt x="42821" y="66641"/>
                  <a:pt x="39846" y="65000"/>
                </a:cubicBezTo>
                <a:lnTo>
                  <a:pt x="39846" y="65000"/>
                </a:lnTo>
                <a:cubicBezTo>
                  <a:pt x="37026" y="63308"/>
                  <a:pt x="34795" y="61051"/>
                  <a:pt x="33154" y="58231"/>
                </a:cubicBezTo>
                <a:lnTo>
                  <a:pt x="33154" y="58231"/>
                </a:lnTo>
                <a:cubicBezTo>
                  <a:pt x="31513" y="55462"/>
                  <a:pt x="30692" y="52410"/>
                  <a:pt x="30692" y="49077"/>
                </a:cubicBezTo>
                <a:lnTo>
                  <a:pt x="30692" y="49077"/>
                </a:lnTo>
                <a:moveTo>
                  <a:pt x="73615" y="49077"/>
                </a:moveTo>
                <a:lnTo>
                  <a:pt x="73615" y="49077"/>
                </a:lnTo>
                <a:cubicBezTo>
                  <a:pt x="73615" y="44615"/>
                  <a:pt x="72513" y="40513"/>
                  <a:pt x="70308" y="36769"/>
                </a:cubicBezTo>
                <a:lnTo>
                  <a:pt x="70308" y="36769"/>
                </a:lnTo>
                <a:lnTo>
                  <a:pt x="70308" y="36769"/>
                </a:lnTo>
                <a:cubicBezTo>
                  <a:pt x="68154" y="33077"/>
                  <a:pt x="65154" y="30077"/>
                  <a:pt x="61308" y="27769"/>
                </a:cubicBezTo>
                <a:lnTo>
                  <a:pt x="61308" y="27769"/>
                </a:lnTo>
                <a:cubicBezTo>
                  <a:pt x="57462" y="25615"/>
                  <a:pt x="53385" y="24538"/>
                  <a:pt x="49077" y="24538"/>
                </a:cubicBezTo>
                <a:lnTo>
                  <a:pt x="49077" y="24538"/>
                </a:lnTo>
                <a:cubicBezTo>
                  <a:pt x="44718" y="24538"/>
                  <a:pt x="40615" y="25615"/>
                  <a:pt x="36769" y="27769"/>
                </a:cubicBezTo>
                <a:lnTo>
                  <a:pt x="36769" y="27769"/>
                </a:lnTo>
                <a:cubicBezTo>
                  <a:pt x="32974" y="30077"/>
                  <a:pt x="29974" y="33077"/>
                  <a:pt x="27769" y="36769"/>
                </a:cubicBezTo>
                <a:lnTo>
                  <a:pt x="27769" y="36769"/>
                </a:lnTo>
                <a:cubicBezTo>
                  <a:pt x="25615" y="40513"/>
                  <a:pt x="24538" y="44615"/>
                  <a:pt x="24538" y="49077"/>
                </a:cubicBezTo>
                <a:lnTo>
                  <a:pt x="24538" y="49077"/>
                </a:lnTo>
                <a:cubicBezTo>
                  <a:pt x="24538" y="53538"/>
                  <a:pt x="25615" y="57615"/>
                  <a:pt x="27769" y="61308"/>
                </a:cubicBezTo>
                <a:lnTo>
                  <a:pt x="27769" y="61308"/>
                </a:lnTo>
                <a:cubicBezTo>
                  <a:pt x="29974" y="65000"/>
                  <a:pt x="32974" y="68000"/>
                  <a:pt x="36769" y="70308"/>
                </a:cubicBezTo>
                <a:lnTo>
                  <a:pt x="36769" y="70308"/>
                </a:lnTo>
                <a:cubicBezTo>
                  <a:pt x="40615" y="72513"/>
                  <a:pt x="44718" y="73615"/>
                  <a:pt x="49077" y="73615"/>
                </a:cubicBezTo>
                <a:lnTo>
                  <a:pt x="49077" y="73615"/>
                </a:lnTo>
                <a:cubicBezTo>
                  <a:pt x="53385" y="73615"/>
                  <a:pt x="57462" y="72513"/>
                  <a:pt x="61308" y="70308"/>
                </a:cubicBezTo>
                <a:lnTo>
                  <a:pt x="61308" y="70308"/>
                </a:lnTo>
                <a:cubicBezTo>
                  <a:pt x="65154" y="68000"/>
                  <a:pt x="68154" y="65000"/>
                  <a:pt x="70308" y="61308"/>
                </a:cubicBezTo>
                <a:lnTo>
                  <a:pt x="70308" y="61308"/>
                </a:lnTo>
                <a:cubicBezTo>
                  <a:pt x="72513" y="57615"/>
                  <a:pt x="73615" y="53538"/>
                  <a:pt x="73615" y="49077"/>
                </a:cubicBezTo>
                <a:lnTo>
                  <a:pt x="73615" y="49077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5199-51"/>
          <p:cNvSpPr/>
          <p:nvPr/>
        </p:nvSpPr>
        <p:spPr>
          <a:xfrm>
            <a:off x="578644" y="260066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5126-20"/>
          <p:cNvSpPr/>
          <p:nvPr/>
        </p:nvSpPr>
        <p:spPr>
          <a:xfrm>
            <a:off x="4643438" y="1979154"/>
            <a:ext cx="4100513" cy="1320812"/>
          </a:xfrm>
          <a:prstGeom prst="roundRect">
            <a:avLst>
              <a:gd name="adj" fmla="val 2885"/>
            </a:avLst>
          </a:prstGeom>
          <a:solidFill>
            <a:srgbClr val="FDEBE8"/>
          </a:solidFill>
          <a:ln w="7144" algn="in">
            <a:solidFill>
              <a:srgbClr val="F1C4BC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9439835126-22"/>
          <p:cNvSpPr/>
          <p:nvPr/>
        </p:nvSpPr>
        <p:spPr>
          <a:xfrm>
            <a:off x="4643438" y="1979154"/>
            <a:ext cx="35719" cy="13208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10"/>
                </a:lnTo>
                <a:lnTo>
                  <a:pt x="64393" y="42"/>
                </a:lnTo>
                <a:lnTo>
                  <a:pt x="56777" y="93"/>
                </a:lnTo>
                <a:lnTo>
                  <a:pt x="49385" y="165"/>
                </a:lnTo>
                <a:lnTo>
                  <a:pt x="42288" y="255"/>
                </a:lnTo>
                <a:lnTo>
                  <a:pt x="35554" y="365"/>
                </a:lnTo>
                <a:lnTo>
                  <a:pt x="29249" y="491"/>
                </a:lnTo>
                <a:lnTo>
                  <a:pt x="23431" y="634"/>
                </a:lnTo>
                <a:lnTo>
                  <a:pt x="18159" y="791"/>
                </a:lnTo>
                <a:lnTo>
                  <a:pt x="13482" y="961"/>
                </a:lnTo>
                <a:lnTo>
                  <a:pt x="9446" y="1144"/>
                </a:lnTo>
                <a:lnTo>
                  <a:pt x="6090" y="1336"/>
                </a:lnTo>
                <a:lnTo>
                  <a:pt x="3445" y="1535"/>
                </a:lnTo>
                <a:lnTo>
                  <a:pt x="1537" y="1741"/>
                </a:lnTo>
                <a:lnTo>
                  <a:pt x="385" y="1951"/>
                </a:lnTo>
                <a:lnTo>
                  <a:pt x="0" y="2163"/>
                </a:lnTo>
                <a:lnTo>
                  <a:pt x="0" y="97837"/>
                </a:lnTo>
                <a:lnTo>
                  <a:pt x="385" y="98049"/>
                </a:lnTo>
                <a:lnTo>
                  <a:pt x="1537" y="98259"/>
                </a:lnTo>
                <a:lnTo>
                  <a:pt x="3445" y="98465"/>
                </a:lnTo>
                <a:lnTo>
                  <a:pt x="6090" y="98664"/>
                </a:lnTo>
                <a:lnTo>
                  <a:pt x="9446" y="98856"/>
                </a:lnTo>
                <a:lnTo>
                  <a:pt x="13482" y="99039"/>
                </a:lnTo>
                <a:lnTo>
                  <a:pt x="18159" y="99209"/>
                </a:lnTo>
                <a:lnTo>
                  <a:pt x="23431" y="99366"/>
                </a:lnTo>
                <a:lnTo>
                  <a:pt x="29249" y="99509"/>
                </a:lnTo>
                <a:lnTo>
                  <a:pt x="35554" y="99635"/>
                </a:lnTo>
                <a:lnTo>
                  <a:pt x="42288" y="99745"/>
                </a:lnTo>
                <a:lnTo>
                  <a:pt x="49385" y="99835"/>
                </a:lnTo>
                <a:lnTo>
                  <a:pt x="56777" y="99907"/>
                </a:lnTo>
                <a:lnTo>
                  <a:pt x="64393" y="99958"/>
                </a:lnTo>
                <a:lnTo>
                  <a:pt x="72159" y="99990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7837"/>
                </a:lnTo>
                <a:lnTo>
                  <a:pt x="100000" y="2163"/>
                </a:lnTo>
                <a:lnTo>
                  <a:pt x="100000" y="2163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9439835128-24"/>
          <p:cNvCxnSpPr/>
          <p:nvPr/>
        </p:nvCxnSpPr>
        <p:spPr>
          <a:xfrm>
            <a:off x="4850606" y="2479216"/>
            <a:ext cx="371475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9439835131-28"/>
          <p:cNvSpPr/>
          <p:nvPr/>
        </p:nvSpPr>
        <p:spPr>
          <a:xfrm>
            <a:off x="4850606" y="2129172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5201-54"/>
          <p:cNvSpPr/>
          <p:nvPr/>
        </p:nvSpPr>
        <p:spPr>
          <a:xfrm>
            <a:off x="4940805" y="2211772"/>
            <a:ext cx="91065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500" y="0"/>
                </a:moveTo>
                <a:lnTo>
                  <a:pt x="55800" y="0"/>
                </a:lnTo>
                <a:cubicBezTo>
                  <a:pt x="45333" y="121"/>
                  <a:pt x="35933" y="2455"/>
                  <a:pt x="27600" y="7000"/>
                </a:cubicBezTo>
                <a:lnTo>
                  <a:pt x="27600" y="7000"/>
                </a:lnTo>
                <a:lnTo>
                  <a:pt x="27600" y="7000"/>
                </a:lnTo>
                <a:cubicBezTo>
                  <a:pt x="19133" y="11364"/>
                  <a:pt x="12433" y="17394"/>
                  <a:pt x="7500" y="25091"/>
                </a:cubicBezTo>
                <a:lnTo>
                  <a:pt x="7500" y="25091"/>
                </a:lnTo>
                <a:lnTo>
                  <a:pt x="7500" y="25091"/>
                </a:lnTo>
                <a:cubicBezTo>
                  <a:pt x="2633" y="32667"/>
                  <a:pt x="133" y="41212"/>
                  <a:pt x="0" y="50727"/>
                </a:cubicBezTo>
                <a:lnTo>
                  <a:pt x="0" y="50727"/>
                </a:lnTo>
                <a:cubicBezTo>
                  <a:pt x="133" y="60242"/>
                  <a:pt x="2700" y="68758"/>
                  <a:pt x="7700" y="76273"/>
                </a:cubicBezTo>
                <a:lnTo>
                  <a:pt x="7700" y="76273"/>
                </a:lnTo>
                <a:cubicBezTo>
                  <a:pt x="12500" y="83970"/>
                  <a:pt x="19133" y="90000"/>
                  <a:pt x="27600" y="94364"/>
                </a:cubicBezTo>
                <a:lnTo>
                  <a:pt x="27600" y="94364"/>
                </a:lnTo>
                <a:cubicBezTo>
                  <a:pt x="35933" y="98909"/>
                  <a:pt x="45333" y="101273"/>
                  <a:pt x="55800" y="101455"/>
                </a:cubicBezTo>
                <a:lnTo>
                  <a:pt x="55800" y="101455"/>
                </a:lnTo>
                <a:cubicBezTo>
                  <a:pt x="71200" y="101152"/>
                  <a:pt x="84067" y="96394"/>
                  <a:pt x="94400" y="87182"/>
                </a:cubicBezTo>
                <a:lnTo>
                  <a:pt x="94400" y="87182"/>
                </a:lnTo>
                <a:cubicBezTo>
                  <a:pt x="95733" y="85788"/>
                  <a:pt x="95967" y="84333"/>
                  <a:pt x="95100" y="82818"/>
                </a:cubicBezTo>
                <a:lnTo>
                  <a:pt x="95100" y="82818"/>
                </a:lnTo>
                <a:cubicBezTo>
                  <a:pt x="94300" y="81364"/>
                  <a:pt x="92900" y="80697"/>
                  <a:pt x="90900" y="80818"/>
                </a:cubicBezTo>
                <a:lnTo>
                  <a:pt x="90900" y="80818"/>
                </a:lnTo>
                <a:cubicBezTo>
                  <a:pt x="88567" y="81242"/>
                  <a:pt x="86067" y="81455"/>
                  <a:pt x="83400" y="81455"/>
                </a:cubicBezTo>
                <a:lnTo>
                  <a:pt x="83400" y="81455"/>
                </a:lnTo>
                <a:cubicBezTo>
                  <a:pt x="71133" y="81212"/>
                  <a:pt x="60833" y="77303"/>
                  <a:pt x="52500" y="69727"/>
                </a:cubicBezTo>
                <a:lnTo>
                  <a:pt x="52500" y="69727"/>
                </a:lnTo>
                <a:cubicBezTo>
                  <a:pt x="44367" y="62333"/>
                  <a:pt x="40133" y="52970"/>
                  <a:pt x="39800" y="41636"/>
                </a:cubicBezTo>
                <a:lnTo>
                  <a:pt x="39800" y="41636"/>
                </a:lnTo>
                <a:cubicBezTo>
                  <a:pt x="39800" y="34121"/>
                  <a:pt x="41800" y="27333"/>
                  <a:pt x="45800" y="21273"/>
                </a:cubicBezTo>
                <a:lnTo>
                  <a:pt x="45800" y="21273"/>
                </a:lnTo>
                <a:cubicBezTo>
                  <a:pt x="49933" y="15212"/>
                  <a:pt x="55333" y="10455"/>
                  <a:pt x="62000" y="7000"/>
                </a:cubicBezTo>
                <a:lnTo>
                  <a:pt x="62000" y="7000"/>
                </a:lnTo>
                <a:cubicBezTo>
                  <a:pt x="63667" y="6091"/>
                  <a:pt x="64333" y="4727"/>
                  <a:pt x="64000" y="2909"/>
                </a:cubicBezTo>
                <a:lnTo>
                  <a:pt x="64000" y="2909"/>
                </a:lnTo>
                <a:cubicBezTo>
                  <a:pt x="63533" y="1394"/>
                  <a:pt x="62300" y="485"/>
                  <a:pt x="60300" y="182"/>
                </a:cubicBezTo>
                <a:lnTo>
                  <a:pt x="60300" y="182"/>
                </a:lnTo>
                <a:cubicBezTo>
                  <a:pt x="58767" y="61"/>
                  <a:pt x="57167" y="0"/>
                  <a:pt x="55500" y="0"/>
                </a:cubicBezTo>
                <a:lnTo>
                  <a:pt x="55500" y="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5200-52"/>
          <p:cNvSpPr/>
          <p:nvPr/>
        </p:nvSpPr>
        <p:spPr>
          <a:xfrm>
            <a:off x="4850606" y="260066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51182" y="25545"/>
                </a:moveTo>
                <a:lnTo>
                  <a:pt x="51182" y="25545"/>
                </a:lnTo>
                <a:cubicBezTo>
                  <a:pt x="54091" y="25848"/>
                  <a:pt x="55667" y="27455"/>
                  <a:pt x="55909" y="30364"/>
                </a:cubicBezTo>
                <a:lnTo>
                  <a:pt x="55909" y="30364"/>
                </a:lnTo>
                <a:lnTo>
                  <a:pt x="55909" y="52727"/>
                </a:lnTo>
                <a:cubicBezTo>
                  <a:pt x="55667" y="55636"/>
                  <a:pt x="54091" y="57242"/>
                  <a:pt x="51182" y="57545"/>
                </a:cubicBezTo>
                <a:lnTo>
                  <a:pt x="51182" y="57545"/>
                </a:lnTo>
                <a:cubicBezTo>
                  <a:pt x="48212" y="57242"/>
                  <a:pt x="46606" y="55636"/>
                  <a:pt x="46364" y="52727"/>
                </a:cubicBezTo>
                <a:lnTo>
                  <a:pt x="46364" y="52727"/>
                </a:lnTo>
                <a:lnTo>
                  <a:pt x="46364" y="30364"/>
                </a:lnTo>
                <a:cubicBezTo>
                  <a:pt x="46606" y="27455"/>
                  <a:pt x="48212" y="25848"/>
                  <a:pt x="51182" y="25545"/>
                </a:cubicBezTo>
                <a:lnTo>
                  <a:pt x="51182" y="25545"/>
                </a:lnTo>
                <a:moveTo>
                  <a:pt x="44727" y="70273"/>
                </a:moveTo>
                <a:lnTo>
                  <a:pt x="44727" y="70273"/>
                </a:lnTo>
                <a:cubicBezTo>
                  <a:pt x="44727" y="68455"/>
                  <a:pt x="45333" y="66939"/>
                  <a:pt x="46545" y="65727"/>
                </a:cubicBezTo>
                <a:lnTo>
                  <a:pt x="46545" y="65727"/>
                </a:lnTo>
                <a:lnTo>
                  <a:pt x="46545" y="65727"/>
                </a:lnTo>
                <a:cubicBezTo>
                  <a:pt x="47758" y="64515"/>
                  <a:pt x="49303" y="63909"/>
                  <a:pt x="51182" y="63909"/>
                </a:cubicBezTo>
                <a:lnTo>
                  <a:pt x="51182" y="63909"/>
                </a:lnTo>
                <a:cubicBezTo>
                  <a:pt x="53000" y="63909"/>
                  <a:pt x="54515" y="64515"/>
                  <a:pt x="55727" y="65727"/>
                </a:cubicBezTo>
                <a:lnTo>
                  <a:pt x="55727" y="65727"/>
                </a:lnTo>
                <a:cubicBezTo>
                  <a:pt x="56939" y="66939"/>
                  <a:pt x="57545" y="68455"/>
                  <a:pt x="57545" y="70273"/>
                </a:cubicBezTo>
                <a:lnTo>
                  <a:pt x="57545" y="70273"/>
                </a:lnTo>
                <a:cubicBezTo>
                  <a:pt x="57545" y="72152"/>
                  <a:pt x="56939" y="73697"/>
                  <a:pt x="55727" y="74909"/>
                </a:cubicBezTo>
                <a:lnTo>
                  <a:pt x="55727" y="74909"/>
                </a:lnTo>
                <a:cubicBezTo>
                  <a:pt x="54515" y="76121"/>
                  <a:pt x="53000" y="76727"/>
                  <a:pt x="51182" y="76727"/>
                </a:cubicBezTo>
                <a:lnTo>
                  <a:pt x="51182" y="76727"/>
                </a:lnTo>
                <a:cubicBezTo>
                  <a:pt x="49303" y="76727"/>
                  <a:pt x="47758" y="76121"/>
                  <a:pt x="46545" y="74909"/>
                </a:cubicBezTo>
                <a:lnTo>
                  <a:pt x="46545" y="74909"/>
                </a:lnTo>
                <a:cubicBezTo>
                  <a:pt x="45333" y="73697"/>
                  <a:pt x="44727" y="72152"/>
                  <a:pt x="44727" y="70273"/>
                </a:cubicBezTo>
                <a:lnTo>
                  <a:pt x="44727" y="7027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5131-29"/>
          <p:cNvSpPr/>
          <p:nvPr/>
        </p:nvSpPr>
        <p:spPr>
          <a:xfrm>
            <a:off x="4850606" y="2871341"/>
            <a:ext cx="3714750" cy="292894"/>
          </a:xfrm>
          <a:prstGeom prst="roundRect">
            <a:avLst>
              <a:gd name="adj" fmla="val 13008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5201-55"/>
          <p:cNvSpPr/>
          <p:nvPr/>
        </p:nvSpPr>
        <p:spPr>
          <a:xfrm>
            <a:off x="4983212" y="2953494"/>
            <a:ext cx="104477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8364" y="0"/>
                </a:moveTo>
                <a:lnTo>
                  <a:pt x="38364" y="0"/>
                </a:lnTo>
                <a:cubicBezTo>
                  <a:pt x="36121" y="0"/>
                  <a:pt x="34273" y="571"/>
                  <a:pt x="32818" y="1714"/>
                </a:cubicBezTo>
                <a:lnTo>
                  <a:pt x="32818" y="1714"/>
                </a:lnTo>
                <a:lnTo>
                  <a:pt x="32818" y="1714"/>
                </a:lnTo>
                <a:cubicBezTo>
                  <a:pt x="31424" y="2810"/>
                  <a:pt x="30727" y="4238"/>
                  <a:pt x="30727" y="6000"/>
                </a:cubicBezTo>
                <a:lnTo>
                  <a:pt x="30727" y="6000"/>
                </a:lnTo>
                <a:cubicBezTo>
                  <a:pt x="30727" y="7762"/>
                  <a:pt x="31424" y="9214"/>
                  <a:pt x="32818" y="10357"/>
                </a:cubicBezTo>
                <a:lnTo>
                  <a:pt x="32818" y="10357"/>
                </a:lnTo>
                <a:cubicBezTo>
                  <a:pt x="34273" y="11500"/>
                  <a:pt x="36121" y="12071"/>
                  <a:pt x="38364" y="12071"/>
                </a:cubicBezTo>
                <a:lnTo>
                  <a:pt x="38364" y="12071"/>
                </a:lnTo>
                <a:lnTo>
                  <a:pt x="42182" y="12071"/>
                </a:lnTo>
                <a:lnTo>
                  <a:pt x="42182" y="18429"/>
                </a:lnTo>
                <a:cubicBezTo>
                  <a:pt x="30061" y="20190"/>
                  <a:pt x="20061" y="24595"/>
                  <a:pt x="12182" y="31643"/>
                </a:cubicBezTo>
                <a:lnTo>
                  <a:pt x="12182" y="31643"/>
                </a:lnTo>
                <a:cubicBezTo>
                  <a:pt x="4364" y="38690"/>
                  <a:pt x="303" y="47238"/>
                  <a:pt x="0" y="57286"/>
                </a:cubicBezTo>
                <a:lnTo>
                  <a:pt x="0" y="57286"/>
                </a:lnTo>
                <a:cubicBezTo>
                  <a:pt x="303" y="68333"/>
                  <a:pt x="5182" y="77548"/>
                  <a:pt x="14636" y="84929"/>
                </a:cubicBezTo>
                <a:lnTo>
                  <a:pt x="14636" y="84929"/>
                </a:lnTo>
                <a:cubicBezTo>
                  <a:pt x="24030" y="92357"/>
                  <a:pt x="35758" y="96190"/>
                  <a:pt x="49818" y="96429"/>
                </a:cubicBezTo>
                <a:lnTo>
                  <a:pt x="49818" y="96429"/>
                </a:lnTo>
                <a:cubicBezTo>
                  <a:pt x="63879" y="96190"/>
                  <a:pt x="75636" y="92357"/>
                  <a:pt x="85091" y="84929"/>
                </a:cubicBezTo>
                <a:lnTo>
                  <a:pt x="85091" y="84929"/>
                </a:lnTo>
                <a:cubicBezTo>
                  <a:pt x="94545" y="77548"/>
                  <a:pt x="99424" y="68333"/>
                  <a:pt x="99727" y="57286"/>
                </a:cubicBezTo>
                <a:lnTo>
                  <a:pt x="99727" y="57286"/>
                </a:lnTo>
                <a:cubicBezTo>
                  <a:pt x="99545" y="49238"/>
                  <a:pt x="96909" y="42143"/>
                  <a:pt x="91818" y="36000"/>
                </a:cubicBezTo>
                <a:lnTo>
                  <a:pt x="91818" y="36000"/>
                </a:lnTo>
                <a:lnTo>
                  <a:pt x="97545" y="31429"/>
                </a:lnTo>
                <a:cubicBezTo>
                  <a:pt x="99000" y="30190"/>
                  <a:pt x="99727" y="28762"/>
                  <a:pt x="99727" y="27143"/>
                </a:cubicBezTo>
                <a:lnTo>
                  <a:pt x="99727" y="27143"/>
                </a:lnTo>
                <a:cubicBezTo>
                  <a:pt x="99727" y="25476"/>
                  <a:pt x="99000" y="24024"/>
                  <a:pt x="97545" y="22786"/>
                </a:cubicBezTo>
                <a:lnTo>
                  <a:pt x="97545" y="22786"/>
                </a:lnTo>
                <a:cubicBezTo>
                  <a:pt x="95970" y="21643"/>
                  <a:pt x="94152" y="21071"/>
                  <a:pt x="92091" y="21071"/>
                </a:cubicBezTo>
                <a:lnTo>
                  <a:pt x="92091" y="21071"/>
                </a:lnTo>
                <a:cubicBezTo>
                  <a:pt x="89970" y="21071"/>
                  <a:pt x="88121" y="21643"/>
                  <a:pt x="86545" y="22786"/>
                </a:cubicBezTo>
                <a:lnTo>
                  <a:pt x="86545" y="22786"/>
                </a:lnTo>
                <a:lnTo>
                  <a:pt x="81455" y="26929"/>
                </a:lnTo>
                <a:cubicBezTo>
                  <a:pt x="74606" y="22548"/>
                  <a:pt x="66636" y="19714"/>
                  <a:pt x="57545" y="18429"/>
                </a:cubicBezTo>
                <a:lnTo>
                  <a:pt x="57545" y="18429"/>
                </a:lnTo>
                <a:lnTo>
                  <a:pt x="57545" y="12071"/>
                </a:lnTo>
                <a:lnTo>
                  <a:pt x="61364" y="12071"/>
                </a:lnTo>
                <a:cubicBezTo>
                  <a:pt x="63606" y="12071"/>
                  <a:pt x="65455" y="11500"/>
                  <a:pt x="66909" y="10357"/>
                </a:cubicBezTo>
                <a:lnTo>
                  <a:pt x="66909" y="10357"/>
                </a:lnTo>
                <a:cubicBezTo>
                  <a:pt x="68303" y="9214"/>
                  <a:pt x="69000" y="7762"/>
                  <a:pt x="69000" y="6000"/>
                </a:cubicBezTo>
                <a:lnTo>
                  <a:pt x="69000" y="6000"/>
                </a:lnTo>
                <a:cubicBezTo>
                  <a:pt x="69000" y="4238"/>
                  <a:pt x="68303" y="2810"/>
                  <a:pt x="66909" y="1714"/>
                </a:cubicBezTo>
                <a:lnTo>
                  <a:pt x="66909" y="1714"/>
                </a:lnTo>
                <a:cubicBezTo>
                  <a:pt x="65455" y="571"/>
                  <a:pt x="63606" y="0"/>
                  <a:pt x="61364" y="0"/>
                </a:cubicBezTo>
                <a:lnTo>
                  <a:pt x="61364" y="0"/>
                </a:lnTo>
                <a:lnTo>
                  <a:pt x="49818" y="0"/>
                </a:lnTo>
                <a:lnTo>
                  <a:pt x="38364" y="0"/>
                </a:lnTo>
                <a:moveTo>
                  <a:pt x="55636" y="36143"/>
                </a:moveTo>
                <a:lnTo>
                  <a:pt x="55636" y="36143"/>
                </a:lnTo>
                <a:lnTo>
                  <a:pt x="55636" y="60286"/>
                </a:lnTo>
                <a:cubicBezTo>
                  <a:pt x="55273" y="63048"/>
                  <a:pt x="53333" y="64548"/>
                  <a:pt x="49818" y="64786"/>
                </a:cubicBezTo>
                <a:lnTo>
                  <a:pt x="49818" y="64786"/>
                </a:lnTo>
                <a:cubicBezTo>
                  <a:pt x="46303" y="64548"/>
                  <a:pt x="44394" y="63048"/>
                  <a:pt x="44091" y="60286"/>
                </a:cubicBezTo>
                <a:lnTo>
                  <a:pt x="44091" y="60286"/>
                </a:lnTo>
                <a:lnTo>
                  <a:pt x="44091" y="36143"/>
                </a:lnTo>
                <a:cubicBezTo>
                  <a:pt x="44394" y="33381"/>
                  <a:pt x="46303" y="31881"/>
                  <a:pt x="49818" y="31643"/>
                </a:cubicBezTo>
                <a:lnTo>
                  <a:pt x="49818" y="31643"/>
                </a:lnTo>
                <a:cubicBezTo>
                  <a:pt x="53333" y="31881"/>
                  <a:pt x="55273" y="33381"/>
                  <a:pt x="55636" y="36143"/>
                </a:cubicBezTo>
                <a:lnTo>
                  <a:pt x="55636" y="3614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5123-14"/>
          <p:cNvSpPr/>
          <p:nvPr/>
        </p:nvSpPr>
        <p:spPr>
          <a:xfrm>
            <a:off x="400050" y="3457129"/>
            <a:ext cx="8343900" cy="5643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7"/>
                </a:lnTo>
                <a:lnTo>
                  <a:pt x="99725" y="102"/>
                </a:lnTo>
                <a:lnTo>
                  <a:pt x="99757" y="220"/>
                </a:lnTo>
                <a:lnTo>
                  <a:pt x="99789" y="390"/>
                </a:lnTo>
                <a:lnTo>
                  <a:pt x="99818" y="593"/>
                </a:lnTo>
                <a:lnTo>
                  <a:pt x="99848" y="864"/>
                </a:lnTo>
                <a:lnTo>
                  <a:pt x="99874" y="1153"/>
                </a:lnTo>
                <a:lnTo>
                  <a:pt x="99900" y="1492"/>
                </a:lnTo>
                <a:lnTo>
                  <a:pt x="99922" y="1864"/>
                </a:lnTo>
                <a:lnTo>
                  <a:pt x="99942" y="2254"/>
                </a:lnTo>
                <a:lnTo>
                  <a:pt x="99960" y="2695"/>
                </a:lnTo>
                <a:lnTo>
                  <a:pt x="99974" y="3136"/>
                </a:lnTo>
                <a:lnTo>
                  <a:pt x="99985" y="3610"/>
                </a:lnTo>
                <a:lnTo>
                  <a:pt x="99993" y="4085"/>
                </a:lnTo>
                <a:lnTo>
                  <a:pt x="99999" y="4593"/>
                </a:lnTo>
                <a:lnTo>
                  <a:pt x="100000" y="5085"/>
                </a:lnTo>
                <a:lnTo>
                  <a:pt x="100000" y="94915"/>
                </a:lnTo>
                <a:lnTo>
                  <a:pt x="99999" y="95407"/>
                </a:lnTo>
                <a:lnTo>
                  <a:pt x="99993" y="95915"/>
                </a:lnTo>
                <a:lnTo>
                  <a:pt x="99985" y="96390"/>
                </a:lnTo>
                <a:lnTo>
                  <a:pt x="99974" y="96864"/>
                </a:lnTo>
                <a:lnTo>
                  <a:pt x="99960" y="97305"/>
                </a:lnTo>
                <a:lnTo>
                  <a:pt x="99942" y="97746"/>
                </a:lnTo>
                <a:lnTo>
                  <a:pt x="99922" y="98136"/>
                </a:lnTo>
                <a:lnTo>
                  <a:pt x="99900" y="98508"/>
                </a:lnTo>
                <a:lnTo>
                  <a:pt x="99874" y="98847"/>
                </a:lnTo>
                <a:lnTo>
                  <a:pt x="99848" y="99136"/>
                </a:lnTo>
                <a:lnTo>
                  <a:pt x="99818" y="99407"/>
                </a:lnTo>
                <a:lnTo>
                  <a:pt x="99789" y="99610"/>
                </a:lnTo>
                <a:lnTo>
                  <a:pt x="99757" y="99780"/>
                </a:lnTo>
                <a:lnTo>
                  <a:pt x="99725" y="99898"/>
                </a:lnTo>
                <a:lnTo>
                  <a:pt x="99691" y="99983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3"/>
                </a:lnTo>
                <a:lnTo>
                  <a:pt x="275" y="99898"/>
                </a:lnTo>
                <a:lnTo>
                  <a:pt x="243" y="99780"/>
                </a:lnTo>
                <a:lnTo>
                  <a:pt x="211" y="99610"/>
                </a:lnTo>
                <a:lnTo>
                  <a:pt x="182" y="99407"/>
                </a:lnTo>
                <a:lnTo>
                  <a:pt x="152" y="99136"/>
                </a:lnTo>
                <a:lnTo>
                  <a:pt x="126" y="98847"/>
                </a:lnTo>
                <a:lnTo>
                  <a:pt x="100" y="98508"/>
                </a:lnTo>
                <a:lnTo>
                  <a:pt x="78" y="98136"/>
                </a:lnTo>
                <a:lnTo>
                  <a:pt x="58" y="97746"/>
                </a:lnTo>
                <a:lnTo>
                  <a:pt x="40" y="97305"/>
                </a:lnTo>
                <a:lnTo>
                  <a:pt x="26" y="96864"/>
                </a:lnTo>
                <a:lnTo>
                  <a:pt x="15" y="96390"/>
                </a:lnTo>
                <a:lnTo>
                  <a:pt x="7" y="95915"/>
                </a:lnTo>
                <a:lnTo>
                  <a:pt x="1" y="95407"/>
                </a:lnTo>
                <a:lnTo>
                  <a:pt x="0" y="94915"/>
                </a:lnTo>
                <a:lnTo>
                  <a:pt x="0" y="5085"/>
                </a:lnTo>
                <a:lnTo>
                  <a:pt x="1" y="4593"/>
                </a:lnTo>
                <a:lnTo>
                  <a:pt x="7" y="4085"/>
                </a:lnTo>
                <a:lnTo>
                  <a:pt x="15" y="3610"/>
                </a:lnTo>
                <a:lnTo>
                  <a:pt x="26" y="3136"/>
                </a:lnTo>
                <a:lnTo>
                  <a:pt x="40" y="2695"/>
                </a:lnTo>
                <a:lnTo>
                  <a:pt x="58" y="2254"/>
                </a:lnTo>
                <a:lnTo>
                  <a:pt x="78" y="1864"/>
                </a:lnTo>
                <a:lnTo>
                  <a:pt x="100" y="1492"/>
                </a:lnTo>
                <a:lnTo>
                  <a:pt x="126" y="1153"/>
                </a:lnTo>
                <a:lnTo>
                  <a:pt x="152" y="864"/>
                </a:lnTo>
                <a:lnTo>
                  <a:pt x="182" y="593"/>
                </a:lnTo>
                <a:lnTo>
                  <a:pt x="211" y="390"/>
                </a:lnTo>
                <a:lnTo>
                  <a:pt x="243" y="220"/>
                </a:lnTo>
                <a:lnTo>
                  <a:pt x="275" y="102"/>
                </a:lnTo>
                <a:lnTo>
                  <a:pt x="309" y="17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5123-16"/>
          <p:cNvSpPr/>
          <p:nvPr/>
        </p:nvSpPr>
        <p:spPr>
          <a:xfrm>
            <a:off x="400050" y="3457129"/>
            <a:ext cx="35719" cy="5643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24"/>
                </a:lnTo>
                <a:lnTo>
                  <a:pt x="64393" y="97"/>
                </a:lnTo>
                <a:lnTo>
                  <a:pt x="56777" y="218"/>
                </a:lnTo>
                <a:lnTo>
                  <a:pt x="49385" y="385"/>
                </a:lnTo>
                <a:lnTo>
                  <a:pt x="42288" y="598"/>
                </a:lnTo>
                <a:lnTo>
                  <a:pt x="35554" y="853"/>
                </a:lnTo>
                <a:lnTo>
                  <a:pt x="29249" y="1149"/>
                </a:lnTo>
                <a:lnTo>
                  <a:pt x="23431" y="1483"/>
                </a:lnTo>
                <a:lnTo>
                  <a:pt x="18159" y="1851"/>
                </a:lnTo>
                <a:lnTo>
                  <a:pt x="13482" y="2250"/>
                </a:lnTo>
                <a:lnTo>
                  <a:pt x="9446" y="2676"/>
                </a:lnTo>
                <a:lnTo>
                  <a:pt x="6090" y="3126"/>
                </a:lnTo>
                <a:lnTo>
                  <a:pt x="3445" y="3593"/>
                </a:lnTo>
                <a:lnTo>
                  <a:pt x="1537" y="4075"/>
                </a:lnTo>
                <a:lnTo>
                  <a:pt x="385" y="4567"/>
                </a:lnTo>
                <a:lnTo>
                  <a:pt x="0" y="5063"/>
                </a:lnTo>
                <a:lnTo>
                  <a:pt x="0" y="94937"/>
                </a:lnTo>
                <a:lnTo>
                  <a:pt x="385" y="95433"/>
                </a:lnTo>
                <a:lnTo>
                  <a:pt x="1537" y="95925"/>
                </a:lnTo>
                <a:lnTo>
                  <a:pt x="3445" y="96407"/>
                </a:lnTo>
                <a:lnTo>
                  <a:pt x="6090" y="96874"/>
                </a:lnTo>
                <a:lnTo>
                  <a:pt x="9446" y="97324"/>
                </a:lnTo>
                <a:lnTo>
                  <a:pt x="13482" y="97750"/>
                </a:lnTo>
                <a:lnTo>
                  <a:pt x="18159" y="98149"/>
                </a:lnTo>
                <a:lnTo>
                  <a:pt x="23431" y="98517"/>
                </a:lnTo>
                <a:lnTo>
                  <a:pt x="29249" y="98851"/>
                </a:lnTo>
                <a:lnTo>
                  <a:pt x="35554" y="99147"/>
                </a:lnTo>
                <a:lnTo>
                  <a:pt x="42288" y="99402"/>
                </a:lnTo>
                <a:lnTo>
                  <a:pt x="49385" y="99615"/>
                </a:lnTo>
                <a:lnTo>
                  <a:pt x="56777" y="99782"/>
                </a:lnTo>
                <a:lnTo>
                  <a:pt x="64393" y="99903"/>
                </a:lnTo>
                <a:lnTo>
                  <a:pt x="72159" y="99976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4937"/>
                </a:lnTo>
                <a:lnTo>
                  <a:pt x="100000" y="5063"/>
                </a:lnTo>
                <a:lnTo>
                  <a:pt x="100000" y="5063"/>
                </a:lnTo>
                <a:lnTo>
                  <a:pt x="80000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5197-50"/>
          <p:cNvSpPr/>
          <p:nvPr/>
        </p:nvSpPr>
        <p:spPr>
          <a:xfrm>
            <a:off x="607219" y="3675013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600" y="0"/>
                </a:moveTo>
                <a:lnTo>
                  <a:pt x="50600" y="0"/>
                </a:lnTo>
                <a:cubicBezTo>
                  <a:pt x="45000" y="143"/>
                  <a:pt x="40100" y="1262"/>
                  <a:pt x="35900" y="3357"/>
                </a:cubicBezTo>
                <a:lnTo>
                  <a:pt x="35900" y="3357"/>
                </a:lnTo>
                <a:lnTo>
                  <a:pt x="35900" y="3357"/>
                </a:lnTo>
                <a:cubicBezTo>
                  <a:pt x="31633" y="5643"/>
                  <a:pt x="28633" y="8548"/>
                  <a:pt x="26900" y="12071"/>
                </a:cubicBezTo>
                <a:lnTo>
                  <a:pt x="26900" y="12071"/>
                </a:lnTo>
                <a:lnTo>
                  <a:pt x="16900" y="12071"/>
                </a:lnTo>
                <a:cubicBezTo>
                  <a:pt x="12167" y="12167"/>
                  <a:pt x="8200" y="13357"/>
                  <a:pt x="5000" y="15643"/>
                </a:cubicBezTo>
                <a:lnTo>
                  <a:pt x="5000" y="15643"/>
                </a:lnTo>
                <a:cubicBezTo>
                  <a:pt x="1867" y="17881"/>
                  <a:pt x="200" y="20714"/>
                  <a:pt x="0" y="24143"/>
                </a:cubicBezTo>
                <a:lnTo>
                  <a:pt x="0" y="24143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24143"/>
                </a:lnTo>
                <a:cubicBezTo>
                  <a:pt x="101100" y="20714"/>
                  <a:pt x="99400" y="17881"/>
                  <a:pt x="96200" y="15643"/>
                </a:cubicBezTo>
                <a:lnTo>
                  <a:pt x="96200" y="15643"/>
                </a:lnTo>
                <a:cubicBezTo>
                  <a:pt x="93067" y="13357"/>
                  <a:pt x="89133" y="12167"/>
                  <a:pt x="84400" y="12071"/>
                </a:cubicBezTo>
                <a:lnTo>
                  <a:pt x="84400" y="12071"/>
                </a:lnTo>
                <a:lnTo>
                  <a:pt x="74600" y="12071"/>
                </a:lnTo>
                <a:cubicBezTo>
                  <a:pt x="72667" y="8548"/>
                  <a:pt x="69600" y="5643"/>
                  <a:pt x="65400" y="3357"/>
                </a:cubicBezTo>
                <a:lnTo>
                  <a:pt x="65400" y="3357"/>
                </a:lnTo>
                <a:cubicBezTo>
                  <a:pt x="61200" y="1262"/>
                  <a:pt x="56267" y="143"/>
                  <a:pt x="50600" y="0"/>
                </a:cubicBezTo>
                <a:lnTo>
                  <a:pt x="50600" y="0"/>
                </a:lnTo>
                <a:moveTo>
                  <a:pt x="50600" y="12071"/>
                </a:moveTo>
                <a:lnTo>
                  <a:pt x="50600" y="12071"/>
                </a:lnTo>
                <a:cubicBezTo>
                  <a:pt x="53067" y="12071"/>
                  <a:pt x="55100" y="12619"/>
                  <a:pt x="56700" y="13714"/>
                </a:cubicBezTo>
                <a:lnTo>
                  <a:pt x="56700" y="13714"/>
                </a:lnTo>
                <a:lnTo>
                  <a:pt x="56700" y="13714"/>
                </a:lnTo>
                <a:cubicBezTo>
                  <a:pt x="58300" y="14857"/>
                  <a:pt x="59100" y="16310"/>
                  <a:pt x="59100" y="18071"/>
                </a:cubicBezTo>
                <a:lnTo>
                  <a:pt x="59100" y="18071"/>
                </a:lnTo>
                <a:cubicBezTo>
                  <a:pt x="59100" y="19833"/>
                  <a:pt x="58300" y="21286"/>
                  <a:pt x="56700" y="22429"/>
                </a:cubicBezTo>
                <a:lnTo>
                  <a:pt x="56700" y="22429"/>
                </a:lnTo>
                <a:cubicBezTo>
                  <a:pt x="55100" y="23571"/>
                  <a:pt x="53067" y="24143"/>
                  <a:pt x="50600" y="24143"/>
                </a:cubicBezTo>
                <a:lnTo>
                  <a:pt x="50600" y="24143"/>
                </a:lnTo>
                <a:cubicBezTo>
                  <a:pt x="48133" y="24143"/>
                  <a:pt x="46133" y="23571"/>
                  <a:pt x="44600" y="22429"/>
                </a:cubicBezTo>
                <a:lnTo>
                  <a:pt x="44600" y="22429"/>
                </a:lnTo>
                <a:cubicBezTo>
                  <a:pt x="43000" y="21286"/>
                  <a:pt x="42200" y="19833"/>
                  <a:pt x="42200" y="18071"/>
                </a:cubicBezTo>
                <a:lnTo>
                  <a:pt x="42200" y="18071"/>
                </a:lnTo>
                <a:cubicBezTo>
                  <a:pt x="42200" y="16310"/>
                  <a:pt x="43000" y="14857"/>
                  <a:pt x="44600" y="13714"/>
                </a:cubicBezTo>
                <a:lnTo>
                  <a:pt x="44600" y="13714"/>
                </a:lnTo>
                <a:cubicBezTo>
                  <a:pt x="46133" y="12619"/>
                  <a:pt x="48133" y="12071"/>
                  <a:pt x="50600" y="12071"/>
                </a:cubicBezTo>
                <a:lnTo>
                  <a:pt x="50600" y="12071"/>
                </a:lnTo>
                <a:moveTo>
                  <a:pt x="80400" y="51429"/>
                </a:moveTo>
                <a:lnTo>
                  <a:pt x="80400" y="51429"/>
                </a:lnTo>
                <a:lnTo>
                  <a:pt x="46700" y="75500"/>
                </a:lnTo>
                <a:cubicBezTo>
                  <a:pt x="43700" y="77262"/>
                  <a:pt x="40700" y="77262"/>
                  <a:pt x="37700" y="75500"/>
                </a:cubicBezTo>
                <a:lnTo>
                  <a:pt x="37700" y="75500"/>
                </a:lnTo>
                <a:lnTo>
                  <a:pt x="20800" y="63500"/>
                </a:lnTo>
                <a:cubicBezTo>
                  <a:pt x="18333" y="61357"/>
                  <a:pt x="18333" y="59214"/>
                  <a:pt x="20800" y="57071"/>
                </a:cubicBezTo>
                <a:lnTo>
                  <a:pt x="20800" y="57071"/>
                </a:lnTo>
                <a:cubicBezTo>
                  <a:pt x="23800" y="55310"/>
                  <a:pt x="26800" y="55310"/>
                  <a:pt x="29800" y="57071"/>
                </a:cubicBezTo>
                <a:lnTo>
                  <a:pt x="29800" y="57071"/>
                </a:lnTo>
                <a:lnTo>
                  <a:pt x="42200" y="65929"/>
                </a:lnTo>
                <a:lnTo>
                  <a:pt x="71500" y="45000"/>
                </a:lnTo>
                <a:cubicBezTo>
                  <a:pt x="74433" y="43238"/>
                  <a:pt x="77400" y="43238"/>
                  <a:pt x="80400" y="45000"/>
                </a:cubicBezTo>
                <a:lnTo>
                  <a:pt x="80400" y="45000"/>
                </a:lnTo>
                <a:cubicBezTo>
                  <a:pt x="82867" y="47143"/>
                  <a:pt x="82867" y="49286"/>
                  <a:pt x="80400" y="51429"/>
                </a:cubicBezTo>
                <a:lnTo>
                  <a:pt x="80400" y="51429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5119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9439835119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9439835120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9" name="el-1789439835121-8"/>
          <p:cNvSpPr txBox="1"/>
          <p:nvPr/>
        </p:nvSpPr>
        <p:spPr>
          <a:xfrm>
            <a:off x="3748236" y="157163"/>
            <a:ext cx="19002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电缆电线密闭平战转换措施</a:t>
            </a:r>
            <a:endParaRPr/>
          </a:p>
        </p:txBody>
      </p:sp>
      <p:sp>
        <p:nvSpPr>
          <p:cNvPr id="30" name="el-1789439835121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· 线路敷设</a:t>
            </a:r>
            <a:endParaRPr/>
          </a:p>
        </p:txBody>
      </p:sp>
      <p:sp>
        <p:nvSpPr>
          <p:cNvPr id="31" name="el-1789439835124-17"/>
          <p:cNvSpPr txBox="1"/>
          <p:nvPr/>
        </p:nvSpPr>
        <p:spPr>
          <a:xfrm>
            <a:off x="1071563" y="1454758"/>
            <a:ext cx="4356942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平时不封闭</a:t>
            </a:r>
            <a:r>
              <a:rPr sz="101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01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临战封闭</a:t>
            </a:r>
            <a:r>
              <a:rPr sz="101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— 电缆电线穿越防护密闭墙的平战转换核心原则</a:t>
            </a:r>
            <a:endParaRPr/>
          </a:p>
        </p:txBody>
      </p:sp>
      <p:sp>
        <p:nvSpPr>
          <p:cNvPr id="32" name="el-1789439835129-25"/>
          <p:cNvSpPr txBox="1"/>
          <p:nvPr/>
        </p:nvSpPr>
        <p:spPr>
          <a:xfrm>
            <a:off x="935831" y="2172035"/>
            <a:ext cx="97021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平时处理要求</a:t>
            </a:r>
            <a:endParaRPr/>
          </a:p>
        </p:txBody>
      </p:sp>
      <p:sp>
        <p:nvSpPr>
          <p:cNvPr id="33" name="el-1789439835135-31"/>
          <p:cNvSpPr txBox="1"/>
          <p:nvPr/>
        </p:nvSpPr>
        <p:spPr>
          <a:xfrm>
            <a:off x="757238" y="2572085"/>
            <a:ext cx="3564731" cy="3984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电缆、护套线、弱电线路和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备用预埋管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穿过临空墙、防护密闭隔墙、密闭隔墙时，除平时有要求外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可不作密闭处理</a:t>
            </a:r>
            <a:endParaRPr/>
          </a:p>
        </p:txBody>
      </p:sp>
      <p:sp>
        <p:nvSpPr>
          <p:cNvPr id="34" name="el-1789439835129-26"/>
          <p:cNvSpPr txBox="1"/>
          <p:nvPr/>
        </p:nvSpPr>
        <p:spPr>
          <a:xfrm>
            <a:off x="5207794" y="2172035"/>
            <a:ext cx="97021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临战封堵要求</a:t>
            </a:r>
            <a:endParaRPr/>
          </a:p>
        </p:txBody>
      </p:sp>
      <p:sp>
        <p:nvSpPr>
          <p:cNvPr id="35" name="el-1789439835135-32"/>
          <p:cNvSpPr txBox="1"/>
          <p:nvPr/>
        </p:nvSpPr>
        <p:spPr>
          <a:xfrm>
            <a:off x="5029200" y="2572085"/>
            <a:ext cx="201882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临战时应采取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防护密闭或密闭封堵</a:t>
            </a:r>
            <a:endParaRPr/>
          </a:p>
        </p:txBody>
      </p:sp>
      <p:sp>
        <p:nvSpPr>
          <p:cNvPr id="36" name="el-1789439835132-30"/>
          <p:cNvSpPr txBox="1"/>
          <p:nvPr/>
        </p:nvSpPr>
        <p:spPr>
          <a:xfrm>
            <a:off x="5134570" y="2914204"/>
            <a:ext cx="55925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30d</a:t>
            </a:r>
            <a:endParaRPr/>
          </a:p>
        </p:txBody>
      </p:sp>
      <p:sp>
        <p:nvSpPr>
          <p:cNvPr id="37" name="el-1789439835136-33"/>
          <p:cNvSpPr txBox="1"/>
          <p:nvPr/>
        </p:nvSpPr>
        <p:spPr>
          <a:xfrm>
            <a:off x="5475796" y="2946350"/>
            <a:ext cx="50363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转换时限</a:t>
            </a:r>
            <a:endParaRPr/>
          </a:p>
        </p:txBody>
      </p:sp>
      <p:sp>
        <p:nvSpPr>
          <p:cNvPr id="38" name="el-1789439835124-18"/>
          <p:cNvSpPr txBox="1"/>
          <p:nvPr/>
        </p:nvSpPr>
        <p:spPr>
          <a:xfrm>
            <a:off x="803672" y="3557141"/>
            <a:ext cx="7768828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25"/>
              </a:lnSpc>
            </a:pP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对于不符合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一根电缆穿一根密闭管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的平时设备电缆，应在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临战转换期限内拆除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； 平时有封堵要求的管线（如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防火分区间的管线封堵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）仍应按平时要求实施</a:t>
            </a:r>
            <a:endParaRPr/>
          </a:p>
        </p:txBody>
      </p:sp>
      <p:sp>
        <p:nvSpPr>
          <p:cNvPr id="39" name="el-1789439835121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0" name="el-1789439835120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线路敷设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1" name="el-1789439835122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9439835122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62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5139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5140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5142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5144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5145-13"/>
          <p:cNvSpPr/>
          <p:nvPr/>
        </p:nvSpPr>
        <p:spPr>
          <a:xfrm>
            <a:off x="400050" y="1418034"/>
            <a:ext cx="8343900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7"/>
                </a:lnTo>
                <a:lnTo>
                  <a:pt x="99725" y="162"/>
                </a:lnTo>
                <a:lnTo>
                  <a:pt x="99757" y="351"/>
                </a:lnTo>
                <a:lnTo>
                  <a:pt x="99789" y="622"/>
                </a:lnTo>
                <a:lnTo>
                  <a:pt x="99818" y="946"/>
                </a:lnTo>
                <a:lnTo>
                  <a:pt x="99848" y="1378"/>
                </a:lnTo>
                <a:lnTo>
                  <a:pt x="99874" y="1838"/>
                </a:lnTo>
                <a:lnTo>
                  <a:pt x="99900" y="2378"/>
                </a:lnTo>
                <a:lnTo>
                  <a:pt x="99922" y="2973"/>
                </a:lnTo>
                <a:lnTo>
                  <a:pt x="99942" y="3595"/>
                </a:lnTo>
                <a:lnTo>
                  <a:pt x="99960" y="4297"/>
                </a:lnTo>
                <a:lnTo>
                  <a:pt x="99974" y="5000"/>
                </a:lnTo>
                <a:lnTo>
                  <a:pt x="99985" y="5757"/>
                </a:lnTo>
                <a:lnTo>
                  <a:pt x="99993" y="6514"/>
                </a:lnTo>
                <a:lnTo>
                  <a:pt x="99999" y="7324"/>
                </a:lnTo>
                <a:lnTo>
                  <a:pt x="100000" y="8108"/>
                </a:lnTo>
                <a:lnTo>
                  <a:pt x="100000" y="91892"/>
                </a:lnTo>
                <a:lnTo>
                  <a:pt x="99999" y="92676"/>
                </a:lnTo>
                <a:lnTo>
                  <a:pt x="99993" y="93486"/>
                </a:lnTo>
                <a:lnTo>
                  <a:pt x="99985" y="94243"/>
                </a:lnTo>
                <a:lnTo>
                  <a:pt x="99974" y="95000"/>
                </a:lnTo>
                <a:lnTo>
                  <a:pt x="99960" y="95703"/>
                </a:lnTo>
                <a:lnTo>
                  <a:pt x="99942" y="96405"/>
                </a:lnTo>
                <a:lnTo>
                  <a:pt x="99922" y="97027"/>
                </a:lnTo>
                <a:lnTo>
                  <a:pt x="99900" y="97622"/>
                </a:lnTo>
                <a:lnTo>
                  <a:pt x="99874" y="98162"/>
                </a:lnTo>
                <a:lnTo>
                  <a:pt x="99848" y="98622"/>
                </a:lnTo>
                <a:lnTo>
                  <a:pt x="99818" y="99054"/>
                </a:lnTo>
                <a:lnTo>
                  <a:pt x="99789" y="99378"/>
                </a:lnTo>
                <a:lnTo>
                  <a:pt x="99757" y="99649"/>
                </a:lnTo>
                <a:lnTo>
                  <a:pt x="99725" y="99838"/>
                </a:lnTo>
                <a:lnTo>
                  <a:pt x="99691" y="99973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3"/>
                </a:lnTo>
                <a:lnTo>
                  <a:pt x="275" y="99838"/>
                </a:lnTo>
                <a:lnTo>
                  <a:pt x="243" y="99649"/>
                </a:lnTo>
                <a:lnTo>
                  <a:pt x="211" y="99378"/>
                </a:lnTo>
                <a:lnTo>
                  <a:pt x="182" y="99054"/>
                </a:lnTo>
                <a:lnTo>
                  <a:pt x="152" y="98622"/>
                </a:lnTo>
                <a:lnTo>
                  <a:pt x="126" y="98162"/>
                </a:lnTo>
                <a:lnTo>
                  <a:pt x="100" y="97622"/>
                </a:lnTo>
                <a:lnTo>
                  <a:pt x="78" y="97027"/>
                </a:lnTo>
                <a:lnTo>
                  <a:pt x="58" y="96405"/>
                </a:lnTo>
                <a:lnTo>
                  <a:pt x="40" y="95703"/>
                </a:lnTo>
                <a:lnTo>
                  <a:pt x="26" y="95000"/>
                </a:lnTo>
                <a:lnTo>
                  <a:pt x="15" y="94243"/>
                </a:lnTo>
                <a:lnTo>
                  <a:pt x="7" y="93486"/>
                </a:lnTo>
                <a:lnTo>
                  <a:pt x="1" y="92676"/>
                </a:lnTo>
                <a:lnTo>
                  <a:pt x="0" y="91892"/>
                </a:lnTo>
                <a:lnTo>
                  <a:pt x="0" y="8108"/>
                </a:lnTo>
                <a:lnTo>
                  <a:pt x="1" y="7324"/>
                </a:lnTo>
                <a:lnTo>
                  <a:pt x="7" y="6514"/>
                </a:lnTo>
                <a:lnTo>
                  <a:pt x="15" y="5757"/>
                </a:lnTo>
                <a:lnTo>
                  <a:pt x="26" y="5000"/>
                </a:lnTo>
                <a:lnTo>
                  <a:pt x="40" y="4297"/>
                </a:lnTo>
                <a:lnTo>
                  <a:pt x="58" y="3595"/>
                </a:lnTo>
                <a:lnTo>
                  <a:pt x="78" y="2973"/>
                </a:lnTo>
                <a:lnTo>
                  <a:pt x="100" y="2378"/>
                </a:lnTo>
                <a:lnTo>
                  <a:pt x="126" y="1838"/>
                </a:lnTo>
                <a:lnTo>
                  <a:pt x="152" y="1378"/>
                </a:lnTo>
                <a:lnTo>
                  <a:pt x="182" y="946"/>
                </a:lnTo>
                <a:lnTo>
                  <a:pt x="211" y="622"/>
                </a:lnTo>
                <a:lnTo>
                  <a:pt x="243" y="351"/>
                </a:lnTo>
                <a:lnTo>
                  <a:pt x="275" y="162"/>
                </a:lnTo>
                <a:lnTo>
                  <a:pt x="309" y="27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5146-15"/>
          <p:cNvSpPr/>
          <p:nvPr/>
        </p:nvSpPr>
        <p:spPr>
          <a:xfrm>
            <a:off x="400050" y="1418034"/>
            <a:ext cx="42863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9"/>
                </a:lnTo>
                <a:lnTo>
                  <a:pt x="53661" y="155"/>
                </a:lnTo>
                <a:lnTo>
                  <a:pt x="47314" y="348"/>
                </a:lnTo>
                <a:lnTo>
                  <a:pt x="41154" y="615"/>
                </a:lnTo>
                <a:lnTo>
                  <a:pt x="35240" y="954"/>
                </a:lnTo>
                <a:lnTo>
                  <a:pt x="29629" y="1362"/>
                </a:lnTo>
                <a:lnTo>
                  <a:pt x="24374" y="1834"/>
                </a:lnTo>
                <a:lnTo>
                  <a:pt x="19526" y="2367"/>
                </a:lnTo>
                <a:lnTo>
                  <a:pt x="15133" y="2954"/>
                </a:lnTo>
                <a:lnTo>
                  <a:pt x="11235" y="3591"/>
                </a:lnTo>
                <a:lnTo>
                  <a:pt x="7872" y="4272"/>
                </a:lnTo>
                <a:lnTo>
                  <a:pt x="5075" y="4988"/>
                </a:lnTo>
                <a:lnTo>
                  <a:pt x="2871" y="5735"/>
                </a:lnTo>
                <a:lnTo>
                  <a:pt x="1281" y="6504"/>
                </a:lnTo>
                <a:lnTo>
                  <a:pt x="321" y="7289"/>
                </a:lnTo>
                <a:lnTo>
                  <a:pt x="0" y="8081"/>
                </a:lnTo>
                <a:lnTo>
                  <a:pt x="0" y="91919"/>
                </a:lnTo>
                <a:lnTo>
                  <a:pt x="321" y="92711"/>
                </a:lnTo>
                <a:lnTo>
                  <a:pt x="1281" y="93496"/>
                </a:lnTo>
                <a:lnTo>
                  <a:pt x="2871" y="94265"/>
                </a:lnTo>
                <a:lnTo>
                  <a:pt x="5075" y="95012"/>
                </a:lnTo>
                <a:lnTo>
                  <a:pt x="7872" y="95728"/>
                </a:lnTo>
                <a:lnTo>
                  <a:pt x="11235" y="96409"/>
                </a:lnTo>
                <a:lnTo>
                  <a:pt x="15133" y="97046"/>
                </a:lnTo>
                <a:lnTo>
                  <a:pt x="19526" y="97633"/>
                </a:lnTo>
                <a:lnTo>
                  <a:pt x="24374" y="98166"/>
                </a:lnTo>
                <a:lnTo>
                  <a:pt x="29629" y="98638"/>
                </a:lnTo>
                <a:lnTo>
                  <a:pt x="35240" y="99046"/>
                </a:lnTo>
                <a:lnTo>
                  <a:pt x="41154" y="99385"/>
                </a:lnTo>
                <a:lnTo>
                  <a:pt x="47314" y="99652"/>
                </a:lnTo>
                <a:lnTo>
                  <a:pt x="53661" y="99845"/>
                </a:lnTo>
                <a:lnTo>
                  <a:pt x="60132" y="99961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1919"/>
                </a:lnTo>
                <a:lnTo>
                  <a:pt x="100000" y="8081"/>
                </a:lnTo>
                <a:lnTo>
                  <a:pt x="100000" y="808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5211-57"/>
          <p:cNvSpPr/>
          <p:nvPr/>
        </p:nvSpPr>
        <p:spPr>
          <a:xfrm>
            <a:off x="614363" y="1530548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600" y="0"/>
                </a:moveTo>
                <a:lnTo>
                  <a:pt x="50600" y="0"/>
                </a:lnTo>
                <a:cubicBezTo>
                  <a:pt x="45000" y="143"/>
                  <a:pt x="40100" y="1262"/>
                  <a:pt x="35900" y="3357"/>
                </a:cubicBezTo>
                <a:lnTo>
                  <a:pt x="35900" y="3357"/>
                </a:lnTo>
                <a:lnTo>
                  <a:pt x="35900" y="3357"/>
                </a:lnTo>
                <a:cubicBezTo>
                  <a:pt x="31633" y="5643"/>
                  <a:pt x="28633" y="8548"/>
                  <a:pt x="26900" y="12071"/>
                </a:cubicBezTo>
                <a:lnTo>
                  <a:pt x="26900" y="12071"/>
                </a:lnTo>
                <a:lnTo>
                  <a:pt x="16900" y="12071"/>
                </a:lnTo>
                <a:cubicBezTo>
                  <a:pt x="12167" y="12167"/>
                  <a:pt x="8200" y="13357"/>
                  <a:pt x="5000" y="15643"/>
                </a:cubicBezTo>
                <a:lnTo>
                  <a:pt x="5000" y="15643"/>
                </a:lnTo>
                <a:cubicBezTo>
                  <a:pt x="1867" y="17881"/>
                  <a:pt x="200" y="20714"/>
                  <a:pt x="0" y="24143"/>
                </a:cubicBezTo>
                <a:lnTo>
                  <a:pt x="0" y="24143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24143"/>
                </a:lnTo>
                <a:cubicBezTo>
                  <a:pt x="101100" y="20714"/>
                  <a:pt x="99400" y="17881"/>
                  <a:pt x="96200" y="15643"/>
                </a:cubicBezTo>
                <a:lnTo>
                  <a:pt x="96200" y="15643"/>
                </a:lnTo>
                <a:cubicBezTo>
                  <a:pt x="93067" y="13357"/>
                  <a:pt x="89133" y="12167"/>
                  <a:pt x="84400" y="12071"/>
                </a:cubicBezTo>
                <a:lnTo>
                  <a:pt x="84400" y="12071"/>
                </a:lnTo>
                <a:lnTo>
                  <a:pt x="74600" y="12071"/>
                </a:lnTo>
                <a:cubicBezTo>
                  <a:pt x="72667" y="8548"/>
                  <a:pt x="69600" y="5643"/>
                  <a:pt x="65400" y="3357"/>
                </a:cubicBezTo>
                <a:lnTo>
                  <a:pt x="65400" y="3357"/>
                </a:lnTo>
                <a:cubicBezTo>
                  <a:pt x="61200" y="1262"/>
                  <a:pt x="56267" y="143"/>
                  <a:pt x="50600" y="0"/>
                </a:cubicBezTo>
                <a:lnTo>
                  <a:pt x="50600" y="0"/>
                </a:lnTo>
                <a:moveTo>
                  <a:pt x="50600" y="12071"/>
                </a:moveTo>
                <a:lnTo>
                  <a:pt x="50600" y="12071"/>
                </a:lnTo>
                <a:cubicBezTo>
                  <a:pt x="53067" y="12071"/>
                  <a:pt x="55100" y="12619"/>
                  <a:pt x="56700" y="13714"/>
                </a:cubicBezTo>
                <a:lnTo>
                  <a:pt x="56700" y="13714"/>
                </a:lnTo>
                <a:lnTo>
                  <a:pt x="56700" y="13714"/>
                </a:lnTo>
                <a:cubicBezTo>
                  <a:pt x="58300" y="14857"/>
                  <a:pt x="59100" y="16310"/>
                  <a:pt x="59100" y="18071"/>
                </a:cubicBezTo>
                <a:lnTo>
                  <a:pt x="59100" y="18071"/>
                </a:lnTo>
                <a:cubicBezTo>
                  <a:pt x="59100" y="19833"/>
                  <a:pt x="58300" y="21286"/>
                  <a:pt x="56700" y="22429"/>
                </a:cubicBezTo>
                <a:lnTo>
                  <a:pt x="56700" y="22429"/>
                </a:lnTo>
                <a:cubicBezTo>
                  <a:pt x="55100" y="23571"/>
                  <a:pt x="53067" y="24143"/>
                  <a:pt x="50600" y="24143"/>
                </a:cubicBezTo>
                <a:lnTo>
                  <a:pt x="50600" y="24143"/>
                </a:lnTo>
                <a:cubicBezTo>
                  <a:pt x="48133" y="24143"/>
                  <a:pt x="46133" y="23571"/>
                  <a:pt x="44600" y="22429"/>
                </a:cubicBezTo>
                <a:lnTo>
                  <a:pt x="44600" y="22429"/>
                </a:lnTo>
                <a:cubicBezTo>
                  <a:pt x="43000" y="21286"/>
                  <a:pt x="42200" y="19833"/>
                  <a:pt x="42200" y="18071"/>
                </a:cubicBezTo>
                <a:lnTo>
                  <a:pt x="42200" y="18071"/>
                </a:lnTo>
                <a:cubicBezTo>
                  <a:pt x="42200" y="16310"/>
                  <a:pt x="43000" y="14857"/>
                  <a:pt x="44600" y="13714"/>
                </a:cubicBezTo>
                <a:lnTo>
                  <a:pt x="44600" y="13714"/>
                </a:lnTo>
                <a:cubicBezTo>
                  <a:pt x="46133" y="12619"/>
                  <a:pt x="48133" y="12071"/>
                  <a:pt x="50600" y="12071"/>
                </a:cubicBezTo>
                <a:lnTo>
                  <a:pt x="50600" y="12071"/>
                </a:lnTo>
                <a:moveTo>
                  <a:pt x="19000" y="51214"/>
                </a:moveTo>
                <a:lnTo>
                  <a:pt x="19000" y="51214"/>
                </a:lnTo>
                <a:cubicBezTo>
                  <a:pt x="19333" y="48452"/>
                  <a:pt x="21433" y="46952"/>
                  <a:pt x="25300" y="46714"/>
                </a:cubicBezTo>
                <a:lnTo>
                  <a:pt x="25300" y="46714"/>
                </a:lnTo>
                <a:cubicBezTo>
                  <a:pt x="29167" y="46952"/>
                  <a:pt x="31267" y="48452"/>
                  <a:pt x="31600" y="51214"/>
                </a:cubicBezTo>
                <a:lnTo>
                  <a:pt x="31600" y="51214"/>
                </a:lnTo>
                <a:cubicBezTo>
                  <a:pt x="31267" y="53976"/>
                  <a:pt x="29167" y="55476"/>
                  <a:pt x="25300" y="55714"/>
                </a:cubicBezTo>
                <a:lnTo>
                  <a:pt x="25300" y="55714"/>
                </a:lnTo>
                <a:cubicBezTo>
                  <a:pt x="21433" y="55476"/>
                  <a:pt x="19333" y="53976"/>
                  <a:pt x="19000" y="51214"/>
                </a:cubicBezTo>
                <a:lnTo>
                  <a:pt x="19000" y="51214"/>
                </a:lnTo>
                <a:moveTo>
                  <a:pt x="46400" y="48214"/>
                </a:moveTo>
                <a:lnTo>
                  <a:pt x="46400" y="48214"/>
                </a:lnTo>
                <a:lnTo>
                  <a:pt x="80200" y="48214"/>
                </a:lnTo>
                <a:cubicBezTo>
                  <a:pt x="82800" y="48357"/>
                  <a:pt x="84200" y="49357"/>
                  <a:pt x="84400" y="51214"/>
                </a:cubicBezTo>
                <a:lnTo>
                  <a:pt x="84400" y="51214"/>
                </a:lnTo>
                <a:cubicBezTo>
                  <a:pt x="84200" y="53119"/>
                  <a:pt x="82800" y="54119"/>
                  <a:pt x="80200" y="54214"/>
                </a:cubicBezTo>
                <a:lnTo>
                  <a:pt x="80200" y="54214"/>
                </a:lnTo>
                <a:lnTo>
                  <a:pt x="46400" y="54214"/>
                </a:lnTo>
                <a:cubicBezTo>
                  <a:pt x="43800" y="54119"/>
                  <a:pt x="42400" y="53119"/>
                  <a:pt x="42200" y="51214"/>
                </a:cubicBezTo>
                <a:lnTo>
                  <a:pt x="42200" y="51214"/>
                </a:lnTo>
                <a:cubicBezTo>
                  <a:pt x="42400" y="49357"/>
                  <a:pt x="43800" y="48357"/>
                  <a:pt x="46400" y="48214"/>
                </a:cubicBezTo>
                <a:lnTo>
                  <a:pt x="46400" y="48214"/>
                </a:lnTo>
                <a:moveTo>
                  <a:pt x="19000" y="69286"/>
                </a:moveTo>
                <a:lnTo>
                  <a:pt x="19000" y="69286"/>
                </a:lnTo>
                <a:cubicBezTo>
                  <a:pt x="19333" y="66524"/>
                  <a:pt x="21433" y="65024"/>
                  <a:pt x="25300" y="64786"/>
                </a:cubicBezTo>
                <a:lnTo>
                  <a:pt x="25300" y="64786"/>
                </a:lnTo>
                <a:cubicBezTo>
                  <a:pt x="29167" y="65024"/>
                  <a:pt x="31267" y="66524"/>
                  <a:pt x="31600" y="69286"/>
                </a:cubicBezTo>
                <a:lnTo>
                  <a:pt x="31600" y="69286"/>
                </a:lnTo>
                <a:cubicBezTo>
                  <a:pt x="31267" y="72048"/>
                  <a:pt x="29167" y="73571"/>
                  <a:pt x="25300" y="73857"/>
                </a:cubicBezTo>
                <a:lnTo>
                  <a:pt x="25300" y="73857"/>
                </a:lnTo>
                <a:cubicBezTo>
                  <a:pt x="21433" y="73571"/>
                  <a:pt x="19333" y="72048"/>
                  <a:pt x="19000" y="69286"/>
                </a:cubicBezTo>
                <a:lnTo>
                  <a:pt x="19000" y="69286"/>
                </a:lnTo>
                <a:moveTo>
                  <a:pt x="42200" y="69286"/>
                </a:moveTo>
                <a:lnTo>
                  <a:pt x="42200" y="69286"/>
                </a:lnTo>
                <a:cubicBezTo>
                  <a:pt x="42400" y="67429"/>
                  <a:pt x="43800" y="66429"/>
                  <a:pt x="46400" y="66286"/>
                </a:cubicBezTo>
                <a:lnTo>
                  <a:pt x="46400" y="66286"/>
                </a:lnTo>
                <a:lnTo>
                  <a:pt x="80200" y="66286"/>
                </a:lnTo>
                <a:cubicBezTo>
                  <a:pt x="82800" y="66429"/>
                  <a:pt x="84200" y="67429"/>
                  <a:pt x="84400" y="69286"/>
                </a:cubicBezTo>
                <a:lnTo>
                  <a:pt x="84400" y="69286"/>
                </a:lnTo>
                <a:cubicBezTo>
                  <a:pt x="84200" y="71190"/>
                  <a:pt x="82800" y="72214"/>
                  <a:pt x="80200" y="72357"/>
                </a:cubicBezTo>
                <a:lnTo>
                  <a:pt x="80200" y="72357"/>
                </a:lnTo>
                <a:lnTo>
                  <a:pt x="46400" y="72357"/>
                </a:lnTo>
                <a:cubicBezTo>
                  <a:pt x="43800" y="72214"/>
                  <a:pt x="42400" y="71190"/>
                  <a:pt x="42200" y="69286"/>
                </a:cubicBezTo>
                <a:lnTo>
                  <a:pt x="42200" y="6928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5149-18"/>
          <p:cNvSpPr/>
          <p:nvPr/>
        </p:nvSpPr>
        <p:spPr>
          <a:xfrm>
            <a:off x="400050" y="1914525"/>
            <a:ext cx="2705026" cy="1175147"/>
          </a:xfrm>
          <a:prstGeom prst="roundRect">
            <a:avLst>
              <a:gd name="adj" fmla="val 324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9439835150-21"/>
          <p:cNvSpPr/>
          <p:nvPr/>
        </p:nvSpPr>
        <p:spPr>
          <a:xfrm>
            <a:off x="400050" y="1914525"/>
            <a:ext cx="270502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5" y="70972"/>
                </a:lnTo>
                <a:lnTo>
                  <a:pt x="80" y="61732"/>
                </a:lnTo>
                <a:lnTo>
                  <a:pt x="125" y="52860"/>
                </a:lnTo>
                <a:lnTo>
                  <a:pt x="178" y="44443"/>
                </a:lnTo>
                <a:lnTo>
                  <a:pt x="240" y="36561"/>
                </a:lnTo>
                <a:lnTo>
                  <a:pt x="309" y="29289"/>
                </a:lnTo>
                <a:lnTo>
                  <a:pt x="386" y="22699"/>
                </a:lnTo>
                <a:lnTo>
                  <a:pt x="469" y="16853"/>
                </a:lnTo>
                <a:lnTo>
                  <a:pt x="558" y="11808"/>
                </a:lnTo>
                <a:lnTo>
                  <a:pt x="652" y="7612"/>
                </a:lnTo>
                <a:lnTo>
                  <a:pt x="750" y="4306"/>
                </a:lnTo>
                <a:lnTo>
                  <a:pt x="850" y="1921"/>
                </a:lnTo>
                <a:lnTo>
                  <a:pt x="953" y="482"/>
                </a:lnTo>
                <a:lnTo>
                  <a:pt x="1056" y="0"/>
                </a:lnTo>
                <a:lnTo>
                  <a:pt x="98944" y="0"/>
                </a:lnTo>
                <a:lnTo>
                  <a:pt x="99047" y="482"/>
                </a:lnTo>
                <a:lnTo>
                  <a:pt x="99150" y="1921"/>
                </a:lnTo>
                <a:lnTo>
                  <a:pt x="99250" y="4306"/>
                </a:lnTo>
                <a:lnTo>
                  <a:pt x="99348" y="7612"/>
                </a:lnTo>
                <a:lnTo>
                  <a:pt x="99442" y="11808"/>
                </a:lnTo>
                <a:lnTo>
                  <a:pt x="99531" y="16853"/>
                </a:lnTo>
                <a:lnTo>
                  <a:pt x="99614" y="22699"/>
                </a:lnTo>
                <a:lnTo>
                  <a:pt x="99691" y="29289"/>
                </a:lnTo>
                <a:lnTo>
                  <a:pt x="99760" y="36561"/>
                </a:lnTo>
                <a:lnTo>
                  <a:pt x="99822" y="44443"/>
                </a:lnTo>
                <a:lnTo>
                  <a:pt x="99875" y="52860"/>
                </a:lnTo>
                <a:lnTo>
                  <a:pt x="99920" y="61732"/>
                </a:lnTo>
                <a:lnTo>
                  <a:pt x="99955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44" y="100000"/>
                </a:lnTo>
                <a:lnTo>
                  <a:pt x="1056" y="100000"/>
                </a:lnTo>
                <a:lnTo>
                  <a:pt x="105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9439835157-29"/>
          <p:cNvCxnSpPr/>
          <p:nvPr/>
        </p:nvCxnSpPr>
        <p:spPr>
          <a:xfrm>
            <a:off x="550069" y="2336006"/>
            <a:ext cx="2404988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5162-46"/>
          <p:cNvSpPr/>
          <p:nvPr/>
        </p:nvSpPr>
        <p:spPr>
          <a:xfrm>
            <a:off x="550069" y="2057400"/>
            <a:ext cx="214313" cy="214313"/>
          </a:xfrm>
          <a:prstGeom prst="roundRect">
            <a:avLst>
              <a:gd name="adj" fmla="val 17778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5163-49"/>
          <p:cNvSpPr/>
          <p:nvPr/>
        </p:nvSpPr>
        <p:spPr>
          <a:xfrm>
            <a:off x="2577108" y="2093119"/>
            <a:ext cx="377949" cy="142875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5149-19"/>
          <p:cNvSpPr/>
          <p:nvPr/>
        </p:nvSpPr>
        <p:spPr>
          <a:xfrm>
            <a:off x="3219376" y="1914525"/>
            <a:ext cx="2705137" cy="1175147"/>
          </a:xfrm>
          <a:prstGeom prst="roundRect">
            <a:avLst>
              <a:gd name="adj" fmla="val 324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9439835151-22"/>
          <p:cNvSpPr/>
          <p:nvPr/>
        </p:nvSpPr>
        <p:spPr>
          <a:xfrm>
            <a:off x="3219376" y="1914525"/>
            <a:ext cx="2705137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5" y="70972"/>
                </a:lnTo>
                <a:lnTo>
                  <a:pt x="80" y="61732"/>
                </a:lnTo>
                <a:lnTo>
                  <a:pt x="125" y="52860"/>
                </a:lnTo>
                <a:lnTo>
                  <a:pt x="178" y="44443"/>
                </a:lnTo>
                <a:lnTo>
                  <a:pt x="240" y="36561"/>
                </a:lnTo>
                <a:lnTo>
                  <a:pt x="309" y="29289"/>
                </a:lnTo>
                <a:lnTo>
                  <a:pt x="386" y="22699"/>
                </a:lnTo>
                <a:lnTo>
                  <a:pt x="469" y="16853"/>
                </a:lnTo>
                <a:lnTo>
                  <a:pt x="558" y="11808"/>
                </a:lnTo>
                <a:lnTo>
                  <a:pt x="652" y="7612"/>
                </a:lnTo>
                <a:lnTo>
                  <a:pt x="750" y="4306"/>
                </a:lnTo>
                <a:lnTo>
                  <a:pt x="850" y="1921"/>
                </a:lnTo>
                <a:lnTo>
                  <a:pt x="953" y="482"/>
                </a:lnTo>
                <a:lnTo>
                  <a:pt x="1056" y="0"/>
                </a:lnTo>
                <a:lnTo>
                  <a:pt x="98944" y="0"/>
                </a:lnTo>
                <a:lnTo>
                  <a:pt x="99047" y="482"/>
                </a:lnTo>
                <a:lnTo>
                  <a:pt x="99150" y="1921"/>
                </a:lnTo>
                <a:lnTo>
                  <a:pt x="99250" y="4306"/>
                </a:lnTo>
                <a:lnTo>
                  <a:pt x="99348" y="7612"/>
                </a:lnTo>
                <a:lnTo>
                  <a:pt x="99442" y="11808"/>
                </a:lnTo>
                <a:lnTo>
                  <a:pt x="99531" y="16853"/>
                </a:lnTo>
                <a:lnTo>
                  <a:pt x="99614" y="22699"/>
                </a:lnTo>
                <a:lnTo>
                  <a:pt x="99691" y="29289"/>
                </a:lnTo>
                <a:lnTo>
                  <a:pt x="99760" y="36561"/>
                </a:lnTo>
                <a:lnTo>
                  <a:pt x="99822" y="44443"/>
                </a:lnTo>
                <a:lnTo>
                  <a:pt x="99875" y="52860"/>
                </a:lnTo>
                <a:lnTo>
                  <a:pt x="99920" y="61732"/>
                </a:lnTo>
                <a:lnTo>
                  <a:pt x="99955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44" y="100000"/>
                </a:lnTo>
                <a:lnTo>
                  <a:pt x="1056" y="100000"/>
                </a:lnTo>
                <a:lnTo>
                  <a:pt x="105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439835157-30"/>
          <p:cNvCxnSpPr/>
          <p:nvPr/>
        </p:nvCxnSpPr>
        <p:spPr>
          <a:xfrm>
            <a:off x="3369394" y="2336006"/>
            <a:ext cx="24051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439835164-51"/>
          <p:cNvSpPr/>
          <p:nvPr/>
        </p:nvSpPr>
        <p:spPr>
          <a:xfrm>
            <a:off x="3369394" y="2057400"/>
            <a:ext cx="214313" cy="214313"/>
          </a:xfrm>
          <a:prstGeom prst="roundRect">
            <a:avLst>
              <a:gd name="adj" fmla="val 17778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5164-54"/>
          <p:cNvSpPr/>
          <p:nvPr/>
        </p:nvSpPr>
        <p:spPr>
          <a:xfrm>
            <a:off x="5396545" y="2093119"/>
            <a:ext cx="377949" cy="142875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5150-20"/>
          <p:cNvSpPr/>
          <p:nvPr/>
        </p:nvSpPr>
        <p:spPr>
          <a:xfrm>
            <a:off x="6038813" y="1914525"/>
            <a:ext cx="2705137" cy="1175147"/>
          </a:xfrm>
          <a:prstGeom prst="roundRect">
            <a:avLst>
              <a:gd name="adj" fmla="val 324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9439835151-23"/>
          <p:cNvSpPr/>
          <p:nvPr/>
        </p:nvSpPr>
        <p:spPr>
          <a:xfrm>
            <a:off x="6038813" y="1914525"/>
            <a:ext cx="2705137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5" y="70972"/>
                </a:lnTo>
                <a:lnTo>
                  <a:pt x="80" y="61732"/>
                </a:lnTo>
                <a:lnTo>
                  <a:pt x="125" y="52860"/>
                </a:lnTo>
                <a:lnTo>
                  <a:pt x="178" y="44443"/>
                </a:lnTo>
                <a:lnTo>
                  <a:pt x="240" y="36561"/>
                </a:lnTo>
                <a:lnTo>
                  <a:pt x="309" y="29289"/>
                </a:lnTo>
                <a:lnTo>
                  <a:pt x="386" y="22699"/>
                </a:lnTo>
                <a:lnTo>
                  <a:pt x="469" y="16853"/>
                </a:lnTo>
                <a:lnTo>
                  <a:pt x="558" y="11808"/>
                </a:lnTo>
                <a:lnTo>
                  <a:pt x="652" y="7612"/>
                </a:lnTo>
                <a:lnTo>
                  <a:pt x="750" y="4306"/>
                </a:lnTo>
                <a:lnTo>
                  <a:pt x="850" y="1921"/>
                </a:lnTo>
                <a:lnTo>
                  <a:pt x="953" y="482"/>
                </a:lnTo>
                <a:lnTo>
                  <a:pt x="1056" y="0"/>
                </a:lnTo>
                <a:lnTo>
                  <a:pt x="98944" y="0"/>
                </a:lnTo>
                <a:lnTo>
                  <a:pt x="99047" y="482"/>
                </a:lnTo>
                <a:lnTo>
                  <a:pt x="99150" y="1921"/>
                </a:lnTo>
                <a:lnTo>
                  <a:pt x="99250" y="4306"/>
                </a:lnTo>
                <a:lnTo>
                  <a:pt x="99348" y="7612"/>
                </a:lnTo>
                <a:lnTo>
                  <a:pt x="99442" y="11808"/>
                </a:lnTo>
                <a:lnTo>
                  <a:pt x="99531" y="16853"/>
                </a:lnTo>
                <a:lnTo>
                  <a:pt x="99614" y="22699"/>
                </a:lnTo>
                <a:lnTo>
                  <a:pt x="99691" y="29289"/>
                </a:lnTo>
                <a:lnTo>
                  <a:pt x="99760" y="36561"/>
                </a:lnTo>
                <a:lnTo>
                  <a:pt x="99822" y="44443"/>
                </a:lnTo>
                <a:lnTo>
                  <a:pt x="99875" y="52860"/>
                </a:lnTo>
                <a:lnTo>
                  <a:pt x="99920" y="61732"/>
                </a:lnTo>
                <a:lnTo>
                  <a:pt x="99955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44" y="100000"/>
                </a:lnTo>
                <a:lnTo>
                  <a:pt x="1056" y="100000"/>
                </a:lnTo>
                <a:lnTo>
                  <a:pt x="105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9439835157-31"/>
          <p:cNvCxnSpPr/>
          <p:nvPr/>
        </p:nvCxnSpPr>
        <p:spPr>
          <a:xfrm>
            <a:off x="6188832" y="2336006"/>
            <a:ext cx="24051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9439835165-56"/>
          <p:cNvSpPr/>
          <p:nvPr/>
        </p:nvSpPr>
        <p:spPr>
          <a:xfrm>
            <a:off x="6188832" y="2057400"/>
            <a:ext cx="214313" cy="214313"/>
          </a:xfrm>
          <a:prstGeom prst="roundRect">
            <a:avLst>
              <a:gd name="adj" fmla="val 17778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5167-59"/>
          <p:cNvSpPr/>
          <p:nvPr/>
        </p:nvSpPr>
        <p:spPr>
          <a:xfrm>
            <a:off x="8215982" y="2093119"/>
            <a:ext cx="377949" cy="142875"/>
          </a:xfrm>
          <a:prstGeom prst="roundRect">
            <a:avLst>
              <a:gd name="adj" fmla="val 13333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5146-14"/>
          <p:cNvSpPr/>
          <p:nvPr/>
        </p:nvSpPr>
        <p:spPr>
          <a:xfrm>
            <a:off x="400050" y="3232547"/>
            <a:ext cx="8343900" cy="664369"/>
          </a:xfrm>
          <a:prstGeom prst="roundRect">
            <a:avLst>
              <a:gd name="adj" fmla="val 573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9439835146-16"/>
          <p:cNvSpPr/>
          <p:nvPr/>
        </p:nvSpPr>
        <p:spPr>
          <a:xfrm>
            <a:off x="400050" y="3232547"/>
            <a:ext cx="42863" cy="6643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1"/>
                </a:lnTo>
                <a:lnTo>
                  <a:pt x="53661" y="83"/>
                </a:lnTo>
                <a:lnTo>
                  <a:pt x="47314" y="185"/>
                </a:lnTo>
                <a:lnTo>
                  <a:pt x="41154" y="327"/>
                </a:lnTo>
                <a:lnTo>
                  <a:pt x="35240" y="508"/>
                </a:lnTo>
                <a:lnTo>
                  <a:pt x="29629" y="725"/>
                </a:lnTo>
                <a:lnTo>
                  <a:pt x="24374" y="976"/>
                </a:lnTo>
                <a:lnTo>
                  <a:pt x="19526" y="1260"/>
                </a:lnTo>
                <a:lnTo>
                  <a:pt x="15133" y="1573"/>
                </a:lnTo>
                <a:lnTo>
                  <a:pt x="11235" y="1912"/>
                </a:lnTo>
                <a:lnTo>
                  <a:pt x="7872" y="2274"/>
                </a:lnTo>
                <a:lnTo>
                  <a:pt x="5075" y="2655"/>
                </a:lnTo>
                <a:lnTo>
                  <a:pt x="2871" y="3053"/>
                </a:lnTo>
                <a:lnTo>
                  <a:pt x="1281" y="3462"/>
                </a:lnTo>
                <a:lnTo>
                  <a:pt x="321" y="3879"/>
                </a:lnTo>
                <a:lnTo>
                  <a:pt x="0" y="4301"/>
                </a:lnTo>
                <a:lnTo>
                  <a:pt x="0" y="95699"/>
                </a:lnTo>
                <a:lnTo>
                  <a:pt x="321" y="96121"/>
                </a:lnTo>
                <a:lnTo>
                  <a:pt x="1281" y="96538"/>
                </a:lnTo>
                <a:lnTo>
                  <a:pt x="2871" y="96947"/>
                </a:lnTo>
                <a:lnTo>
                  <a:pt x="5075" y="97345"/>
                </a:lnTo>
                <a:lnTo>
                  <a:pt x="7872" y="97726"/>
                </a:lnTo>
                <a:lnTo>
                  <a:pt x="11235" y="98088"/>
                </a:lnTo>
                <a:lnTo>
                  <a:pt x="15133" y="98427"/>
                </a:lnTo>
                <a:lnTo>
                  <a:pt x="19526" y="98740"/>
                </a:lnTo>
                <a:lnTo>
                  <a:pt x="24374" y="99024"/>
                </a:lnTo>
                <a:lnTo>
                  <a:pt x="29629" y="99275"/>
                </a:lnTo>
                <a:lnTo>
                  <a:pt x="35240" y="99492"/>
                </a:lnTo>
                <a:lnTo>
                  <a:pt x="41154" y="99673"/>
                </a:lnTo>
                <a:lnTo>
                  <a:pt x="47314" y="99815"/>
                </a:lnTo>
                <a:lnTo>
                  <a:pt x="53661" y="99917"/>
                </a:lnTo>
                <a:lnTo>
                  <a:pt x="60132" y="99979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699"/>
                </a:lnTo>
                <a:lnTo>
                  <a:pt x="100000" y="4301"/>
                </a:lnTo>
                <a:lnTo>
                  <a:pt x="100000" y="4301"/>
                </a:lnTo>
                <a:lnTo>
                  <a:pt x="66667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5212-58"/>
          <p:cNvSpPr/>
          <p:nvPr/>
        </p:nvSpPr>
        <p:spPr>
          <a:xfrm>
            <a:off x="615569" y="3365903"/>
            <a:ext cx="131532" cy="104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86" y="25364"/>
                </a:moveTo>
                <a:lnTo>
                  <a:pt x="47929" y="25364"/>
                </a:lnTo>
                <a:cubicBezTo>
                  <a:pt x="49071" y="24030"/>
                  <a:pt x="49381" y="22364"/>
                  <a:pt x="48857" y="20364"/>
                </a:cubicBezTo>
                <a:lnTo>
                  <a:pt x="48857" y="20364"/>
                </a:lnTo>
                <a:cubicBezTo>
                  <a:pt x="48476" y="19333"/>
                  <a:pt x="48071" y="18333"/>
                  <a:pt x="47643" y="17364"/>
                </a:cubicBezTo>
                <a:lnTo>
                  <a:pt x="47643" y="17364"/>
                </a:lnTo>
                <a:lnTo>
                  <a:pt x="47143" y="16182"/>
                </a:lnTo>
                <a:cubicBezTo>
                  <a:pt x="46619" y="15273"/>
                  <a:pt x="46095" y="14333"/>
                  <a:pt x="45571" y="13364"/>
                </a:cubicBezTo>
                <a:lnTo>
                  <a:pt x="45571" y="13364"/>
                </a:lnTo>
                <a:cubicBezTo>
                  <a:pt x="44524" y="11788"/>
                  <a:pt x="43286" y="11333"/>
                  <a:pt x="41857" y="12000"/>
                </a:cubicBezTo>
                <a:lnTo>
                  <a:pt x="41857" y="12000"/>
                </a:lnTo>
                <a:lnTo>
                  <a:pt x="37286" y="13818"/>
                </a:lnTo>
                <a:cubicBezTo>
                  <a:pt x="35619" y="12061"/>
                  <a:pt x="33738" y="10636"/>
                  <a:pt x="31643" y="9545"/>
                </a:cubicBezTo>
                <a:lnTo>
                  <a:pt x="31643" y="9545"/>
                </a:lnTo>
                <a:lnTo>
                  <a:pt x="30714" y="3818"/>
                </a:lnTo>
                <a:cubicBezTo>
                  <a:pt x="30286" y="1818"/>
                  <a:pt x="29333" y="606"/>
                  <a:pt x="27857" y="182"/>
                </a:cubicBezTo>
                <a:lnTo>
                  <a:pt x="27857" y="182"/>
                </a:lnTo>
                <a:cubicBezTo>
                  <a:pt x="26810" y="61"/>
                  <a:pt x="25714" y="0"/>
                  <a:pt x="24571" y="0"/>
                </a:cubicBezTo>
                <a:lnTo>
                  <a:pt x="24571" y="0"/>
                </a:lnTo>
                <a:lnTo>
                  <a:pt x="24571" y="0"/>
                </a:lnTo>
                <a:cubicBezTo>
                  <a:pt x="23524" y="0"/>
                  <a:pt x="22476" y="61"/>
                  <a:pt x="21429" y="182"/>
                </a:cubicBezTo>
                <a:lnTo>
                  <a:pt x="21429" y="182"/>
                </a:lnTo>
                <a:cubicBezTo>
                  <a:pt x="19857" y="606"/>
                  <a:pt x="18857" y="1818"/>
                  <a:pt x="18429" y="3818"/>
                </a:cubicBezTo>
                <a:lnTo>
                  <a:pt x="18429" y="3818"/>
                </a:lnTo>
                <a:lnTo>
                  <a:pt x="17500" y="9545"/>
                </a:lnTo>
                <a:cubicBezTo>
                  <a:pt x="15405" y="10636"/>
                  <a:pt x="13524" y="12061"/>
                  <a:pt x="11857" y="13818"/>
                </a:cubicBezTo>
                <a:lnTo>
                  <a:pt x="11857" y="13818"/>
                </a:lnTo>
                <a:lnTo>
                  <a:pt x="7429" y="12000"/>
                </a:lnTo>
                <a:cubicBezTo>
                  <a:pt x="5857" y="11333"/>
                  <a:pt x="4548" y="11788"/>
                  <a:pt x="3500" y="13364"/>
                </a:cubicBezTo>
                <a:lnTo>
                  <a:pt x="3500" y="13364"/>
                </a:lnTo>
                <a:cubicBezTo>
                  <a:pt x="2976" y="14333"/>
                  <a:pt x="2452" y="15333"/>
                  <a:pt x="1929" y="16364"/>
                </a:cubicBezTo>
                <a:lnTo>
                  <a:pt x="1929" y="16364"/>
                </a:lnTo>
                <a:lnTo>
                  <a:pt x="1500" y="17364"/>
                </a:lnTo>
                <a:cubicBezTo>
                  <a:pt x="1071" y="18333"/>
                  <a:pt x="643" y="19333"/>
                  <a:pt x="214" y="20364"/>
                </a:cubicBezTo>
                <a:lnTo>
                  <a:pt x="214" y="20364"/>
                </a:lnTo>
                <a:cubicBezTo>
                  <a:pt x="-310" y="22364"/>
                  <a:pt x="71" y="24030"/>
                  <a:pt x="1357" y="25364"/>
                </a:cubicBezTo>
                <a:lnTo>
                  <a:pt x="1357" y="25364"/>
                </a:lnTo>
                <a:lnTo>
                  <a:pt x="4786" y="29364"/>
                </a:lnTo>
                <a:cubicBezTo>
                  <a:pt x="4595" y="30697"/>
                  <a:pt x="4500" y="32091"/>
                  <a:pt x="4500" y="33545"/>
                </a:cubicBezTo>
                <a:lnTo>
                  <a:pt x="4500" y="33545"/>
                </a:lnTo>
                <a:cubicBezTo>
                  <a:pt x="4500" y="35000"/>
                  <a:pt x="4595" y="36394"/>
                  <a:pt x="4786" y="37727"/>
                </a:cubicBezTo>
                <a:lnTo>
                  <a:pt x="4786" y="37727"/>
                </a:lnTo>
                <a:lnTo>
                  <a:pt x="1357" y="41727"/>
                </a:lnTo>
                <a:cubicBezTo>
                  <a:pt x="71" y="43061"/>
                  <a:pt x="-310" y="44727"/>
                  <a:pt x="214" y="46727"/>
                </a:cubicBezTo>
                <a:lnTo>
                  <a:pt x="214" y="46727"/>
                </a:lnTo>
                <a:cubicBezTo>
                  <a:pt x="643" y="47818"/>
                  <a:pt x="1071" y="48818"/>
                  <a:pt x="1500" y="49727"/>
                </a:cubicBezTo>
                <a:lnTo>
                  <a:pt x="1500" y="49727"/>
                </a:lnTo>
                <a:lnTo>
                  <a:pt x="1929" y="50909"/>
                </a:lnTo>
                <a:cubicBezTo>
                  <a:pt x="2357" y="51879"/>
                  <a:pt x="2881" y="52818"/>
                  <a:pt x="3500" y="53727"/>
                </a:cubicBezTo>
                <a:lnTo>
                  <a:pt x="3500" y="53727"/>
                </a:lnTo>
                <a:cubicBezTo>
                  <a:pt x="4548" y="55303"/>
                  <a:pt x="5857" y="55758"/>
                  <a:pt x="7429" y="55091"/>
                </a:cubicBezTo>
                <a:lnTo>
                  <a:pt x="7429" y="55091"/>
                </a:lnTo>
                <a:lnTo>
                  <a:pt x="11857" y="53364"/>
                </a:lnTo>
                <a:cubicBezTo>
                  <a:pt x="13524" y="55061"/>
                  <a:pt x="15405" y="56455"/>
                  <a:pt x="17500" y="57545"/>
                </a:cubicBezTo>
                <a:lnTo>
                  <a:pt x="17500" y="57545"/>
                </a:lnTo>
                <a:lnTo>
                  <a:pt x="18429" y="63364"/>
                </a:lnTo>
                <a:cubicBezTo>
                  <a:pt x="18857" y="65303"/>
                  <a:pt x="19857" y="66485"/>
                  <a:pt x="21429" y="66909"/>
                </a:cubicBezTo>
                <a:lnTo>
                  <a:pt x="21429" y="66909"/>
                </a:lnTo>
                <a:cubicBezTo>
                  <a:pt x="22476" y="67030"/>
                  <a:pt x="23524" y="67091"/>
                  <a:pt x="24571" y="67091"/>
                </a:cubicBezTo>
                <a:lnTo>
                  <a:pt x="24571" y="67091"/>
                </a:lnTo>
                <a:cubicBezTo>
                  <a:pt x="25619" y="67091"/>
                  <a:pt x="26667" y="67030"/>
                  <a:pt x="27714" y="66909"/>
                </a:cubicBezTo>
                <a:lnTo>
                  <a:pt x="27714" y="66909"/>
                </a:lnTo>
                <a:cubicBezTo>
                  <a:pt x="29286" y="66485"/>
                  <a:pt x="30286" y="65303"/>
                  <a:pt x="30714" y="63364"/>
                </a:cubicBezTo>
                <a:lnTo>
                  <a:pt x="30714" y="63364"/>
                </a:lnTo>
                <a:lnTo>
                  <a:pt x="31643" y="57545"/>
                </a:lnTo>
                <a:cubicBezTo>
                  <a:pt x="33738" y="56455"/>
                  <a:pt x="35619" y="55061"/>
                  <a:pt x="37286" y="53364"/>
                </a:cubicBezTo>
                <a:lnTo>
                  <a:pt x="37286" y="53364"/>
                </a:lnTo>
                <a:lnTo>
                  <a:pt x="41643" y="55091"/>
                </a:lnTo>
                <a:cubicBezTo>
                  <a:pt x="43214" y="55758"/>
                  <a:pt x="44524" y="55303"/>
                  <a:pt x="45571" y="53727"/>
                </a:cubicBezTo>
                <a:lnTo>
                  <a:pt x="45571" y="53727"/>
                </a:lnTo>
                <a:cubicBezTo>
                  <a:pt x="46095" y="52818"/>
                  <a:pt x="46619" y="51879"/>
                  <a:pt x="47143" y="50909"/>
                </a:cubicBezTo>
                <a:lnTo>
                  <a:pt x="47143" y="50909"/>
                </a:lnTo>
                <a:lnTo>
                  <a:pt x="47643" y="49727"/>
                </a:lnTo>
                <a:cubicBezTo>
                  <a:pt x="48071" y="48818"/>
                  <a:pt x="48476" y="47818"/>
                  <a:pt x="48857" y="46727"/>
                </a:cubicBezTo>
                <a:lnTo>
                  <a:pt x="48857" y="46727"/>
                </a:lnTo>
                <a:cubicBezTo>
                  <a:pt x="49381" y="44727"/>
                  <a:pt x="49024" y="43061"/>
                  <a:pt x="47786" y="41727"/>
                </a:cubicBezTo>
                <a:lnTo>
                  <a:pt x="47786" y="41727"/>
                </a:lnTo>
                <a:lnTo>
                  <a:pt x="44357" y="37727"/>
                </a:lnTo>
                <a:cubicBezTo>
                  <a:pt x="44548" y="36394"/>
                  <a:pt x="44643" y="35000"/>
                  <a:pt x="44643" y="33545"/>
                </a:cubicBezTo>
                <a:lnTo>
                  <a:pt x="44643" y="33545"/>
                </a:lnTo>
                <a:cubicBezTo>
                  <a:pt x="44643" y="32091"/>
                  <a:pt x="44548" y="30697"/>
                  <a:pt x="44357" y="29364"/>
                </a:cubicBezTo>
                <a:lnTo>
                  <a:pt x="44357" y="29364"/>
                </a:lnTo>
                <a:lnTo>
                  <a:pt x="47786" y="25364"/>
                </a:lnTo>
                <a:moveTo>
                  <a:pt x="17000" y="33545"/>
                </a:moveTo>
                <a:lnTo>
                  <a:pt x="17000" y="33545"/>
                </a:lnTo>
                <a:cubicBezTo>
                  <a:pt x="17143" y="29970"/>
                  <a:pt x="18405" y="27182"/>
                  <a:pt x="20786" y="25182"/>
                </a:cubicBezTo>
                <a:lnTo>
                  <a:pt x="20786" y="25182"/>
                </a:lnTo>
                <a:cubicBezTo>
                  <a:pt x="23310" y="23545"/>
                  <a:pt x="25833" y="23545"/>
                  <a:pt x="28357" y="25182"/>
                </a:cubicBezTo>
                <a:lnTo>
                  <a:pt x="28357" y="25182"/>
                </a:lnTo>
                <a:cubicBezTo>
                  <a:pt x="30738" y="27182"/>
                  <a:pt x="31976" y="29970"/>
                  <a:pt x="32071" y="33545"/>
                </a:cubicBezTo>
                <a:lnTo>
                  <a:pt x="32071" y="33545"/>
                </a:lnTo>
                <a:cubicBezTo>
                  <a:pt x="31976" y="37121"/>
                  <a:pt x="30738" y="39909"/>
                  <a:pt x="28357" y="41909"/>
                </a:cubicBezTo>
                <a:lnTo>
                  <a:pt x="28357" y="41909"/>
                </a:lnTo>
                <a:cubicBezTo>
                  <a:pt x="25833" y="43545"/>
                  <a:pt x="23310" y="43545"/>
                  <a:pt x="20786" y="41909"/>
                </a:cubicBezTo>
                <a:lnTo>
                  <a:pt x="20786" y="41909"/>
                </a:lnTo>
                <a:cubicBezTo>
                  <a:pt x="18405" y="39909"/>
                  <a:pt x="17143" y="37121"/>
                  <a:pt x="17000" y="33545"/>
                </a:cubicBezTo>
                <a:lnTo>
                  <a:pt x="17000" y="33545"/>
                </a:lnTo>
                <a:moveTo>
                  <a:pt x="78714" y="98273"/>
                </a:moveTo>
                <a:lnTo>
                  <a:pt x="78714" y="98455"/>
                </a:lnTo>
                <a:cubicBezTo>
                  <a:pt x="79762" y="99909"/>
                  <a:pt x="81071" y="100303"/>
                  <a:pt x="82643" y="99636"/>
                </a:cubicBezTo>
                <a:lnTo>
                  <a:pt x="82643" y="99636"/>
                </a:lnTo>
                <a:cubicBezTo>
                  <a:pt x="83452" y="99152"/>
                  <a:pt x="84238" y="98636"/>
                  <a:pt x="85000" y="98091"/>
                </a:cubicBezTo>
                <a:lnTo>
                  <a:pt x="85000" y="98091"/>
                </a:lnTo>
                <a:lnTo>
                  <a:pt x="85929" y="97455"/>
                </a:lnTo>
                <a:cubicBezTo>
                  <a:pt x="86643" y="96788"/>
                  <a:pt x="87381" y="96121"/>
                  <a:pt x="88143" y="95455"/>
                </a:cubicBezTo>
                <a:lnTo>
                  <a:pt x="88143" y="95455"/>
                </a:lnTo>
                <a:cubicBezTo>
                  <a:pt x="89381" y="94121"/>
                  <a:pt x="89738" y="92545"/>
                  <a:pt x="89214" y="90727"/>
                </a:cubicBezTo>
                <a:lnTo>
                  <a:pt x="89214" y="90727"/>
                </a:lnTo>
                <a:lnTo>
                  <a:pt x="87786" y="84909"/>
                </a:lnTo>
                <a:cubicBezTo>
                  <a:pt x="89167" y="82788"/>
                  <a:pt x="90262" y="80394"/>
                  <a:pt x="91071" y="77727"/>
                </a:cubicBezTo>
                <a:lnTo>
                  <a:pt x="91071" y="77727"/>
                </a:lnTo>
                <a:lnTo>
                  <a:pt x="95643" y="76545"/>
                </a:lnTo>
                <a:cubicBezTo>
                  <a:pt x="97214" y="76000"/>
                  <a:pt x="98167" y="74727"/>
                  <a:pt x="98500" y="72727"/>
                </a:cubicBezTo>
                <a:lnTo>
                  <a:pt x="98500" y="72727"/>
                </a:lnTo>
                <a:cubicBezTo>
                  <a:pt x="98595" y="71394"/>
                  <a:pt x="98643" y="70061"/>
                  <a:pt x="98643" y="68727"/>
                </a:cubicBezTo>
                <a:lnTo>
                  <a:pt x="98643" y="68727"/>
                </a:lnTo>
                <a:cubicBezTo>
                  <a:pt x="98643" y="67394"/>
                  <a:pt x="98595" y="66061"/>
                  <a:pt x="98500" y="64727"/>
                </a:cubicBezTo>
                <a:lnTo>
                  <a:pt x="98500" y="64727"/>
                </a:lnTo>
                <a:cubicBezTo>
                  <a:pt x="98167" y="62727"/>
                  <a:pt x="97214" y="61455"/>
                  <a:pt x="95643" y="60909"/>
                </a:cubicBezTo>
                <a:lnTo>
                  <a:pt x="95643" y="60909"/>
                </a:lnTo>
                <a:lnTo>
                  <a:pt x="91071" y="59727"/>
                </a:lnTo>
                <a:cubicBezTo>
                  <a:pt x="90262" y="57061"/>
                  <a:pt x="89167" y="54667"/>
                  <a:pt x="87786" y="52545"/>
                </a:cubicBezTo>
                <a:lnTo>
                  <a:pt x="87786" y="52545"/>
                </a:lnTo>
                <a:lnTo>
                  <a:pt x="89214" y="46909"/>
                </a:lnTo>
                <a:cubicBezTo>
                  <a:pt x="89738" y="44909"/>
                  <a:pt x="89381" y="43242"/>
                  <a:pt x="88143" y="41909"/>
                </a:cubicBezTo>
                <a:lnTo>
                  <a:pt x="88143" y="41909"/>
                </a:lnTo>
                <a:cubicBezTo>
                  <a:pt x="87381" y="41242"/>
                  <a:pt x="86643" y="40576"/>
                  <a:pt x="85929" y="39909"/>
                </a:cubicBezTo>
                <a:lnTo>
                  <a:pt x="85929" y="39909"/>
                </a:lnTo>
                <a:lnTo>
                  <a:pt x="85000" y="39364"/>
                </a:lnTo>
                <a:cubicBezTo>
                  <a:pt x="84238" y="38818"/>
                  <a:pt x="83452" y="38273"/>
                  <a:pt x="82643" y="37727"/>
                </a:cubicBezTo>
                <a:lnTo>
                  <a:pt x="82643" y="37727"/>
                </a:lnTo>
                <a:cubicBezTo>
                  <a:pt x="81071" y="37061"/>
                  <a:pt x="79762" y="37545"/>
                  <a:pt x="78714" y="39182"/>
                </a:cubicBezTo>
                <a:lnTo>
                  <a:pt x="78714" y="39182"/>
                </a:lnTo>
                <a:lnTo>
                  <a:pt x="75571" y="43545"/>
                </a:lnTo>
                <a:cubicBezTo>
                  <a:pt x="74524" y="43303"/>
                  <a:pt x="73429" y="43182"/>
                  <a:pt x="72286" y="43182"/>
                </a:cubicBezTo>
                <a:lnTo>
                  <a:pt x="72286" y="43182"/>
                </a:lnTo>
                <a:cubicBezTo>
                  <a:pt x="71143" y="43182"/>
                  <a:pt x="70048" y="43303"/>
                  <a:pt x="69000" y="43545"/>
                </a:cubicBezTo>
                <a:lnTo>
                  <a:pt x="69000" y="43545"/>
                </a:lnTo>
                <a:lnTo>
                  <a:pt x="65857" y="39182"/>
                </a:lnTo>
                <a:cubicBezTo>
                  <a:pt x="64810" y="37545"/>
                  <a:pt x="63500" y="37061"/>
                  <a:pt x="61929" y="37727"/>
                </a:cubicBezTo>
                <a:lnTo>
                  <a:pt x="61929" y="37727"/>
                </a:lnTo>
                <a:cubicBezTo>
                  <a:pt x="61071" y="38273"/>
                  <a:pt x="60286" y="38818"/>
                  <a:pt x="59571" y="39364"/>
                </a:cubicBezTo>
                <a:lnTo>
                  <a:pt x="59571" y="39364"/>
                </a:lnTo>
                <a:lnTo>
                  <a:pt x="58786" y="39909"/>
                </a:lnTo>
                <a:cubicBezTo>
                  <a:pt x="57929" y="40576"/>
                  <a:pt x="57143" y="41242"/>
                  <a:pt x="56429" y="41909"/>
                </a:cubicBezTo>
                <a:lnTo>
                  <a:pt x="56429" y="41909"/>
                </a:lnTo>
                <a:cubicBezTo>
                  <a:pt x="55143" y="43242"/>
                  <a:pt x="54762" y="44909"/>
                  <a:pt x="55286" y="46909"/>
                </a:cubicBezTo>
                <a:lnTo>
                  <a:pt x="55286" y="46909"/>
                </a:lnTo>
                <a:lnTo>
                  <a:pt x="56714" y="52545"/>
                </a:lnTo>
                <a:cubicBezTo>
                  <a:pt x="55381" y="54667"/>
                  <a:pt x="54286" y="57061"/>
                  <a:pt x="53429" y="59727"/>
                </a:cubicBezTo>
                <a:lnTo>
                  <a:pt x="53429" y="59727"/>
                </a:lnTo>
                <a:lnTo>
                  <a:pt x="48857" y="60909"/>
                </a:lnTo>
                <a:cubicBezTo>
                  <a:pt x="47286" y="61455"/>
                  <a:pt x="46357" y="62727"/>
                  <a:pt x="46071" y="64727"/>
                </a:cubicBezTo>
                <a:lnTo>
                  <a:pt x="46071" y="64727"/>
                </a:lnTo>
                <a:cubicBezTo>
                  <a:pt x="45976" y="66061"/>
                  <a:pt x="45929" y="67394"/>
                  <a:pt x="45929" y="68727"/>
                </a:cubicBezTo>
                <a:lnTo>
                  <a:pt x="45929" y="68727"/>
                </a:lnTo>
                <a:cubicBezTo>
                  <a:pt x="45929" y="70061"/>
                  <a:pt x="45976" y="71394"/>
                  <a:pt x="46071" y="72727"/>
                </a:cubicBezTo>
                <a:lnTo>
                  <a:pt x="46071" y="72727"/>
                </a:lnTo>
                <a:cubicBezTo>
                  <a:pt x="46357" y="74727"/>
                  <a:pt x="47286" y="76000"/>
                  <a:pt x="48857" y="76545"/>
                </a:cubicBezTo>
                <a:lnTo>
                  <a:pt x="48857" y="76545"/>
                </a:lnTo>
                <a:lnTo>
                  <a:pt x="53429" y="77727"/>
                </a:lnTo>
                <a:cubicBezTo>
                  <a:pt x="54286" y="80394"/>
                  <a:pt x="55381" y="82788"/>
                  <a:pt x="56714" y="84909"/>
                </a:cubicBezTo>
                <a:lnTo>
                  <a:pt x="56714" y="84909"/>
                </a:lnTo>
                <a:lnTo>
                  <a:pt x="55286" y="90455"/>
                </a:lnTo>
                <a:cubicBezTo>
                  <a:pt x="54762" y="92455"/>
                  <a:pt x="55143" y="94121"/>
                  <a:pt x="56429" y="95455"/>
                </a:cubicBezTo>
                <a:lnTo>
                  <a:pt x="56429" y="95455"/>
                </a:lnTo>
                <a:cubicBezTo>
                  <a:pt x="57143" y="96121"/>
                  <a:pt x="57929" y="96788"/>
                  <a:pt x="58786" y="97455"/>
                </a:cubicBezTo>
                <a:lnTo>
                  <a:pt x="58786" y="97455"/>
                </a:lnTo>
                <a:lnTo>
                  <a:pt x="59571" y="98091"/>
                </a:lnTo>
                <a:cubicBezTo>
                  <a:pt x="60286" y="98636"/>
                  <a:pt x="61071" y="99152"/>
                  <a:pt x="61929" y="99636"/>
                </a:cubicBezTo>
                <a:lnTo>
                  <a:pt x="61929" y="99636"/>
                </a:lnTo>
                <a:cubicBezTo>
                  <a:pt x="63500" y="100303"/>
                  <a:pt x="64810" y="99848"/>
                  <a:pt x="65857" y="98273"/>
                </a:cubicBezTo>
                <a:lnTo>
                  <a:pt x="65857" y="98273"/>
                </a:lnTo>
                <a:lnTo>
                  <a:pt x="69000" y="93909"/>
                </a:lnTo>
                <a:cubicBezTo>
                  <a:pt x="70048" y="94152"/>
                  <a:pt x="71143" y="94273"/>
                  <a:pt x="72286" y="94273"/>
                </a:cubicBezTo>
                <a:lnTo>
                  <a:pt x="72286" y="94273"/>
                </a:lnTo>
                <a:cubicBezTo>
                  <a:pt x="73429" y="94273"/>
                  <a:pt x="74524" y="94152"/>
                  <a:pt x="75571" y="93909"/>
                </a:cubicBezTo>
                <a:lnTo>
                  <a:pt x="75571" y="93909"/>
                </a:lnTo>
                <a:lnTo>
                  <a:pt x="78714" y="98273"/>
                </a:lnTo>
                <a:moveTo>
                  <a:pt x="72286" y="59091"/>
                </a:moveTo>
                <a:lnTo>
                  <a:pt x="72286" y="59091"/>
                </a:lnTo>
                <a:cubicBezTo>
                  <a:pt x="75095" y="59273"/>
                  <a:pt x="77286" y="60879"/>
                  <a:pt x="78857" y="63909"/>
                </a:cubicBezTo>
                <a:lnTo>
                  <a:pt x="78857" y="63909"/>
                </a:lnTo>
                <a:cubicBezTo>
                  <a:pt x="80095" y="67121"/>
                  <a:pt x="80095" y="70333"/>
                  <a:pt x="78857" y="73545"/>
                </a:cubicBezTo>
                <a:lnTo>
                  <a:pt x="78857" y="73545"/>
                </a:lnTo>
                <a:cubicBezTo>
                  <a:pt x="77286" y="76576"/>
                  <a:pt x="75095" y="78152"/>
                  <a:pt x="72286" y="78273"/>
                </a:cubicBezTo>
                <a:lnTo>
                  <a:pt x="72286" y="78273"/>
                </a:lnTo>
                <a:cubicBezTo>
                  <a:pt x="69429" y="78152"/>
                  <a:pt x="67214" y="76576"/>
                  <a:pt x="65643" y="73545"/>
                </a:cubicBezTo>
                <a:lnTo>
                  <a:pt x="65643" y="73545"/>
                </a:lnTo>
                <a:cubicBezTo>
                  <a:pt x="64405" y="70333"/>
                  <a:pt x="64405" y="67121"/>
                  <a:pt x="65643" y="63909"/>
                </a:cubicBezTo>
                <a:lnTo>
                  <a:pt x="65643" y="63909"/>
                </a:lnTo>
                <a:cubicBezTo>
                  <a:pt x="67214" y="60879"/>
                  <a:pt x="69429" y="59273"/>
                  <a:pt x="72286" y="59091"/>
                </a:cubicBezTo>
                <a:lnTo>
                  <a:pt x="72286" y="59091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5154-25"/>
          <p:cNvSpPr/>
          <p:nvPr/>
        </p:nvSpPr>
        <p:spPr>
          <a:xfrm>
            <a:off x="614363" y="3554016"/>
            <a:ext cx="1923455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4" y="0"/>
                </a:moveTo>
                <a:lnTo>
                  <a:pt x="98886" y="0"/>
                </a:lnTo>
                <a:lnTo>
                  <a:pt x="98995" y="40"/>
                </a:lnTo>
                <a:lnTo>
                  <a:pt x="99104" y="160"/>
                </a:lnTo>
                <a:lnTo>
                  <a:pt x="99208" y="400"/>
                </a:lnTo>
                <a:lnTo>
                  <a:pt x="99312" y="680"/>
                </a:lnTo>
                <a:lnTo>
                  <a:pt x="99411" y="1080"/>
                </a:lnTo>
                <a:lnTo>
                  <a:pt x="99505" y="1520"/>
                </a:lnTo>
                <a:lnTo>
                  <a:pt x="99594" y="2040"/>
                </a:lnTo>
                <a:lnTo>
                  <a:pt x="99673" y="2640"/>
                </a:lnTo>
                <a:lnTo>
                  <a:pt x="99748" y="3280"/>
                </a:lnTo>
                <a:lnTo>
                  <a:pt x="99812" y="4000"/>
                </a:lnTo>
                <a:lnTo>
                  <a:pt x="99866" y="4760"/>
                </a:lnTo>
                <a:lnTo>
                  <a:pt x="99916" y="5560"/>
                </a:lnTo>
                <a:lnTo>
                  <a:pt x="99950" y="6400"/>
                </a:lnTo>
                <a:lnTo>
                  <a:pt x="99980" y="7240"/>
                </a:lnTo>
                <a:lnTo>
                  <a:pt x="99995" y="8120"/>
                </a:lnTo>
                <a:lnTo>
                  <a:pt x="100000" y="9000"/>
                </a:lnTo>
                <a:lnTo>
                  <a:pt x="100000" y="91000"/>
                </a:lnTo>
                <a:lnTo>
                  <a:pt x="99995" y="91880"/>
                </a:lnTo>
                <a:lnTo>
                  <a:pt x="99980" y="92760"/>
                </a:lnTo>
                <a:lnTo>
                  <a:pt x="99950" y="93600"/>
                </a:lnTo>
                <a:lnTo>
                  <a:pt x="99916" y="94440"/>
                </a:lnTo>
                <a:lnTo>
                  <a:pt x="99866" y="95240"/>
                </a:lnTo>
                <a:lnTo>
                  <a:pt x="99812" y="96000"/>
                </a:lnTo>
                <a:lnTo>
                  <a:pt x="99748" y="96720"/>
                </a:lnTo>
                <a:lnTo>
                  <a:pt x="99673" y="97360"/>
                </a:lnTo>
                <a:lnTo>
                  <a:pt x="99594" y="97960"/>
                </a:lnTo>
                <a:lnTo>
                  <a:pt x="99505" y="98480"/>
                </a:lnTo>
                <a:lnTo>
                  <a:pt x="99411" y="98920"/>
                </a:lnTo>
                <a:lnTo>
                  <a:pt x="99312" y="99320"/>
                </a:lnTo>
                <a:lnTo>
                  <a:pt x="99208" y="99600"/>
                </a:lnTo>
                <a:lnTo>
                  <a:pt x="99104" y="99840"/>
                </a:lnTo>
                <a:lnTo>
                  <a:pt x="98995" y="99960"/>
                </a:lnTo>
                <a:lnTo>
                  <a:pt x="98886" y="100000"/>
                </a:lnTo>
                <a:lnTo>
                  <a:pt x="1114" y="100000"/>
                </a:lnTo>
                <a:lnTo>
                  <a:pt x="1005" y="99960"/>
                </a:lnTo>
                <a:lnTo>
                  <a:pt x="896" y="99840"/>
                </a:lnTo>
                <a:lnTo>
                  <a:pt x="792" y="99600"/>
                </a:lnTo>
                <a:lnTo>
                  <a:pt x="688" y="99320"/>
                </a:lnTo>
                <a:lnTo>
                  <a:pt x="589" y="98920"/>
                </a:lnTo>
                <a:lnTo>
                  <a:pt x="495" y="98480"/>
                </a:lnTo>
                <a:lnTo>
                  <a:pt x="406" y="97960"/>
                </a:lnTo>
                <a:lnTo>
                  <a:pt x="327" y="97360"/>
                </a:lnTo>
                <a:lnTo>
                  <a:pt x="252" y="96720"/>
                </a:lnTo>
                <a:lnTo>
                  <a:pt x="188" y="96000"/>
                </a:lnTo>
                <a:lnTo>
                  <a:pt x="134" y="95240"/>
                </a:lnTo>
                <a:lnTo>
                  <a:pt x="84" y="94440"/>
                </a:lnTo>
                <a:lnTo>
                  <a:pt x="50" y="93600"/>
                </a:lnTo>
                <a:lnTo>
                  <a:pt x="20" y="92760"/>
                </a:lnTo>
                <a:lnTo>
                  <a:pt x="5" y="91880"/>
                </a:lnTo>
                <a:lnTo>
                  <a:pt x="0" y="91000"/>
                </a:lnTo>
                <a:lnTo>
                  <a:pt x="0" y="9000"/>
                </a:lnTo>
                <a:lnTo>
                  <a:pt x="5" y="8120"/>
                </a:lnTo>
                <a:lnTo>
                  <a:pt x="20" y="7240"/>
                </a:lnTo>
                <a:lnTo>
                  <a:pt x="50" y="6400"/>
                </a:lnTo>
                <a:lnTo>
                  <a:pt x="84" y="5560"/>
                </a:lnTo>
                <a:lnTo>
                  <a:pt x="134" y="4760"/>
                </a:lnTo>
                <a:lnTo>
                  <a:pt x="188" y="4000"/>
                </a:lnTo>
                <a:lnTo>
                  <a:pt x="252" y="3280"/>
                </a:lnTo>
                <a:lnTo>
                  <a:pt x="327" y="2640"/>
                </a:lnTo>
                <a:lnTo>
                  <a:pt x="406" y="2040"/>
                </a:lnTo>
                <a:lnTo>
                  <a:pt x="495" y="1520"/>
                </a:lnTo>
                <a:lnTo>
                  <a:pt x="589" y="1080"/>
                </a:lnTo>
                <a:lnTo>
                  <a:pt x="688" y="680"/>
                </a:lnTo>
                <a:lnTo>
                  <a:pt x="792" y="400"/>
                </a:lnTo>
                <a:lnTo>
                  <a:pt x="896" y="160"/>
                </a:lnTo>
                <a:lnTo>
                  <a:pt x="1005" y="40"/>
                </a:lnTo>
                <a:lnTo>
                  <a:pt x="1114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5157-32"/>
          <p:cNvSpPr/>
          <p:nvPr/>
        </p:nvSpPr>
        <p:spPr>
          <a:xfrm>
            <a:off x="614363" y="3554016"/>
            <a:ext cx="21431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4"/>
                </a:lnTo>
                <a:lnTo>
                  <a:pt x="80491" y="175"/>
                </a:lnTo>
                <a:lnTo>
                  <a:pt x="70972" y="391"/>
                </a:lnTo>
                <a:lnTo>
                  <a:pt x="61732" y="692"/>
                </a:lnTo>
                <a:lnTo>
                  <a:pt x="52860" y="1073"/>
                </a:lnTo>
                <a:lnTo>
                  <a:pt x="44443" y="1532"/>
                </a:lnTo>
                <a:lnTo>
                  <a:pt x="36561" y="2064"/>
                </a:lnTo>
                <a:lnTo>
                  <a:pt x="29289" y="2663"/>
                </a:lnTo>
                <a:lnTo>
                  <a:pt x="22699" y="3324"/>
                </a:lnTo>
                <a:lnTo>
                  <a:pt x="16853" y="4040"/>
                </a:lnTo>
                <a:lnTo>
                  <a:pt x="11808" y="4805"/>
                </a:lnTo>
                <a:lnTo>
                  <a:pt x="7612" y="5612"/>
                </a:lnTo>
                <a:lnTo>
                  <a:pt x="4306" y="6452"/>
                </a:lnTo>
                <a:lnTo>
                  <a:pt x="1921" y="7317"/>
                </a:lnTo>
                <a:lnTo>
                  <a:pt x="482" y="8200"/>
                </a:lnTo>
                <a:lnTo>
                  <a:pt x="0" y="9091"/>
                </a:lnTo>
                <a:lnTo>
                  <a:pt x="0" y="90909"/>
                </a:lnTo>
                <a:lnTo>
                  <a:pt x="482" y="91800"/>
                </a:lnTo>
                <a:lnTo>
                  <a:pt x="1921" y="92683"/>
                </a:lnTo>
                <a:lnTo>
                  <a:pt x="4306" y="93548"/>
                </a:lnTo>
                <a:lnTo>
                  <a:pt x="7612" y="94388"/>
                </a:lnTo>
                <a:lnTo>
                  <a:pt x="11808" y="95195"/>
                </a:lnTo>
                <a:lnTo>
                  <a:pt x="16853" y="95960"/>
                </a:lnTo>
                <a:lnTo>
                  <a:pt x="22699" y="96676"/>
                </a:lnTo>
                <a:lnTo>
                  <a:pt x="29289" y="97337"/>
                </a:lnTo>
                <a:lnTo>
                  <a:pt x="36561" y="97936"/>
                </a:lnTo>
                <a:lnTo>
                  <a:pt x="44443" y="98468"/>
                </a:lnTo>
                <a:lnTo>
                  <a:pt x="52860" y="98927"/>
                </a:lnTo>
                <a:lnTo>
                  <a:pt x="61732" y="99308"/>
                </a:lnTo>
                <a:lnTo>
                  <a:pt x="70972" y="99609"/>
                </a:lnTo>
                <a:lnTo>
                  <a:pt x="80491" y="99825"/>
                </a:lnTo>
                <a:lnTo>
                  <a:pt x="90198" y="9995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909"/>
                </a:lnTo>
                <a:lnTo>
                  <a:pt x="100000" y="9091"/>
                </a:lnTo>
                <a:lnTo>
                  <a:pt x="100000" y="909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5213-59"/>
          <p:cNvSpPr/>
          <p:nvPr/>
        </p:nvSpPr>
        <p:spPr>
          <a:xfrm>
            <a:off x="707231" y="3618309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72111" y="40778"/>
                </a:moveTo>
                <a:lnTo>
                  <a:pt x="72111" y="40778"/>
                </a:lnTo>
                <a:lnTo>
                  <a:pt x="47111" y="65778"/>
                </a:lnTo>
                <a:cubicBezTo>
                  <a:pt x="44889" y="67630"/>
                  <a:pt x="42667" y="67630"/>
                  <a:pt x="40444" y="65778"/>
                </a:cubicBezTo>
                <a:lnTo>
                  <a:pt x="40444" y="65778"/>
                </a:lnTo>
                <a:lnTo>
                  <a:pt x="27889" y="53333"/>
                </a:lnTo>
                <a:cubicBezTo>
                  <a:pt x="26111" y="51111"/>
                  <a:pt x="26111" y="48889"/>
                  <a:pt x="27889" y="46667"/>
                </a:cubicBezTo>
                <a:lnTo>
                  <a:pt x="27889" y="46667"/>
                </a:lnTo>
                <a:cubicBezTo>
                  <a:pt x="30111" y="44889"/>
                  <a:pt x="32333" y="44889"/>
                  <a:pt x="34556" y="46667"/>
                </a:cubicBezTo>
                <a:lnTo>
                  <a:pt x="34556" y="46667"/>
                </a:lnTo>
                <a:lnTo>
                  <a:pt x="43778" y="55889"/>
                </a:lnTo>
                <a:lnTo>
                  <a:pt x="65444" y="34222"/>
                </a:lnTo>
                <a:cubicBezTo>
                  <a:pt x="67667" y="32370"/>
                  <a:pt x="69889" y="32370"/>
                  <a:pt x="72111" y="34222"/>
                </a:cubicBezTo>
                <a:lnTo>
                  <a:pt x="72111" y="34222"/>
                </a:lnTo>
                <a:cubicBezTo>
                  <a:pt x="73889" y="36444"/>
                  <a:pt x="73889" y="38630"/>
                  <a:pt x="72111" y="40778"/>
                </a:cubicBezTo>
                <a:lnTo>
                  <a:pt x="72111" y="4077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5155-26"/>
          <p:cNvSpPr/>
          <p:nvPr/>
        </p:nvSpPr>
        <p:spPr>
          <a:xfrm>
            <a:off x="2623542" y="3554016"/>
            <a:ext cx="1923455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4" y="0"/>
                </a:moveTo>
                <a:lnTo>
                  <a:pt x="98886" y="0"/>
                </a:lnTo>
                <a:lnTo>
                  <a:pt x="98995" y="40"/>
                </a:lnTo>
                <a:lnTo>
                  <a:pt x="99104" y="160"/>
                </a:lnTo>
                <a:lnTo>
                  <a:pt x="99208" y="400"/>
                </a:lnTo>
                <a:lnTo>
                  <a:pt x="99312" y="680"/>
                </a:lnTo>
                <a:lnTo>
                  <a:pt x="99411" y="1080"/>
                </a:lnTo>
                <a:lnTo>
                  <a:pt x="99505" y="1520"/>
                </a:lnTo>
                <a:lnTo>
                  <a:pt x="99594" y="2040"/>
                </a:lnTo>
                <a:lnTo>
                  <a:pt x="99673" y="2640"/>
                </a:lnTo>
                <a:lnTo>
                  <a:pt x="99748" y="3280"/>
                </a:lnTo>
                <a:lnTo>
                  <a:pt x="99812" y="4000"/>
                </a:lnTo>
                <a:lnTo>
                  <a:pt x="99866" y="4760"/>
                </a:lnTo>
                <a:lnTo>
                  <a:pt x="99916" y="5560"/>
                </a:lnTo>
                <a:lnTo>
                  <a:pt x="99950" y="6400"/>
                </a:lnTo>
                <a:lnTo>
                  <a:pt x="99980" y="7240"/>
                </a:lnTo>
                <a:lnTo>
                  <a:pt x="99995" y="8120"/>
                </a:lnTo>
                <a:lnTo>
                  <a:pt x="100000" y="9000"/>
                </a:lnTo>
                <a:lnTo>
                  <a:pt x="100000" y="91000"/>
                </a:lnTo>
                <a:lnTo>
                  <a:pt x="99995" y="91880"/>
                </a:lnTo>
                <a:lnTo>
                  <a:pt x="99980" y="92760"/>
                </a:lnTo>
                <a:lnTo>
                  <a:pt x="99950" y="93600"/>
                </a:lnTo>
                <a:lnTo>
                  <a:pt x="99916" y="94440"/>
                </a:lnTo>
                <a:lnTo>
                  <a:pt x="99866" y="95240"/>
                </a:lnTo>
                <a:lnTo>
                  <a:pt x="99812" y="96000"/>
                </a:lnTo>
                <a:lnTo>
                  <a:pt x="99748" y="96720"/>
                </a:lnTo>
                <a:lnTo>
                  <a:pt x="99673" y="97360"/>
                </a:lnTo>
                <a:lnTo>
                  <a:pt x="99594" y="97960"/>
                </a:lnTo>
                <a:lnTo>
                  <a:pt x="99505" y="98480"/>
                </a:lnTo>
                <a:lnTo>
                  <a:pt x="99411" y="98920"/>
                </a:lnTo>
                <a:lnTo>
                  <a:pt x="99312" y="99320"/>
                </a:lnTo>
                <a:lnTo>
                  <a:pt x="99208" y="99600"/>
                </a:lnTo>
                <a:lnTo>
                  <a:pt x="99104" y="99840"/>
                </a:lnTo>
                <a:lnTo>
                  <a:pt x="98995" y="99960"/>
                </a:lnTo>
                <a:lnTo>
                  <a:pt x="98886" y="100000"/>
                </a:lnTo>
                <a:lnTo>
                  <a:pt x="1114" y="100000"/>
                </a:lnTo>
                <a:lnTo>
                  <a:pt x="1005" y="99960"/>
                </a:lnTo>
                <a:lnTo>
                  <a:pt x="896" y="99840"/>
                </a:lnTo>
                <a:lnTo>
                  <a:pt x="792" y="99600"/>
                </a:lnTo>
                <a:lnTo>
                  <a:pt x="688" y="99320"/>
                </a:lnTo>
                <a:lnTo>
                  <a:pt x="589" y="98920"/>
                </a:lnTo>
                <a:lnTo>
                  <a:pt x="495" y="98480"/>
                </a:lnTo>
                <a:lnTo>
                  <a:pt x="406" y="97960"/>
                </a:lnTo>
                <a:lnTo>
                  <a:pt x="327" y="97360"/>
                </a:lnTo>
                <a:lnTo>
                  <a:pt x="252" y="96720"/>
                </a:lnTo>
                <a:lnTo>
                  <a:pt x="188" y="96000"/>
                </a:lnTo>
                <a:lnTo>
                  <a:pt x="134" y="95240"/>
                </a:lnTo>
                <a:lnTo>
                  <a:pt x="84" y="94440"/>
                </a:lnTo>
                <a:lnTo>
                  <a:pt x="50" y="93600"/>
                </a:lnTo>
                <a:lnTo>
                  <a:pt x="20" y="92760"/>
                </a:lnTo>
                <a:lnTo>
                  <a:pt x="5" y="91880"/>
                </a:lnTo>
                <a:lnTo>
                  <a:pt x="0" y="91000"/>
                </a:lnTo>
                <a:lnTo>
                  <a:pt x="0" y="9000"/>
                </a:lnTo>
                <a:lnTo>
                  <a:pt x="5" y="8120"/>
                </a:lnTo>
                <a:lnTo>
                  <a:pt x="20" y="7240"/>
                </a:lnTo>
                <a:lnTo>
                  <a:pt x="50" y="6400"/>
                </a:lnTo>
                <a:lnTo>
                  <a:pt x="84" y="5560"/>
                </a:lnTo>
                <a:lnTo>
                  <a:pt x="134" y="4760"/>
                </a:lnTo>
                <a:lnTo>
                  <a:pt x="188" y="4000"/>
                </a:lnTo>
                <a:lnTo>
                  <a:pt x="252" y="3280"/>
                </a:lnTo>
                <a:lnTo>
                  <a:pt x="327" y="2640"/>
                </a:lnTo>
                <a:lnTo>
                  <a:pt x="406" y="2040"/>
                </a:lnTo>
                <a:lnTo>
                  <a:pt x="495" y="1520"/>
                </a:lnTo>
                <a:lnTo>
                  <a:pt x="589" y="1080"/>
                </a:lnTo>
                <a:lnTo>
                  <a:pt x="688" y="680"/>
                </a:lnTo>
                <a:lnTo>
                  <a:pt x="792" y="400"/>
                </a:lnTo>
                <a:lnTo>
                  <a:pt x="896" y="160"/>
                </a:lnTo>
                <a:lnTo>
                  <a:pt x="1005" y="40"/>
                </a:lnTo>
                <a:lnTo>
                  <a:pt x="1114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5157-33"/>
          <p:cNvSpPr/>
          <p:nvPr/>
        </p:nvSpPr>
        <p:spPr>
          <a:xfrm>
            <a:off x="2623542" y="3554016"/>
            <a:ext cx="21431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4"/>
                </a:lnTo>
                <a:lnTo>
                  <a:pt x="80491" y="175"/>
                </a:lnTo>
                <a:lnTo>
                  <a:pt x="70972" y="391"/>
                </a:lnTo>
                <a:lnTo>
                  <a:pt x="61732" y="692"/>
                </a:lnTo>
                <a:lnTo>
                  <a:pt x="52860" y="1073"/>
                </a:lnTo>
                <a:lnTo>
                  <a:pt x="44443" y="1532"/>
                </a:lnTo>
                <a:lnTo>
                  <a:pt x="36561" y="2064"/>
                </a:lnTo>
                <a:lnTo>
                  <a:pt x="29289" y="2663"/>
                </a:lnTo>
                <a:lnTo>
                  <a:pt x="22699" y="3324"/>
                </a:lnTo>
                <a:lnTo>
                  <a:pt x="16853" y="4040"/>
                </a:lnTo>
                <a:lnTo>
                  <a:pt x="11808" y="4805"/>
                </a:lnTo>
                <a:lnTo>
                  <a:pt x="7612" y="5612"/>
                </a:lnTo>
                <a:lnTo>
                  <a:pt x="4306" y="6452"/>
                </a:lnTo>
                <a:lnTo>
                  <a:pt x="1921" y="7317"/>
                </a:lnTo>
                <a:lnTo>
                  <a:pt x="482" y="8200"/>
                </a:lnTo>
                <a:lnTo>
                  <a:pt x="0" y="9091"/>
                </a:lnTo>
                <a:lnTo>
                  <a:pt x="0" y="90909"/>
                </a:lnTo>
                <a:lnTo>
                  <a:pt x="482" y="91800"/>
                </a:lnTo>
                <a:lnTo>
                  <a:pt x="1921" y="92683"/>
                </a:lnTo>
                <a:lnTo>
                  <a:pt x="4306" y="93548"/>
                </a:lnTo>
                <a:lnTo>
                  <a:pt x="7612" y="94388"/>
                </a:lnTo>
                <a:lnTo>
                  <a:pt x="11808" y="95195"/>
                </a:lnTo>
                <a:lnTo>
                  <a:pt x="16853" y="95960"/>
                </a:lnTo>
                <a:lnTo>
                  <a:pt x="22699" y="96676"/>
                </a:lnTo>
                <a:lnTo>
                  <a:pt x="29289" y="97337"/>
                </a:lnTo>
                <a:lnTo>
                  <a:pt x="36561" y="97936"/>
                </a:lnTo>
                <a:lnTo>
                  <a:pt x="44443" y="98468"/>
                </a:lnTo>
                <a:lnTo>
                  <a:pt x="52860" y="98927"/>
                </a:lnTo>
                <a:lnTo>
                  <a:pt x="61732" y="99308"/>
                </a:lnTo>
                <a:lnTo>
                  <a:pt x="70972" y="99609"/>
                </a:lnTo>
                <a:lnTo>
                  <a:pt x="80491" y="99825"/>
                </a:lnTo>
                <a:lnTo>
                  <a:pt x="90198" y="9995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909"/>
                </a:lnTo>
                <a:lnTo>
                  <a:pt x="100000" y="9091"/>
                </a:lnTo>
                <a:lnTo>
                  <a:pt x="100000" y="909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5214-60"/>
          <p:cNvSpPr/>
          <p:nvPr/>
        </p:nvSpPr>
        <p:spPr>
          <a:xfrm>
            <a:off x="2716411" y="3618309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72111" y="40778"/>
                </a:moveTo>
                <a:lnTo>
                  <a:pt x="72111" y="40778"/>
                </a:lnTo>
                <a:lnTo>
                  <a:pt x="47111" y="65778"/>
                </a:lnTo>
                <a:cubicBezTo>
                  <a:pt x="44889" y="67630"/>
                  <a:pt x="42667" y="67630"/>
                  <a:pt x="40444" y="65778"/>
                </a:cubicBezTo>
                <a:lnTo>
                  <a:pt x="40444" y="65778"/>
                </a:lnTo>
                <a:lnTo>
                  <a:pt x="27889" y="53333"/>
                </a:lnTo>
                <a:cubicBezTo>
                  <a:pt x="26111" y="51111"/>
                  <a:pt x="26111" y="48889"/>
                  <a:pt x="27889" y="46667"/>
                </a:cubicBezTo>
                <a:lnTo>
                  <a:pt x="27889" y="46667"/>
                </a:lnTo>
                <a:cubicBezTo>
                  <a:pt x="30111" y="44889"/>
                  <a:pt x="32333" y="44889"/>
                  <a:pt x="34556" y="46667"/>
                </a:cubicBezTo>
                <a:lnTo>
                  <a:pt x="34556" y="46667"/>
                </a:lnTo>
                <a:lnTo>
                  <a:pt x="43778" y="55889"/>
                </a:lnTo>
                <a:lnTo>
                  <a:pt x="65444" y="34222"/>
                </a:lnTo>
                <a:cubicBezTo>
                  <a:pt x="67667" y="32370"/>
                  <a:pt x="69889" y="32370"/>
                  <a:pt x="72111" y="34222"/>
                </a:cubicBezTo>
                <a:lnTo>
                  <a:pt x="72111" y="34222"/>
                </a:lnTo>
                <a:cubicBezTo>
                  <a:pt x="73889" y="36444"/>
                  <a:pt x="73889" y="38630"/>
                  <a:pt x="72111" y="40778"/>
                </a:cubicBezTo>
                <a:lnTo>
                  <a:pt x="72111" y="4077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5156-27"/>
          <p:cNvSpPr/>
          <p:nvPr/>
        </p:nvSpPr>
        <p:spPr>
          <a:xfrm>
            <a:off x="4632722" y="3554016"/>
            <a:ext cx="1923455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4" y="0"/>
                </a:moveTo>
                <a:lnTo>
                  <a:pt x="98886" y="0"/>
                </a:lnTo>
                <a:lnTo>
                  <a:pt x="98995" y="40"/>
                </a:lnTo>
                <a:lnTo>
                  <a:pt x="99104" y="160"/>
                </a:lnTo>
                <a:lnTo>
                  <a:pt x="99208" y="400"/>
                </a:lnTo>
                <a:lnTo>
                  <a:pt x="99312" y="680"/>
                </a:lnTo>
                <a:lnTo>
                  <a:pt x="99411" y="1080"/>
                </a:lnTo>
                <a:lnTo>
                  <a:pt x="99505" y="1520"/>
                </a:lnTo>
                <a:lnTo>
                  <a:pt x="99594" y="2040"/>
                </a:lnTo>
                <a:lnTo>
                  <a:pt x="99673" y="2640"/>
                </a:lnTo>
                <a:lnTo>
                  <a:pt x="99748" y="3280"/>
                </a:lnTo>
                <a:lnTo>
                  <a:pt x="99812" y="4000"/>
                </a:lnTo>
                <a:lnTo>
                  <a:pt x="99866" y="4760"/>
                </a:lnTo>
                <a:lnTo>
                  <a:pt x="99916" y="5560"/>
                </a:lnTo>
                <a:lnTo>
                  <a:pt x="99950" y="6400"/>
                </a:lnTo>
                <a:lnTo>
                  <a:pt x="99980" y="7240"/>
                </a:lnTo>
                <a:lnTo>
                  <a:pt x="99995" y="8120"/>
                </a:lnTo>
                <a:lnTo>
                  <a:pt x="100000" y="9000"/>
                </a:lnTo>
                <a:lnTo>
                  <a:pt x="100000" y="91000"/>
                </a:lnTo>
                <a:lnTo>
                  <a:pt x="99995" y="91880"/>
                </a:lnTo>
                <a:lnTo>
                  <a:pt x="99980" y="92760"/>
                </a:lnTo>
                <a:lnTo>
                  <a:pt x="99950" y="93600"/>
                </a:lnTo>
                <a:lnTo>
                  <a:pt x="99916" y="94440"/>
                </a:lnTo>
                <a:lnTo>
                  <a:pt x="99866" y="95240"/>
                </a:lnTo>
                <a:lnTo>
                  <a:pt x="99812" y="96000"/>
                </a:lnTo>
                <a:lnTo>
                  <a:pt x="99748" y="96720"/>
                </a:lnTo>
                <a:lnTo>
                  <a:pt x="99673" y="97360"/>
                </a:lnTo>
                <a:lnTo>
                  <a:pt x="99594" y="97960"/>
                </a:lnTo>
                <a:lnTo>
                  <a:pt x="99505" y="98480"/>
                </a:lnTo>
                <a:lnTo>
                  <a:pt x="99411" y="98920"/>
                </a:lnTo>
                <a:lnTo>
                  <a:pt x="99312" y="99320"/>
                </a:lnTo>
                <a:lnTo>
                  <a:pt x="99208" y="99600"/>
                </a:lnTo>
                <a:lnTo>
                  <a:pt x="99104" y="99840"/>
                </a:lnTo>
                <a:lnTo>
                  <a:pt x="98995" y="99960"/>
                </a:lnTo>
                <a:lnTo>
                  <a:pt x="98886" y="100000"/>
                </a:lnTo>
                <a:lnTo>
                  <a:pt x="1114" y="100000"/>
                </a:lnTo>
                <a:lnTo>
                  <a:pt x="1005" y="99960"/>
                </a:lnTo>
                <a:lnTo>
                  <a:pt x="896" y="99840"/>
                </a:lnTo>
                <a:lnTo>
                  <a:pt x="792" y="99600"/>
                </a:lnTo>
                <a:lnTo>
                  <a:pt x="688" y="99320"/>
                </a:lnTo>
                <a:lnTo>
                  <a:pt x="589" y="98920"/>
                </a:lnTo>
                <a:lnTo>
                  <a:pt x="495" y="98480"/>
                </a:lnTo>
                <a:lnTo>
                  <a:pt x="406" y="97960"/>
                </a:lnTo>
                <a:lnTo>
                  <a:pt x="327" y="97360"/>
                </a:lnTo>
                <a:lnTo>
                  <a:pt x="252" y="96720"/>
                </a:lnTo>
                <a:lnTo>
                  <a:pt x="188" y="96000"/>
                </a:lnTo>
                <a:lnTo>
                  <a:pt x="134" y="95240"/>
                </a:lnTo>
                <a:lnTo>
                  <a:pt x="84" y="94440"/>
                </a:lnTo>
                <a:lnTo>
                  <a:pt x="50" y="93600"/>
                </a:lnTo>
                <a:lnTo>
                  <a:pt x="20" y="92760"/>
                </a:lnTo>
                <a:lnTo>
                  <a:pt x="5" y="91880"/>
                </a:lnTo>
                <a:lnTo>
                  <a:pt x="0" y="91000"/>
                </a:lnTo>
                <a:lnTo>
                  <a:pt x="0" y="9000"/>
                </a:lnTo>
                <a:lnTo>
                  <a:pt x="5" y="8120"/>
                </a:lnTo>
                <a:lnTo>
                  <a:pt x="20" y="7240"/>
                </a:lnTo>
                <a:lnTo>
                  <a:pt x="50" y="6400"/>
                </a:lnTo>
                <a:lnTo>
                  <a:pt x="84" y="5560"/>
                </a:lnTo>
                <a:lnTo>
                  <a:pt x="134" y="4760"/>
                </a:lnTo>
                <a:lnTo>
                  <a:pt x="188" y="4000"/>
                </a:lnTo>
                <a:lnTo>
                  <a:pt x="252" y="3280"/>
                </a:lnTo>
                <a:lnTo>
                  <a:pt x="327" y="2640"/>
                </a:lnTo>
                <a:lnTo>
                  <a:pt x="406" y="2040"/>
                </a:lnTo>
                <a:lnTo>
                  <a:pt x="495" y="1520"/>
                </a:lnTo>
                <a:lnTo>
                  <a:pt x="589" y="1080"/>
                </a:lnTo>
                <a:lnTo>
                  <a:pt x="688" y="680"/>
                </a:lnTo>
                <a:lnTo>
                  <a:pt x="792" y="400"/>
                </a:lnTo>
                <a:lnTo>
                  <a:pt x="896" y="160"/>
                </a:lnTo>
                <a:lnTo>
                  <a:pt x="1005" y="40"/>
                </a:lnTo>
                <a:lnTo>
                  <a:pt x="1114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5157-34"/>
          <p:cNvSpPr/>
          <p:nvPr/>
        </p:nvSpPr>
        <p:spPr>
          <a:xfrm>
            <a:off x="4632722" y="3554016"/>
            <a:ext cx="21431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4"/>
                </a:lnTo>
                <a:lnTo>
                  <a:pt x="80491" y="175"/>
                </a:lnTo>
                <a:lnTo>
                  <a:pt x="70972" y="391"/>
                </a:lnTo>
                <a:lnTo>
                  <a:pt x="61732" y="692"/>
                </a:lnTo>
                <a:lnTo>
                  <a:pt x="52860" y="1073"/>
                </a:lnTo>
                <a:lnTo>
                  <a:pt x="44443" y="1532"/>
                </a:lnTo>
                <a:lnTo>
                  <a:pt x="36561" y="2064"/>
                </a:lnTo>
                <a:lnTo>
                  <a:pt x="29289" y="2663"/>
                </a:lnTo>
                <a:lnTo>
                  <a:pt x="22699" y="3324"/>
                </a:lnTo>
                <a:lnTo>
                  <a:pt x="16853" y="4040"/>
                </a:lnTo>
                <a:lnTo>
                  <a:pt x="11808" y="4805"/>
                </a:lnTo>
                <a:lnTo>
                  <a:pt x="7612" y="5612"/>
                </a:lnTo>
                <a:lnTo>
                  <a:pt x="4306" y="6452"/>
                </a:lnTo>
                <a:lnTo>
                  <a:pt x="1921" y="7317"/>
                </a:lnTo>
                <a:lnTo>
                  <a:pt x="482" y="8200"/>
                </a:lnTo>
                <a:lnTo>
                  <a:pt x="0" y="9091"/>
                </a:lnTo>
                <a:lnTo>
                  <a:pt x="0" y="90909"/>
                </a:lnTo>
                <a:lnTo>
                  <a:pt x="482" y="91800"/>
                </a:lnTo>
                <a:lnTo>
                  <a:pt x="1921" y="92683"/>
                </a:lnTo>
                <a:lnTo>
                  <a:pt x="4306" y="93548"/>
                </a:lnTo>
                <a:lnTo>
                  <a:pt x="7612" y="94388"/>
                </a:lnTo>
                <a:lnTo>
                  <a:pt x="11808" y="95195"/>
                </a:lnTo>
                <a:lnTo>
                  <a:pt x="16853" y="95960"/>
                </a:lnTo>
                <a:lnTo>
                  <a:pt x="22699" y="96676"/>
                </a:lnTo>
                <a:lnTo>
                  <a:pt x="29289" y="97337"/>
                </a:lnTo>
                <a:lnTo>
                  <a:pt x="36561" y="97936"/>
                </a:lnTo>
                <a:lnTo>
                  <a:pt x="44443" y="98468"/>
                </a:lnTo>
                <a:lnTo>
                  <a:pt x="52860" y="98927"/>
                </a:lnTo>
                <a:lnTo>
                  <a:pt x="61732" y="99308"/>
                </a:lnTo>
                <a:lnTo>
                  <a:pt x="70972" y="99609"/>
                </a:lnTo>
                <a:lnTo>
                  <a:pt x="80491" y="99825"/>
                </a:lnTo>
                <a:lnTo>
                  <a:pt x="90198" y="9995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909"/>
                </a:lnTo>
                <a:lnTo>
                  <a:pt x="100000" y="9091"/>
                </a:lnTo>
                <a:lnTo>
                  <a:pt x="100000" y="909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5214-61"/>
          <p:cNvSpPr/>
          <p:nvPr/>
        </p:nvSpPr>
        <p:spPr>
          <a:xfrm>
            <a:off x="4725591" y="3618309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72111" y="40778"/>
                </a:moveTo>
                <a:lnTo>
                  <a:pt x="72111" y="40778"/>
                </a:lnTo>
                <a:lnTo>
                  <a:pt x="47111" y="65778"/>
                </a:lnTo>
                <a:cubicBezTo>
                  <a:pt x="44889" y="67630"/>
                  <a:pt x="42667" y="67630"/>
                  <a:pt x="40444" y="65778"/>
                </a:cubicBezTo>
                <a:lnTo>
                  <a:pt x="40444" y="65778"/>
                </a:lnTo>
                <a:lnTo>
                  <a:pt x="27889" y="53333"/>
                </a:lnTo>
                <a:cubicBezTo>
                  <a:pt x="26111" y="51111"/>
                  <a:pt x="26111" y="48889"/>
                  <a:pt x="27889" y="46667"/>
                </a:cubicBezTo>
                <a:lnTo>
                  <a:pt x="27889" y="46667"/>
                </a:lnTo>
                <a:cubicBezTo>
                  <a:pt x="30111" y="44889"/>
                  <a:pt x="32333" y="44889"/>
                  <a:pt x="34556" y="46667"/>
                </a:cubicBezTo>
                <a:lnTo>
                  <a:pt x="34556" y="46667"/>
                </a:lnTo>
                <a:lnTo>
                  <a:pt x="43778" y="55889"/>
                </a:lnTo>
                <a:lnTo>
                  <a:pt x="65444" y="34222"/>
                </a:lnTo>
                <a:cubicBezTo>
                  <a:pt x="67667" y="32370"/>
                  <a:pt x="69889" y="32370"/>
                  <a:pt x="72111" y="34222"/>
                </a:cubicBezTo>
                <a:lnTo>
                  <a:pt x="72111" y="34222"/>
                </a:lnTo>
                <a:cubicBezTo>
                  <a:pt x="73889" y="36444"/>
                  <a:pt x="73889" y="38630"/>
                  <a:pt x="72111" y="40778"/>
                </a:cubicBezTo>
                <a:lnTo>
                  <a:pt x="72111" y="4077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5157-28"/>
          <p:cNvSpPr/>
          <p:nvPr/>
        </p:nvSpPr>
        <p:spPr>
          <a:xfrm>
            <a:off x="6641902" y="3554016"/>
            <a:ext cx="1923455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4" y="0"/>
                </a:moveTo>
                <a:lnTo>
                  <a:pt x="98886" y="0"/>
                </a:lnTo>
                <a:lnTo>
                  <a:pt x="98995" y="40"/>
                </a:lnTo>
                <a:lnTo>
                  <a:pt x="99104" y="160"/>
                </a:lnTo>
                <a:lnTo>
                  <a:pt x="99208" y="400"/>
                </a:lnTo>
                <a:lnTo>
                  <a:pt x="99312" y="680"/>
                </a:lnTo>
                <a:lnTo>
                  <a:pt x="99411" y="1080"/>
                </a:lnTo>
                <a:lnTo>
                  <a:pt x="99505" y="1520"/>
                </a:lnTo>
                <a:lnTo>
                  <a:pt x="99594" y="2040"/>
                </a:lnTo>
                <a:lnTo>
                  <a:pt x="99673" y="2640"/>
                </a:lnTo>
                <a:lnTo>
                  <a:pt x="99748" y="3280"/>
                </a:lnTo>
                <a:lnTo>
                  <a:pt x="99812" y="4000"/>
                </a:lnTo>
                <a:lnTo>
                  <a:pt x="99866" y="4760"/>
                </a:lnTo>
                <a:lnTo>
                  <a:pt x="99916" y="5560"/>
                </a:lnTo>
                <a:lnTo>
                  <a:pt x="99950" y="6400"/>
                </a:lnTo>
                <a:lnTo>
                  <a:pt x="99980" y="7240"/>
                </a:lnTo>
                <a:lnTo>
                  <a:pt x="99995" y="8120"/>
                </a:lnTo>
                <a:lnTo>
                  <a:pt x="100000" y="9000"/>
                </a:lnTo>
                <a:lnTo>
                  <a:pt x="100000" y="91000"/>
                </a:lnTo>
                <a:lnTo>
                  <a:pt x="99995" y="91880"/>
                </a:lnTo>
                <a:lnTo>
                  <a:pt x="99980" y="92760"/>
                </a:lnTo>
                <a:lnTo>
                  <a:pt x="99950" y="93600"/>
                </a:lnTo>
                <a:lnTo>
                  <a:pt x="99916" y="94440"/>
                </a:lnTo>
                <a:lnTo>
                  <a:pt x="99866" y="95240"/>
                </a:lnTo>
                <a:lnTo>
                  <a:pt x="99812" y="96000"/>
                </a:lnTo>
                <a:lnTo>
                  <a:pt x="99748" y="96720"/>
                </a:lnTo>
                <a:lnTo>
                  <a:pt x="99673" y="97360"/>
                </a:lnTo>
                <a:lnTo>
                  <a:pt x="99594" y="97960"/>
                </a:lnTo>
                <a:lnTo>
                  <a:pt x="99505" y="98480"/>
                </a:lnTo>
                <a:lnTo>
                  <a:pt x="99411" y="98920"/>
                </a:lnTo>
                <a:lnTo>
                  <a:pt x="99312" y="99320"/>
                </a:lnTo>
                <a:lnTo>
                  <a:pt x="99208" y="99600"/>
                </a:lnTo>
                <a:lnTo>
                  <a:pt x="99104" y="99840"/>
                </a:lnTo>
                <a:lnTo>
                  <a:pt x="98995" y="99960"/>
                </a:lnTo>
                <a:lnTo>
                  <a:pt x="98886" y="100000"/>
                </a:lnTo>
                <a:lnTo>
                  <a:pt x="1114" y="100000"/>
                </a:lnTo>
                <a:lnTo>
                  <a:pt x="1005" y="99960"/>
                </a:lnTo>
                <a:lnTo>
                  <a:pt x="896" y="99840"/>
                </a:lnTo>
                <a:lnTo>
                  <a:pt x="792" y="99600"/>
                </a:lnTo>
                <a:lnTo>
                  <a:pt x="688" y="99320"/>
                </a:lnTo>
                <a:lnTo>
                  <a:pt x="589" y="98920"/>
                </a:lnTo>
                <a:lnTo>
                  <a:pt x="495" y="98480"/>
                </a:lnTo>
                <a:lnTo>
                  <a:pt x="406" y="97960"/>
                </a:lnTo>
                <a:lnTo>
                  <a:pt x="327" y="97360"/>
                </a:lnTo>
                <a:lnTo>
                  <a:pt x="252" y="96720"/>
                </a:lnTo>
                <a:lnTo>
                  <a:pt x="188" y="96000"/>
                </a:lnTo>
                <a:lnTo>
                  <a:pt x="134" y="95240"/>
                </a:lnTo>
                <a:lnTo>
                  <a:pt x="84" y="94440"/>
                </a:lnTo>
                <a:lnTo>
                  <a:pt x="50" y="93600"/>
                </a:lnTo>
                <a:lnTo>
                  <a:pt x="20" y="92760"/>
                </a:lnTo>
                <a:lnTo>
                  <a:pt x="5" y="91880"/>
                </a:lnTo>
                <a:lnTo>
                  <a:pt x="0" y="91000"/>
                </a:lnTo>
                <a:lnTo>
                  <a:pt x="0" y="9000"/>
                </a:lnTo>
                <a:lnTo>
                  <a:pt x="5" y="8120"/>
                </a:lnTo>
                <a:lnTo>
                  <a:pt x="20" y="7240"/>
                </a:lnTo>
                <a:lnTo>
                  <a:pt x="50" y="6400"/>
                </a:lnTo>
                <a:lnTo>
                  <a:pt x="84" y="5560"/>
                </a:lnTo>
                <a:lnTo>
                  <a:pt x="134" y="4760"/>
                </a:lnTo>
                <a:lnTo>
                  <a:pt x="188" y="4000"/>
                </a:lnTo>
                <a:lnTo>
                  <a:pt x="252" y="3280"/>
                </a:lnTo>
                <a:lnTo>
                  <a:pt x="327" y="2640"/>
                </a:lnTo>
                <a:lnTo>
                  <a:pt x="406" y="2040"/>
                </a:lnTo>
                <a:lnTo>
                  <a:pt x="495" y="1520"/>
                </a:lnTo>
                <a:lnTo>
                  <a:pt x="589" y="1080"/>
                </a:lnTo>
                <a:lnTo>
                  <a:pt x="688" y="680"/>
                </a:lnTo>
                <a:lnTo>
                  <a:pt x="792" y="400"/>
                </a:lnTo>
                <a:lnTo>
                  <a:pt x="896" y="160"/>
                </a:lnTo>
                <a:lnTo>
                  <a:pt x="1005" y="40"/>
                </a:lnTo>
                <a:lnTo>
                  <a:pt x="1114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5157-35"/>
          <p:cNvSpPr/>
          <p:nvPr/>
        </p:nvSpPr>
        <p:spPr>
          <a:xfrm>
            <a:off x="6641902" y="3554016"/>
            <a:ext cx="21431" cy="2357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4"/>
                </a:lnTo>
                <a:lnTo>
                  <a:pt x="80491" y="175"/>
                </a:lnTo>
                <a:lnTo>
                  <a:pt x="70972" y="391"/>
                </a:lnTo>
                <a:lnTo>
                  <a:pt x="61732" y="692"/>
                </a:lnTo>
                <a:lnTo>
                  <a:pt x="52860" y="1073"/>
                </a:lnTo>
                <a:lnTo>
                  <a:pt x="44443" y="1532"/>
                </a:lnTo>
                <a:lnTo>
                  <a:pt x="36561" y="2064"/>
                </a:lnTo>
                <a:lnTo>
                  <a:pt x="29289" y="2663"/>
                </a:lnTo>
                <a:lnTo>
                  <a:pt x="22699" y="3324"/>
                </a:lnTo>
                <a:lnTo>
                  <a:pt x="16853" y="4040"/>
                </a:lnTo>
                <a:lnTo>
                  <a:pt x="11808" y="4805"/>
                </a:lnTo>
                <a:lnTo>
                  <a:pt x="7612" y="5612"/>
                </a:lnTo>
                <a:lnTo>
                  <a:pt x="4306" y="6452"/>
                </a:lnTo>
                <a:lnTo>
                  <a:pt x="1921" y="7317"/>
                </a:lnTo>
                <a:lnTo>
                  <a:pt x="482" y="8200"/>
                </a:lnTo>
                <a:lnTo>
                  <a:pt x="0" y="9091"/>
                </a:lnTo>
                <a:lnTo>
                  <a:pt x="0" y="90909"/>
                </a:lnTo>
                <a:lnTo>
                  <a:pt x="482" y="91800"/>
                </a:lnTo>
                <a:lnTo>
                  <a:pt x="1921" y="92683"/>
                </a:lnTo>
                <a:lnTo>
                  <a:pt x="4306" y="93548"/>
                </a:lnTo>
                <a:lnTo>
                  <a:pt x="7612" y="94388"/>
                </a:lnTo>
                <a:lnTo>
                  <a:pt x="11808" y="95195"/>
                </a:lnTo>
                <a:lnTo>
                  <a:pt x="16853" y="95960"/>
                </a:lnTo>
                <a:lnTo>
                  <a:pt x="22699" y="96676"/>
                </a:lnTo>
                <a:lnTo>
                  <a:pt x="29289" y="97337"/>
                </a:lnTo>
                <a:lnTo>
                  <a:pt x="36561" y="97936"/>
                </a:lnTo>
                <a:lnTo>
                  <a:pt x="44443" y="98468"/>
                </a:lnTo>
                <a:lnTo>
                  <a:pt x="52860" y="98927"/>
                </a:lnTo>
                <a:lnTo>
                  <a:pt x="61732" y="99308"/>
                </a:lnTo>
                <a:lnTo>
                  <a:pt x="70972" y="99609"/>
                </a:lnTo>
                <a:lnTo>
                  <a:pt x="80491" y="99825"/>
                </a:lnTo>
                <a:lnTo>
                  <a:pt x="90198" y="9995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909"/>
                </a:lnTo>
                <a:lnTo>
                  <a:pt x="100000" y="9091"/>
                </a:lnTo>
                <a:lnTo>
                  <a:pt x="100000" y="909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5214-62"/>
          <p:cNvSpPr/>
          <p:nvPr/>
        </p:nvSpPr>
        <p:spPr>
          <a:xfrm>
            <a:off x="6734770" y="3618309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72111" y="40778"/>
                </a:moveTo>
                <a:lnTo>
                  <a:pt x="72111" y="40778"/>
                </a:lnTo>
                <a:lnTo>
                  <a:pt x="47111" y="65778"/>
                </a:lnTo>
                <a:cubicBezTo>
                  <a:pt x="44889" y="67630"/>
                  <a:pt x="42667" y="67630"/>
                  <a:pt x="40444" y="65778"/>
                </a:cubicBezTo>
                <a:lnTo>
                  <a:pt x="40444" y="65778"/>
                </a:lnTo>
                <a:lnTo>
                  <a:pt x="27889" y="53333"/>
                </a:lnTo>
                <a:cubicBezTo>
                  <a:pt x="26111" y="51111"/>
                  <a:pt x="26111" y="48889"/>
                  <a:pt x="27889" y="46667"/>
                </a:cubicBezTo>
                <a:lnTo>
                  <a:pt x="27889" y="46667"/>
                </a:lnTo>
                <a:cubicBezTo>
                  <a:pt x="30111" y="44889"/>
                  <a:pt x="32333" y="44889"/>
                  <a:pt x="34556" y="46667"/>
                </a:cubicBezTo>
                <a:lnTo>
                  <a:pt x="34556" y="46667"/>
                </a:lnTo>
                <a:lnTo>
                  <a:pt x="43778" y="55889"/>
                </a:lnTo>
                <a:lnTo>
                  <a:pt x="65444" y="34222"/>
                </a:lnTo>
                <a:cubicBezTo>
                  <a:pt x="67667" y="32370"/>
                  <a:pt x="69889" y="32370"/>
                  <a:pt x="72111" y="34222"/>
                </a:cubicBezTo>
                <a:lnTo>
                  <a:pt x="72111" y="34222"/>
                </a:lnTo>
                <a:cubicBezTo>
                  <a:pt x="73889" y="36444"/>
                  <a:pt x="73889" y="38630"/>
                  <a:pt x="72111" y="40778"/>
                </a:cubicBezTo>
                <a:lnTo>
                  <a:pt x="72111" y="4077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35139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0" name="el-1789439835140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9439835141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42" name="el-1789439835142-8"/>
          <p:cNvSpPr txBox="1"/>
          <p:nvPr/>
        </p:nvSpPr>
        <p:spPr>
          <a:xfrm>
            <a:off x="3898255" y="157163"/>
            <a:ext cx="16002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密闭穿墙管示意图解析</a:t>
            </a:r>
            <a:endParaRPr/>
          </a:p>
        </p:txBody>
      </p:sp>
      <p:sp>
        <p:nvSpPr>
          <p:cNvPr id="43" name="el-1789439835142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· 线路敷设</a:t>
            </a:r>
            <a:endParaRPr/>
          </a:p>
        </p:txBody>
      </p:sp>
      <p:sp>
        <p:nvSpPr>
          <p:cNvPr id="44" name="el-1789439835147-17"/>
          <p:cNvSpPr txBox="1"/>
          <p:nvPr/>
        </p:nvSpPr>
        <p:spPr>
          <a:xfrm>
            <a:off x="810816" y="1503759"/>
            <a:ext cx="5376462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密闭穿墙管三种方案对比：</a:t>
            </a:r>
            <a:r>
              <a:rPr b="1" sz="95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方案1、方案2</a:t>
            </a:r>
            <a:r>
              <a:rPr sz="95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适用于高抗力等级工程；</a:t>
            </a:r>
            <a:r>
              <a:rPr b="1" sz="95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方案3</a:t>
            </a:r>
            <a:r>
              <a:rPr sz="95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适用于低抗力等级工程</a:t>
            </a:r>
            <a:endParaRPr/>
          </a:p>
        </p:txBody>
      </p:sp>
      <p:sp>
        <p:nvSpPr>
          <p:cNvPr id="45" name="el-1789439835162-45"/>
          <p:cNvSpPr txBox="1"/>
          <p:nvPr/>
        </p:nvSpPr>
        <p:spPr>
          <a:xfrm>
            <a:off x="404336" y="2057400"/>
            <a:ext cx="50577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46" name="el-1789439835162-47"/>
          <p:cNvSpPr txBox="1"/>
          <p:nvPr/>
        </p:nvSpPr>
        <p:spPr>
          <a:xfrm>
            <a:off x="821531" y="2085975"/>
            <a:ext cx="45581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方案一</a:t>
            </a:r>
            <a:endParaRPr/>
          </a:p>
        </p:txBody>
      </p:sp>
      <p:sp>
        <p:nvSpPr>
          <p:cNvPr id="47" name="el-1789439835163-48"/>
          <p:cNvSpPr txBox="1"/>
          <p:nvPr/>
        </p:nvSpPr>
        <p:spPr>
          <a:xfrm>
            <a:off x="2634258" y="2107406"/>
            <a:ext cx="380807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70" spc="17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高抗力</a:t>
            </a:r>
            <a:endParaRPr/>
          </a:p>
        </p:txBody>
      </p:sp>
      <p:sp>
        <p:nvSpPr>
          <p:cNvPr id="48" name="el-1789439835160-36"/>
          <p:cNvSpPr txBox="1"/>
          <p:nvPr/>
        </p:nvSpPr>
        <p:spPr>
          <a:xfrm>
            <a:off x="550069" y="2414588"/>
            <a:ext cx="2651447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适用于</a:t>
            </a:r>
            <a:r>
              <a:rPr b="1" sz="84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核4级、核4B级、核5级、常5级</a:t>
            </a:r>
            <a:endParaRPr/>
          </a:p>
        </p:txBody>
      </p:sp>
      <p:sp>
        <p:nvSpPr>
          <p:cNvPr id="49" name="el-1789439835160-37"/>
          <p:cNvSpPr txBox="1"/>
          <p:nvPr/>
        </p:nvSpPr>
        <p:spPr>
          <a:xfrm>
            <a:off x="550069" y="2618184"/>
            <a:ext cx="2651447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设密闭肋厚度 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≥ 3mm</a:t>
            </a:r>
            <a:endParaRPr/>
          </a:p>
        </p:txBody>
      </p:sp>
      <p:sp>
        <p:nvSpPr>
          <p:cNvPr id="50" name="el-1789439835160-38"/>
          <p:cNvSpPr txBox="1"/>
          <p:nvPr/>
        </p:nvSpPr>
        <p:spPr>
          <a:xfrm>
            <a:off x="550069" y="2821781"/>
            <a:ext cx="2514287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受冲击波方向设 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抗力片</a:t>
            </a:r>
            <a:endParaRPr/>
          </a:p>
        </p:txBody>
      </p:sp>
      <p:sp>
        <p:nvSpPr>
          <p:cNvPr id="51" name="el-1789439835163-50"/>
          <p:cNvSpPr txBox="1"/>
          <p:nvPr/>
        </p:nvSpPr>
        <p:spPr>
          <a:xfrm>
            <a:off x="3223662" y="2057400"/>
            <a:ext cx="50577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52" name="el-1789439835164-52"/>
          <p:cNvSpPr txBox="1"/>
          <p:nvPr/>
        </p:nvSpPr>
        <p:spPr>
          <a:xfrm>
            <a:off x="3640857" y="2085975"/>
            <a:ext cx="45581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方案二</a:t>
            </a:r>
            <a:endParaRPr/>
          </a:p>
        </p:txBody>
      </p:sp>
      <p:sp>
        <p:nvSpPr>
          <p:cNvPr id="53" name="el-1789439835164-53"/>
          <p:cNvSpPr txBox="1"/>
          <p:nvPr/>
        </p:nvSpPr>
        <p:spPr>
          <a:xfrm>
            <a:off x="5453695" y="2107406"/>
            <a:ext cx="380807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70" spc="17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高抗力</a:t>
            </a:r>
            <a:endParaRPr/>
          </a:p>
        </p:txBody>
      </p:sp>
      <p:sp>
        <p:nvSpPr>
          <p:cNvPr id="54" name="el-1789439835160-39"/>
          <p:cNvSpPr txBox="1"/>
          <p:nvPr/>
        </p:nvSpPr>
        <p:spPr>
          <a:xfrm>
            <a:off x="3369394" y="2414588"/>
            <a:ext cx="2651559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适用于</a:t>
            </a:r>
            <a:r>
              <a:rPr b="1" sz="84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核4级、核4B级、核5级、常5级</a:t>
            </a:r>
            <a:endParaRPr/>
          </a:p>
        </p:txBody>
      </p:sp>
      <p:sp>
        <p:nvSpPr>
          <p:cNvPr id="55" name="el-1789439835161-40"/>
          <p:cNvSpPr txBox="1"/>
          <p:nvPr/>
        </p:nvSpPr>
        <p:spPr>
          <a:xfrm>
            <a:off x="3369394" y="2618184"/>
            <a:ext cx="2685849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与方案1相同设密闭肋 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≥ 3mm</a:t>
            </a:r>
            <a:endParaRPr/>
          </a:p>
        </p:txBody>
      </p:sp>
      <p:sp>
        <p:nvSpPr>
          <p:cNvPr id="56" name="el-1789439835161-41"/>
          <p:cNvSpPr txBox="1"/>
          <p:nvPr/>
        </p:nvSpPr>
        <p:spPr>
          <a:xfrm>
            <a:off x="3369394" y="2821781"/>
            <a:ext cx="2685849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受冲击波方向设 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≥ 6mm</a:t>
            </a: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抗力片</a:t>
            </a:r>
            <a:endParaRPr/>
          </a:p>
        </p:txBody>
      </p:sp>
      <p:sp>
        <p:nvSpPr>
          <p:cNvPr id="57" name="el-1789439835164-55"/>
          <p:cNvSpPr txBox="1"/>
          <p:nvPr/>
        </p:nvSpPr>
        <p:spPr>
          <a:xfrm>
            <a:off x="6043099" y="2057400"/>
            <a:ext cx="50577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58" name="el-1789439835165-57"/>
          <p:cNvSpPr txBox="1"/>
          <p:nvPr/>
        </p:nvSpPr>
        <p:spPr>
          <a:xfrm>
            <a:off x="6460294" y="2085975"/>
            <a:ext cx="45581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方案三</a:t>
            </a:r>
            <a:endParaRPr/>
          </a:p>
        </p:txBody>
      </p:sp>
      <p:sp>
        <p:nvSpPr>
          <p:cNvPr id="59" name="el-1789439835166-58"/>
          <p:cNvSpPr txBox="1"/>
          <p:nvPr/>
        </p:nvSpPr>
        <p:spPr>
          <a:xfrm>
            <a:off x="8273132" y="2107406"/>
            <a:ext cx="380807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7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低抗力</a:t>
            </a:r>
            <a:endParaRPr/>
          </a:p>
        </p:txBody>
      </p:sp>
      <p:sp>
        <p:nvSpPr>
          <p:cNvPr id="60" name="el-1789439835161-42"/>
          <p:cNvSpPr txBox="1"/>
          <p:nvPr/>
        </p:nvSpPr>
        <p:spPr>
          <a:xfrm>
            <a:off x="6188832" y="2414588"/>
            <a:ext cx="2617269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适用于</a:t>
            </a:r>
            <a:r>
              <a:rPr b="1" sz="84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核6级、核6B级、常6级</a:t>
            </a:r>
            <a:endParaRPr/>
          </a:p>
        </p:txBody>
      </p:sp>
      <p:sp>
        <p:nvSpPr>
          <p:cNvPr id="61" name="el-1789439835161-43"/>
          <p:cNvSpPr txBox="1"/>
          <p:nvPr/>
        </p:nvSpPr>
        <p:spPr>
          <a:xfrm>
            <a:off x="6188832" y="2618184"/>
            <a:ext cx="2480109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管二端采用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环氧树脂封堵</a:t>
            </a:r>
            <a:endParaRPr/>
          </a:p>
        </p:txBody>
      </p:sp>
      <p:sp>
        <p:nvSpPr>
          <p:cNvPr id="62" name="el-1789439835161-44"/>
          <p:cNvSpPr txBox="1"/>
          <p:nvPr/>
        </p:nvSpPr>
        <p:spPr>
          <a:xfrm>
            <a:off x="6188832" y="2821781"/>
            <a:ext cx="2720139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封堵深度 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＞ 50mm</a:t>
            </a: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可不设抗力片</a:t>
            </a:r>
            <a:endParaRPr/>
          </a:p>
        </p:txBody>
      </p:sp>
      <p:sp>
        <p:nvSpPr>
          <p:cNvPr id="63" name="el-1789439835151-24"/>
          <p:cNvSpPr txBox="1"/>
          <p:nvPr/>
        </p:nvSpPr>
        <p:spPr>
          <a:xfrm>
            <a:off x="805458" y="3339703"/>
            <a:ext cx="142089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密闭肋与抗力片构造要点</a:t>
            </a:r>
            <a:endParaRPr/>
          </a:p>
        </p:txBody>
      </p:sp>
      <p:sp>
        <p:nvSpPr>
          <p:cNvPr id="64" name="el-1789439835167-60"/>
          <p:cNvSpPr txBox="1"/>
          <p:nvPr/>
        </p:nvSpPr>
        <p:spPr>
          <a:xfrm>
            <a:off x="835819" y="3596878"/>
            <a:ext cx="125372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密闭肋材料：</a:t>
            </a:r>
            <a:r>
              <a:rPr b="1" sz="84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热镀锌钢板</a:t>
            </a:r>
            <a:endParaRPr/>
          </a:p>
        </p:txBody>
      </p:sp>
      <p:sp>
        <p:nvSpPr>
          <p:cNvPr id="65" name="el-1789439835167-61"/>
          <p:cNvSpPr txBox="1"/>
          <p:nvPr/>
        </p:nvSpPr>
        <p:spPr>
          <a:xfrm>
            <a:off x="2844998" y="3596878"/>
            <a:ext cx="88270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厚度 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≥ 3mm</a:t>
            </a:r>
            <a:endParaRPr/>
          </a:p>
        </p:txBody>
      </p:sp>
      <p:sp>
        <p:nvSpPr>
          <p:cNvPr id="66" name="el-1789439835167-62"/>
          <p:cNvSpPr txBox="1"/>
          <p:nvPr/>
        </p:nvSpPr>
        <p:spPr>
          <a:xfrm>
            <a:off x="4854178" y="3596878"/>
            <a:ext cx="103941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与预埋套管</a:t>
            </a:r>
            <a:r>
              <a:rPr b="1" sz="84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双面焊接</a:t>
            </a:r>
            <a:endParaRPr/>
          </a:p>
        </p:txBody>
      </p:sp>
      <p:sp>
        <p:nvSpPr>
          <p:cNvPr id="67" name="el-1789439835168-63"/>
          <p:cNvSpPr txBox="1"/>
          <p:nvPr/>
        </p:nvSpPr>
        <p:spPr>
          <a:xfrm>
            <a:off x="6863358" y="3596878"/>
            <a:ext cx="82510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与结构钢筋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焊牢</a:t>
            </a:r>
            <a:endParaRPr/>
          </a:p>
        </p:txBody>
      </p:sp>
      <p:sp>
        <p:nvSpPr>
          <p:cNvPr id="68" name="el-1789439835143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69" name="el-1789439835141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线路敷设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70" name="el-1789439835143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" name="el-1789439835143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63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5172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5173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5175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5176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5178-13"/>
          <p:cNvSpPr/>
          <p:nvPr/>
        </p:nvSpPr>
        <p:spPr>
          <a:xfrm>
            <a:off x="400050" y="696962"/>
            <a:ext cx="8343900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9"/>
                </a:lnTo>
                <a:lnTo>
                  <a:pt x="99725" y="113"/>
                </a:lnTo>
                <a:lnTo>
                  <a:pt x="99757" y="245"/>
                </a:lnTo>
                <a:lnTo>
                  <a:pt x="99789" y="434"/>
                </a:lnTo>
                <a:lnTo>
                  <a:pt x="99818" y="660"/>
                </a:lnTo>
                <a:lnTo>
                  <a:pt x="99848" y="962"/>
                </a:lnTo>
                <a:lnTo>
                  <a:pt x="99874" y="1283"/>
                </a:lnTo>
                <a:lnTo>
                  <a:pt x="99900" y="1660"/>
                </a:lnTo>
                <a:lnTo>
                  <a:pt x="99922" y="2075"/>
                </a:lnTo>
                <a:lnTo>
                  <a:pt x="99942" y="2509"/>
                </a:lnTo>
                <a:lnTo>
                  <a:pt x="99960" y="3000"/>
                </a:lnTo>
                <a:lnTo>
                  <a:pt x="99974" y="3491"/>
                </a:lnTo>
                <a:lnTo>
                  <a:pt x="99985" y="4019"/>
                </a:lnTo>
                <a:lnTo>
                  <a:pt x="99993" y="4547"/>
                </a:lnTo>
                <a:lnTo>
                  <a:pt x="99999" y="5113"/>
                </a:lnTo>
                <a:lnTo>
                  <a:pt x="100000" y="5660"/>
                </a:lnTo>
                <a:lnTo>
                  <a:pt x="100000" y="94340"/>
                </a:lnTo>
                <a:lnTo>
                  <a:pt x="99999" y="94887"/>
                </a:lnTo>
                <a:lnTo>
                  <a:pt x="99993" y="95453"/>
                </a:lnTo>
                <a:lnTo>
                  <a:pt x="99985" y="95981"/>
                </a:lnTo>
                <a:lnTo>
                  <a:pt x="99974" y="96509"/>
                </a:lnTo>
                <a:lnTo>
                  <a:pt x="99960" y="97000"/>
                </a:lnTo>
                <a:lnTo>
                  <a:pt x="99942" y="97491"/>
                </a:lnTo>
                <a:lnTo>
                  <a:pt x="99922" y="97925"/>
                </a:lnTo>
                <a:lnTo>
                  <a:pt x="99900" y="98340"/>
                </a:lnTo>
                <a:lnTo>
                  <a:pt x="99874" y="98717"/>
                </a:lnTo>
                <a:lnTo>
                  <a:pt x="99848" y="99038"/>
                </a:lnTo>
                <a:lnTo>
                  <a:pt x="99818" y="99340"/>
                </a:lnTo>
                <a:lnTo>
                  <a:pt x="99789" y="99566"/>
                </a:lnTo>
                <a:lnTo>
                  <a:pt x="99757" y="99755"/>
                </a:lnTo>
                <a:lnTo>
                  <a:pt x="99725" y="99887"/>
                </a:lnTo>
                <a:lnTo>
                  <a:pt x="99691" y="99981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1"/>
                </a:lnTo>
                <a:lnTo>
                  <a:pt x="275" y="99887"/>
                </a:lnTo>
                <a:lnTo>
                  <a:pt x="243" y="99755"/>
                </a:lnTo>
                <a:lnTo>
                  <a:pt x="211" y="99566"/>
                </a:lnTo>
                <a:lnTo>
                  <a:pt x="182" y="99340"/>
                </a:lnTo>
                <a:lnTo>
                  <a:pt x="152" y="99038"/>
                </a:lnTo>
                <a:lnTo>
                  <a:pt x="126" y="98717"/>
                </a:lnTo>
                <a:lnTo>
                  <a:pt x="100" y="98340"/>
                </a:lnTo>
                <a:lnTo>
                  <a:pt x="78" y="97925"/>
                </a:lnTo>
                <a:lnTo>
                  <a:pt x="58" y="97491"/>
                </a:lnTo>
                <a:lnTo>
                  <a:pt x="40" y="97000"/>
                </a:lnTo>
                <a:lnTo>
                  <a:pt x="26" y="96509"/>
                </a:lnTo>
                <a:lnTo>
                  <a:pt x="15" y="95981"/>
                </a:lnTo>
                <a:lnTo>
                  <a:pt x="7" y="95453"/>
                </a:lnTo>
                <a:lnTo>
                  <a:pt x="1" y="94887"/>
                </a:lnTo>
                <a:lnTo>
                  <a:pt x="0" y="94340"/>
                </a:lnTo>
                <a:lnTo>
                  <a:pt x="0" y="5660"/>
                </a:lnTo>
                <a:lnTo>
                  <a:pt x="1" y="5113"/>
                </a:lnTo>
                <a:lnTo>
                  <a:pt x="7" y="4547"/>
                </a:lnTo>
                <a:lnTo>
                  <a:pt x="15" y="4019"/>
                </a:lnTo>
                <a:lnTo>
                  <a:pt x="26" y="3491"/>
                </a:lnTo>
                <a:lnTo>
                  <a:pt x="40" y="3000"/>
                </a:lnTo>
                <a:lnTo>
                  <a:pt x="58" y="2509"/>
                </a:lnTo>
                <a:lnTo>
                  <a:pt x="78" y="2075"/>
                </a:lnTo>
                <a:lnTo>
                  <a:pt x="100" y="1660"/>
                </a:lnTo>
                <a:lnTo>
                  <a:pt x="126" y="1283"/>
                </a:lnTo>
                <a:lnTo>
                  <a:pt x="152" y="962"/>
                </a:lnTo>
                <a:lnTo>
                  <a:pt x="182" y="660"/>
                </a:lnTo>
                <a:lnTo>
                  <a:pt x="211" y="434"/>
                </a:lnTo>
                <a:lnTo>
                  <a:pt x="243" y="245"/>
                </a:lnTo>
                <a:lnTo>
                  <a:pt x="275" y="113"/>
                </a:lnTo>
                <a:lnTo>
                  <a:pt x="309" y="19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5179-15"/>
          <p:cNvSpPr/>
          <p:nvPr/>
        </p:nvSpPr>
        <p:spPr>
          <a:xfrm>
            <a:off x="400050" y="696962"/>
            <a:ext cx="42863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0"/>
                </a:lnTo>
                <a:lnTo>
                  <a:pt x="47314" y="246"/>
                </a:lnTo>
                <a:lnTo>
                  <a:pt x="41154" y="435"/>
                </a:lnTo>
                <a:lnTo>
                  <a:pt x="35240" y="675"/>
                </a:lnTo>
                <a:lnTo>
                  <a:pt x="29629" y="963"/>
                </a:lnTo>
                <a:lnTo>
                  <a:pt x="24374" y="1297"/>
                </a:lnTo>
                <a:lnTo>
                  <a:pt x="19526" y="1674"/>
                </a:lnTo>
                <a:lnTo>
                  <a:pt x="15133" y="2089"/>
                </a:lnTo>
                <a:lnTo>
                  <a:pt x="11235" y="2540"/>
                </a:lnTo>
                <a:lnTo>
                  <a:pt x="7872" y="3021"/>
                </a:lnTo>
                <a:lnTo>
                  <a:pt x="5075" y="3528"/>
                </a:lnTo>
                <a:lnTo>
                  <a:pt x="2871" y="4056"/>
                </a:lnTo>
                <a:lnTo>
                  <a:pt x="1281" y="4599"/>
                </a:lnTo>
                <a:lnTo>
                  <a:pt x="321" y="5154"/>
                </a:lnTo>
                <a:lnTo>
                  <a:pt x="0" y="5714"/>
                </a:lnTo>
                <a:lnTo>
                  <a:pt x="0" y="94286"/>
                </a:lnTo>
                <a:lnTo>
                  <a:pt x="321" y="94846"/>
                </a:lnTo>
                <a:lnTo>
                  <a:pt x="1281" y="95401"/>
                </a:lnTo>
                <a:lnTo>
                  <a:pt x="2871" y="95944"/>
                </a:lnTo>
                <a:lnTo>
                  <a:pt x="5075" y="96472"/>
                </a:lnTo>
                <a:lnTo>
                  <a:pt x="7872" y="96979"/>
                </a:lnTo>
                <a:lnTo>
                  <a:pt x="11235" y="97460"/>
                </a:lnTo>
                <a:lnTo>
                  <a:pt x="15133" y="97911"/>
                </a:lnTo>
                <a:lnTo>
                  <a:pt x="19526" y="98326"/>
                </a:lnTo>
                <a:lnTo>
                  <a:pt x="24374" y="98703"/>
                </a:lnTo>
                <a:lnTo>
                  <a:pt x="29629" y="99037"/>
                </a:lnTo>
                <a:lnTo>
                  <a:pt x="35240" y="99325"/>
                </a:lnTo>
                <a:lnTo>
                  <a:pt x="41154" y="99565"/>
                </a:lnTo>
                <a:lnTo>
                  <a:pt x="47314" y="99754"/>
                </a:lnTo>
                <a:lnTo>
                  <a:pt x="53661" y="99890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286"/>
                </a:lnTo>
                <a:lnTo>
                  <a:pt x="100000" y="5714"/>
                </a:lnTo>
                <a:lnTo>
                  <a:pt x="100000" y="571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5220-66"/>
          <p:cNvSpPr/>
          <p:nvPr/>
        </p:nvSpPr>
        <p:spPr>
          <a:xfrm>
            <a:off x="628650" y="892741"/>
            <a:ext cx="128588" cy="1085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643" y="1455"/>
                </a:moveTo>
                <a:lnTo>
                  <a:pt x="28643" y="1455"/>
                </a:lnTo>
                <a:cubicBezTo>
                  <a:pt x="30500" y="4000"/>
                  <a:pt x="30619" y="6727"/>
                  <a:pt x="29000" y="9636"/>
                </a:cubicBezTo>
                <a:lnTo>
                  <a:pt x="29000" y="9636"/>
                </a:lnTo>
                <a:lnTo>
                  <a:pt x="15429" y="28818"/>
                </a:lnTo>
                <a:cubicBezTo>
                  <a:pt x="14571" y="30091"/>
                  <a:pt x="13500" y="30727"/>
                  <a:pt x="12214" y="30727"/>
                </a:cubicBezTo>
                <a:lnTo>
                  <a:pt x="12214" y="30727"/>
                </a:lnTo>
                <a:cubicBezTo>
                  <a:pt x="10833" y="30727"/>
                  <a:pt x="9714" y="30152"/>
                  <a:pt x="8857" y="29000"/>
                </a:cubicBezTo>
                <a:lnTo>
                  <a:pt x="8857" y="29000"/>
                </a:lnTo>
                <a:lnTo>
                  <a:pt x="1286" y="19455"/>
                </a:lnTo>
                <a:cubicBezTo>
                  <a:pt x="-429" y="16727"/>
                  <a:pt x="-429" y="14000"/>
                  <a:pt x="1286" y="11273"/>
                </a:cubicBezTo>
                <a:lnTo>
                  <a:pt x="1286" y="11273"/>
                </a:lnTo>
                <a:cubicBezTo>
                  <a:pt x="3429" y="9030"/>
                  <a:pt x="5571" y="9030"/>
                  <a:pt x="7714" y="11273"/>
                </a:cubicBezTo>
                <a:lnTo>
                  <a:pt x="7714" y="11273"/>
                </a:lnTo>
                <a:lnTo>
                  <a:pt x="11857" y="16545"/>
                </a:lnTo>
                <a:lnTo>
                  <a:pt x="22214" y="1909"/>
                </a:lnTo>
                <a:cubicBezTo>
                  <a:pt x="24214" y="-455"/>
                  <a:pt x="26357" y="-606"/>
                  <a:pt x="28643" y="1455"/>
                </a:cubicBezTo>
                <a:lnTo>
                  <a:pt x="28643" y="1455"/>
                </a:lnTo>
                <a:moveTo>
                  <a:pt x="28643" y="39818"/>
                </a:moveTo>
                <a:lnTo>
                  <a:pt x="28643" y="39818"/>
                </a:lnTo>
                <a:cubicBezTo>
                  <a:pt x="30500" y="42364"/>
                  <a:pt x="30619" y="45061"/>
                  <a:pt x="29000" y="47909"/>
                </a:cubicBezTo>
                <a:lnTo>
                  <a:pt x="29000" y="47909"/>
                </a:lnTo>
                <a:lnTo>
                  <a:pt x="15429" y="67091"/>
                </a:lnTo>
                <a:cubicBezTo>
                  <a:pt x="14571" y="68364"/>
                  <a:pt x="13500" y="69000"/>
                  <a:pt x="12214" y="69000"/>
                </a:cubicBezTo>
                <a:lnTo>
                  <a:pt x="12214" y="69000"/>
                </a:lnTo>
                <a:cubicBezTo>
                  <a:pt x="10833" y="69000"/>
                  <a:pt x="9714" y="68455"/>
                  <a:pt x="8857" y="67364"/>
                </a:cubicBezTo>
                <a:lnTo>
                  <a:pt x="8857" y="67364"/>
                </a:lnTo>
                <a:lnTo>
                  <a:pt x="1286" y="57818"/>
                </a:lnTo>
                <a:cubicBezTo>
                  <a:pt x="-429" y="55091"/>
                  <a:pt x="-429" y="52364"/>
                  <a:pt x="1286" y="49636"/>
                </a:cubicBezTo>
                <a:lnTo>
                  <a:pt x="1286" y="49636"/>
                </a:lnTo>
                <a:cubicBezTo>
                  <a:pt x="3429" y="47394"/>
                  <a:pt x="5571" y="47394"/>
                  <a:pt x="7714" y="49636"/>
                </a:cubicBezTo>
                <a:lnTo>
                  <a:pt x="7714" y="49636"/>
                </a:lnTo>
                <a:lnTo>
                  <a:pt x="11857" y="54909"/>
                </a:lnTo>
                <a:lnTo>
                  <a:pt x="22214" y="40273"/>
                </a:lnTo>
                <a:cubicBezTo>
                  <a:pt x="24214" y="37909"/>
                  <a:pt x="26357" y="37758"/>
                  <a:pt x="28643" y="39818"/>
                </a:cubicBezTo>
                <a:lnTo>
                  <a:pt x="28643" y="39818"/>
                </a:lnTo>
                <a:moveTo>
                  <a:pt x="42214" y="15364"/>
                </a:moveTo>
                <a:lnTo>
                  <a:pt x="42214" y="15364"/>
                </a:lnTo>
                <a:cubicBezTo>
                  <a:pt x="42214" y="13121"/>
                  <a:pt x="42762" y="11273"/>
                  <a:pt x="43857" y="9818"/>
                </a:cubicBezTo>
                <a:lnTo>
                  <a:pt x="43857" y="9818"/>
                </a:lnTo>
                <a:lnTo>
                  <a:pt x="43857" y="9818"/>
                </a:lnTo>
                <a:cubicBezTo>
                  <a:pt x="45000" y="8364"/>
                  <a:pt x="46452" y="7636"/>
                  <a:pt x="48214" y="7636"/>
                </a:cubicBezTo>
                <a:lnTo>
                  <a:pt x="48214" y="7636"/>
                </a:lnTo>
                <a:lnTo>
                  <a:pt x="90429" y="7636"/>
                </a:lnTo>
                <a:cubicBezTo>
                  <a:pt x="92190" y="7636"/>
                  <a:pt x="93619" y="8364"/>
                  <a:pt x="94714" y="9818"/>
                </a:cubicBezTo>
                <a:lnTo>
                  <a:pt x="94714" y="9818"/>
                </a:lnTo>
                <a:cubicBezTo>
                  <a:pt x="95857" y="11273"/>
                  <a:pt x="96429" y="13121"/>
                  <a:pt x="96429" y="15364"/>
                </a:cubicBezTo>
                <a:lnTo>
                  <a:pt x="96429" y="15364"/>
                </a:lnTo>
                <a:cubicBezTo>
                  <a:pt x="96429" y="17606"/>
                  <a:pt x="95857" y="19424"/>
                  <a:pt x="94714" y="20818"/>
                </a:cubicBezTo>
                <a:lnTo>
                  <a:pt x="94714" y="20818"/>
                </a:lnTo>
                <a:cubicBezTo>
                  <a:pt x="93619" y="22273"/>
                  <a:pt x="92190" y="23000"/>
                  <a:pt x="90429" y="23000"/>
                </a:cubicBezTo>
                <a:lnTo>
                  <a:pt x="90429" y="23000"/>
                </a:lnTo>
                <a:lnTo>
                  <a:pt x="48214" y="23000"/>
                </a:lnTo>
                <a:cubicBezTo>
                  <a:pt x="46452" y="23000"/>
                  <a:pt x="45000" y="22273"/>
                  <a:pt x="43857" y="20818"/>
                </a:cubicBezTo>
                <a:lnTo>
                  <a:pt x="43857" y="20818"/>
                </a:lnTo>
                <a:cubicBezTo>
                  <a:pt x="42762" y="19424"/>
                  <a:pt x="42214" y="17606"/>
                  <a:pt x="42214" y="15364"/>
                </a:cubicBezTo>
                <a:lnTo>
                  <a:pt x="42214" y="15364"/>
                </a:lnTo>
                <a:moveTo>
                  <a:pt x="42214" y="53727"/>
                </a:moveTo>
                <a:lnTo>
                  <a:pt x="42214" y="53727"/>
                </a:lnTo>
                <a:cubicBezTo>
                  <a:pt x="42214" y="51485"/>
                  <a:pt x="42762" y="49636"/>
                  <a:pt x="43857" y="48182"/>
                </a:cubicBezTo>
                <a:lnTo>
                  <a:pt x="43857" y="48182"/>
                </a:lnTo>
                <a:lnTo>
                  <a:pt x="43857" y="48182"/>
                </a:lnTo>
                <a:cubicBezTo>
                  <a:pt x="45000" y="46727"/>
                  <a:pt x="46452" y="46000"/>
                  <a:pt x="48214" y="46000"/>
                </a:cubicBezTo>
                <a:lnTo>
                  <a:pt x="48214" y="46000"/>
                </a:lnTo>
                <a:lnTo>
                  <a:pt x="90429" y="46000"/>
                </a:lnTo>
                <a:cubicBezTo>
                  <a:pt x="92190" y="46000"/>
                  <a:pt x="93619" y="46727"/>
                  <a:pt x="94714" y="48182"/>
                </a:cubicBezTo>
                <a:lnTo>
                  <a:pt x="94714" y="48182"/>
                </a:lnTo>
                <a:cubicBezTo>
                  <a:pt x="95857" y="49636"/>
                  <a:pt x="96429" y="51485"/>
                  <a:pt x="96429" y="53727"/>
                </a:cubicBezTo>
                <a:lnTo>
                  <a:pt x="96429" y="53727"/>
                </a:lnTo>
                <a:cubicBezTo>
                  <a:pt x="96429" y="55970"/>
                  <a:pt x="95857" y="57788"/>
                  <a:pt x="94714" y="59182"/>
                </a:cubicBezTo>
                <a:lnTo>
                  <a:pt x="94714" y="59182"/>
                </a:lnTo>
                <a:cubicBezTo>
                  <a:pt x="93619" y="60636"/>
                  <a:pt x="92190" y="61364"/>
                  <a:pt x="90429" y="61364"/>
                </a:cubicBezTo>
                <a:lnTo>
                  <a:pt x="90429" y="61364"/>
                </a:lnTo>
                <a:lnTo>
                  <a:pt x="48214" y="61364"/>
                </a:lnTo>
                <a:cubicBezTo>
                  <a:pt x="46452" y="61364"/>
                  <a:pt x="45000" y="60636"/>
                  <a:pt x="43857" y="59182"/>
                </a:cubicBezTo>
                <a:lnTo>
                  <a:pt x="43857" y="59182"/>
                </a:lnTo>
                <a:cubicBezTo>
                  <a:pt x="42762" y="57788"/>
                  <a:pt x="42214" y="55970"/>
                  <a:pt x="42214" y="53727"/>
                </a:cubicBezTo>
                <a:lnTo>
                  <a:pt x="42214" y="53727"/>
                </a:lnTo>
                <a:moveTo>
                  <a:pt x="30143" y="92091"/>
                </a:moveTo>
                <a:lnTo>
                  <a:pt x="30143" y="92091"/>
                </a:lnTo>
                <a:cubicBezTo>
                  <a:pt x="30143" y="89848"/>
                  <a:pt x="30714" y="88000"/>
                  <a:pt x="31857" y="86545"/>
                </a:cubicBezTo>
                <a:lnTo>
                  <a:pt x="31857" y="86545"/>
                </a:lnTo>
                <a:lnTo>
                  <a:pt x="31857" y="86545"/>
                </a:lnTo>
                <a:cubicBezTo>
                  <a:pt x="32952" y="85091"/>
                  <a:pt x="34381" y="84364"/>
                  <a:pt x="36143" y="84364"/>
                </a:cubicBezTo>
                <a:lnTo>
                  <a:pt x="36143" y="84364"/>
                </a:lnTo>
                <a:lnTo>
                  <a:pt x="90429" y="84364"/>
                </a:lnTo>
                <a:cubicBezTo>
                  <a:pt x="92190" y="84364"/>
                  <a:pt x="93619" y="85091"/>
                  <a:pt x="94714" y="86545"/>
                </a:cubicBezTo>
                <a:lnTo>
                  <a:pt x="94714" y="86545"/>
                </a:lnTo>
                <a:cubicBezTo>
                  <a:pt x="95857" y="88000"/>
                  <a:pt x="96429" y="89848"/>
                  <a:pt x="96429" y="92091"/>
                </a:cubicBezTo>
                <a:lnTo>
                  <a:pt x="96429" y="92091"/>
                </a:lnTo>
                <a:cubicBezTo>
                  <a:pt x="96429" y="94333"/>
                  <a:pt x="95857" y="96152"/>
                  <a:pt x="94714" y="97545"/>
                </a:cubicBezTo>
                <a:lnTo>
                  <a:pt x="94714" y="97545"/>
                </a:lnTo>
                <a:cubicBezTo>
                  <a:pt x="93619" y="99000"/>
                  <a:pt x="92190" y="99727"/>
                  <a:pt x="90429" y="99727"/>
                </a:cubicBezTo>
                <a:lnTo>
                  <a:pt x="90429" y="99727"/>
                </a:lnTo>
                <a:lnTo>
                  <a:pt x="36143" y="99727"/>
                </a:lnTo>
                <a:cubicBezTo>
                  <a:pt x="34381" y="99727"/>
                  <a:pt x="32952" y="99000"/>
                  <a:pt x="31857" y="97545"/>
                </a:cubicBezTo>
                <a:lnTo>
                  <a:pt x="31857" y="97545"/>
                </a:lnTo>
                <a:cubicBezTo>
                  <a:pt x="30714" y="96152"/>
                  <a:pt x="30143" y="94333"/>
                  <a:pt x="30143" y="92091"/>
                </a:cubicBezTo>
                <a:lnTo>
                  <a:pt x="30143" y="92091"/>
                </a:lnTo>
                <a:moveTo>
                  <a:pt x="9071" y="80545"/>
                </a:moveTo>
                <a:lnTo>
                  <a:pt x="9071" y="80545"/>
                </a:lnTo>
                <a:cubicBezTo>
                  <a:pt x="12452" y="80727"/>
                  <a:pt x="15071" y="82636"/>
                  <a:pt x="16929" y="86273"/>
                </a:cubicBezTo>
                <a:lnTo>
                  <a:pt x="16929" y="86273"/>
                </a:lnTo>
                <a:cubicBezTo>
                  <a:pt x="18452" y="90152"/>
                  <a:pt x="18452" y="94000"/>
                  <a:pt x="16929" y="97818"/>
                </a:cubicBezTo>
                <a:lnTo>
                  <a:pt x="16929" y="97818"/>
                </a:lnTo>
                <a:cubicBezTo>
                  <a:pt x="15071" y="101515"/>
                  <a:pt x="12452" y="103424"/>
                  <a:pt x="9071" y="103545"/>
                </a:cubicBezTo>
                <a:lnTo>
                  <a:pt x="9071" y="103545"/>
                </a:lnTo>
                <a:cubicBezTo>
                  <a:pt x="5643" y="103424"/>
                  <a:pt x="3000" y="101515"/>
                  <a:pt x="1143" y="97818"/>
                </a:cubicBezTo>
                <a:lnTo>
                  <a:pt x="1143" y="97818"/>
                </a:lnTo>
                <a:cubicBezTo>
                  <a:pt x="-381" y="94000"/>
                  <a:pt x="-381" y="90152"/>
                  <a:pt x="1143" y="86273"/>
                </a:cubicBezTo>
                <a:lnTo>
                  <a:pt x="1143" y="86273"/>
                </a:lnTo>
                <a:cubicBezTo>
                  <a:pt x="3000" y="82636"/>
                  <a:pt x="5643" y="80727"/>
                  <a:pt x="9071" y="80545"/>
                </a:cubicBezTo>
                <a:lnTo>
                  <a:pt x="9071" y="8054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5178-14"/>
          <p:cNvSpPr/>
          <p:nvPr/>
        </p:nvSpPr>
        <p:spPr>
          <a:xfrm>
            <a:off x="400050" y="4264372"/>
            <a:ext cx="8343900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7"/>
                </a:lnTo>
                <a:lnTo>
                  <a:pt x="99725" y="162"/>
                </a:lnTo>
                <a:lnTo>
                  <a:pt x="99757" y="351"/>
                </a:lnTo>
                <a:lnTo>
                  <a:pt x="99789" y="622"/>
                </a:lnTo>
                <a:lnTo>
                  <a:pt x="99818" y="946"/>
                </a:lnTo>
                <a:lnTo>
                  <a:pt x="99848" y="1378"/>
                </a:lnTo>
                <a:lnTo>
                  <a:pt x="99874" y="1838"/>
                </a:lnTo>
                <a:lnTo>
                  <a:pt x="99900" y="2378"/>
                </a:lnTo>
                <a:lnTo>
                  <a:pt x="99922" y="2973"/>
                </a:lnTo>
                <a:lnTo>
                  <a:pt x="99942" y="3595"/>
                </a:lnTo>
                <a:lnTo>
                  <a:pt x="99960" y="4297"/>
                </a:lnTo>
                <a:lnTo>
                  <a:pt x="99974" y="5000"/>
                </a:lnTo>
                <a:lnTo>
                  <a:pt x="99985" y="5757"/>
                </a:lnTo>
                <a:lnTo>
                  <a:pt x="99993" y="6514"/>
                </a:lnTo>
                <a:lnTo>
                  <a:pt x="99999" y="7324"/>
                </a:lnTo>
                <a:lnTo>
                  <a:pt x="100000" y="8108"/>
                </a:lnTo>
                <a:lnTo>
                  <a:pt x="100000" y="91892"/>
                </a:lnTo>
                <a:lnTo>
                  <a:pt x="99999" y="92676"/>
                </a:lnTo>
                <a:lnTo>
                  <a:pt x="99993" y="93486"/>
                </a:lnTo>
                <a:lnTo>
                  <a:pt x="99985" y="94243"/>
                </a:lnTo>
                <a:lnTo>
                  <a:pt x="99974" y="95000"/>
                </a:lnTo>
                <a:lnTo>
                  <a:pt x="99960" y="95703"/>
                </a:lnTo>
                <a:lnTo>
                  <a:pt x="99942" y="96405"/>
                </a:lnTo>
                <a:lnTo>
                  <a:pt x="99922" y="97027"/>
                </a:lnTo>
                <a:lnTo>
                  <a:pt x="99900" y="97622"/>
                </a:lnTo>
                <a:lnTo>
                  <a:pt x="99874" y="98162"/>
                </a:lnTo>
                <a:lnTo>
                  <a:pt x="99848" y="98622"/>
                </a:lnTo>
                <a:lnTo>
                  <a:pt x="99818" y="99054"/>
                </a:lnTo>
                <a:lnTo>
                  <a:pt x="99789" y="99378"/>
                </a:lnTo>
                <a:lnTo>
                  <a:pt x="99757" y="99649"/>
                </a:lnTo>
                <a:lnTo>
                  <a:pt x="99725" y="99838"/>
                </a:lnTo>
                <a:lnTo>
                  <a:pt x="99691" y="99973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3"/>
                </a:lnTo>
                <a:lnTo>
                  <a:pt x="275" y="99838"/>
                </a:lnTo>
                <a:lnTo>
                  <a:pt x="243" y="99649"/>
                </a:lnTo>
                <a:lnTo>
                  <a:pt x="211" y="99378"/>
                </a:lnTo>
                <a:lnTo>
                  <a:pt x="182" y="99054"/>
                </a:lnTo>
                <a:lnTo>
                  <a:pt x="152" y="98622"/>
                </a:lnTo>
                <a:lnTo>
                  <a:pt x="126" y="98162"/>
                </a:lnTo>
                <a:lnTo>
                  <a:pt x="100" y="97622"/>
                </a:lnTo>
                <a:lnTo>
                  <a:pt x="78" y="97027"/>
                </a:lnTo>
                <a:lnTo>
                  <a:pt x="58" y="96405"/>
                </a:lnTo>
                <a:lnTo>
                  <a:pt x="40" y="95703"/>
                </a:lnTo>
                <a:lnTo>
                  <a:pt x="26" y="95000"/>
                </a:lnTo>
                <a:lnTo>
                  <a:pt x="15" y="94243"/>
                </a:lnTo>
                <a:lnTo>
                  <a:pt x="7" y="93486"/>
                </a:lnTo>
                <a:lnTo>
                  <a:pt x="1" y="92676"/>
                </a:lnTo>
                <a:lnTo>
                  <a:pt x="0" y="91892"/>
                </a:lnTo>
                <a:lnTo>
                  <a:pt x="0" y="8108"/>
                </a:lnTo>
                <a:lnTo>
                  <a:pt x="1" y="7324"/>
                </a:lnTo>
                <a:lnTo>
                  <a:pt x="7" y="6514"/>
                </a:lnTo>
                <a:lnTo>
                  <a:pt x="15" y="5757"/>
                </a:lnTo>
                <a:lnTo>
                  <a:pt x="26" y="5000"/>
                </a:lnTo>
                <a:lnTo>
                  <a:pt x="40" y="4297"/>
                </a:lnTo>
                <a:lnTo>
                  <a:pt x="58" y="3595"/>
                </a:lnTo>
                <a:lnTo>
                  <a:pt x="78" y="2973"/>
                </a:lnTo>
                <a:lnTo>
                  <a:pt x="100" y="2378"/>
                </a:lnTo>
                <a:lnTo>
                  <a:pt x="126" y="1838"/>
                </a:lnTo>
                <a:lnTo>
                  <a:pt x="152" y="1378"/>
                </a:lnTo>
                <a:lnTo>
                  <a:pt x="182" y="946"/>
                </a:lnTo>
                <a:lnTo>
                  <a:pt x="211" y="622"/>
                </a:lnTo>
                <a:lnTo>
                  <a:pt x="243" y="351"/>
                </a:lnTo>
                <a:lnTo>
                  <a:pt x="275" y="162"/>
                </a:lnTo>
                <a:lnTo>
                  <a:pt x="309" y="27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5179-16"/>
          <p:cNvSpPr/>
          <p:nvPr/>
        </p:nvSpPr>
        <p:spPr>
          <a:xfrm>
            <a:off x="400050" y="4264372"/>
            <a:ext cx="35719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9"/>
                </a:lnTo>
                <a:lnTo>
                  <a:pt x="64393" y="155"/>
                </a:lnTo>
                <a:lnTo>
                  <a:pt x="56777" y="348"/>
                </a:lnTo>
                <a:lnTo>
                  <a:pt x="49385" y="615"/>
                </a:lnTo>
                <a:lnTo>
                  <a:pt x="42288" y="954"/>
                </a:lnTo>
                <a:lnTo>
                  <a:pt x="35554" y="1362"/>
                </a:lnTo>
                <a:lnTo>
                  <a:pt x="29249" y="1834"/>
                </a:lnTo>
                <a:lnTo>
                  <a:pt x="23431" y="2367"/>
                </a:lnTo>
                <a:lnTo>
                  <a:pt x="18159" y="2954"/>
                </a:lnTo>
                <a:lnTo>
                  <a:pt x="13482" y="3591"/>
                </a:lnTo>
                <a:lnTo>
                  <a:pt x="9446" y="4272"/>
                </a:lnTo>
                <a:lnTo>
                  <a:pt x="6090" y="4988"/>
                </a:lnTo>
                <a:lnTo>
                  <a:pt x="3445" y="5735"/>
                </a:lnTo>
                <a:lnTo>
                  <a:pt x="1537" y="6504"/>
                </a:lnTo>
                <a:lnTo>
                  <a:pt x="385" y="7289"/>
                </a:lnTo>
                <a:lnTo>
                  <a:pt x="0" y="8081"/>
                </a:lnTo>
                <a:lnTo>
                  <a:pt x="0" y="91919"/>
                </a:lnTo>
                <a:lnTo>
                  <a:pt x="385" y="92711"/>
                </a:lnTo>
                <a:lnTo>
                  <a:pt x="1537" y="93496"/>
                </a:lnTo>
                <a:lnTo>
                  <a:pt x="3445" y="94265"/>
                </a:lnTo>
                <a:lnTo>
                  <a:pt x="6090" y="95012"/>
                </a:lnTo>
                <a:lnTo>
                  <a:pt x="9446" y="95728"/>
                </a:lnTo>
                <a:lnTo>
                  <a:pt x="13482" y="96409"/>
                </a:lnTo>
                <a:lnTo>
                  <a:pt x="18159" y="97046"/>
                </a:lnTo>
                <a:lnTo>
                  <a:pt x="23431" y="97633"/>
                </a:lnTo>
                <a:lnTo>
                  <a:pt x="29249" y="98166"/>
                </a:lnTo>
                <a:lnTo>
                  <a:pt x="35554" y="98638"/>
                </a:lnTo>
                <a:lnTo>
                  <a:pt x="42288" y="99046"/>
                </a:lnTo>
                <a:lnTo>
                  <a:pt x="49385" y="99385"/>
                </a:lnTo>
                <a:lnTo>
                  <a:pt x="56777" y="99652"/>
                </a:lnTo>
                <a:lnTo>
                  <a:pt x="64393" y="99845"/>
                </a:lnTo>
                <a:lnTo>
                  <a:pt x="72159" y="99961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1919"/>
                </a:lnTo>
                <a:lnTo>
                  <a:pt x="100000" y="8081"/>
                </a:lnTo>
                <a:lnTo>
                  <a:pt x="100000" y="8081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5221-67"/>
          <p:cNvSpPr/>
          <p:nvPr/>
        </p:nvSpPr>
        <p:spPr>
          <a:xfrm>
            <a:off x="607219" y="4384030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1385" y="64385"/>
                </a:moveTo>
                <a:lnTo>
                  <a:pt x="41385" y="64385"/>
                </a:lnTo>
                <a:lnTo>
                  <a:pt x="46000" y="64385"/>
                </a:lnTo>
                <a:lnTo>
                  <a:pt x="46000" y="52077"/>
                </a:lnTo>
                <a:lnTo>
                  <a:pt x="41385" y="52077"/>
                </a:lnTo>
                <a:cubicBezTo>
                  <a:pt x="38564" y="51821"/>
                  <a:pt x="37026" y="50308"/>
                  <a:pt x="36769" y="47538"/>
                </a:cubicBezTo>
                <a:lnTo>
                  <a:pt x="36769" y="47538"/>
                </a:lnTo>
                <a:cubicBezTo>
                  <a:pt x="37026" y="44718"/>
                  <a:pt x="38564" y="43179"/>
                  <a:pt x="41385" y="42923"/>
                </a:cubicBezTo>
                <a:lnTo>
                  <a:pt x="41385" y="42923"/>
                </a:lnTo>
                <a:lnTo>
                  <a:pt x="50538" y="42923"/>
                </a:lnTo>
                <a:cubicBezTo>
                  <a:pt x="53359" y="43179"/>
                  <a:pt x="54897" y="44718"/>
                  <a:pt x="55154" y="47538"/>
                </a:cubicBezTo>
                <a:lnTo>
                  <a:pt x="55154" y="47538"/>
                </a:lnTo>
                <a:lnTo>
                  <a:pt x="55154" y="64385"/>
                </a:lnTo>
                <a:lnTo>
                  <a:pt x="56692" y="64385"/>
                </a:lnTo>
                <a:cubicBezTo>
                  <a:pt x="59513" y="64641"/>
                  <a:pt x="61051" y="66154"/>
                  <a:pt x="61308" y="68923"/>
                </a:cubicBezTo>
                <a:lnTo>
                  <a:pt x="61308" y="68923"/>
                </a:lnTo>
                <a:cubicBezTo>
                  <a:pt x="61051" y="71744"/>
                  <a:pt x="59513" y="73282"/>
                  <a:pt x="56692" y="73538"/>
                </a:cubicBezTo>
                <a:lnTo>
                  <a:pt x="56692" y="73538"/>
                </a:lnTo>
                <a:lnTo>
                  <a:pt x="41385" y="73538"/>
                </a:lnTo>
                <a:cubicBezTo>
                  <a:pt x="38564" y="73282"/>
                  <a:pt x="37026" y="71744"/>
                  <a:pt x="36769" y="68923"/>
                </a:cubicBezTo>
                <a:lnTo>
                  <a:pt x="36769" y="68923"/>
                </a:lnTo>
                <a:cubicBezTo>
                  <a:pt x="37026" y="66154"/>
                  <a:pt x="38564" y="64641"/>
                  <a:pt x="41385" y="64385"/>
                </a:cubicBezTo>
                <a:lnTo>
                  <a:pt x="41385" y="64385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0821" y="24538"/>
                  <a:pt x="52282" y="25103"/>
                  <a:pt x="53462" y="26231"/>
                </a:cubicBezTo>
                <a:lnTo>
                  <a:pt x="53462" y="26231"/>
                </a:lnTo>
                <a:lnTo>
                  <a:pt x="53462" y="26231"/>
                </a:lnTo>
                <a:cubicBezTo>
                  <a:pt x="54590" y="27410"/>
                  <a:pt x="55154" y="28872"/>
                  <a:pt x="55154" y="30615"/>
                </a:cubicBezTo>
                <a:lnTo>
                  <a:pt x="55154" y="30615"/>
                </a:lnTo>
                <a:cubicBezTo>
                  <a:pt x="55154" y="32410"/>
                  <a:pt x="54590" y="33897"/>
                  <a:pt x="53462" y="35077"/>
                </a:cubicBezTo>
                <a:lnTo>
                  <a:pt x="53462" y="35077"/>
                </a:lnTo>
                <a:cubicBezTo>
                  <a:pt x="52282" y="36205"/>
                  <a:pt x="50821" y="36769"/>
                  <a:pt x="49077" y="36769"/>
                </a:cubicBezTo>
                <a:lnTo>
                  <a:pt x="49077" y="36769"/>
                </a:lnTo>
                <a:cubicBezTo>
                  <a:pt x="47282" y="36769"/>
                  <a:pt x="45795" y="36205"/>
                  <a:pt x="44615" y="35077"/>
                </a:cubicBezTo>
                <a:lnTo>
                  <a:pt x="44615" y="35077"/>
                </a:lnTo>
                <a:cubicBezTo>
                  <a:pt x="43487" y="33897"/>
                  <a:pt x="42923" y="32410"/>
                  <a:pt x="42923" y="30615"/>
                </a:cubicBezTo>
                <a:lnTo>
                  <a:pt x="42923" y="30615"/>
                </a:lnTo>
                <a:cubicBezTo>
                  <a:pt x="42923" y="28872"/>
                  <a:pt x="43487" y="27410"/>
                  <a:pt x="44615" y="26231"/>
                </a:cubicBezTo>
                <a:lnTo>
                  <a:pt x="44615" y="26231"/>
                </a:lnTo>
                <a:cubicBezTo>
                  <a:pt x="45795" y="25103"/>
                  <a:pt x="47282" y="24538"/>
                  <a:pt x="49077" y="24538"/>
                </a:cubicBezTo>
                <a:lnTo>
                  <a:pt x="49077" y="2453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5172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9439835173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9439835174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15" name="el-1789439835175-8"/>
          <p:cNvSpPr txBox="1"/>
          <p:nvPr/>
        </p:nvSpPr>
        <p:spPr>
          <a:xfrm>
            <a:off x="3880396" y="157163"/>
            <a:ext cx="16002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线路敷设防护要点汇总</a:t>
            </a:r>
            <a:endParaRPr/>
          </a:p>
        </p:txBody>
      </p:sp>
      <p:sp>
        <p:nvSpPr>
          <p:cNvPr id="16" name="el-1789439835175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· 线路敷设</a:t>
            </a:r>
            <a:endParaRPr/>
          </a:p>
        </p:txBody>
      </p:sp>
      <p:sp>
        <p:nvSpPr>
          <p:cNvPr id="17" name="el-1789439835180-17"/>
          <p:cNvSpPr txBox="1"/>
          <p:nvPr/>
        </p:nvSpPr>
        <p:spPr>
          <a:xfrm>
            <a:off x="857250" y="845195"/>
            <a:ext cx="2692363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本章</a:t>
            </a:r>
            <a:r>
              <a:rPr b="1" sz="1060" spc="28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核心要点回顾</a:t>
            </a: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— 五大防护关键措施</a:t>
            </a:r>
            <a:endParaRPr/>
          </a:p>
        </p:txBody>
      </p:sp>
      <p:sp>
        <p:nvSpPr>
          <p:cNvPr id="18" name="el-1789439835181-19"/>
          <p:cNvSpPr txBox="1"/>
          <p:nvPr/>
        </p:nvSpPr>
        <p:spPr>
          <a:xfrm>
            <a:off x="8261970" y="796975"/>
            <a:ext cx="602566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i="1" sz="180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19" name="el-1789439835181-18"/>
          <p:cNvSpPr txBox="1"/>
          <p:nvPr/>
        </p:nvSpPr>
        <p:spPr>
          <a:xfrm>
            <a:off x="828675" y="4350097"/>
            <a:ext cx="4898331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防护核心：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钢管密闭 + 抗力措施 + 严禁直接穿墙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，确保冲击波不沿线路进入工程内部</a:t>
            </a:r>
            <a:endParaRPr/>
          </a:p>
        </p:txBody>
      </p:sp>
      <p:sp>
        <p:nvSpPr>
          <p:cNvPr id="20" name="el-1789439835175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21" name="el-1789439835174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线路敷设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22" name="el-1789439835176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5176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64</a:t>
            </a:r>
            <a:endParaRPr/>
          </a:p>
        </p:txBody>
      </p:sp>
      <p:sp>
        <p:nvSpPr>
          <p:cNvPr id="24" name="el-1789439835182-20"/>
          <p:cNvSpPr/>
          <p:nvPr/>
        </p:nvSpPr>
        <p:spPr>
          <a:xfrm>
            <a:off x="400050" y="1425625"/>
            <a:ext cx="4093369" cy="872877"/>
          </a:xfrm>
          <a:prstGeom prst="roundRect">
            <a:avLst>
              <a:gd name="adj" fmla="val 436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9439835185-25"/>
          <p:cNvSpPr/>
          <p:nvPr/>
        </p:nvSpPr>
        <p:spPr>
          <a:xfrm>
            <a:off x="400050" y="1425625"/>
            <a:ext cx="4093369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8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5" y="22699"/>
                </a:lnTo>
                <a:lnTo>
                  <a:pt x="310" y="16853"/>
                </a:lnTo>
                <a:lnTo>
                  <a:pt x="369" y="11808"/>
                </a:lnTo>
                <a:lnTo>
                  <a:pt x="431" y="7612"/>
                </a:lnTo>
                <a:lnTo>
                  <a:pt x="495" y="4306"/>
                </a:lnTo>
                <a:lnTo>
                  <a:pt x="562" y="1921"/>
                </a:lnTo>
                <a:lnTo>
                  <a:pt x="630" y="482"/>
                </a:lnTo>
                <a:lnTo>
                  <a:pt x="698" y="0"/>
                </a:lnTo>
                <a:lnTo>
                  <a:pt x="99302" y="0"/>
                </a:lnTo>
                <a:lnTo>
                  <a:pt x="99370" y="482"/>
                </a:lnTo>
                <a:lnTo>
                  <a:pt x="99438" y="1921"/>
                </a:lnTo>
                <a:lnTo>
                  <a:pt x="99505" y="4306"/>
                </a:lnTo>
                <a:lnTo>
                  <a:pt x="99569" y="7612"/>
                </a:lnTo>
                <a:lnTo>
                  <a:pt x="99631" y="11808"/>
                </a:lnTo>
                <a:lnTo>
                  <a:pt x="99690" y="16853"/>
                </a:lnTo>
                <a:lnTo>
                  <a:pt x="99745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2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2" y="100000"/>
                </a:lnTo>
                <a:lnTo>
                  <a:pt x="698" y="100000"/>
                </a:lnTo>
                <a:lnTo>
                  <a:pt x="698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5183-21"/>
          <p:cNvSpPr/>
          <p:nvPr/>
        </p:nvSpPr>
        <p:spPr>
          <a:xfrm>
            <a:off x="4650581" y="1425625"/>
            <a:ext cx="4093369" cy="872877"/>
          </a:xfrm>
          <a:prstGeom prst="roundRect">
            <a:avLst>
              <a:gd name="adj" fmla="val 436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9439835185-26"/>
          <p:cNvSpPr/>
          <p:nvPr/>
        </p:nvSpPr>
        <p:spPr>
          <a:xfrm>
            <a:off x="4650581" y="1425625"/>
            <a:ext cx="4093369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8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5" y="22699"/>
                </a:lnTo>
                <a:lnTo>
                  <a:pt x="310" y="16853"/>
                </a:lnTo>
                <a:lnTo>
                  <a:pt x="369" y="11808"/>
                </a:lnTo>
                <a:lnTo>
                  <a:pt x="431" y="7612"/>
                </a:lnTo>
                <a:lnTo>
                  <a:pt x="495" y="4306"/>
                </a:lnTo>
                <a:lnTo>
                  <a:pt x="562" y="1921"/>
                </a:lnTo>
                <a:lnTo>
                  <a:pt x="630" y="482"/>
                </a:lnTo>
                <a:lnTo>
                  <a:pt x="698" y="0"/>
                </a:lnTo>
                <a:lnTo>
                  <a:pt x="99302" y="0"/>
                </a:lnTo>
                <a:lnTo>
                  <a:pt x="99370" y="482"/>
                </a:lnTo>
                <a:lnTo>
                  <a:pt x="99438" y="1921"/>
                </a:lnTo>
                <a:lnTo>
                  <a:pt x="99505" y="4306"/>
                </a:lnTo>
                <a:lnTo>
                  <a:pt x="99569" y="7612"/>
                </a:lnTo>
                <a:lnTo>
                  <a:pt x="99631" y="11808"/>
                </a:lnTo>
                <a:lnTo>
                  <a:pt x="99690" y="16853"/>
                </a:lnTo>
                <a:lnTo>
                  <a:pt x="99745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2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2" y="100000"/>
                </a:lnTo>
                <a:lnTo>
                  <a:pt x="698" y="100000"/>
                </a:lnTo>
                <a:lnTo>
                  <a:pt x="698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5183-22"/>
          <p:cNvSpPr/>
          <p:nvPr/>
        </p:nvSpPr>
        <p:spPr>
          <a:xfrm>
            <a:off x="400050" y="2455664"/>
            <a:ext cx="4093369" cy="872877"/>
          </a:xfrm>
          <a:prstGeom prst="roundRect">
            <a:avLst>
              <a:gd name="adj" fmla="val 436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el-1789439835185-27"/>
          <p:cNvSpPr/>
          <p:nvPr/>
        </p:nvSpPr>
        <p:spPr>
          <a:xfrm>
            <a:off x="400050" y="2455664"/>
            <a:ext cx="4093369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8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5" y="22699"/>
                </a:lnTo>
                <a:lnTo>
                  <a:pt x="310" y="16853"/>
                </a:lnTo>
                <a:lnTo>
                  <a:pt x="369" y="11808"/>
                </a:lnTo>
                <a:lnTo>
                  <a:pt x="431" y="7612"/>
                </a:lnTo>
                <a:lnTo>
                  <a:pt x="495" y="4306"/>
                </a:lnTo>
                <a:lnTo>
                  <a:pt x="562" y="1921"/>
                </a:lnTo>
                <a:lnTo>
                  <a:pt x="630" y="482"/>
                </a:lnTo>
                <a:lnTo>
                  <a:pt x="698" y="0"/>
                </a:lnTo>
                <a:lnTo>
                  <a:pt x="99302" y="0"/>
                </a:lnTo>
                <a:lnTo>
                  <a:pt x="99370" y="482"/>
                </a:lnTo>
                <a:lnTo>
                  <a:pt x="99438" y="1921"/>
                </a:lnTo>
                <a:lnTo>
                  <a:pt x="99505" y="4306"/>
                </a:lnTo>
                <a:lnTo>
                  <a:pt x="99569" y="7612"/>
                </a:lnTo>
                <a:lnTo>
                  <a:pt x="99631" y="11808"/>
                </a:lnTo>
                <a:lnTo>
                  <a:pt x="99690" y="16853"/>
                </a:lnTo>
                <a:lnTo>
                  <a:pt x="99745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2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2" y="100000"/>
                </a:lnTo>
                <a:lnTo>
                  <a:pt x="698" y="100000"/>
                </a:lnTo>
                <a:lnTo>
                  <a:pt x="698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5184-23"/>
          <p:cNvSpPr/>
          <p:nvPr/>
        </p:nvSpPr>
        <p:spPr>
          <a:xfrm>
            <a:off x="4650581" y="2455664"/>
            <a:ext cx="4093369" cy="872877"/>
          </a:xfrm>
          <a:prstGeom prst="roundRect">
            <a:avLst>
              <a:gd name="adj" fmla="val 436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9439835186-28"/>
          <p:cNvSpPr/>
          <p:nvPr/>
        </p:nvSpPr>
        <p:spPr>
          <a:xfrm>
            <a:off x="4650581" y="2455664"/>
            <a:ext cx="4093369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8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5" y="22699"/>
                </a:lnTo>
                <a:lnTo>
                  <a:pt x="310" y="16853"/>
                </a:lnTo>
                <a:lnTo>
                  <a:pt x="369" y="11808"/>
                </a:lnTo>
                <a:lnTo>
                  <a:pt x="431" y="7612"/>
                </a:lnTo>
                <a:lnTo>
                  <a:pt x="495" y="4306"/>
                </a:lnTo>
                <a:lnTo>
                  <a:pt x="562" y="1921"/>
                </a:lnTo>
                <a:lnTo>
                  <a:pt x="630" y="482"/>
                </a:lnTo>
                <a:lnTo>
                  <a:pt x="698" y="0"/>
                </a:lnTo>
                <a:lnTo>
                  <a:pt x="99302" y="0"/>
                </a:lnTo>
                <a:lnTo>
                  <a:pt x="99370" y="482"/>
                </a:lnTo>
                <a:lnTo>
                  <a:pt x="99438" y="1921"/>
                </a:lnTo>
                <a:lnTo>
                  <a:pt x="99505" y="4306"/>
                </a:lnTo>
                <a:lnTo>
                  <a:pt x="99569" y="7612"/>
                </a:lnTo>
                <a:lnTo>
                  <a:pt x="99631" y="11808"/>
                </a:lnTo>
                <a:lnTo>
                  <a:pt x="99690" y="16853"/>
                </a:lnTo>
                <a:lnTo>
                  <a:pt x="99745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2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2" y="100000"/>
                </a:lnTo>
                <a:lnTo>
                  <a:pt x="698" y="100000"/>
                </a:lnTo>
                <a:lnTo>
                  <a:pt x="698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5185-24"/>
          <p:cNvSpPr/>
          <p:nvPr/>
        </p:nvSpPr>
        <p:spPr>
          <a:xfrm>
            <a:off x="400050" y="3485704"/>
            <a:ext cx="8343900" cy="550069"/>
          </a:xfrm>
          <a:prstGeom prst="roundRect">
            <a:avLst>
              <a:gd name="adj" fmla="val 692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3" name="el-1789439835186-29"/>
          <p:cNvSpPr/>
          <p:nvPr/>
        </p:nvSpPr>
        <p:spPr>
          <a:xfrm>
            <a:off x="400050" y="3485704"/>
            <a:ext cx="83439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2" y="90198"/>
                </a:lnTo>
                <a:lnTo>
                  <a:pt x="7" y="80491"/>
                </a:lnTo>
                <a:lnTo>
                  <a:pt x="15" y="70972"/>
                </a:lnTo>
                <a:lnTo>
                  <a:pt x="26" y="61732"/>
                </a:lnTo>
                <a:lnTo>
                  <a:pt x="40" y="52860"/>
                </a:lnTo>
                <a:lnTo>
                  <a:pt x="58" y="44443"/>
                </a:lnTo>
                <a:lnTo>
                  <a:pt x="78" y="36561"/>
                </a:lnTo>
                <a:lnTo>
                  <a:pt x="100" y="29289"/>
                </a:lnTo>
                <a:lnTo>
                  <a:pt x="125" y="22699"/>
                </a:lnTo>
                <a:lnTo>
                  <a:pt x="152" y="16853"/>
                </a:lnTo>
                <a:lnTo>
                  <a:pt x="181" y="11808"/>
                </a:lnTo>
                <a:lnTo>
                  <a:pt x="211" y="7612"/>
                </a:lnTo>
                <a:lnTo>
                  <a:pt x="243" y="4306"/>
                </a:lnTo>
                <a:lnTo>
                  <a:pt x="276" y="1921"/>
                </a:lnTo>
                <a:lnTo>
                  <a:pt x="309" y="482"/>
                </a:lnTo>
                <a:lnTo>
                  <a:pt x="342" y="0"/>
                </a:lnTo>
                <a:lnTo>
                  <a:pt x="99658" y="0"/>
                </a:lnTo>
                <a:lnTo>
                  <a:pt x="99691" y="482"/>
                </a:lnTo>
                <a:lnTo>
                  <a:pt x="99724" y="1921"/>
                </a:lnTo>
                <a:lnTo>
                  <a:pt x="99757" y="4306"/>
                </a:lnTo>
                <a:lnTo>
                  <a:pt x="99789" y="7612"/>
                </a:lnTo>
                <a:lnTo>
                  <a:pt x="99819" y="11808"/>
                </a:lnTo>
                <a:lnTo>
                  <a:pt x="99848" y="16853"/>
                </a:lnTo>
                <a:lnTo>
                  <a:pt x="99875" y="22699"/>
                </a:lnTo>
                <a:lnTo>
                  <a:pt x="99900" y="29289"/>
                </a:lnTo>
                <a:lnTo>
                  <a:pt x="99922" y="36561"/>
                </a:lnTo>
                <a:lnTo>
                  <a:pt x="99942" y="44443"/>
                </a:lnTo>
                <a:lnTo>
                  <a:pt x="99960" y="52860"/>
                </a:lnTo>
                <a:lnTo>
                  <a:pt x="99974" y="61732"/>
                </a:lnTo>
                <a:lnTo>
                  <a:pt x="99985" y="70972"/>
                </a:lnTo>
                <a:lnTo>
                  <a:pt x="99993" y="80491"/>
                </a:lnTo>
                <a:lnTo>
                  <a:pt x="99998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658" y="100000"/>
                </a:lnTo>
                <a:lnTo>
                  <a:pt x="342" y="100000"/>
                </a:lnTo>
                <a:lnTo>
                  <a:pt x="34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5189-35"/>
          <p:cNvSpPr txBox="1"/>
          <p:nvPr/>
        </p:nvSpPr>
        <p:spPr>
          <a:xfrm>
            <a:off x="4016127" y="1368475"/>
            <a:ext cx="743611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35" name="el-1789439835190-36"/>
          <p:cNvSpPr txBox="1"/>
          <p:nvPr/>
        </p:nvSpPr>
        <p:spPr>
          <a:xfrm>
            <a:off x="8266658" y="1368475"/>
            <a:ext cx="743611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36" name="el-1789439835190-37"/>
          <p:cNvSpPr txBox="1"/>
          <p:nvPr/>
        </p:nvSpPr>
        <p:spPr>
          <a:xfrm>
            <a:off x="4016127" y="2398514"/>
            <a:ext cx="743611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37" name="el-1789439835190-38"/>
          <p:cNvSpPr txBox="1"/>
          <p:nvPr/>
        </p:nvSpPr>
        <p:spPr>
          <a:xfrm>
            <a:off x="8266658" y="2398514"/>
            <a:ext cx="743611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38" name="el-1789439835190-39"/>
          <p:cNvSpPr txBox="1"/>
          <p:nvPr/>
        </p:nvSpPr>
        <p:spPr>
          <a:xfrm>
            <a:off x="8266658" y="3428554"/>
            <a:ext cx="743611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6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/>
          </a:p>
        </p:txBody>
      </p:sp>
      <p:sp>
        <p:nvSpPr>
          <p:cNvPr id="39" name="el-1789439835193-45"/>
          <p:cNvSpPr/>
          <p:nvPr/>
        </p:nvSpPr>
        <p:spPr>
          <a:xfrm>
            <a:off x="578644" y="159707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5193-46"/>
          <p:cNvSpPr/>
          <p:nvPr/>
        </p:nvSpPr>
        <p:spPr>
          <a:xfrm>
            <a:off x="4829175" y="159707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439835218-63"/>
          <p:cNvSpPr/>
          <p:nvPr/>
        </p:nvSpPr>
        <p:spPr>
          <a:xfrm>
            <a:off x="4915111" y="1679584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9439835193-47"/>
          <p:cNvSpPr/>
          <p:nvPr/>
        </p:nvSpPr>
        <p:spPr>
          <a:xfrm>
            <a:off x="578644" y="2627114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35218-64"/>
          <p:cNvSpPr/>
          <p:nvPr/>
        </p:nvSpPr>
        <p:spPr>
          <a:xfrm>
            <a:off x="645616" y="2709267"/>
            <a:ext cx="151805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9875" y="12231"/>
                </a:moveTo>
                <a:lnTo>
                  <a:pt x="39875" y="12231"/>
                </a:lnTo>
                <a:lnTo>
                  <a:pt x="59750" y="12231"/>
                </a:lnTo>
                <a:lnTo>
                  <a:pt x="59750" y="24538"/>
                </a:lnTo>
                <a:lnTo>
                  <a:pt x="39875" y="24538"/>
                </a:lnTo>
                <a:lnTo>
                  <a:pt x="39875" y="12231"/>
                </a:lnTo>
                <a:moveTo>
                  <a:pt x="37375" y="0"/>
                </a:moveTo>
                <a:lnTo>
                  <a:pt x="37375" y="0"/>
                </a:lnTo>
                <a:cubicBezTo>
                  <a:pt x="35292" y="103"/>
                  <a:pt x="33521" y="1000"/>
                  <a:pt x="32063" y="2692"/>
                </a:cubicBezTo>
                <a:lnTo>
                  <a:pt x="32063" y="2692"/>
                </a:lnTo>
                <a:lnTo>
                  <a:pt x="32063" y="2692"/>
                </a:lnTo>
                <a:cubicBezTo>
                  <a:pt x="30729" y="4487"/>
                  <a:pt x="30000" y="6667"/>
                  <a:pt x="29875" y="9231"/>
                </a:cubicBezTo>
                <a:lnTo>
                  <a:pt x="29875" y="9231"/>
                </a:lnTo>
                <a:lnTo>
                  <a:pt x="29875" y="27615"/>
                </a:lnTo>
                <a:cubicBezTo>
                  <a:pt x="30000" y="30128"/>
                  <a:pt x="30729" y="32282"/>
                  <a:pt x="32063" y="34077"/>
                </a:cubicBezTo>
                <a:lnTo>
                  <a:pt x="32063" y="34077"/>
                </a:lnTo>
                <a:cubicBezTo>
                  <a:pt x="33521" y="35769"/>
                  <a:pt x="35292" y="36667"/>
                  <a:pt x="37375" y="36769"/>
                </a:cubicBezTo>
                <a:lnTo>
                  <a:pt x="37375" y="36769"/>
                </a:lnTo>
                <a:lnTo>
                  <a:pt x="44813" y="36769"/>
                </a:lnTo>
                <a:lnTo>
                  <a:pt x="44813" y="42923"/>
                </a:lnTo>
                <a:lnTo>
                  <a:pt x="5000" y="42923"/>
                </a:lnTo>
                <a:cubicBezTo>
                  <a:pt x="3542" y="42923"/>
                  <a:pt x="2333" y="43487"/>
                  <a:pt x="1375" y="44615"/>
                </a:cubicBezTo>
                <a:lnTo>
                  <a:pt x="1375" y="44615"/>
                </a:lnTo>
                <a:cubicBezTo>
                  <a:pt x="458" y="45795"/>
                  <a:pt x="0" y="47282"/>
                  <a:pt x="0" y="49077"/>
                </a:cubicBezTo>
                <a:lnTo>
                  <a:pt x="0" y="49077"/>
                </a:lnTo>
                <a:cubicBezTo>
                  <a:pt x="0" y="50821"/>
                  <a:pt x="458" y="52282"/>
                  <a:pt x="1375" y="53462"/>
                </a:cubicBezTo>
                <a:lnTo>
                  <a:pt x="1375" y="53462"/>
                </a:lnTo>
                <a:cubicBezTo>
                  <a:pt x="2333" y="54590"/>
                  <a:pt x="3542" y="55154"/>
                  <a:pt x="5000" y="55154"/>
                </a:cubicBezTo>
                <a:lnTo>
                  <a:pt x="5000" y="55154"/>
                </a:lnTo>
                <a:lnTo>
                  <a:pt x="19938" y="55154"/>
                </a:lnTo>
                <a:lnTo>
                  <a:pt x="19938" y="61308"/>
                </a:lnTo>
                <a:lnTo>
                  <a:pt x="12438" y="61308"/>
                </a:lnTo>
                <a:cubicBezTo>
                  <a:pt x="10354" y="61410"/>
                  <a:pt x="8604" y="62308"/>
                  <a:pt x="7187" y="64000"/>
                </a:cubicBezTo>
                <a:lnTo>
                  <a:pt x="7187" y="64000"/>
                </a:lnTo>
                <a:cubicBezTo>
                  <a:pt x="5813" y="65795"/>
                  <a:pt x="5083" y="67949"/>
                  <a:pt x="5000" y="70462"/>
                </a:cubicBezTo>
                <a:lnTo>
                  <a:pt x="5000" y="70462"/>
                </a:lnTo>
                <a:lnTo>
                  <a:pt x="5000" y="88846"/>
                </a:lnTo>
                <a:cubicBezTo>
                  <a:pt x="5083" y="91410"/>
                  <a:pt x="5813" y="93590"/>
                  <a:pt x="7187" y="95385"/>
                </a:cubicBezTo>
                <a:lnTo>
                  <a:pt x="7187" y="95385"/>
                </a:lnTo>
                <a:cubicBezTo>
                  <a:pt x="8604" y="97077"/>
                  <a:pt x="10354" y="97974"/>
                  <a:pt x="12438" y="98077"/>
                </a:cubicBezTo>
                <a:lnTo>
                  <a:pt x="12438" y="98077"/>
                </a:lnTo>
                <a:lnTo>
                  <a:pt x="37375" y="98077"/>
                </a:lnTo>
                <a:cubicBezTo>
                  <a:pt x="39417" y="97974"/>
                  <a:pt x="41167" y="97077"/>
                  <a:pt x="42625" y="95385"/>
                </a:cubicBezTo>
                <a:lnTo>
                  <a:pt x="42625" y="95385"/>
                </a:lnTo>
                <a:cubicBezTo>
                  <a:pt x="44000" y="93590"/>
                  <a:pt x="44729" y="91410"/>
                  <a:pt x="44813" y="88846"/>
                </a:cubicBezTo>
                <a:lnTo>
                  <a:pt x="44813" y="88846"/>
                </a:lnTo>
                <a:lnTo>
                  <a:pt x="44813" y="70462"/>
                </a:lnTo>
                <a:cubicBezTo>
                  <a:pt x="44729" y="67949"/>
                  <a:pt x="44000" y="65795"/>
                  <a:pt x="42625" y="64000"/>
                </a:cubicBezTo>
                <a:lnTo>
                  <a:pt x="42625" y="64000"/>
                </a:lnTo>
                <a:cubicBezTo>
                  <a:pt x="41167" y="62308"/>
                  <a:pt x="39417" y="61410"/>
                  <a:pt x="37375" y="61308"/>
                </a:cubicBezTo>
                <a:lnTo>
                  <a:pt x="37375" y="61308"/>
                </a:lnTo>
                <a:lnTo>
                  <a:pt x="29875" y="61308"/>
                </a:lnTo>
                <a:lnTo>
                  <a:pt x="29875" y="55154"/>
                </a:lnTo>
                <a:lnTo>
                  <a:pt x="69750" y="55154"/>
                </a:lnTo>
                <a:lnTo>
                  <a:pt x="69750" y="61308"/>
                </a:lnTo>
                <a:lnTo>
                  <a:pt x="62250" y="61308"/>
                </a:lnTo>
                <a:cubicBezTo>
                  <a:pt x="60167" y="61410"/>
                  <a:pt x="58396" y="62308"/>
                  <a:pt x="56938" y="64000"/>
                </a:cubicBezTo>
                <a:lnTo>
                  <a:pt x="56938" y="64000"/>
                </a:lnTo>
                <a:cubicBezTo>
                  <a:pt x="55604" y="65795"/>
                  <a:pt x="54896" y="67949"/>
                  <a:pt x="54813" y="70462"/>
                </a:cubicBezTo>
                <a:lnTo>
                  <a:pt x="54813" y="70462"/>
                </a:lnTo>
                <a:lnTo>
                  <a:pt x="54813" y="88846"/>
                </a:lnTo>
                <a:cubicBezTo>
                  <a:pt x="54896" y="91410"/>
                  <a:pt x="55604" y="93590"/>
                  <a:pt x="56938" y="95385"/>
                </a:cubicBezTo>
                <a:lnTo>
                  <a:pt x="56938" y="95385"/>
                </a:lnTo>
                <a:cubicBezTo>
                  <a:pt x="58396" y="97077"/>
                  <a:pt x="60167" y="97974"/>
                  <a:pt x="62250" y="98077"/>
                </a:cubicBezTo>
                <a:lnTo>
                  <a:pt x="62250" y="98077"/>
                </a:lnTo>
                <a:lnTo>
                  <a:pt x="87188" y="98077"/>
                </a:lnTo>
                <a:cubicBezTo>
                  <a:pt x="89229" y="97974"/>
                  <a:pt x="90979" y="97077"/>
                  <a:pt x="92438" y="95385"/>
                </a:cubicBezTo>
                <a:lnTo>
                  <a:pt x="92438" y="95385"/>
                </a:lnTo>
                <a:cubicBezTo>
                  <a:pt x="93813" y="93590"/>
                  <a:pt x="94542" y="91410"/>
                  <a:pt x="94625" y="88846"/>
                </a:cubicBezTo>
                <a:lnTo>
                  <a:pt x="94625" y="88846"/>
                </a:lnTo>
                <a:lnTo>
                  <a:pt x="94625" y="70462"/>
                </a:lnTo>
                <a:cubicBezTo>
                  <a:pt x="94542" y="67949"/>
                  <a:pt x="93813" y="65795"/>
                  <a:pt x="92438" y="64000"/>
                </a:cubicBezTo>
                <a:lnTo>
                  <a:pt x="92438" y="64000"/>
                </a:lnTo>
                <a:cubicBezTo>
                  <a:pt x="90979" y="62308"/>
                  <a:pt x="89229" y="61410"/>
                  <a:pt x="87188" y="61308"/>
                </a:cubicBezTo>
                <a:lnTo>
                  <a:pt x="87188" y="61308"/>
                </a:lnTo>
                <a:lnTo>
                  <a:pt x="79688" y="61308"/>
                </a:lnTo>
                <a:lnTo>
                  <a:pt x="79688" y="55154"/>
                </a:lnTo>
                <a:lnTo>
                  <a:pt x="94625" y="55154"/>
                </a:lnTo>
                <a:cubicBezTo>
                  <a:pt x="96083" y="55154"/>
                  <a:pt x="97271" y="54590"/>
                  <a:pt x="98188" y="53462"/>
                </a:cubicBezTo>
                <a:lnTo>
                  <a:pt x="98188" y="53462"/>
                </a:lnTo>
                <a:cubicBezTo>
                  <a:pt x="99146" y="52282"/>
                  <a:pt x="99625" y="50821"/>
                  <a:pt x="99625" y="49077"/>
                </a:cubicBezTo>
                <a:lnTo>
                  <a:pt x="99625" y="49077"/>
                </a:lnTo>
                <a:cubicBezTo>
                  <a:pt x="99625" y="47282"/>
                  <a:pt x="99146" y="45795"/>
                  <a:pt x="98188" y="44615"/>
                </a:cubicBezTo>
                <a:lnTo>
                  <a:pt x="98188" y="44615"/>
                </a:lnTo>
                <a:cubicBezTo>
                  <a:pt x="97271" y="43487"/>
                  <a:pt x="96083" y="42923"/>
                  <a:pt x="94625" y="42923"/>
                </a:cubicBezTo>
                <a:lnTo>
                  <a:pt x="94625" y="42923"/>
                </a:lnTo>
                <a:lnTo>
                  <a:pt x="54813" y="42923"/>
                </a:lnTo>
                <a:lnTo>
                  <a:pt x="54813" y="36769"/>
                </a:lnTo>
                <a:lnTo>
                  <a:pt x="62250" y="36769"/>
                </a:lnTo>
                <a:cubicBezTo>
                  <a:pt x="64333" y="36667"/>
                  <a:pt x="66104" y="35769"/>
                  <a:pt x="67563" y="34077"/>
                </a:cubicBezTo>
                <a:lnTo>
                  <a:pt x="67563" y="34077"/>
                </a:lnTo>
                <a:cubicBezTo>
                  <a:pt x="68896" y="32282"/>
                  <a:pt x="69625" y="30128"/>
                  <a:pt x="69750" y="27615"/>
                </a:cubicBezTo>
                <a:lnTo>
                  <a:pt x="69750" y="27615"/>
                </a:lnTo>
                <a:lnTo>
                  <a:pt x="69750" y="9231"/>
                </a:lnTo>
                <a:cubicBezTo>
                  <a:pt x="69625" y="6667"/>
                  <a:pt x="68896" y="4487"/>
                  <a:pt x="67563" y="2692"/>
                </a:cubicBezTo>
                <a:lnTo>
                  <a:pt x="67563" y="2692"/>
                </a:lnTo>
                <a:cubicBezTo>
                  <a:pt x="66104" y="1000"/>
                  <a:pt x="64333" y="103"/>
                  <a:pt x="62250" y="0"/>
                </a:cubicBezTo>
                <a:lnTo>
                  <a:pt x="62250" y="0"/>
                </a:lnTo>
                <a:lnTo>
                  <a:pt x="37375" y="0"/>
                </a:lnTo>
                <a:moveTo>
                  <a:pt x="14938" y="85846"/>
                </a:moveTo>
                <a:lnTo>
                  <a:pt x="14938" y="85846"/>
                </a:lnTo>
                <a:lnTo>
                  <a:pt x="14938" y="73538"/>
                </a:lnTo>
                <a:lnTo>
                  <a:pt x="34875" y="73538"/>
                </a:lnTo>
                <a:lnTo>
                  <a:pt x="34875" y="85846"/>
                </a:lnTo>
                <a:lnTo>
                  <a:pt x="14938" y="85846"/>
                </a:lnTo>
                <a:moveTo>
                  <a:pt x="64750" y="73538"/>
                </a:moveTo>
                <a:lnTo>
                  <a:pt x="64750" y="73538"/>
                </a:lnTo>
                <a:lnTo>
                  <a:pt x="84688" y="73538"/>
                </a:lnTo>
                <a:lnTo>
                  <a:pt x="84688" y="85846"/>
                </a:lnTo>
                <a:lnTo>
                  <a:pt x="64750" y="85846"/>
                </a:lnTo>
                <a:lnTo>
                  <a:pt x="64750" y="7353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5194-48"/>
          <p:cNvSpPr/>
          <p:nvPr/>
        </p:nvSpPr>
        <p:spPr>
          <a:xfrm>
            <a:off x="4829175" y="2627114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5219-65"/>
          <p:cNvSpPr/>
          <p:nvPr/>
        </p:nvSpPr>
        <p:spPr>
          <a:xfrm>
            <a:off x="4912239" y="2716857"/>
            <a:ext cx="119622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54" y="5455"/>
                </a:moveTo>
                <a:lnTo>
                  <a:pt x="3154" y="5455"/>
                </a:lnTo>
                <a:cubicBezTo>
                  <a:pt x="3410" y="2121"/>
                  <a:pt x="4923" y="303"/>
                  <a:pt x="7692" y="0"/>
                </a:cubicBezTo>
                <a:lnTo>
                  <a:pt x="7692" y="0"/>
                </a:lnTo>
                <a:lnTo>
                  <a:pt x="13846" y="0"/>
                </a:lnTo>
                <a:cubicBezTo>
                  <a:pt x="16667" y="303"/>
                  <a:pt x="18205" y="2121"/>
                  <a:pt x="18462" y="5455"/>
                </a:cubicBezTo>
                <a:lnTo>
                  <a:pt x="18462" y="5455"/>
                </a:lnTo>
                <a:lnTo>
                  <a:pt x="18462" y="32636"/>
                </a:lnTo>
                <a:lnTo>
                  <a:pt x="21538" y="32636"/>
                </a:lnTo>
                <a:cubicBezTo>
                  <a:pt x="24308" y="32939"/>
                  <a:pt x="25821" y="34727"/>
                  <a:pt x="26077" y="38000"/>
                </a:cubicBezTo>
                <a:lnTo>
                  <a:pt x="26077" y="38000"/>
                </a:lnTo>
                <a:cubicBezTo>
                  <a:pt x="25821" y="41333"/>
                  <a:pt x="24308" y="43152"/>
                  <a:pt x="21538" y="43455"/>
                </a:cubicBezTo>
                <a:lnTo>
                  <a:pt x="21538" y="43455"/>
                </a:lnTo>
                <a:lnTo>
                  <a:pt x="6154" y="43455"/>
                </a:lnTo>
                <a:cubicBezTo>
                  <a:pt x="3385" y="43152"/>
                  <a:pt x="1872" y="41333"/>
                  <a:pt x="1615" y="38000"/>
                </a:cubicBezTo>
                <a:lnTo>
                  <a:pt x="1615" y="38000"/>
                </a:lnTo>
                <a:cubicBezTo>
                  <a:pt x="1872" y="34727"/>
                  <a:pt x="3385" y="32939"/>
                  <a:pt x="6154" y="32636"/>
                </a:cubicBezTo>
                <a:lnTo>
                  <a:pt x="6154" y="32636"/>
                </a:lnTo>
                <a:lnTo>
                  <a:pt x="9231" y="32636"/>
                </a:lnTo>
                <a:lnTo>
                  <a:pt x="9231" y="10909"/>
                </a:lnTo>
                <a:lnTo>
                  <a:pt x="7692" y="10909"/>
                </a:lnTo>
                <a:cubicBezTo>
                  <a:pt x="4923" y="10606"/>
                  <a:pt x="3410" y="8788"/>
                  <a:pt x="3154" y="5455"/>
                </a:cubicBezTo>
                <a:lnTo>
                  <a:pt x="3154" y="5455"/>
                </a:lnTo>
                <a:moveTo>
                  <a:pt x="15231" y="69909"/>
                </a:moveTo>
                <a:lnTo>
                  <a:pt x="15231" y="69909"/>
                </a:lnTo>
                <a:cubicBezTo>
                  <a:pt x="13538" y="68273"/>
                  <a:pt x="12000" y="68364"/>
                  <a:pt x="10615" y="70182"/>
                </a:cubicBezTo>
                <a:lnTo>
                  <a:pt x="10615" y="70182"/>
                </a:lnTo>
                <a:lnTo>
                  <a:pt x="8462" y="73818"/>
                </a:lnTo>
                <a:cubicBezTo>
                  <a:pt x="6564" y="76364"/>
                  <a:pt x="4410" y="76818"/>
                  <a:pt x="2000" y="75182"/>
                </a:cubicBezTo>
                <a:lnTo>
                  <a:pt x="2000" y="75182"/>
                </a:lnTo>
                <a:cubicBezTo>
                  <a:pt x="-205" y="72879"/>
                  <a:pt x="-590" y="70303"/>
                  <a:pt x="846" y="67455"/>
                </a:cubicBezTo>
                <a:lnTo>
                  <a:pt x="846" y="67455"/>
                </a:lnTo>
                <a:lnTo>
                  <a:pt x="3154" y="63818"/>
                </a:lnTo>
                <a:cubicBezTo>
                  <a:pt x="5564" y="60061"/>
                  <a:pt x="8615" y="58121"/>
                  <a:pt x="12308" y="58000"/>
                </a:cubicBezTo>
                <a:lnTo>
                  <a:pt x="12308" y="58000"/>
                </a:lnTo>
                <a:cubicBezTo>
                  <a:pt x="16000" y="57818"/>
                  <a:pt x="19256" y="59455"/>
                  <a:pt x="22077" y="62909"/>
                </a:cubicBezTo>
                <a:lnTo>
                  <a:pt x="22077" y="62909"/>
                </a:lnTo>
                <a:cubicBezTo>
                  <a:pt x="24128" y="65818"/>
                  <a:pt x="25103" y="69000"/>
                  <a:pt x="25000" y="72455"/>
                </a:cubicBezTo>
                <a:lnTo>
                  <a:pt x="25000" y="72455"/>
                </a:lnTo>
                <a:cubicBezTo>
                  <a:pt x="25000" y="76091"/>
                  <a:pt x="23974" y="79242"/>
                  <a:pt x="21923" y="81909"/>
                </a:cubicBezTo>
                <a:lnTo>
                  <a:pt x="21923" y="81909"/>
                </a:lnTo>
                <a:lnTo>
                  <a:pt x="15231" y="90545"/>
                </a:lnTo>
                <a:lnTo>
                  <a:pt x="21538" y="90545"/>
                </a:lnTo>
                <a:cubicBezTo>
                  <a:pt x="24308" y="90848"/>
                  <a:pt x="25821" y="92667"/>
                  <a:pt x="26077" y="96000"/>
                </a:cubicBezTo>
                <a:lnTo>
                  <a:pt x="26077" y="96000"/>
                </a:lnTo>
                <a:cubicBezTo>
                  <a:pt x="25821" y="99333"/>
                  <a:pt x="24308" y="101152"/>
                  <a:pt x="21538" y="101455"/>
                </a:cubicBezTo>
                <a:lnTo>
                  <a:pt x="21538" y="101455"/>
                </a:lnTo>
                <a:lnTo>
                  <a:pt x="4692" y="101455"/>
                </a:lnTo>
                <a:cubicBezTo>
                  <a:pt x="2744" y="101273"/>
                  <a:pt x="1333" y="100212"/>
                  <a:pt x="462" y="98273"/>
                </a:cubicBezTo>
                <a:lnTo>
                  <a:pt x="462" y="98273"/>
                </a:lnTo>
                <a:cubicBezTo>
                  <a:pt x="-205" y="95970"/>
                  <a:pt x="51" y="94000"/>
                  <a:pt x="1231" y="92364"/>
                </a:cubicBezTo>
                <a:lnTo>
                  <a:pt x="1231" y="92364"/>
                </a:lnTo>
                <a:lnTo>
                  <a:pt x="15000" y="74727"/>
                </a:lnTo>
                <a:cubicBezTo>
                  <a:pt x="16026" y="73212"/>
                  <a:pt x="16103" y="71606"/>
                  <a:pt x="15231" y="69909"/>
                </a:cubicBezTo>
                <a:lnTo>
                  <a:pt x="15231" y="69909"/>
                </a:lnTo>
                <a:moveTo>
                  <a:pt x="41462" y="7273"/>
                </a:moveTo>
                <a:lnTo>
                  <a:pt x="41462" y="7273"/>
                </a:lnTo>
                <a:lnTo>
                  <a:pt x="90462" y="7273"/>
                </a:lnTo>
                <a:cubicBezTo>
                  <a:pt x="92256" y="7273"/>
                  <a:pt x="93718" y="7939"/>
                  <a:pt x="94846" y="9273"/>
                </a:cubicBezTo>
                <a:lnTo>
                  <a:pt x="94846" y="9273"/>
                </a:lnTo>
                <a:cubicBezTo>
                  <a:pt x="96026" y="10667"/>
                  <a:pt x="96615" y="12394"/>
                  <a:pt x="96615" y="14455"/>
                </a:cubicBezTo>
                <a:lnTo>
                  <a:pt x="96615" y="14455"/>
                </a:lnTo>
                <a:cubicBezTo>
                  <a:pt x="96615" y="16576"/>
                  <a:pt x="96026" y="18333"/>
                  <a:pt x="94846" y="19727"/>
                </a:cubicBezTo>
                <a:lnTo>
                  <a:pt x="94846" y="19727"/>
                </a:lnTo>
                <a:cubicBezTo>
                  <a:pt x="93718" y="21061"/>
                  <a:pt x="92256" y="21727"/>
                  <a:pt x="90462" y="21727"/>
                </a:cubicBezTo>
                <a:lnTo>
                  <a:pt x="90462" y="21727"/>
                </a:lnTo>
                <a:lnTo>
                  <a:pt x="41462" y="21727"/>
                </a:lnTo>
                <a:cubicBezTo>
                  <a:pt x="39667" y="21727"/>
                  <a:pt x="38179" y="21061"/>
                  <a:pt x="37000" y="19727"/>
                </a:cubicBezTo>
                <a:lnTo>
                  <a:pt x="37000" y="19727"/>
                </a:lnTo>
                <a:cubicBezTo>
                  <a:pt x="35872" y="18333"/>
                  <a:pt x="35308" y="16576"/>
                  <a:pt x="35308" y="14455"/>
                </a:cubicBezTo>
                <a:lnTo>
                  <a:pt x="35308" y="14455"/>
                </a:lnTo>
                <a:cubicBezTo>
                  <a:pt x="35308" y="12394"/>
                  <a:pt x="35872" y="10667"/>
                  <a:pt x="37000" y="9273"/>
                </a:cubicBezTo>
                <a:lnTo>
                  <a:pt x="37000" y="9273"/>
                </a:lnTo>
                <a:cubicBezTo>
                  <a:pt x="38179" y="7939"/>
                  <a:pt x="39667" y="7273"/>
                  <a:pt x="41462" y="7273"/>
                </a:cubicBezTo>
                <a:lnTo>
                  <a:pt x="41462" y="7273"/>
                </a:lnTo>
                <a:moveTo>
                  <a:pt x="41462" y="43455"/>
                </a:moveTo>
                <a:lnTo>
                  <a:pt x="41462" y="43455"/>
                </a:lnTo>
                <a:lnTo>
                  <a:pt x="90462" y="43455"/>
                </a:lnTo>
                <a:cubicBezTo>
                  <a:pt x="92256" y="43455"/>
                  <a:pt x="93718" y="44152"/>
                  <a:pt x="94846" y="45545"/>
                </a:cubicBezTo>
                <a:lnTo>
                  <a:pt x="94846" y="45545"/>
                </a:lnTo>
                <a:cubicBezTo>
                  <a:pt x="96026" y="46879"/>
                  <a:pt x="96615" y="48606"/>
                  <a:pt x="96615" y="50727"/>
                </a:cubicBezTo>
                <a:lnTo>
                  <a:pt x="96615" y="50727"/>
                </a:lnTo>
                <a:cubicBezTo>
                  <a:pt x="96615" y="52848"/>
                  <a:pt x="96026" y="54576"/>
                  <a:pt x="94846" y="55909"/>
                </a:cubicBezTo>
                <a:lnTo>
                  <a:pt x="94846" y="55909"/>
                </a:lnTo>
                <a:cubicBezTo>
                  <a:pt x="93718" y="57303"/>
                  <a:pt x="92256" y="58000"/>
                  <a:pt x="90462" y="58000"/>
                </a:cubicBezTo>
                <a:lnTo>
                  <a:pt x="90462" y="58000"/>
                </a:lnTo>
                <a:lnTo>
                  <a:pt x="41462" y="58000"/>
                </a:lnTo>
                <a:cubicBezTo>
                  <a:pt x="39667" y="58000"/>
                  <a:pt x="38179" y="57303"/>
                  <a:pt x="37000" y="55909"/>
                </a:cubicBezTo>
                <a:lnTo>
                  <a:pt x="37000" y="55909"/>
                </a:lnTo>
                <a:cubicBezTo>
                  <a:pt x="35872" y="54576"/>
                  <a:pt x="35308" y="52848"/>
                  <a:pt x="35308" y="50727"/>
                </a:cubicBezTo>
                <a:lnTo>
                  <a:pt x="35308" y="50727"/>
                </a:lnTo>
                <a:cubicBezTo>
                  <a:pt x="35308" y="48606"/>
                  <a:pt x="35872" y="46879"/>
                  <a:pt x="37000" y="45545"/>
                </a:cubicBezTo>
                <a:lnTo>
                  <a:pt x="37000" y="45545"/>
                </a:lnTo>
                <a:cubicBezTo>
                  <a:pt x="38179" y="44152"/>
                  <a:pt x="39667" y="43455"/>
                  <a:pt x="41462" y="43455"/>
                </a:cubicBezTo>
                <a:lnTo>
                  <a:pt x="41462" y="43455"/>
                </a:lnTo>
                <a:moveTo>
                  <a:pt x="41462" y="79727"/>
                </a:moveTo>
                <a:lnTo>
                  <a:pt x="41462" y="79727"/>
                </a:lnTo>
                <a:lnTo>
                  <a:pt x="90462" y="79727"/>
                </a:lnTo>
                <a:cubicBezTo>
                  <a:pt x="92256" y="79727"/>
                  <a:pt x="93718" y="80394"/>
                  <a:pt x="94846" y="81727"/>
                </a:cubicBezTo>
                <a:lnTo>
                  <a:pt x="94846" y="81727"/>
                </a:lnTo>
                <a:cubicBezTo>
                  <a:pt x="96026" y="83061"/>
                  <a:pt x="96615" y="84788"/>
                  <a:pt x="96615" y="86909"/>
                </a:cubicBezTo>
                <a:lnTo>
                  <a:pt x="96615" y="86909"/>
                </a:lnTo>
                <a:cubicBezTo>
                  <a:pt x="96615" y="89030"/>
                  <a:pt x="96026" y="90788"/>
                  <a:pt x="94846" y="92182"/>
                </a:cubicBezTo>
                <a:lnTo>
                  <a:pt x="94846" y="92182"/>
                </a:lnTo>
                <a:cubicBezTo>
                  <a:pt x="93718" y="93515"/>
                  <a:pt x="92256" y="94182"/>
                  <a:pt x="90462" y="94182"/>
                </a:cubicBezTo>
                <a:lnTo>
                  <a:pt x="90462" y="94182"/>
                </a:lnTo>
                <a:lnTo>
                  <a:pt x="41462" y="94182"/>
                </a:lnTo>
                <a:cubicBezTo>
                  <a:pt x="39667" y="94182"/>
                  <a:pt x="38179" y="93515"/>
                  <a:pt x="37000" y="92182"/>
                </a:cubicBezTo>
                <a:lnTo>
                  <a:pt x="37000" y="92182"/>
                </a:lnTo>
                <a:cubicBezTo>
                  <a:pt x="35872" y="90788"/>
                  <a:pt x="35308" y="89030"/>
                  <a:pt x="35308" y="86909"/>
                </a:cubicBezTo>
                <a:lnTo>
                  <a:pt x="35308" y="86909"/>
                </a:lnTo>
                <a:cubicBezTo>
                  <a:pt x="35308" y="84788"/>
                  <a:pt x="35872" y="83061"/>
                  <a:pt x="37000" y="81727"/>
                </a:cubicBezTo>
                <a:lnTo>
                  <a:pt x="37000" y="81727"/>
                </a:lnTo>
                <a:cubicBezTo>
                  <a:pt x="38179" y="80394"/>
                  <a:pt x="39667" y="79727"/>
                  <a:pt x="41462" y="79727"/>
                </a:cubicBezTo>
                <a:lnTo>
                  <a:pt x="41462" y="79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9439835194-49"/>
          <p:cNvSpPr/>
          <p:nvPr/>
        </p:nvSpPr>
        <p:spPr>
          <a:xfrm>
            <a:off x="578644" y="3628579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9439835227-68"/>
          <p:cNvSpPr/>
          <p:nvPr/>
        </p:nvSpPr>
        <p:spPr>
          <a:xfrm>
            <a:off x="660797" y="3710732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308" y="79077"/>
                </a:moveTo>
                <a:lnTo>
                  <a:pt x="70308" y="79077"/>
                </a:lnTo>
                <a:lnTo>
                  <a:pt x="19154" y="27769"/>
                </a:lnTo>
                <a:cubicBezTo>
                  <a:pt x="14692" y="33923"/>
                  <a:pt x="12385" y="41026"/>
                  <a:pt x="12231" y="49077"/>
                </a:cubicBezTo>
                <a:lnTo>
                  <a:pt x="12231" y="49077"/>
                </a:lnTo>
                <a:cubicBezTo>
                  <a:pt x="12487" y="59538"/>
                  <a:pt x="16077" y="68205"/>
                  <a:pt x="23000" y="75077"/>
                </a:cubicBezTo>
                <a:lnTo>
                  <a:pt x="23000" y="75077"/>
                </a:lnTo>
                <a:cubicBezTo>
                  <a:pt x="29872" y="82000"/>
                  <a:pt x="38564" y="85590"/>
                  <a:pt x="49077" y="85846"/>
                </a:cubicBezTo>
                <a:lnTo>
                  <a:pt x="49077" y="85846"/>
                </a:lnTo>
                <a:cubicBezTo>
                  <a:pt x="57077" y="85692"/>
                  <a:pt x="64154" y="83436"/>
                  <a:pt x="70308" y="79077"/>
                </a:cubicBezTo>
                <a:lnTo>
                  <a:pt x="70308" y="79077"/>
                </a:lnTo>
                <a:moveTo>
                  <a:pt x="79077" y="70308"/>
                </a:moveTo>
                <a:lnTo>
                  <a:pt x="79077" y="70308"/>
                </a:lnTo>
                <a:cubicBezTo>
                  <a:pt x="83436" y="64154"/>
                  <a:pt x="85692" y="57077"/>
                  <a:pt x="85846" y="49077"/>
                </a:cubicBezTo>
                <a:lnTo>
                  <a:pt x="85846" y="49077"/>
                </a:lnTo>
                <a:cubicBezTo>
                  <a:pt x="85590" y="38564"/>
                  <a:pt x="82000" y="29872"/>
                  <a:pt x="75077" y="23000"/>
                </a:cubicBezTo>
                <a:lnTo>
                  <a:pt x="75077" y="23000"/>
                </a:lnTo>
                <a:cubicBezTo>
                  <a:pt x="68205" y="16077"/>
                  <a:pt x="59538" y="12487"/>
                  <a:pt x="49077" y="12231"/>
                </a:cubicBezTo>
                <a:lnTo>
                  <a:pt x="49077" y="12231"/>
                </a:lnTo>
                <a:cubicBezTo>
                  <a:pt x="41026" y="12385"/>
                  <a:pt x="33923" y="14692"/>
                  <a:pt x="27769" y="19154"/>
                </a:cubicBezTo>
                <a:lnTo>
                  <a:pt x="27769" y="19154"/>
                </a:lnTo>
                <a:lnTo>
                  <a:pt x="79077" y="70308"/>
                </a:lnTo>
                <a:moveTo>
                  <a:pt x="0" y="49077"/>
                </a:moveTo>
                <a:lnTo>
                  <a:pt x="0" y="49077"/>
                </a:lnTo>
                <a:cubicBezTo>
                  <a:pt x="103" y="40103"/>
                  <a:pt x="2282" y="31923"/>
                  <a:pt x="6538" y="24538"/>
                </a:cubicBezTo>
                <a:lnTo>
                  <a:pt x="6538" y="24538"/>
                </a:lnTo>
                <a:lnTo>
                  <a:pt x="6538" y="24538"/>
                </a:lnTo>
                <a:cubicBezTo>
                  <a:pt x="10846" y="17103"/>
                  <a:pt x="16846" y="11103"/>
                  <a:pt x="24538" y="6538"/>
                </a:cubicBezTo>
                <a:lnTo>
                  <a:pt x="24538" y="6538"/>
                </a:lnTo>
                <a:cubicBezTo>
                  <a:pt x="32333" y="2179"/>
                  <a:pt x="40513" y="0"/>
                  <a:pt x="49077" y="0"/>
                </a:cubicBezTo>
                <a:lnTo>
                  <a:pt x="49077" y="0"/>
                </a:lnTo>
                <a:cubicBezTo>
                  <a:pt x="57590" y="0"/>
                  <a:pt x="65744" y="2179"/>
                  <a:pt x="73538" y="6538"/>
                </a:cubicBezTo>
                <a:lnTo>
                  <a:pt x="73538" y="6538"/>
                </a:lnTo>
                <a:cubicBezTo>
                  <a:pt x="81231" y="11103"/>
                  <a:pt x="87231" y="17103"/>
                  <a:pt x="91538" y="24538"/>
                </a:cubicBezTo>
                <a:lnTo>
                  <a:pt x="91538" y="24538"/>
                </a:lnTo>
                <a:cubicBezTo>
                  <a:pt x="95795" y="31923"/>
                  <a:pt x="97974" y="40103"/>
                  <a:pt x="98077" y="49077"/>
                </a:cubicBezTo>
                <a:lnTo>
                  <a:pt x="98077" y="49077"/>
                </a:lnTo>
                <a:cubicBezTo>
                  <a:pt x="97974" y="58000"/>
                  <a:pt x="95795" y="66154"/>
                  <a:pt x="91538" y="73538"/>
                </a:cubicBezTo>
                <a:lnTo>
                  <a:pt x="91538" y="73538"/>
                </a:lnTo>
                <a:cubicBezTo>
                  <a:pt x="87231" y="80974"/>
                  <a:pt x="81231" y="86974"/>
                  <a:pt x="73538" y="91538"/>
                </a:cubicBezTo>
                <a:lnTo>
                  <a:pt x="73538" y="91538"/>
                </a:lnTo>
                <a:cubicBezTo>
                  <a:pt x="65744" y="95897"/>
                  <a:pt x="57590" y="98077"/>
                  <a:pt x="49077" y="98077"/>
                </a:cubicBezTo>
                <a:lnTo>
                  <a:pt x="49077" y="98077"/>
                </a:lnTo>
                <a:cubicBezTo>
                  <a:pt x="40513" y="98077"/>
                  <a:pt x="32333" y="95897"/>
                  <a:pt x="24538" y="91538"/>
                </a:cubicBezTo>
                <a:lnTo>
                  <a:pt x="24538" y="91538"/>
                </a:lnTo>
                <a:cubicBezTo>
                  <a:pt x="16846" y="86974"/>
                  <a:pt x="10846" y="80974"/>
                  <a:pt x="6538" y="73538"/>
                </a:cubicBezTo>
                <a:lnTo>
                  <a:pt x="6538" y="73538"/>
                </a:lnTo>
                <a:cubicBezTo>
                  <a:pt x="2282" y="66154"/>
                  <a:pt x="103" y="58000"/>
                  <a:pt x="0" y="49077"/>
                </a:cubicBezTo>
                <a:lnTo>
                  <a:pt x="0" y="4907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9439835191-40"/>
          <p:cNvSpPr txBox="1"/>
          <p:nvPr/>
        </p:nvSpPr>
        <p:spPr>
          <a:xfrm>
            <a:off x="950119" y="1650653"/>
            <a:ext cx="926589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穿墙钢管要求</a:t>
            </a:r>
            <a:endParaRPr/>
          </a:p>
        </p:txBody>
      </p:sp>
      <p:sp>
        <p:nvSpPr>
          <p:cNvPr id="49" name="el-1789439835188-30"/>
          <p:cNvSpPr txBox="1"/>
          <p:nvPr/>
        </p:nvSpPr>
        <p:spPr>
          <a:xfrm>
            <a:off x="578644" y="1968550"/>
            <a:ext cx="4015502" cy="1942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穿过防护密闭墙的电气线路必须采用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管壁≥2.5mm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热镀锌钢管</a:t>
            </a:r>
            <a:endParaRPr/>
          </a:p>
        </p:txBody>
      </p:sp>
      <p:sp>
        <p:nvSpPr>
          <p:cNvPr id="50" name="el-1789439835192-41"/>
          <p:cNvSpPr txBox="1"/>
          <p:nvPr/>
        </p:nvSpPr>
        <p:spPr>
          <a:xfrm>
            <a:off x="5200650" y="1650653"/>
            <a:ext cx="926589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抗力等级做法</a:t>
            </a:r>
            <a:endParaRPr/>
          </a:p>
        </p:txBody>
      </p:sp>
      <p:sp>
        <p:nvSpPr>
          <p:cNvPr id="51" name="el-1789439835188-31"/>
          <p:cNvSpPr txBox="1"/>
          <p:nvPr/>
        </p:nvSpPr>
        <p:spPr>
          <a:xfrm>
            <a:off x="4829175" y="1968550"/>
            <a:ext cx="3821192" cy="1942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高抗力等级设抗力片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；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低抗力等级用环氧树脂封堵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替代</a:t>
            </a:r>
            <a:endParaRPr/>
          </a:p>
        </p:txBody>
      </p:sp>
      <p:sp>
        <p:nvSpPr>
          <p:cNvPr id="52" name="el-1789439835192-42"/>
          <p:cNvSpPr txBox="1"/>
          <p:nvPr/>
        </p:nvSpPr>
        <p:spPr>
          <a:xfrm>
            <a:off x="950119" y="2680692"/>
            <a:ext cx="926589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弱电线路暗管</a:t>
            </a:r>
            <a:endParaRPr/>
          </a:p>
        </p:txBody>
      </p:sp>
      <p:sp>
        <p:nvSpPr>
          <p:cNvPr id="53" name="el-1789439835189-32"/>
          <p:cNvSpPr txBox="1"/>
          <p:nvPr/>
        </p:nvSpPr>
        <p:spPr>
          <a:xfrm>
            <a:off x="578644" y="2998589"/>
            <a:ext cx="3976640" cy="1942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弱电线路管径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不得大于25mm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，采用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暗管加密闭盒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处理</a:t>
            </a:r>
            <a:endParaRPr/>
          </a:p>
        </p:txBody>
      </p:sp>
      <p:sp>
        <p:nvSpPr>
          <p:cNvPr id="54" name="el-1789439835192-43"/>
          <p:cNvSpPr txBox="1"/>
          <p:nvPr/>
        </p:nvSpPr>
        <p:spPr>
          <a:xfrm>
            <a:off x="5200650" y="2680692"/>
            <a:ext cx="78795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预埋备用管</a:t>
            </a:r>
            <a:endParaRPr/>
          </a:p>
        </p:txBody>
      </p:sp>
      <p:sp>
        <p:nvSpPr>
          <p:cNvPr id="55" name="el-1789439835189-33"/>
          <p:cNvSpPr txBox="1"/>
          <p:nvPr/>
        </p:nvSpPr>
        <p:spPr>
          <a:xfrm>
            <a:off x="4829175" y="2998589"/>
            <a:ext cx="4314825" cy="1942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预埋 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4~6根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备用管，管径 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50~80mm</a:t>
            </a:r>
            <a:endParaRPr/>
          </a:p>
        </p:txBody>
      </p:sp>
      <p:sp>
        <p:nvSpPr>
          <p:cNvPr id="56" name="el-1789439835192-44"/>
          <p:cNvSpPr txBox="1"/>
          <p:nvPr/>
        </p:nvSpPr>
        <p:spPr>
          <a:xfrm>
            <a:off x="950119" y="3682157"/>
            <a:ext cx="926589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桥架穿墙禁令</a:t>
            </a:r>
            <a:endParaRPr/>
          </a:p>
        </p:txBody>
      </p:sp>
      <p:sp>
        <p:nvSpPr>
          <p:cNvPr id="57" name="el-1789439835189-34"/>
          <p:cNvSpPr txBox="1"/>
          <p:nvPr/>
        </p:nvSpPr>
        <p:spPr>
          <a:xfrm>
            <a:off x="3436925" y="3668539"/>
            <a:ext cx="5218442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电缆桥架、母线槽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不得直接穿墙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，须改为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穿管敷设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或采用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防护密闭母线</a:t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5423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5424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5428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5429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5430-13"/>
          <p:cNvSpPr/>
          <p:nvPr/>
        </p:nvSpPr>
        <p:spPr>
          <a:xfrm>
            <a:off x="400050" y="764381"/>
            <a:ext cx="8343900" cy="542925"/>
          </a:xfrm>
          <a:prstGeom prst="roundRect">
            <a:avLst>
              <a:gd name="adj" fmla="val 7018"/>
            </a:avLst>
          </a:prstGeom>
          <a:solidFill>
            <a:srgbClr val="D6452D"/>
          </a:solidFill>
          <a:ln>
            <a:noFill/>
          </a:ln>
          <a:effectLst>
            <a:outerShdw blurRad="100013" dist="28575" dir="5400000" sx="100000" sy="100000" kx="0" ky="0" algn="ctr">
              <a:srgbClr val="D6452D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5436-22"/>
          <p:cNvSpPr/>
          <p:nvPr/>
        </p:nvSpPr>
        <p:spPr>
          <a:xfrm>
            <a:off x="600075" y="878681"/>
            <a:ext cx="314325" cy="31432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5515-38"/>
          <p:cNvSpPr/>
          <p:nvPr/>
        </p:nvSpPr>
        <p:spPr>
          <a:xfrm>
            <a:off x="686498" y="973336"/>
            <a:ext cx="141480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22" y="154"/>
                  <a:pt x="54311" y="1667"/>
                  <a:pt x="55867" y="4538"/>
                </a:cubicBezTo>
                <a:lnTo>
                  <a:pt x="55867" y="4538"/>
                </a:lnTo>
                <a:lnTo>
                  <a:pt x="98067" y="87462"/>
                </a:lnTo>
                <a:cubicBezTo>
                  <a:pt x="99356" y="90436"/>
                  <a:pt x="99356" y="93436"/>
                  <a:pt x="98067" y="96462"/>
                </a:cubicBezTo>
                <a:lnTo>
                  <a:pt x="98067" y="96462"/>
                </a:lnTo>
                <a:cubicBezTo>
                  <a:pt x="96511" y="99333"/>
                  <a:pt x="94222" y="100846"/>
                  <a:pt x="91200" y="101000"/>
                </a:cubicBezTo>
                <a:lnTo>
                  <a:pt x="91200" y="101000"/>
                </a:lnTo>
                <a:lnTo>
                  <a:pt x="6867" y="101000"/>
                </a:lnTo>
                <a:cubicBezTo>
                  <a:pt x="3844" y="100846"/>
                  <a:pt x="1556" y="99333"/>
                  <a:pt x="0" y="96462"/>
                </a:cubicBezTo>
                <a:lnTo>
                  <a:pt x="0" y="96462"/>
                </a:lnTo>
                <a:cubicBezTo>
                  <a:pt x="-1289" y="93436"/>
                  <a:pt x="-1289" y="90436"/>
                  <a:pt x="0" y="87462"/>
                </a:cubicBezTo>
                <a:lnTo>
                  <a:pt x="0" y="87462"/>
                </a:lnTo>
                <a:lnTo>
                  <a:pt x="42400" y="4538"/>
                </a:lnTo>
                <a:cubicBezTo>
                  <a:pt x="43956" y="1667"/>
                  <a:pt x="46156" y="154"/>
                  <a:pt x="49000" y="0"/>
                </a:cubicBezTo>
                <a:lnTo>
                  <a:pt x="49000" y="0"/>
                </a:lnTo>
                <a:moveTo>
                  <a:pt x="49000" y="28846"/>
                </a:moveTo>
                <a:lnTo>
                  <a:pt x="49000" y="28846"/>
                </a:lnTo>
                <a:cubicBezTo>
                  <a:pt x="46156" y="29154"/>
                  <a:pt x="44600" y="30949"/>
                  <a:pt x="44333" y="34231"/>
                </a:cubicBezTo>
                <a:lnTo>
                  <a:pt x="44333" y="34231"/>
                </a:lnTo>
                <a:lnTo>
                  <a:pt x="44333" y="59462"/>
                </a:lnTo>
                <a:cubicBezTo>
                  <a:pt x="44600" y="62795"/>
                  <a:pt x="46156" y="64615"/>
                  <a:pt x="49000" y="64923"/>
                </a:cubicBezTo>
                <a:lnTo>
                  <a:pt x="49000" y="64923"/>
                </a:lnTo>
                <a:cubicBezTo>
                  <a:pt x="51889" y="64615"/>
                  <a:pt x="53467" y="62795"/>
                  <a:pt x="53733" y="59462"/>
                </a:cubicBezTo>
                <a:lnTo>
                  <a:pt x="53733" y="59462"/>
                </a:lnTo>
                <a:lnTo>
                  <a:pt x="53733" y="34231"/>
                </a:lnTo>
                <a:cubicBezTo>
                  <a:pt x="53467" y="30949"/>
                  <a:pt x="51889" y="29154"/>
                  <a:pt x="49000" y="28846"/>
                </a:cubicBezTo>
                <a:lnTo>
                  <a:pt x="49000" y="28846"/>
                </a:lnTo>
                <a:moveTo>
                  <a:pt x="55267" y="79308"/>
                </a:moveTo>
                <a:lnTo>
                  <a:pt x="55267" y="79308"/>
                </a:lnTo>
                <a:cubicBezTo>
                  <a:pt x="55267" y="77205"/>
                  <a:pt x="54689" y="75487"/>
                  <a:pt x="53533" y="74154"/>
                </a:cubicBezTo>
                <a:lnTo>
                  <a:pt x="53533" y="74154"/>
                </a:lnTo>
                <a:lnTo>
                  <a:pt x="53533" y="74154"/>
                </a:lnTo>
                <a:cubicBezTo>
                  <a:pt x="52333" y="72821"/>
                  <a:pt x="50822" y="72154"/>
                  <a:pt x="49000" y="72154"/>
                </a:cubicBezTo>
                <a:lnTo>
                  <a:pt x="49000" y="72154"/>
                </a:lnTo>
                <a:cubicBezTo>
                  <a:pt x="47178" y="72154"/>
                  <a:pt x="45689" y="72821"/>
                  <a:pt x="44533" y="74154"/>
                </a:cubicBezTo>
                <a:lnTo>
                  <a:pt x="44533" y="74154"/>
                </a:lnTo>
                <a:cubicBezTo>
                  <a:pt x="43378" y="75487"/>
                  <a:pt x="42800" y="77205"/>
                  <a:pt x="42800" y="79308"/>
                </a:cubicBezTo>
                <a:lnTo>
                  <a:pt x="42800" y="79308"/>
                </a:lnTo>
                <a:cubicBezTo>
                  <a:pt x="42800" y="81410"/>
                  <a:pt x="43378" y="83154"/>
                  <a:pt x="44533" y="84538"/>
                </a:cubicBezTo>
                <a:lnTo>
                  <a:pt x="44533" y="84538"/>
                </a:lnTo>
                <a:cubicBezTo>
                  <a:pt x="45689" y="85872"/>
                  <a:pt x="47178" y="86538"/>
                  <a:pt x="49000" y="86538"/>
                </a:cubicBezTo>
                <a:lnTo>
                  <a:pt x="49000" y="86538"/>
                </a:lnTo>
                <a:cubicBezTo>
                  <a:pt x="50822" y="86538"/>
                  <a:pt x="52333" y="85872"/>
                  <a:pt x="53533" y="84538"/>
                </a:cubicBezTo>
                <a:lnTo>
                  <a:pt x="53533" y="84538"/>
                </a:lnTo>
                <a:cubicBezTo>
                  <a:pt x="54689" y="83154"/>
                  <a:pt x="55267" y="81410"/>
                  <a:pt x="55267" y="79308"/>
                </a:cubicBezTo>
                <a:lnTo>
                  <a:pt x="55267" y="7930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5432-16"/>
          <p:cNvSpPr/>
          <p:nvPr/>
        </p:nvSpPr>
        <p:spPr>
          <a:xfrm>
            <a:off x="8086725" y="939403"/>
            <a:ext cx="457200" cy="19288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5423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9439835424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5427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13" name="el-1789439835428-8"/>
          <p:cNvSpPr txBox="1"/>
          <p:nvPr/>
        </p:nvSpPr>
        <p:spPr>
          <a:xfrm>
            <a:off x="3880396" y="157163"/>
            <a:ext cx="16002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线路敷设常见问题警示</a:t>
            </a:r>
            <a:endParaRPr/>
          </a:p>
        </p:txBody>
      </p:sp>
      <p:sp>
        <p:nvSpPr>
          <p:cNvPr id="14" name="el-1789439835428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· 线路敷设</a:t>
            </a:r>
            <a:endParaRPr/>
          </a:p>
        </p:txBody>
      </p:sp>
      <p:sp>
        <p:nvSpPr>
          <p:cNvPr id="15" name="el-1789439835431-14"/>
          <p:cNvSpPr txBox="1"/>
          <p:nvPr/>
        </p:nvSpPr>
        <p:spPr>
          <a:xfrm>
            <a:off x="1042988" y="925785"/>
            <a:ext cx="1759515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设计红线 · 严禁触碰</a:t>
            </a:r>
            <a:endParaRPr/>
          </a:p>
        </p:txBody>
      </p:sp>
      <p:sp>
        <p:nvSpPr>
          <p:cNvPr id="16" name="el-1789439835432-15"/>
          <p:cNvSpPr txBox="1"/>
          <p:nvPr/>
        </p:nvSpPr>
        <p:spPr>
          <a:xfrm>
            <a:off x="8201025" y="967978"/>
            <a:ext cx="41290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警示</a:t>
            </a:r>
            <a:endParaRPr/>
          </a:p>
        </p:txBody>
      </p:sp>
      <p:sp>
        <p:nvSpPr>
          <p:cNvPr id="17" name="el-1789439835428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18" name="el-1789439835427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第四章 线路敷设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19" name="el-1789439835429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5429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65</a:t>
            </a:r>
            <a:endParaRPr/>
          </a:p>
        </p:txBody>
      </p:sp>
      <p:sp>
        <p:nvSpPr>
          <p:cNvPr id="21" name="el-1789439835433-17"/>
          <p:cNvSpPr/>
          <p:nvPr/>
        </p:nvSpPr>
        <p:spPr>
          <a:xfrm>
            <a:off x="400050" y="1507331"/>
            <a:ext cx="8343900" cy="528638"/>
          </a:xfrm>
          <a:prstGeom prst="roundRect">
            <a:avLst>
              <a:gd name="adj" fmla="val 7207"/>
            </a:avLst>
          </a:prstGeom>
          <a:solidFill>
            <a:srgbClr val="FFF9F8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el-1789439835436-23"/>
          <p:cNvSpPr/>
          <p:nvPr/>
        </p:nvSpPr>
        <p:spPr>
          <a:xfrm>
            <a:off x="400050" y="1507331"/>
            <a:ext cx="42863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6"/>
                </a:lnTo>
                <a:lnTo>
                  <a:pt x="53661" y="104"/>
                </a:lnTo>
                <a:lnTo>
                  <a:pt x="47314" y="233"/>
                </a:lnTo>
                <a:lnTo>
                  <a:pt x="41154" y="411"/>
                </a:lnTo>
                <a:lnTo>
                  <a:pt x="35240" y="638"/>
                </a:lnTo>
                <a:lnTo>
                  <a:pt x="29629" y="911"/>
                </a:lnTo>
                <a:lnTo>
                  <a:pt x="24374" y="1227"/>
                </a:lnTo>
                <a:lnTo>
                  <a:pt x="19526" y="1583"/>
                </a:lnTo>
                <a:lnTo>
                  <a:pt x="15133" y="1976"/>
                </a:lnTo>
                <a:lnTo>
                  <a:pt x="11235" y="2402"/>
                </a:lnTo>
                <a:lnTo>
                  <a:pt x="7872" y="2857"/>
                </a:lnTo>
                <a:lnTo>
                  <a:pt x="5075" y="3337"/>
                </a:lnTo>
                <a:lnTo>
                  <a:pt x="2871" y="3836"/>
                </a:lnTo>
                <a:lnTo>
                  <a:pt x="1281" y="4351"/>
                </a:lnTo>
                <a:lnTo>
                  <a:pt x="321" y="4876"/>
                </a:lnTo>
                <a:lnTo>
                  <a:pt x="0" y="5405"/>
                </a:lnTo>
                <a:lnTo>
                  <a:pt x="0" y="94595"/>
                </a:lnTo>
                <a:lnTo>
                  <a:pt x="321" y="95124"/>
                </a:lnTo>
                <a:lnTo>
                  <a:pt x="1281" y="95649"/>
                </a:lnTo>
                <a:lnTo>
                  <a:pt x="2871" y="96164"/>
                </a:lnTo>
                <a:lnTo>
                  <a:pt x="5075" y="96663"/>
                </a:lnTo>
                <a:lnTo>
                  <a:pt x="7872" y="97143"/>
                </a:lnTo>
                <a:lnTo>
                  <a:pt x="11235" y="97598"/>
                </a:lnTo>
                <a:lnTo>
                  <a:pt x="15133" y="98024"/>
                </a:lnTo>
                <a:lnTo>
                  <a:pt x="19526" y="98417"/>
                </a:lnTo>
                <a:lnTo>
                  <a:pt x="24374" y="98773"/>
                </a:lnTo>
                <a:lnTo>
                  <a:pt x="29629" y="99089"/>
                </a:lnTo>
                <a:lnTo>
                  <a:pt x="35240" y="99362"/>
                </a:lnTo>
                <a:lnTo>
                  <a:pt x="41154" y="99589"/>
                </a:lnTo>
                <a:lnTo>
                  <a:pt x="47314" y="99767"/>
                </a:lnTo>
                <a:lnTo>
                  <a:pt x="53661" y="99896"/>
                </a:lnTo>
                <a:lnTo>
                  <a:pt x="60132" y="9997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595"/>
                </a:lnTo>
                <a:lnTo>
                  <a:pt x="100000" y="5405"/>
                </a:lnTo>
                <a:lnTo>
                  <a:pt x="100000" y="5405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5445-38"/>
          <p:cNvSpPr/>
          <p:nvPr/>
        </p:nvSpPr>
        <p:spPr>
          <a:xfrm>
            <a:off x="557213" y="162877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5533-41"/>
          <p:cNvSpPr/>
          <p:nvPr/>
        </p:nvSpPr>
        <p:spPr>
          <a:xfrm>
            <a:off x="635794" y="170735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143" y="77786"/>
                </a:moveTo>
                <a:lnTo>
                  <a:pt x="69143" y="77786"/>
                </a:lnTo>
                <a:lnTo>
                  <a:pt x="18857" y="27286"/>
                </a:lnTo>
                <a:cubicBezTo>
                  <a:pt x="14429" y="33333"/>
                  <a:pt x="12167" y="40310"/>
                  <a:pt x="12071" y="48214"/>
                </a:cubicBezTo>
                <a:lnTo>
                  <a:pt x="12071" y="48214"/>
                </a:lnTo>
                <a:cubicBezTo>
                  <a:pt x="12310" y="58500"/>
                  <a:pt x="15810" y="67048"/>
                  <a:pt x="22571" y="73857"/>
                </a:cubicBezTo>
                <a:lnTo>
                  <a:pt x="22571" y="73857"/>
                </a:lnTo>
                <a:cubicBezTo>
                  <a:pt x="29381" y="80619"/>
                  <a:pt x="37929" y="84119"/>
                  <a:pt x="48214" y="84357"/>
                </a:cubicBezTo>
                <a:lnTo>
                  <a:pt x="48214" y="84357"/>
                </a:lnTo>
                <a:cubicBezTo>
                  <a:pt x="56119" y="84262"/>
                  <a:pt x="63095" y="82071"/>
                  <a:pt x="69143" y="77786"/>
                </a:cubicBezTo>
                <a:lnTo>
                  <a:pt x="69143" y="77786"/>
                </a:lnTo>
                <a:moveTo>
                  <a:pt x="77786" y="69143"/>
                </a:moveTo>
                <a:lnTo>
                  <a:pt x="77786" y="69143"/>
                </a:lnTo>
                <a:cubicBezTo>
                  <a:pt x="82071" y="63095"/>
                  <a:pt x="84262" y="56119"/>
                  <a:pt x="84357" y="48214"/>
                </a:cubicBezTo>
                <a:lnTo>
                  <a:pt x="84357" y="48214"/>
                </a:lnTo>
                <a:cubicBezTo>
                  <a:pt x="84119" y="37929"/>
                  <a:pt x="80619" y="29381"/>
                  <a:pt x="73857" y="22571"/>
                </a:cubicBezTo>
                <a:lnTo>
                  <a:pt x="73857" y="22571"/>
                </a:lnTo>
                <a:cubicBezTo>
                  <a:pt x="67048" y="15810"/>
                  <a:pt x="58500" y="12310"/>
                  <a:pt x="48214" y="12071"/>
                </a:cubicBezTo>
                <a:lnTo>
                  <a:pt x="48214" y="12071"/>
                </a:lnTo>
                <a:cubicBezTo>
                  <a:pt x="40310" y="12167"/>
                  <a:pt x="33333" y="14429"/>
                  <a:pt x="27286" y="18857"/>
                </a:cubicBezTo>
                <a:lnTo>
                  <a:pt x="27286" y="18857"/>
                </a:lnTo>
                <a:lnTo>
                  <a:pt x="77786" y="69143"/>
                </a:lnTo>
                <a:moveTo>
                  <a:pt x="0" y="48214"/>
                </a:moveTo>
                <a:lnTo>
                  <a:pt x="0" y="48214"/>
                </a:lnTo>
                <a:cubicBezTo>
                  <a:pt x="143" y="39405"/>
                  <a:pt x="2286" y="31381"/>
                  <a:pt x="6429" y="24143"/>
                </a:cubicBezTo>
                <a:lnTo>
                  <a:pt x="6429" y="24143"/>
                </a:lnTo>
                <a:lnTo>
                  <a:pt x="6429" y="24143"/>
                </a:lnTo>
                <a:cubicBezTo>
                  <a:pt x="10667" y="16857"/>
                  <a:pt x="16571" y="10952"/>
                  <a:pt x="24143" y="6429"/>
                </a:cubicBezTo>
                <a:lnTo>
                  <a:pt x="24143" y="6429"/>
                </a:lnTo>
                <a:cubicBezTo>
                  <a:pt x="31762" y="2143"/>
                  <a:pt x="39786" y="0"/>
                  <a:pt x="48214" y="0"/>
                </a:cubicBezTo>
                <a:lnTo>
                  <a:pt x="48214" y="0"/>
                </a:lnTo>
                <a:cubicBezTo>
                  <a:pt x="56643" y="0"/>
                  <a:pt x="64690" y="2143"/>
                  <a:pt x="72357" y="6429"/>
                </a:cubicBezTo>
                <a:lnTo>
                  <a:pt x="72357" y="6429"/>
                </a:lnTo>
                <a:cubicBezTo>
                  <a:pt x="79881" y="10952"/>
                  <a:pt x="85762" y="16857"/>
                  <a:pt x="90000" y="24143"/>
                </a:cubicBezTo>
                <a:lnTo>
                  <a:pt x="90000" y="24143"/>
                </a:lnTo>
                <a:cubicBezTo>
                  <a:pt x="94143" y="31381"/>
                  <a:pt x="96286" y="39405"/>
                  <a:pt x="96429" y="48214"/>
                </a:cubicBezTo>
                <a:lnTo>
                  <a:pt x="96429" y="48214"/>
                </a:lnTo>
                <a:cubicBezTo>
                  <a:pt x="96286" y="57024"/>
                  <a:pt x="94143" y="65071"/>
                  <a:pt x="90000" y="72357"/>
                </a:cubicBezTo>
                <a:lnTo>
                  <a:pt x="90000" y="72357"/>
                </a:lnTo>
                <a:cubicBezTo>
                  <a:pt x="85762" y="79595"/>
                  <a:pt x="79881" y="85476"/>
                  <a:pt x="72357" y="90000"/>
                </a:cubicBezTo>
                <a:lnTo>
                  <a:pt x="72357" y="90000"/>
                </a:lnTo>
                <a:cubicBezTo>
                  <a:pt x="64690" y="94286"/>
                  <a:pt x="56643" y="96429"/>
                  <a:pt x="48214" y="96429"/>
                </a:cubicBezTo>
                <a:lnTo>
                  <a:pt x="48214" y="96429"/>
                </a:lnTo>
                <a:cubicBezTo>
                  <a:pt x="39786" y="96429"/>
                  <a:pt x="31762" y="94286"/>
                  <a:pt x="24143" y="90000"/>
                </a:cubicBezTo>
                <a:lnTo>
                  <a:pt x="24143" y="90000"/>
                </a:lnTo>
                <a:cubicBezTo>
                  <a:pt x="16571" y="85476"/>
                  <a:pt x="10667" y="79595"/>
                  <a:pt x="6429" y="72357"/>
                </a:cubicBezTo>
                <a:lnTo>
                  <a:pt x="6429" y="72357"/>
                </a:lnTo>
                <a:cubicBezTo>
                  <a:pt x="2286" y="65071"/>
                  <a:pt x="143" y="57024"/>
                  <a:pt x="0" y="48214"/>
                </a:cubicBezTo>
                <a:lnTo>
                  <a:pt x="0" y="4821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5441-29"/>
          <p:cNvSpPr/>
          <p:nvPr/>
        </p:nvSpPr>
        <p:spPr>
          <a:xfrm>
            <a:off x="8222456" y="1693069"/>
            <a:ext cx="357188" cy="157163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5434-18"/>
          <p:cNvSpPr/>
          <p:nvPr/>
        </p:nvSpPr>
        <p:spPr>
          <a:xfrm>
            <a:off x="400050" y="2135981"/>
            <a:ext cx="8343900" cy="528638"/>
          </a:xfrm>
          <a:prstGeom prst="roundRect">
            <a:avLst>
              <a:gd name="adj" fmla="val 7207"/>
            </a:avLst>
          </a:prstGeom>
          <a:solidFill>
            <a:srgbClr val="FFF9F8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9439835437-24"/>
          <p:cNvSpPr/>
          <p:nvPr/>
        </p:nvSpPr>
        <p:spPr>
          <a:xfrm>
            <a:off x="400050" y="2135981"/>
            <a:ext cx="42863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6"/>
                </a:lnTo>
                <a:lnTo>
                  <a:pt x="53661" y="104"/>
                </a:lnTo>
                <a:lnTo>
                  <a:pt x="47314" y="233"/>
                </a:lnTo>
                <a:lnTo>
                  <a:pt x="41154" y="411"/>
                </a:lnTo>
                <a:lnTo>
                  <a:pt x="35240" y="638"/>
                </a:lnTo>
                <a:lnTo>
                  <a:pt x="29629" y="911"/>
                </a:lnTo>
                <a:lnTo>
                  <a:pt x="24374" y="1227"/>
                </a:lnTo>
                <a:lnTo>
                  <a:pt x="19526" y="1583"/>
                </a:lnTo>
                <a:lnTo>
                  <a:pt x="15133" y="1976"/>
                </a:lnTo>
                <a:lnTo>
                  <a:pt x="11235" y="2402"/>
                </a:lnTo>
                <a:lnTo>
                  <a:pt x="7872" y="2857"/>
                </a:lnTo>
                <a:lnTo>
                  <a:pt x="5075" y="3337"/>
                </a:lnTo>
                <a:lnTo>
                  <a:pt x="2871" y="3836"/>
                </a:lnTo>
                <a:lnTo>
                  <a:pt x="1281" y="4351"/>
                </a:lnTo>
                <a:lnTo>
                  <a:pt x="321" y="4876"/>
                </a:lnTo>
                <a:lnTo>
                  <a:pt x="0" y="5405"/>
                </a:lnTo>
                <a:lnTo>
                  <a:pt x="0" y="94595"/>
                </a:lnTo>
                <a:lnTo>
                  <a:pt x="321" y="95124"/>
                </a:lnTo>
                <a:lnTo>
                  <a:pt x="1281" y="95649"/>
                </a:lnTo>
                <a:lnTo>
                  <a:pt x="2871" y="96164"/>
                </a:lnTo>
                <a:lnTo>
                  <a:pt x="5075" y="96663"/>
                </a:lnTo>
                <a:lnTo>
                  <a:pt x="7872" y="97143"/>
                </a:lnTo>
                <a:lnTo>
                  <a:pt x="11235" y="97598"/>
                </a:lnTo>
                <a:lnTo>
                  <a:pt x="15133" y="98024"/>
                </a:lnTo>
                <a:lnTo>
                  <a:pt x="19526" y="98417"/>
                </a:lnTo>
                <a:lnTo>
                  <a:pt x="24374" y="98773"/>
                </a:lnTo>
                <a:lnTo>
                  <a:pt x="29629" y="99089"/>
                </a:lnTo>
                <a:lnTo>
                  <a:pt x="35240" y="99362"/>
                </a:lnTo>
                <a:lnTo>
                  <a:pt x="41154" y="99589"/>
                </a:lnTo>
                <a:lnTo>
                  <a:pt x="47314" y="99767"/>
                </a:lnTo>
                <a:lnTo>
                  <a:pt x="53661" y="99896"/>
                </a:lnTo>
                <a:lnTo>
                  <a:pt x="60132" y="9997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595"/>
                </a:lnTo>
                <a:lnTo>
                  <a:pt x="100000" y="5405"/>
                </a:lnTo>
                <a:lnTo>
                  <a:pt x="100000" y="5405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5446-39"/>
          <p:cNvSpPr/>
          <p:nvPr/>
        </p:nvSpPr>
        <p:spPr>
          <a:xfrm>
            <a:off x="557213" y="225742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5535-42"/>
          <p:cNvSpPr/>
          <p:nvPr/>
        </p:nvSpPr>
        <p:spPr>
          <a:xfrm>
            <a:off x="635794" y="233600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143" y="77786"/>
                </a:moveTo>
                <a:lnTo>
                  <a:pt x="69143" y="77786"/>
                </a:lnTo>
                <a:lnTo>
                  <a:pt x="18857" y="27286"/>
                </a:lnTo>
                <a:cubicBezTo>
                  <a:pt x="14429" y="33333"/>
                  <a:pt x="12167" y="40310"/>
                  <a:pt x="12071" y="48214"/>
                </a:cubicBezTo>
                <a:lnTo>
                  <a:pt x="12071" y="48214"/>
                </a:lnTo>
                <a:cubicBezTo>
                  <a:pt x="12310" y="58500"/>
                  <a:pt x="15810" y="67048"/>
                  <a:pt x="22571" y="73857"/>
                </a:cubicBezTo>
                <a:lnTo>
                  <a:pt x="22571" y="73857"/>
                </a:lnTo>
                <a:cubicBezTo>
                  <a:pt x="29381" y="80619"/>
                  <a:pt x="37929" y="84119"/>
                  <a:pt x="48214" y="84357"/>
                </a:cubicBezTo>
                <a:lnTo>
                  <a:pt x="48214" y="84357"/>
                </a:lnTo>
                <a:cubicBezTo>
                  <a:pt x="56119" y="84262"/>
                  <a:pt x="63095" y="82071"/>
                  <a:pt x="69143" y="77786"/>
                </a:cubicBezTo>
                <a:lnTo>
                  <a:pt x="69143" y="77786"/>
                </a:lnTo>
                <a:moveTo>
                  <a:pt x="77786" y="69143"/>
                </a:moveTo>
                <a:lnTo>
                  <a:pt x="77786" y="69143"/>
                </a:lnTo>
                <a:cubicBezTo>
                  <a:pt x="82071" y="63095"/>
                  <a:pt x="84262" y="56119"/>
                  <a:pt x="84357" y="48214"/>
                </a:cubicBezTo>
                <a:lnTo>
                  <a:pt x="84357" y="48214"/>
                </a:lnTo>
                <a:cubicBezTo>
                  <a:pt x="84119" y="37929"/>
                  <a:pt x="80619" y="29381"/>
                  <a:pt x="73857" y="22571"/>
                </a:cubicBezTo>
                <a:lnTo>
                  <a:pt x="73857" y="22571"/>
                </a:lnTo>
                <a:cubicBezTo>
                  <a:pt x="67048" y="15810"/>
                  <a:pt x="58500" y="12310"/>
                  <a:pt x="48214" y="12071"/>
                </a:cubicBezTo>
                <a:lnTo>
                  <a:pt x="48214" y="12071"/>
                </a:lnTo>
                <a:cubicBezTo>
                  <a:pt x="40310" y="12167"/>
                  <a:pt x="33333" y="14429"/>
                  <a:pt x="27286" y="18857"/>
                </a:cubicBezTo>
                <a:lnTo>
                  <a:pt x="27286" y="18857"/>
                </a:lnTo>
                <a:lnTo>
                  <a:pt x="77786" y="69143"/>
                </a:lnTo>
                <a:moveTo>
                  <a:pt x="0" y="48214"/>
                </a:moveTo>
                <a:lnTo>
                  <a:pt x="0" y="48214"/>
                </a:lnTo>
                <a:cubicBezTo>
                  <a:pt x="143" y="39405"/>
                  <a:pt x="2286" y="31381"/>
                  <a:pt x="6429" y="24143"/>
                </a:cubicBezTo>
                <a:lnTo>
                  <a:pt x="6429" y="24143"/>
                </a:lnTo>
                <a:lnTo>
                  <a:pt x="6429" y="24143"/>
                </a:lnTo>
                <a:cubicBezTo>
                  <a:pt x="10667" y="16857"/>
                  <a:pt x="16571" y="10952"/>
                  <a:pt x="24143" y="6429"/>
                </a:cubicBezTo>
                <a:lnTo>
                  <a:pt x="24143" y="6429"/>
                </a:lnTo>
                <a:cubicBezTo>
                  <a:pt x="31762" y="2143"/>
                  <a:pt x="39786" y="0"/>
                  <a:pt x="48214" y="0"/>
                </a:cubicBezTo>
                <a:lnTo>
                  <a:pt x="48214" y="0"/>
                </a:lnTo>
                <a:cubicBezTo>
                  <a:pt x="56643" y="0"/>
                  <a:pt x="64690" y="2143"/>
                  <a:pt x="72357" y="6429"/>
                </a:cubicBezTo>
                <a:lnTo>
                  <a:pt x="72357" y="6429"/>
                </a:lnTo>
                <a:cubicBezTo>
                  <a:pt x="79881" y="10952"/>
                  <a:pt x="85762" y="16857"/>
                  <a:pt x="90000" y="24143"/>
                </a:cubicBezTo>
                <a:lnTo>
                  <a:pt x="90000" y="24143"/>
                </a:lnTo>
                <a:cubicBezTo>
                  <a:pt x="94143" y="31381"/>
                  <a:pt x="96286" y="39405"/>
                  <a:pt x="96429" y="48214"/>
                </a:cubicBezTo>
                <a:lnTo>
                  <a:pt x="96429" y="48214"/>
                </a:lnTo>
                <a:cubicBezTo>
                  <a:pt x="96286" y="57024"/>
                  <a:pt x="94143" y="65071"/>
                  <a:pt x="90000" y="72357"/>
                </a:cubicBezTo>
                <a:lnTo>
                  <a:pt x="90000" y="72357"/>
                </a:lnTo>
                <a:cubicBezTo>
                  <a:pt x="85762" y="79595"/>
                  <a:pt x="79881" y="85476"/>
                  <a:pt x="72357" y="90000"/>
                </a:cubicBezTo>
                <a:lnTo>
                  <a:pt x="72357" y="90000"/>
                </a:lnTo>
                <a:cubicBezTo>
                  <a:pt x="64690" y="94286"/>
                  <a:pt x="56643" y="96429"/>
                  <a:pt x="48214" y="96429"/>
                </a:cubicBezTo>
                <a:lnTo>
                  <a:pt x="48214" y="96429"/>
                </a:lnTo>
                <a:cubicBezTo>
                  <a:pt x="39786" y="96429"/>
                  <a:pt x="31762" y="94286"/>
                  <a:pt x="24143" y="90000"/>
                </a:cubicBezTo>
                <a:lnTo>
                  <a:pt x="24143" y="90000"/>
                </a:lnTo>
                <a:cubicBezTo>
                  <a:pt x="16571" y="85476"/>
                  <a:pt x="10667" y="79595"/>
                  <a:pt x="6429" y="72357"/>
                </a:cubicBezTo>
                <a:lnTo>
                  <a:pt x="6429" y="72357"/>
                </a:lnTo>
                <a:cubicBezTo>
                  <a:pt x="2286" y="65071"/>
                  <a:pt x="143" y="57024"/>
                  <a:pt x="0" y="48214"/>
                </a:cubicBezTo>
                <a:lnTo>
                  <a:pt x="0" y="4821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5442-31"/>
          <p:cNvSpPr/>
          <p:nvPr/>
        </p:nvSpPr>
        <p:spPr>
          <a:xfrm>
            <a:off x="8222456" y="2321719"/>
            <a:ext cx="357188" cy="157163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5434-19"/>
          <p:cNvSpPr/>
          <p:nvPr/>
        </p:nvSpPr>
        <p:spPr>
          <a:xfrm>
            <a:off x="400050" y="2764631"/>
            <a:ext cx="8343900" cy="528638"/>
          </a:xfrm>
          <a:prstGeom prst="roundRect">
            <a:avLst>
              <a:gd name="adj" fmla="val 7207"/>
            </a:avLst>
          </a:prstGeom>
          <a:solidFill>
            <a:srgbClr val="FFF9F8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2" name="el-1789439835437-25"/>
          <p:cNvSpPr/>
          <p:nvPr/>
        </p:nvSpPr>
        <p:spPr>
          <a:xfrm>
            <a:off x="400050" y="2764631"/>
            <a:ext cx="42863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6"/>
                </a:lnTo>
                <a:lnTo>
                  <a:pt x="53661" y="104"/>
                </a:lnTo>
                <a:lnTo>
                  <a:pt x="47314" y="233"/>
                </a:lnTo>
                <a:lnTo>
                  <a:pt x="41154" y="411"/>
                </a:lnTo>
                <a:lnTo>
                  <a:pt x="35240" y="638"/>
                </a:lnTo>
                <a:lnTo>
                  <a:pt x="29629" y="911"/>
                </a:lnTo>
                <a:lnTo>
                  <a:pt x="24374" y="1227"/>
                </a:lnTo>
                <a:lnTo>
                  <a:pt x="19526" y="1583"/>
                </a:lnTo>
                <a:lnTo>
                  <a:pt x="15133" y="1976"/>
                </a:lnTo>
                <a:lnTo>
                  <a:pt x="11235" y="2402"/>
                </a:lnTo>
                <a:lnTo>
                  <a:pt x="7872" y="2857"/>
                </a:lnTo>
                <a:lnTo>
                  <a:pt x="5075" y="3337"/>
                </a:lnTo>
                <a:lnTo>
                  <a:pt x="2871" y="3836"/>
                </a:lnTo>
                <a:lnTo>
                  <a:pt x="1281" y="4351"/>
                </a:lnTo>
                <a:lnTo>
                  <a:pt x="321" y="4876"/>
                </a:lnTo>
                <a:lnTo>
                  <a:pt x="0" y="5405"/>
                </a:lnTo>
                <a:lnTo>
                  <a:pt x="0" y="94595"/>
                </a:lnTo>
                <a:lnTo>
                  <a:pt x="321" y="95124"/>
                </a:lnTo>
                <a:lnTo>
                  <a:pt x="1281" y="95649"/>
                </a:lnTo>
                <a:lnTo>
                  <a:pt x="2871" y="96164"/>
                </a:lnTo>
                <a:lnTo>
                  <a:pt x="5075" y="96663"/>
                </a:lnTo>
                <a:lnTo>
                  <a:pt x="7872" y="97143"/>
                </a:lnTo>
                <a:lnTo>
                  <a:pt x="11235" y="97598"/>
                </a:lnTo>
                <a:lnTo>
                  <a:pt x="15133" y="98024"/>
                </a:lnTo>
                <a:lnTo>
                  <a:pt x="19526" y="98417"/>
                </a:lnTo>
                <a:lnTo>
                  <a:pt x="24374" y="98773"/>
                </a:lnTo>
                <a:lnTo>
                  <a:pt x="29629" y="99089"/>
                </a:lnTo>
                <a:lnTo>
                  <a:pt x="35240" y="99362"/>
                </a:lnTo>
                <a:lnTo>
                  <a:pt x="41154" y="99589"/>
                </a:lnTo>
                <a:lnTo>
                  <a:pt x="47314" y="99767"/>
                </a:lnTo>
                <a:lnTo>
                  <a:pt x="53661" y="99896"/>
                </a:lnTo>
                <a:lnTo>
                  <a:pt x="60132" y="9997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595"/>
                </a:lnTo>
                <a:lnTo>
                  <a:pt x="100000" y="5405"/>
                </a:lnTo>
                <a:lnTo>
                  <a:pt x="100000" y="5405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5446-40"/>
          <p:cNvSpPr/>
          <p:nvPr/>
        </p:nvSpPr>
        <p:spPr>
          <a:xfrm>
            <a:off x="557213" y="288607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5536-43"/>
          <p:cNvSpPr/>
          <p:nvPr/>
        </p:nvSpPr>
        <p:spPr>
          <a:xfrm>
            <a:off x="635794" y="296465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143" y="77786"/>
                </a:moveTo>
                <a:lnTo>
                  <a:pt x="69143" y="77786"/>
                </a:lnTo>
                <a:lnTo>
                  <a:pt x="18857" y="27286"/>
                </a:lnTo>
                <a:cubicBezTo>
                  <a:pt x="14429" y="33333"/>
                  <a:pt x="12167" y="40310"/>
                  <a:pt x="12071" y="48214"/>
                </a:cubicBezTo>
                <a:lnTo>
                  <a:pt x="12071" y="48214"/>
                </a:lnTo>
                <a:cubicBezTo>
                  <a:pt x="12310" y="58500"/>
                  <a:pt x="15810" y="67048"/>
                  <a:pt x="22571" y="73857"/>
                </a:cubicBezTo>
                <a:lnTo>
                  <a:pt x="22571" y="73857"/>
                </a:lnTo>
                <a:cubicBezTo>
                  <a:pt x="29381" y="80619"/>
                  <a:pt x="37929" y="84119"/>
                  <a:pt x="48214" y="84357"/>
                </a:cubicBezTo>
                <a:lnTo>
                  <a:pt x="48214" y="84357"/>
                </a:lnTo>
                <a:cubicBezTo>
                  <a:pt x="56119" y="84262"/>
                  <a:pt x="63095" y="82071"/>
                  <a:pt x="69143" y="77786"/>
                </a:cubicBezTo>
                <a:lnTo>
                  <a:pt x="69143" y="77786"/>
                </a:lnTo>
                <a:moveTo>
                  <a:pt x="77786" y="69143"/>
                </a:moveTo>
                <a:lnTo>
                  <a:pt x="77786" y="69143"/>
                </a:lnTo>
                <a:cubicBezTo>
                  <a:pt x="82071" y="63095"/>
                  <a:pt x="84262" y="56119"/>
                  <a:pt x="84357" y="48214"/>
                </a:cubicBezTo>
                <a:lnTo>
                  <a:pt x="84357" y="48214"/>
                </a:lnTo>
                <a:cubicBezTo>
                  <a:pt x="84119" y="37929"/>
                  <a:pt x="80619" y="29381"/>
                  <a:pt x="73857" y="22571"/>
                </a:cubicBezTo>
                <a:lnTo>
                  <a:pt x="73857" y="22571"/>
                </a:lnTo>
                <a:cubicBezTo>
                  <a:pt x="67048" y="15810"/>
                  <a:pt x="58500" y="12310"/>
                  <a:pt x="48214" y="12071"/>
                </a:cubicBezTo>
                <a:lnTo>
                  <a:pt x="48214" y="12071"/>
                </a:lnTo>
                <a:cubicBezTo>
                  <a:pt x="40310" y="12167"/>
                  <a:pt x="33333" y="14429"/>
                  <a:pt x="27286" y="18857"/>
                </a:cubicBezTo>
                <a:lnTo>
                  <a:pt x="27286" y="18857"/>
                </a:lnTo>
                <a:lnTo>
                  <a:pt x="77786" y="69143"/>
                </a:lnTo>
                <a:moveTo>
                  <a:pt x="0" y="48214"/>
                </a:moveTo>
                <a:lnTo>
                  <a:pt x="0" y="48214"/>
                </a:lnTo>
                <a:cubicBezTo>
                  <a:pt x="143" y="39405"/>
                  <a:pt x="2286" y="31381"/>
                  <a:pt x="6429" y="24143"/>
                </a:cubicBezTo>
                <a:lnTo>
                  <a:pt x="6429" y="24143"/>
                </a:lnTo>
                <a:lnTo>
                  <a:pt x="6429" y="24143"/>
                </a:lnTo>
                <a:cubicBezTo>
                  <a:pt x="10667" y="16857"/>
                  <a:pt x="16571" y="10952"/>
                  <a:pt x="24143" y="6429"/>
                </a:cubicBezTo>
                <a:lnTo>
                  <a:pt x="24143" y="6429"/>
                </a:lnTo>
                <a:cubicBezTo>
                  <a:pt x="31762" y="2143"/>
                  <a:pt x="39786" y="0"/>
                  <a:pt x="48214" y="0"/>
                </a:cubicBezTo>
                <a:lnTo>
                  <a:pt x="48214" y="0"/>
                </a:lnTo>
                <a:cubicBezTo>
                  <a:pt x="56643" y="0"/>
                  <a:pt x="64690" y="2143"/>
                  <a:pt x="72357" y="6429"/>
                </a:cubicBezTo>
                <a:lnTo>
                  <a:pt x="72357" y="6429"/>
                </a:lnTo>
                <a:cubicBezTo>
                  <a:pt x="79881" y="10952"/>
                  <a:pt x="85762" y="16857"/>
                  <a:pt x="90000" y="24143"/>
                </a:cubicBezTo>
                <a:lnTo>
                  <a:pt x="90000" y="24143"/>
                </a:lnTo>
                <a:cubicBezTo>
                  <a:pt x="94143" y="31381"/>
                  <a:pt x="96286" y="39405"/>
                  <a:pt x="96429" y="48214"/>
                </a:cubicBezTo>
                <a:lnTo>
                  <a:pt x="96429" y="48214"/>
                </a:lnTo>
                <a:cubicBezTo>
                  <a:pt x="96286" y="57024"/>
                  <a:pt x="94143" y="65071"/>
                  <a:pt x="90000" y="72357"/>
                </a:cubicBezTo>
                <a:lnTo>
                  <a:pt x="90000" y="72357"/>
                </a:lnTo>
                <a:cubicBezTo>
                  <a:pt x="85762" y="79595"/>
                  <a:pt x="79881" y="85476"/>
                  <a:pt x="72357" y="90000"/>
                </a:cubicBezTo>
                <a:lnTo>
                  <a:pt x="72357" y="90000"/>
                </a:lnTo>
                <a:cubicBezTo>
                  <a:pt x="64690" y="94286"/>
                  <a:pt x="56643" y="96429"/>
                  <a:pt x="48214" y="96429"/>
                </a:cubicBezTo>
                <a:lnTo>
                  <a:pt x="48214" y="96429"/>
                </a:lnTo>
                <a:cubicBezTo>
                  <a:pt x="39786" y="96429"/>
                  <a:pt x="31762" y="94286"/>
                  <a:pt x="24143" y="90000"/>
                </a:cubicBezTo>
                <a:lnTo>
                  <a:pt x="24143" y="90000"/>
                </a:lnTo>
                <a:cubicBezTo>
                  <a:pt x="16571" y="85476"/>
                  <a:pt x="10667" y="79595"/>
                  <a:pt x="6429" y="72357"/>
                </a:cubicBezTo>
                <a:lnTo>
                  <a:pt x="6429" y="72357"/>
                </a:lnTo>
                <a:cubicBezTo>
                  <a:pt x="2286" y="65071"/>
                  <a:pt x="143" y="57024"/>
                  <a:pt x="0" y="48214"/>
                </a:cubicBezTo>
                <a:lnTo>
                  <a:pt x="0" y="4821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5443-33"/>
          <p:cNvSpPr/>
          <p:nvPr/>
        </p:nvSpPr>
        <p:spPr>
          <a:xfrm>
            <a:off x="8222456" y="2950369"/>
            <a:ext cx="357188" cy="157163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5435-20"/>
          <p:cNvSpPr/>
          <p:nvPr/>
        </p:nvSpPr>
        <p:spPr>
          <a:xfrm>
            <a:off x="400050" y="3393281"/>
            <a:ext cx="8343900" cy="528638"/>
          </a:xfrm>
          <a:prstGeom prst="roundRect">
            <a:avLst>
              <a:gd name="adj" fmla="val 7207"/>
            </a:avLst>
          </a:prstGeom>
          <a:solidFill>
            <a:srgbClr val="FEFBF6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7" name="el-1789439835437-26"/>
          <p:cNvSpPr/>
          <p:nvPr/>
        </p:nvSpPr>
        <p:spPr>
          <a:xfrm>
            <a:off x="400050" y="3393281"/>
            <a:ext cx="42863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6"/>
                </a:lnTo>
                <a:lnTo>
                  <a:pt x="53661" y="104"/>
                </a:lnTo>
                <a:lnTo>
                  <a:pt x="47314" y="233"/>
                </a:lnTo>
                <a:lnTo>
                  <a:pt x="41154" y="411"/>
                </a:lnTo>
                <a:lnTo>
                  <a:pt x="35240" y="638"/>
                </a:lnTo>
                <a:lnTo>
                  <a:pt x="29629" y="911"/>
                </a:lnTo>
                <a:lnTo>
                  <a:pt x="24374" y="1227"/>
                </a:lnTo>
                <a:lnTo>
                  <a:pt x="19526" y="1583"/>
                </a:lnTo>
                <a:lnTo>
                  <a:pt x="15133" y="1976"/>
                </a:lnTo>
                <a:lnTo>
                  <a:pt x="11235" y="2402"/>
                </a:lnTo>
                <a:lnTo>
                  <a:pt x="7872" y="2857"/>
                </a:lnTo>
                <a:lnTo>
                  <a:pt x="5075" y="3337"/>
                </a:lnTo>
                <a:lnTo>
                  <a:pt x="2871" y="3836"/>
                </a:lnTo>
                <a:lnTo>
                  <a:pt x="1281" y="4351"/>
                </a:lnTo>
                <a:lnTo>
                  <a:pt x="321" y="4876"/>
                </a:lnTo>
                <a:lnTo>
                  <a:pt x="0" y="5405"/>
                </a:lnTo>
                <a:lnTo>
                  <a:pt x="0" y="94595"/>
                </a:lnTo>
                <a:lnTo>
                  <a:pt x="321" y="95124"/>
                </a:lnTo>
                <a:lnTo>
                  <a:pt x="1281" y="95649"/>
                </a:lnTo>
                <a:lnTo>
                  <a:pt x="2871" y="96164"/>
                </a:lnTo>
                <a:lnTo>
                  <a:pt x="5075" y="96663"/>
                </a:lnTo>
                <a:lnTo>
                  <a:pt x="7872" y="97143"/>
                </a:lnTo>
                <a:lnTo>
                  <a:pt x="11235" y="97598"/>
                </a:lnTo>
                <a:lnTo>
                  <a:pt x="15133" y="98024"/>
                </a:lnTo>
                <a:lnTo>
                  <a:pt x="19526" y="98417"/>
                </a:lnTo>
                <a:lnTo>
                  <a:pt x="24374" y="98773"/>
                </a:lnTo>
                <a:lnTo>
                  <a:pt x="29629" y="99089"/>
                </a:lnTo>
                <a:lnTo>
                  <a:pt x="35240" y="99362"/>
                </a:lnTo>
                <a:lnTo>
                  <a:pt x="41154" y="99589"/>
                </a:lnTo>
                <a:lnTo>
                  <a:pt x="47314" y="99767"/>
                </a:lnTo>
                <a:lnTo>
                  <a:pt x="53661" y="99896"/>
                </a:lnTo>
                <a:lnTo>
                  <a:pt x="60132" y="9997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595"/>
                </a:lnTo>
                <a:lnTo>
                  <a:pt x="100000" y="5405"/>
                </a:lnTo>
                <a:lnTo>
                  <a:pt x="100000" y="5405"/>
                </a:lnTo>
                <a:lnTo>
                  <a:pt x="66667" y="0"/>
                </a:lnTo>
                <a:close/>
              </a:path>
            </a:pathLst>
          </a:custGeom>
          <a:solidFill>
            <a:srgbClr val="E8A3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5447-41"/>
          <p:cNvSpPr/>
          <p:nvPr/>
        </p:nvSpPr>
        <p:spPr>
          <a:xfrm>
            <a:off x="557213" y="351472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EF3E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35536-44"/>
          <p:cNvSpPr/>
          <p:nvPr/>
        </p:nvSpPr>
        <p:spPr>
          <a:xfrm>
            <a:off x="635794" y="359330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50976" y="24381"/>
                  <a:pt x="52476" y="25881"/>
                  <a:pt x="52714" y="28643"/>
                </a:cubicBezTo>
                <a:lnTo>
                  <a:pt x="52714" y="28643"/>
                </a:lnTo>
                <a:lnTo>
                  <a:pt x="52714" y="49714"/>
                </a:lnTo>
                <a:cubicBezTo>
                  <a:pt x="52476" y="52476"/>
                  <a:pt x="50976" y="53976"/>
                  <a:pt x="48214" y="54214"/>
                </a:cubicBezTo>
                <a:lnTo>
                  <a:pt x="48214" y="54214"/>
                </a:lnTo>
                <a:cubicBezTo>
                  <a:pt x="45452" y="53976"/>
                  <a:pt x="43952" y="52476"/>
                  <a:pt x="43714" y="49714"/>
                </a:cubicBezTo>
                <a:lnTo>
                  <a:pt x="43714" y="49714"/>
                </a:lnTo>
                <a:lnTo>
                  <a:pt x="43714" y="28643"/>
                </a:lnTo>
                <a:cubicBezTo>
                  <a:pt x="43952" y="25881"/>
                  <a:pt x="45452" y="24381"/>
                  <a:pt x="48214" y="24143"/>
                </a:cubicBezTo>
                <a:lnTo>
                  <a:pt x="48214" y="24143"/>
                </a:lnTo>
                <a:moveTo>
                  <a:pt x="42214" y="66286"/>
                </a:moveTo>
                <a:lnTo>
                  <a:pt x="42214" y="66286"/>
                </a:lnTo>
                <a:cubicBezTo>
                  <a:pt x="42214" y="64524"/>
                  <a:pt x="42762" y="63071"/>
                  <a:pt x="43857" y="61929"/>
                </a:cubicBezTo>
                <a:lnTo>
                  <a:pt x="43857" y="61929"/>
                </a:lnTo>
                <a:lnTo>
                  <a:pt x="43857" y="61929"/>
                </a:lnTo>
                <a:cubicBezTo>
                  <a:pt x="45000" y="60833"/>
                  <a:pt x="46452" y="60286"/>
                  <a:pt x="48214" y="60286"/>
                </a:cubicBezTo>
                <a:lnTo>
                  <a:pt x="48214" y="60286"/>
                </a:lnTo>
                <a:cubicBezTo>
                  <a:pt x="49976" y="60286"/>
                  <a:pt x="51429" y="60833"/>
                  <a:pt x="52571" y="61929"/>
                </a:cubicBezTo>
                <a:lnTo>
                  <a:pt x="52571" y="61929"/>
                </a:lnTo>
                <a:cubicBezTo>
                  <a:pt x="53667" y="63071"/>
                  <a:pt x="54214" y="64524"/>
                  <a:pt x="54214" y="66286"/>
                </a:cubicBezTo>
                <a:lnTo>
                  <a:pt x="54214" y="66286"/>
                </a:lnTo>
                <a:cubicBezTo>
                  <a:pt x="54214" y="68048"/>
                  <a:pt x="53667" y="69500"/>
                  <a:pt x="52571" y="70643"/>
                </a:cubicBezTo>
                <a:lnTo>
                  <a:pt x="52571" y="70643"/>
                </a:lnTo>
                <a:cubicBezTo>
                  <a:pt x="51429" y="71786"/>
                  <a:pt x="49976" y="72357"/>
                  <a:pt x="48214" y="72357"/>
                </a:cubicBezTo>
                <a:lnTo>
                  <a:pt x="48214" y="72357"/>
                </a:lnTo>
                <a:cubicBezTo>
                  <a:pt x="46452" y="72357"/>
                  <a:pt x="45000" y="71786"/>
                  <a:pt x="43857" y="70643"/>
                </a:cubicBezTo>
                <a:lnTo>
                  <a:pt x="43857" y="70643"/>
                </a:lnTo>
                <a:cubicBezTo>
                  <a:pt x="42762" y="69500"/>
                  <a:pt x="42214" y="68048"/>
                  <a:pt x="42214" y="66286"/>
                </a:cubicBezTo>
                <a:lnTo>
                  <a:pt x="42214" y="66286"/>
                </a:lnTo>
              </a:path>
            </a:pathLst>
          </a:custGeom>
          <a:solidFill>
            <a:srgbClr val="E8A3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5443-35"/>
          <p:cNvSpPr/>
          <p:nvPr/>
        </p:nvSpPr>
        <p:spPr>
          <a:xfrm>
            <a:off x="8222456" y="3579019"/>
            <a:ext cx="357188" cy="157163"/>
          </a:xfrm>
          <a:prstGeom prst="roundRect">
            <a:avLst>
              <a:gd name="adj" fmla="val 50000"/>
            </a:avLst>
          </a:prstGeom>
          <a:solidFill>
            <a:srgbClr val="FEF3E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439835436-21"/>
          <p:cNvSpPr/>
          <p:nvPr/>
        </p:nvSpPr>
        <p:spPr>
          <a:xfrm>
            <a:off x="400050" y="4021931"/>
            <a:ext cx="8343900" cy="528638"/>
          </a:xfrm>
          <a:prstGeom prst="roundRect">
            <a:avLst>
              <a:gd name="adj" fmla="val 7207"/>
            </a:avLst>
          </a:prstGeom>
          <a:solidFill>
            <a:srgbClr val="FEFBF6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2" name="el-1789439835437-27"/>
          <p:cNvSpPr/>
          <p:nvPr/>
        </p:nvSpPr>
        <p:spPr>
          <a:xfrm>
            <a:off x="400050" y="4021931"/>
            <a:ext cx="42863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6"/>
                </a:lnTo>
                <a:lnTo>
                  <a:pt x="53661" y="104"/>
                </a:lnTo>
                <a:lnTo>
                  <a:pt x="47314" y="233"/>
                </a:lnTo>
                <a:lnTo>
                  <a:pt x="41154" y="411"/>
                </a:lnTo>
                <a:lnTo>
                  <a:pt x="35240" y="638"/>
                </a:lnTo>
                <a:lnTo>
                  <a:pt x="29629" y="911"/>
                </a:lnTo>
                <a:lnTo>
                  <a:pt x="24374" y="1227"/>
                </a:lnTo>
                <a:lnTo>
                  <a:pt x="19526" y="1583"/>
                </a:lnTo>
                <a:lnTo>
                  <a:pt x="15133" y="1976"/>
                </a:lnTo>
                <a:lnTo>
                  <a:pt x="11235" y="2402"/>
                </a:lnTo>
                <a:lnTo>
                  <a:pt x="7872" y="2857"/>
                </a:lnTo>
                <a:lnTo>
                  <a:pt x="5075" y="3337"/>
                </a:lnTo>
                <a:lnTo>
                  <a:pt x="2871" y="3836"/>
                </a:lnTo>
                <a:lnTo>
                  <a:pt x="1281" y="4351"/>
                </a:lnTo>
                <a:lnTo>
                  <a:pt x="321" y="4876"/>
                </a:lnTo>
                <a:lnTo>
                  <a:pt x="0" y="5405"/>
                </a:lnTo>
                <a:lnTo>
                  <a:pt x="0" y="94595"/>
                </a:lnTo>
                <a:lnTo>
                  <a:pt x="321" y="95124"/>
                </a:lnTo>
                <a:lnTo>
                  <a:pt x="1281" y="95649"/>
                </a:lnTo>
                <a:lnTo>
                  <a:pt x="2871" y="96164"/>
                </a:lnTo>
                <a:lnTo>
                  <a:pt x="5075" y="96663"/>
                </a:lnTo>
                <a:lnTo>
                  <a:pt x="7872" y="97143"/>
                </a:lnTo>
                <a:lnTo>
                  <a:pt x="11235" y="97598"/>
                </a:lnTo>
                <a:lnTo>
                  <a:pt x="15133" y="98024"/>
                </a:lnTo>
                <a:lnTo>
                  <a:pt x="19526" y="98417"/>
                </a:lnTo>
                <a:lnTo>
                  <a:pt x="24374" y="98773"/>
                </a:lnTo>
                <a:lnTo>
                  <a:pt x="29629" y="99089"/>
                </a:lnTo>
                <a:lnTo>
                  <a:pt x="35240" y="99362"/>
                </a:lnTo>
                <a:lnTo>
                  <a:pt x="41154" y="99589"/>
                </a:lnTo>
                <a:lnTo>
                  <a:pt x="47314" y="99767"/>
                </a:lnTo>
                <a:lnTo>
                  <a:pt x="53661" y="99896"/>
                </a:lnTo>
                <a:lnTo>
                  <a:pt x="60132" y="9997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595"/>
                </a:lnTo>
                <a:lnTo>
                  <a:pt x="100000" y="5405"/>
                </a:lnTo>
                <a:lnTo>
                  <a:pt x="100000" y="5405"/>
                </a:lnTo>
                <a:lnTo>
                  <a:pt x="66667" y="0"/>
                </a:lnTo>
                <a:close/>
              </a:path>
            </a:pathLst>
          </a:custGeom>
          <a:solidFill>
            <a:srgbClr val="E8A3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35448-42"/>
          <p:cNvSpPr/>
          <p:nvPr/>
        </p:nvSpPr>
        <p:spPr>
          <a:xfrm>
            <a:off x="557213" y="414337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EF3E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5549-45"/>
          <p:cNvSpPr/>
          <p:nvPr/>
        </p:nvSpPr>
        <p:spPr>
          <a:xfrm>
            <a:off x="635794" y="422195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50976" y="24381"/>
                  <a:pt x="52476" y="25881"/>
                  <a:pt x="52714" y="28643"/>
                </a:cubicBezTo>
                <a:lnTo>
                  <a:pt x="52714" y="28643"/>
                </a:lnTo>
                <a:lnTo>
                  <a:pt x="52714" y="49714"/>
                </a:lnTo>
                <a:cubicBezTo>
                  <a:pt x="52476" y="52476"/>
                  <a:pt x="50976" y="53976"/>
                  <a:pt x="48214" y="54214"/>
                </a:cubicBezTo>
                <a:lnTo>
                  <a:pt x="48214" y="54214"/>
                </a:lnTo>
                <a:cubicBezTo>
                  <a:pt x="45452" y="53976"/>
                  <a:pt x="43952" y="52476"/>
                  <a:pt x="43714" y="49714"/>
                </a:cubicBezTo>
                <a:lnTo>
                  <a:pt x="43714" y="49714"/>
                </a:lnTo>
                <a:lnTo>
                  <a:pt x="43714" y="28643"/>
                </a:lnTo>
                <a:cubicBezTo>
                  <a:pt x="43952" y="25881"/>
                  <a:pt x="45452" y="24381"/>
                  <a:pt x="48214" y="24143"/>
                </a:cubicBezTo>
                <a:lnTo>
                  <a:pt x="48214" y="24143"/>
                </a:lnTo>
                <a:moveTo>
                  <a:pt x="42214" y="66286"/>
                </a:moveTo>
                <a:lnTo>
                  <a:pt x="42214" y="66286"/>
                </a:lnTo>
                <a:cubicBezTo>
                  <a:pt x="42214" y="64524"/>
                  <a:pt x="42762" y="63071"/>
                  <a:pt x="43857" y="61929"/>
                </a:cubicBezTo>
                <a:lnTo>
                  <a:pt x="43857" y="61929"/>
                </a:lnTo>
                <a:lnTo>
                  <a:pt x="43857" y="61929"/>
                </a:lnTo>
                <a:cubicBezTo>
                  <a:pt x="45000" y="60833"/>
                  <a:pt x="46452" y="60286"/>
                  <a:pt x="48214" y="60286"/>
                </a:cubicBezTo>
                <a:lnTo>
                  <a:pt x="48214" y="60286"/>
                </a:lnTo>
                <a:cubicBezTo>
                  <a:pt x="49976" y="60286"/>
                  <a:pt x="51429" y="60833"/>
                  <a:pt x="52571" y="61929"/>
                </a:cubicBezTo>
                <a:lnTo>
                  <a:pt x="52571" y="61929"/>
                </a:lnTo>
                <a:cubicBezTo>
                  <a:pt x="53667" y="63071"/>
                  <a:pt x="54214" y="64524"/>
                  <a:pt x="54214" y="66286"/>
                </a:cubicBezTo>
                <a:lnTo>
                  <a:pt x="54214" y="66286"/>
                </a:lnTo>
                <a:cubicBezTo>
                  <a:pt x="54214" y="68048"/>
                  <a:pt x="53667" y="69500"/>
                  <a:pt x="52571" y="70643"/>
                </a:cubicBezTo>
                <a:lnTo>
                  <a:pt x="52571" y="70643"/>
                </a:lnTo>
                <a:cubicBezTo>
                  <a:pt x="51429" y="71786"/>
                  <a:pt x="49976" y="72357"/>
                  <a:pt x="48214" y="72357"/>
                </a:cubicBezTo>
                <a:lnTo>
                  <a:pt x="48214" y="72357"/>
                </a:lnTo>
                <a:cubicBezTo>
                  <a:pt x="46452" y="72357"/>
                  <a:pt x="45000" y="71786"/>
                  <a:pt x="43857" y="70643"/>
                </a:cubicBezTo>
                <a:lnTo>
                  <a:pt x="43857" y="70643"/>
                </a:lnTo>
                <a:cubicBezTo>
                  <a:pt x="42762" y="69500"/>
                  <a:pt x="42214" y="68048"/>
                  <a:pt x="42214" y="66286"/>
                </a:cubicBezTo>
                <a:lnTo>
                  <a:pt x="42214" y="66286"/>
                </a:lnTo>
              </a:path>
            </a:pathLst>
          </a:custGeom>
          <a:solidFill>
            <a:srgbClr val="E8A3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5444-37"/>
          <p:cNvSpPr/>
          <p:nvPr/>
        </p:nvSpPr>
        <p:spPr>
          <a:xfrm>
            <a:off x="8222456" y="4207669"/>
            <a:ext cx="357188" cy="157163"/>
          </a:xfrm>
          <a:prstGeom prst="roundRect">
            <a:avLst>
              <a:gd name="adj" fmla="val 50000"/>
            </a:avLst>
          </a:prstGeom>
          <a:solidFill>
            <a:srgbClr val="FEF3E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9439835457-48"/>
          <p:cNvSpPr txBox="1"/>
          <p:nvPr/>
        </p:nvSpPr>
        <p:spPr>
          <a:xfrm>
            <a:off x="957263" y="1685925"/>
            <a:ext cx="6129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嵌墙暗装</a:t>
            </a:r>
            <a:endParaRPr/>
          </a:p>
        </p:txBody>
      </p:sp>
      <p:sp>
        <p:nvSpPr>
          <p:cNvPr id="47" name="el-1789439835454-43"/>
          <p:cNvSpPr txBox="1"/>
          <p:nvPr/>
        </p:nvSpPr>
        <p:spPr>
          <a:xfrm>
            <a:off x="1580220" y="1675209"/>
            <a:ext cx="214741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严禁在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防护密闭墙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上嵌墙暗装配电箱</a:t>
            </a:r>
            <a:endParaRPr/>
          </a:p>
        </p:txBody>
      </p:sp>
      <p:sp>
        <p:nvSpPr>
          <p:cNvPr id="48" name="el-1789439835440-28"/>
          <p:cNvSpPr txBox="1"/>
          <p:nvPr/>
        </p:nvSpPr>
        <p:spPr>
          <a:xfrm>
            <a:off x="8308181" y="1714500"/>
            <a:ext cx="331470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67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红线</a:t>
            </a:r>
            <a:endParaRPr/>
          </a:p>
        </p:txBody>
      </p:sp>
      <p:sp>
        <p:nvSpPr>
          <p:cNvPr id="49" name="el-1789439835457-49"/>
          <p:cNvSpPr txBox="1"/>
          <p:nvPr/>
        </p:nvSpPr>
        <p:spPr>
          <a:xfrm>
            <a:off x="957263" y="2314575"/>
            <a:ext cx="6129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桥架穿墙</a:t>
            </a:r>
            <a:endParaRPr/>
          </a:p>
        </p:txBody>
      </p:sp>
      <p:sp>
        <p:nvSpPr>
          <p:cNvPr id="50" name="el-1789439835455-44"/>
          <p:cNvSpPr txBox="1"/>
          <p:nvPr/>
        </p:nvSpPr>
        <p:spPr>
          <a:xfrm>
            <a:off x="1580220" y="2303859"/>
            <a:ext cx="214741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严禁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电缆桥架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直接穿过防护密闭隔墙</a:t>
            </a:r>
            <a:endParaRPr/>
          </a:p>
        </p:txBody>
      </p:sp>
      <p:sp>
        <p:nvSpPr>
          <p:cNvPr id="51" name="el-1789439835441-30"/>
          <p:cNvSpPr txBox="1"/>
          <p:nvPr/>
        </p:nvSpPr>
        <p:spPr>
          <a:xfrm>
            <a:off x="8308181" y="2343150"/>
            <a:ext cx="331470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67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红线</a:t>
            </a:r>
            <a:endParaRPr/>
          </a:p>
        </p:txBody>
      </p:sp>
      <p:sp>
        <p:nvSpPr>
          <p:cNvPr id="52" name="el-1789439835457-50"/>
          <p:cNvSpPr txBox="1"/>
          <p:nvPr/>
        </p:nvSpPr>
        <p:spPr>
          <a:xfrm>
            <a:off x="957263" y="2943225"/>
            <a:ext cx="74366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普通母线槽</a:t>
            </a:r>
            <a:endParaRPr/>
          </a:p>
        </p:txBody>
      </p:sp>
      <p:sp>
        <p:nvSpPr>
          <p:cNvPr id="53" name="el-1789439835455-45"/>
          <p:cNvSpPr txBox="1"/>
          <p:nvPr/>
        </p:nvSpPr>
        <p:spPr>
          <a:xfrm>
            <a:off x="1710928" y="2932509"/>
            <a:ext cx="189023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严禁采用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普通母线槽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穿越密闭墙</a:t>
            </a:r>
            <a:endParaRPr/>
          </a:p>
        </p:txBody>
      </p:sp>
      <p:sp>
        <p:nvSpPr>
          <p:cNvPr id="54" name="el-1789439835442-32"/>
          <p:cNvSpPr txBox="1"/>
          <p:nvPr/>
        </p:nvSpPr>
        <p:spPr>
          <a:xfrm>
            <a:off x="8308181" y="2971800"/>
            <a:ext cx="331470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67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红线</a:t>
            </a:r>
            <a:endParaRPr/>
          </a:p>
        </p:txBody>
      </p:sp>
      <p:sp>
        <p:nvSpPr>
          <p:cNvPr id="55" name="el-1789439835457-51"/>
          <p:cNvSpPr txBox="1"/>
          <p:nvPr/>
        </p:nvSpPr>
        <p:spPr>
          <a:xfrm>
            <a:off x="957263" y="3571875"/>
            <a:ext cx="74175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PVC管材</a:t>
            </a:r>
            <a:endParaRPr/>
          </a:p>
        </p:txBody>
      </p:sp>
      <p:sp>
        <p:nvSpPr>
          <p:cNvPr id="56" name="el-1789439835456-46"/>
          <p:cNvSpPr txBox="1"/>
          <p:nvPr/>
        </p:nvSpPr>
        <p:spPr>
          <a:xfrm>
            <a:off x="1585578" y="3561159"/>
            <a:ext cx="3640915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预埋管必须为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热镀锌钢管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壁厚≥2.5mm，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不得使用PVC管</a:t>
            </a:r>
            <a:endParaRPr/>
          </a:p>
        </p:txBody>
      </p:sp>
      <p:sp>
        <p:nvSpPr>
          <p:cNvPr id="57" name="el-1789439835443-34"/>
          <p:cNvSpPr txBox="1"/>
          <p:nvPr/>
        </p:nvSpPr>
        <p:spPr>
          <a:xfrm>
            <a:off x="8308181" y="3600450"/>
            <a:ext cx="331470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670" spc="56">
                <a:solidFill>
                  <a:srgbClr val="E8A33D"/>
                </a:solidFill>
                <a:latin typeface="Microsoft YaHei"/>
                <a:ea typeface="Microsoft YaHei"/>
                <a:cs typeface="Microsoft YaHei"/>
              </a:rPr>
              <a:t>注意</a:t>
            </a:r>
            <a:endParaRPr/>
          </a:p>
        </p:txBody>
      </p:sp>
      <p:sp>
        <p:nvSpPr>
          <p:cNvPr id="58" name="el-1789439835458-52"/>
          <p:cNvSpPr txBox="1"/>
          <p:nvPr/>
        </p:nvSpPr>
        <p:spPr>
          <a:xfrm>
            <a:off x="957263" y="4200525"/>
            <a:ext cx="6129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临战封堵</a:t>
            </a:r>
            <a:endParaRPr/>
          </a:p>
        </p:txBody>
      </p:sp>
      <p:sp>
        <p:nvSpPr>
          <p:cNvPr id="59" name="el-1789439835457-47"/>
          <p:cNvSpPr txBox="1"/>
          <p:nvPr/>
        </p:nvSpPr>
        <p:spPr>
          <a:xfrm>
            <a:off x="1580220" y="4189809"/>
            <a:ext cx="212920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临战封堵须在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30d转换时限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内完成</a:t>
            </a:r>
            <a:endParaRPr/>
          </a:p>
        </p:txBody>
      </p:sp>
      <p:sp>
        <p:nvSpPr>
          <p:cNvPr id="60" name="el-1789439835443-36"/>
          <p:cNvSpPr txBox="1"/>
          <p:nvPr/>
        </p:nvSpPr>
        <p:spPr>
          <a:xfrm>
            <a:off x="8308181" y="4229100"/>
            <a:ext cx="331470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670" spc="56">
                <a:solidFill>
                  <a:srgbClr val="E8A33D"/>
                </a:solidFill>
                <a:latin typeface="Microsoft YaHei"/>
                <a:ea typeface="Microsoft YaHei"/>
                <a:cs typeface="Microsoft YaHei"/>
              </a:rPr>
              <a:t>注意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5367-2"/>
          <p:cNvSpPr txBox="1"/>
          <p:nvPr/>
        </p:nvSpPr>
        <p:spPr>
          <a:xfrm>
            <a:off x="5705289" y="2571750"/>
            <a:ext cx="3438711" cy="2857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0" spc="-900">
                <a:solidFill>
                  <a:srgbClr val="FFFFFF">
                    <a:alpha val="27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/>
          </a:p>
        </p:txBody>
      </p:sp>
      <p:pic>
        <p:nvPicPr>
          <p:cNvPr id="3" name="el-1789439835475-5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4" name="el-1789439835369-8"/>
          <p:cNvCxnSpPr/>
          <p:nvPr/>
        </p:nvCxnSpPr>
        <p:spPr>
          <a:xfrm>
            <a:off x="738597" y="1285875"/>
            <a:ext cx="914" cy="2571750"/>
          </a:xfrm>
          <a:prstGeom prst="line">
            <a:avLst/>
          </a:prstGeom>
          <a:ln w="14288" cap="flat">
            <a:solidFill>
              <a:srgbClr val="D6452D">
                <a:alpha val="16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439835369-9"/>
          <p:cNvCxnSpPr/>
          <p:nvPr/>
        </p:nvCxnSpPr>
        <p:spPr>
          <a:xfrm>
            <a:off x="8419579" y="1285875"/>
            <a:ext cx="914" cy="2571750"/>
          </a:xfrm>
          <a:prstGeom prst="line">
            <a:avLst/>
          </a:prstGeom>
          <a:ln w="14288" cap="flat">
            <a:solidFill>
              <a:srgbClr val="D6452D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439835371-14"/>
          <p:cNvSpPr/>
          <p:nvPr/>
        </p:nvSpPr>
        <p:spPr>
          <a:xfrm rot="599999">
            <a:off x="7286625" y="3500438"/>
            <a:ext cx="1714500" cy="1714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0716" algn="in">
            <a:solidFill>
              <a:srgbClr val="D6452D">
                <a:alpha val="1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9439835371-15"/>
          <p:cNvSpPr/>
          <p:nvPr/>
        </p:nvSpPr>
        <p:spPr>
          <a:xfrm rot="-480000">
            <a:off x="-89458" y="343461"/>
            <a:ext cx="1017186" cy="1214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813" y="0"/>
                </a:moveTo>
                <a:lnTo>
                  <a:pt x="100196" y="0"/>
                </a:lnTo>
                <a:lnTo>
                  <a:pt x="10019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FFFFFF">
                <a:alpha val="7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9439835372-16"/>
          <p:cNvSpPr/>
          <p:nvPr/>
        </p:nvSpPr>
        <p:spPr>
          <a:xfrm>
            <a:off x="7595257" y="822871"/>
            <a:ext cx="1000125" cy="1000125"/>
          </a:xfrm>
          <a:prstGeom prst="ellipse">
            <a:avLst/>
          </a:prstGeom>
          <a:gradFill rotWithShape="1">
            <a:gsLst>
              <a:gs pos="0">
                <a:srgbClr val="FFDC96">
                  <a:alpha val="5600"/>
                </a:srgbClr>
              </a:gs>
              <a:gs pos="70000">
                <a:srgbClr val="FFDC9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5372-17"/>
          <p:cNvSpPr/>
          <p:nvPr/>
        </p:nvSpPr>
        <p:spPr>
          <a:xfrm>
            <a:off x="365671" y="822871"/>
            <a:ext cx="714375" cy="714375"/>
          </a:xfrm>
          <a:prstGeom prst="ellipse">
            <a:avLst/>
          </a:prstGeom>
          <a:gradFill rotWithShape="1">
            <a:gsLst>
              <a:gs pos="0">
                <a:srgbClr val="FFDC96">
                  <a:alpha val="3000"/>
                </a:srgbClr>
              </a:gs>
              <a:gs pos="70000">
                <a:srgbClr val="FFDC9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439835367-3"/>
          <p:cNvCxnSpPr/>
          <p:nvPr/>
        </p:nvCxnSpPr>
        <p:spPr>
          <a:xfrm>
            <a:off x="267891" y="185738"/>
            <a:ext cx="914" cy="1930375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439835368-5"/>
          <p:cNvSpPr/>
          <p:nvPr/>
        </p:nvSpPr>
        <p:spPr>
          <a:xfrm>
            <a:off x="0" y="2116113"/>
            <a:ext cx="8858250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817" y="0"/>
                </a:lnTo>
                <a:lnTo>
                  <a:pt x="98933" y="227"/>
                </a:lnTo>
                <a:lnTo>
                  <a:pt x="99048" y="955"/>
                </a:lnTo>
                <a:lnTo>
                  <a:pt x="99160" y="2136"/>
                </a:lnTo>
                <a:lnTo>
                  <a:pt x="99270" y="3818"/>
                </a:lnTo>
                <a:lnTo>
                  <a:pt x="99375" y="5909"/>
                </a:lnTo>
                <a:lnTo>
                  <a:pt x="99474" y="8409"/>
                </a:lnTo>
                <a:lnTo>
                  <a:pt x="99568" y="11364"/>
                </a:lnTo>
                <a:lnTo>
                  <a:pt x="99654" y="14636"/>
                </a:lnTo>
                <a:lnTo>
                  <a:pt x="99731" y="18273"/>
                </a:lnTo>
                <a:lnTo>
                  <a:pt x="99801" y="22227"/>
                </a:lnTo>
                <a:lnTo>
                  <a:pt x="99860" y="26409"/>
                </a:lnTo>
                <a:lnTo>
                  <a:pt x="99910" y="30864"/>
                </a:lnTo>
                <a:lnTo>
                  <a:pt x="99949" y="35500"/>
                </a:lnTo>
                <a:lnTo>
                  <a:pt x="99977" y="40227"/>
                </a:lnTo>
                <a:lnTo>
                  <a:pt x="99995" y="45091"/>
                </a:lnTo>
                <a:lnTo>
                  <a:pt x="100000" y="50000"/>
                </a:lnTo>
                <a:lnTo>
                  <a:pt x="99995" y="54909"/>
                </a:lnTo>
                <a:lnTo>
                  <a:pt x="99977" y="59773"/>
                </a:lnTo>
                <a:lnTo>
                  <a:pt x="99949" y="64500"/>
                </a:lnTo>
                <a:lnTo>
                  <a:pt x="99910" y="69136"/>
                </a:lnTo>
                <a:lnTo>
                  <a:pt x="99860" y="73591"/>
                </a:lnTo>
                <a:lnTo>
                  <a:pt x="99801" y="77773"/>
                </a:lnTo>
                <a:lnTo>
                  <a:pt x="99731" y="81727"/>
                </a:lnTo>
                <a:lnTo>
                  <a:pt x="99654" y="85364"/>
                </a:lnTo>
                <a:lnTo>
                  <a:pt x="99568" y="88636"/>
                </a:lnTo>
                <a:lnTo>
                  <a:pt x="99474" y="91591"/>
                </a:lnTo>
                <a:lnTo>
                  <a:pt x="99375" y="94091"/>
                </a:lnTo>
                <a:lnTo>
                  <a:pt x="99270" y="96182"/>
                </a:lnTo>
                <a:lnTo>
                  <a:pt x="99160" y="97864"/>
                </a:lnTo>
                <a:lnTo>
                  <a:pt x="99048" y="99045"/>
                </a:lnTo>
                <a:lnTo>
                  <a:pt x="98933" y="99773"/>
                </a:lnTo>
                <a:lnTo>
                  <a:pt x="9881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2000"/>
            </a:srgbClr>
          </a:solidFill>
          <a:ln w="7144" algn="in">
            <a:solidFill>
              <a:srgbClr val="FFFFFF">
                <a:alpha val="14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5368-6"/>
          <p:cNvCxnSpPr/>
          <p:nvPr/>
        </p:nvCxnSpPr>
        <p:spPr>
          <a:xfrm>
            <a:off x="-285750" y="1955378"/>
            <a:ext cx="9144000" cy="914"/>
          </a:xfrm>
          <a:prstGeom prst="line">
            <a:avLst/>
          </a:prstGeom>
          <a:ln w="7144" cap="flat">
            <a:solidFill>
              <a:srgbClr val="D6452D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5505-37"/>
          <p:cNvSpPr/>
          <p:nvPr/>
        </p:nvSpPr>
        <p:spPr>
          <a:xfrm>
            <a:off x="-282625" y="2048247"/>
            <a:ext cx="68759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1636"/>
                </a:moveTo>
                <a:lnTo>
                  <a:pt x="75000" y="71636"/>
                </a:lnTo>
                <a:cubicBezTo>
                  <a:pt x="78333" y="65879"/>
                  <a:pt x="83095" y="60576"/>
                  <a:pt x="89286" y="55727"/>
                </a:cubicBezTo>
                <a:lnTo>
                  <a:pt x="89286" y="55727"/>
                </a:lnTo>
                <a:lnTo>
                  <a:pt x="89286" y="55727"/>
                </a:lnTo>
                <a:cubicBezTo>
                  <a:pt x="89286" y="55606"/>
                  <a:pt x="89286" y="55545"/>
                  <a:pt x="89286" y="55545"/>
                </a:cubicBezTo>
                <a:lnTo>
                  <a:pt x="89286" y="55545"/>
                </a:lnTo>
                <a:lnTo>
                  <a:pt x="89286" y="55545"/>
                </a:lnTo>
                <a:cubicBezTo>
                  <a:pt x="90905" y="54212"/>
                  <a:pt x="92476" y="52848"/>
                  <a:pt x="94000" y="51455"/>
                </a:cubicBezTo>
                <a:lnTo>
                  <a:pt x="94000" y="51455"/>
                </a:lnTo>
                <a:cubicBezTo>
                  <a:pt x="99905" y="46121"/>
                  <a:pt x="102952" y="39909"/>
                  <a:pt x="103143" y="32818"/>
                </a:cubicBezTo>
                <a:lnTo>
                  <a:pt x="103143" y="32818"/>
                </a:lnTo>
                <a:cubicBezTo>
                  <a:pt x="102762" y="23485"/>
                  <a:pt x="97667" y="15788"/>
                  <a:pt x="87857" y="9727"/>
                </a:cubicBezTo>
                <a:lnTo>
                  <a:pt x="87857" y="9727"/>
                </a:lnTo>
                <a:cubicBezTo>
                  <a:pt x="78333" y="3485"/>
                  <a:pt x="66238" y="242"/>
                  <a:pt x="51571" y="0"/>
                </a:cubicBezTo>
                <a:lnTo>
                  <a:pt x="51571" y="0"/>
                </a:lnTo>
                <a:cubicBezTo>
                  <a:pt x="36905" y="242"/>
                  <a:pt x="24810" y="3485"/>
                  <a:pt x="15286" y="9727"/>
                </a:cubicBezTo>
                <a:lnTo>
                  <a:pt x="15286" y="9727"/>
                </a:lnTo>
                <a:cubicBezTo>
                  <a:pt x="5476" y="15788"/>
                  <a:pt x="381" y="23485"/>
                  <a:pt x="0" y="32818"/>
                </a:cubicBezTo>
                <a:lnTo>
                  <a:pt x="0" y="32818"/>
                </a:lnTo>
                <a:cubicBezTo>
                  <a:pt x="190" y="39909"/>
                  <a:pt x="3238" y="46121"/>
                  <a:pt x="9143" y="51455"/>
                </a:cubicBezTo>
                <a:lnTo>
                  <a:pt x="9143" y="51455"/>
                </a:lnTo>
                <a:cubicBezTo>
                  <a:pt x="10667" y="52848"/>
                  <a:pt x="12190" y="54152"/>
                  <a:pt x="13714" y="55364"/>
                </a:cubicBezTo>
                <a:lnTo>
                  <a:pt x="13714" y="55364"/>
                </a:lnTo>
                <a:cubicBezTo>
                  <a:pt x="13714" y="55485"/>
                  <a:pt x="13714" y="55545"/>
                  <a:pt x="13714" y="55545"/>
                </a:cubicBezTo>
                <a:lnTo>
                  <a:pt x="13714" y="55545"/>
                </a:lnTo>
                <a:lnTo>
                  <a:pt x="13714" y="55545"/>
                </a:lnTo>
                <a:cubicBezTo>
                  <a:pt x="20000" y="60394"/>
                  <a:pt x="24810" y="65758"/>
                  <a:pt x="28143" y="71636"/>
                </a:cubicBezTo>
                <a:lnTo>
                  <a:pt x="28143" y="71636"/>
                </a:lnTo>
                <a:lnTo>
                  <a:pt x="75000" y="71636"/>
                </a:lnTo>
                <a:moveTo>
                  <a:pt x="51571" y="95455"/>
                </a:moveTo>
                <a:lnTo>
                  <a:pt x="51571" y="95455"/>
                </a:lnTo>
                <a:cubicBezTo>
                  <a:pt x="58238" y="95333"/>
                  <a:pt x="63810" y="93909"/>
                  <a:pt x="68286" y="91182"/>
                </a:cubicBezTo>
                <a:lnTo>
                  <a:pt x="68286" y="91182"/>
                </a:lnTo>
                <a:lnTo>
                  <a:pt x="68286" y="91182"/>
                </a:lnTo>
                <a:cubicBezTo>
                  <a:pt x="72571" y="88333"/>
                  <a:pt x="74810" y="84788"/>
                  <a:pt x="75000" y="80545"/>
                </a:cubicBezTo>
                <a:lnTo>
                  <a:pt x="75000" y="80545"/>
                </a:lnTo>
                <a:lnTo>
                  <a:pt x="75000" y="77545"/>
                </a:lnTo>
                <a:lnTo>
                  <a:pt x="28143" y="77545"/>
                </a:lnTo>
                <a:lnTo>
                  <a:pt x="28143" y="80545"/>
                </a:lnTo>
                <a:cubicBezTo>
                  <a:pt x="28333" y="84788"/>
                  <a:pt x="30571" y="88333"/>
                  <a:pt x="34857" y="91182"/>
                </a:cubicBezTo>
                <a:lnTo>
                  <a:pt x="34857" y="91182"/>
                </a:lnTo>
                <a:cubicBezTo>
                  <a:pt x="39333" y="93909"/>
                  <a:pt x="44905" y="95333"/>
                  <a:pt x="51571" y="95455"/>
                </a:cubicBezTo>
                <a:lnTo>
                  <a:pt x="51571" y="95455"/>
                </a:lnTo>
                <a:moveTo>
                  <a:pt x="28143" y="32818"/>
                </a:moveTo>
                <a:lnTo>
                  <a:pt x="28143" y="32818"/>
                </a:lnTo>
                <a:cubicBezTo>
                  <a:pt x="27952" y="34697"/>
                  <a:pt x="26381" y="35697"/>
                  <a:pt x="23429" y="35818"/>
                </a:cubicBezTo>
                <a:lnTo>
                  <a:pt x="23429" y="35818"/>
                </a:lnTo>
                <a:cubicBezTo>
                  <a:pt x="20476" y="35697"/>
                  <a:pt x="18905" y="34697"/>
                  <a:pt x="18714" y="32818"/>
                </a:cubicBezTo>
                <a:lnTo>
                  <a:pt x="18714" y="32818"/>
                </a:lnTo>
                <a:cubicBezTo>
                  <a:pt x="18905" y="26879"/>
                  <a:pt x="22143" y="21970"/>
                  <a:pt x="28429" y="18091"/>
                </a:cubicBezTo>
                <a:lnTo>
                  <a:pt x="28429" y="18091"/>
                </a:lnTo>
                <a:cubicBezTo>
                  <a:pt x="34524" y="14091"/>
                  <a:pt x="42238" y="12030"/>
                  <a:pt x="51571" y="11909"/>
                </a:cubicBezTo>
                <a:lnTo>
                  <a:pt x="51571" y="11909"/>
                </a:lnTo>
                <a:cubicBezTo>
                  <a:pt x="54524" y="12030"/>
                  <a:pt x="56095" y="13030"/>
                  <a:pt x="56286" y="14909"/>
                </a:cubicBezTo>
                <a:lnTo>
                  <a:pt x="56286" y="14909"/>
                </a:lnTo>
                <a:cubicBezTo>
                  <a:pt x="56095" y="16788"/>
                  <a:pt x="54524" y="17788"/>
                  <a:pt x="51571" y="17909"/>
                </a:cubicBezTo>
                <a:lnTo>
                  <a:pt x="51571" y="17909"/>
                </a:lnTo>
                <a:cubicBezTo>
                  <a:pt x="44905" y="18030"/>
                  <a:pt x="39333" y="19455"/>
                  <a:pt x="34857" y="22182"/>
                </a:cubicBezTo>
                <a:lnTo>
                  <a:pt x="34857" y="22182"/>
                </a:lnTo>
                <a:cubicBezTo>
                  <a:pt x="30571" y="25030"/>
                  <a:pt x="28333" y="28576"/>
                  <a:pt x="28143" y="32818"/>
                </a:cubicBezTo>
                <a:lnTo>
                  <a:pt x="28143" y="3281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439835370-13"/>
          <p:cNvCxnSpPr/>
          <p:nvPr/>
        </p:nvCxnSpPr>
        <p:spPr>
          <a:xfrm>
            <a:off x="3026494" y="4439171"/>
            <a:ext cx="3091011" cy="914"/>
          </a:xfrm>
          <a:prstGeom prst="line">
            <a:avLst/>
          </a:prstGeom>
          <a:ln w="14288" cap="flat">
            <a:solidFill>
              <a:srgbClr val="D6452D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9439835374-18"/>
          <p:cNvSpPr/>
          <p:nvPr/>
        </p:nvSpPr>
        <p:spPr>
          <a:xfrm>
            <a:off x="3736181" y="5104209"/>
            <a:ext cx="457200" cy="21431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5374-19"/>
          <p:cNvSpPr/>
          <p:nvPr/>
        </p:nvSpPr>
        <p:spPr>
          <a:xfrm>
            <a:off x="4279106" y="5086350"/>
            <a:ext cx="57150" cy="571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5375-20"/>
          <p:cNvSpPr/>
          <p:nvPr/>
        </p:nvSpPr>
        <p:spPr>
          <a:xfrm>
            <a:off x="4421981" y="5107781"/>
            <a:ext cx="300038" cy="14288"/>
          </a:xfrm>
          <a:prstGeom prst="roundRect">
            <a:avLst>
              <a:gd name="adj" fmla="val 50000"/>
            </a:avLst>
          </a:prstGeom>
          <a:solidFill>
            <a:srgbClr val="FFFFFF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5375-21"/>
          <p:cNvSpPr/>
          <p:nvPr/>
        </p:nvSpPr>
        <p:spPr>
          <a:xfrm>
            <a:off x="4807744" y="5086350"/>
            <a:ext cx="57150" cy="571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5375-22"/>
          <p:cNvSpPr/>
          <p:nvPr/>
        </p:nvSpPr>
        <p:spPr>
          <a:xfrm>
            <a:off x="4950619" y="5104209"/>
            <a:ext cx="457200" cy="21431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5367-1"/>
          <p:cNvSpPr txBox="1"/>
          <p:nvPr/>
        </p:nvSpPr>
        <p:spPr>
          <a:xfrm>
            <a:off x="378619" y="178594"/>
            <a:ext cx="902255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45">
                <a:solidFill>
                  <a:srgbClr val="FFFFFF">
                    <a:alpha val="45000"/>
                  </a:srgbClr>
                </a:solidFill>
                <a:latin typeface="Microsoft YaHei"/>
                <a:ea typeface="Microsoft YaHei"/>
                <a:cs typeface="Microsoft YaHei"/>
              </a:rPr>
              <a:t>图集编号 </a:t>
            </a:r>
            <a:r>
              <a:rPr b="1" sz="780" spc="45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</a:t>
            </a:r>
            <a:endParaRPr/>
          </a:p>
        </p:txBody>
      </p:sp>
      <p:sp>
        <p:nvSpPr>
          <p:cNvPr id="21" name="el-1789439835367-4"/>
          <p:cNvSpPr txBox="1"/>
          <p:nvPr/>
        </p:nvSpPr>
        <p:spPr>
          <a:xfrm>
            <a:off x="-150019" y="2158975"/>
            <a:ext cx="9162431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84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第五章 · 照明系统</a:t>
            </a:r>
            <a:endParaRPr/>
          </a:p>
        </p:txBody>
      </p:sp>
      <p:sp>
        <p:nvSpPr>
          <p:cNvPr id="22" name="el-1789439835369-7"/>
          <p:cNvSpPr txBox="1"/>
          <p:nvPr/>
        </p:nvSpPr>
        <p:spPr>
          <a:xfrm>
            <a:off x="-132159" y="2030388"/>
            <a:ext cx="91365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人防电气 · 照明</a:t>
            </a:r>
            <a:endParaRPr/>
          </a:p>
        </p:txBody>
      </p:sp>
      <p:sp>
        <p:nvSpPr>
          <p:cNvPr id="23" name="el-1789439835370-10"/>
          <p:cNvSpPr txBox="1"/>
          <p:nvPr/>
        </p:nvSpPr>
        <p:spPr>
          <a:xfrm>
            <a:off x="3777704" y="2351856"/>
            <a:ext cx="3407279" cy="1357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80" spc="-337">
                <a:gradFill rotWithShape="1">
                  <a:gsLst>
                    <a:gs pos="0">
                      <a:srgbClr val="E85A3A"/>
                    </a:gs>
                    <a:gs pos="100000">
                      <a:srgbClr val="B3321E"/>
                    </a:gs>
                  </a:gsLst>
                  <a:lin ang="3300000" scaled="0"/>
                </a:gradFill>
                <a:latin typeface="Microsoft YaHei"/>
                <a:ea typeface="Microsoft YaHei"/>
                <a:cs typeface="Microsoft YaHei"/>
              </a:rPr>
              <a:t>05</a:t>
            </a:r>
            <a:endParaRPr/>
          </a:p>
        </p:txBody>
      </p:sp>
      <p:sp>
        <p:nvSpPr>
          <p:cNvPr id="24" name="el-1789439835370-11"/>
          <p:cNvSpPr txBox="1"/>
          <p:nvPr/>
        </p:nvSpPr>
        <p:spPr>
          <a:xfrm>
            <a:off x="2618443" y="3823469"/>
            <a:ext cx="3907113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150" spc="169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第五章 照明系统</a:t>
            </a:r>
            <a:endParaRPr/>
          </a:p>
        </p:txBody>
      </p:sp>
      <p:sp>
        <p:nvSpPr>
          <p:cNvPr id="25" name="el-1789439835370-12"/>
          <p:cNvSpPr txBox="1"/>
          <p:nvPr/>
        </p:nvSpPr>
        <p:spPr>
          <a:xfrm>
            <a:off x="2708843" y="4574902"/>
            <a:ext cx="3726202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80" spc="23">
                <a:solidFill>
                  <a:srgbClr val="FFFFFF">
                    <a:alpha val="72000"/>
                  </a:srgbClr>
                </a:solidFill>
                <a:latin typeface="Microsoft YaHei"/>
                <a:ea typeface="Microsoft YaHei"/>
                <a:cs typeface="Microsoft YaHei"/>
              </a:rPr>
              <a:t>本章讲解应急照明、灯具安装要求、出入口照明电源</a:t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5476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5477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5480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5481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5482-13"/>
          <p:cNvSpPr/>
          <p:nvPr/>
        </p:nvSpPr>
        <p:spPr>
          <a:xfrm>
            <a:off x="400050" y="1174477"/>
            <a:ext cx="8343900" cy="6357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5"/>
                </a:lnTo>
                <a:lnTo>
                  <a:pt x="99725" y="90"/>
                </a:lnTo>
                <a:lnTo>
                  <a:pt x="99757" y="194"/>
                </a:lnTo>
                <a:lnTo>
                  <a:pt x="99789" y="343"/>
                </a:lnTo>
                <a:lnTo>
                  <a:pt x="99818" y="522"/>
                </a:lnTo>
                <a:lnTo>
                  <a:pt x="99848" y="761"/>
                </a:lnTo>
                <a:lnTo>
                  <a:pt x="99874" y="1015"/>
                </a:lnTo>
                <a:lnTo>
                  <a:pt x="99900" y="1313"/>
                </a:lnTo>
                <a:lnTo>
                  <a:pt x="99922" y="1642"/>
                </a:lnTo>
                <a:lnTo>
                  <a:pt x="99942" y="1985"/>
                </a:lnTo>
                <a:lnTo>
                  <a:pt x="99960" y="2373"/>
                </a:lnTo>
                <a:lnTo>
                  <a:pt x="99974" y="2761"/>
                </a:lnTo>
                <a:lnTo>
                  <a:pt x="99985" y="3179"/>
                </a:lnTo>
                <a:lnTo>
                  <a:pt x="99993" y="3597"/>
                </a:lnTo>
                <a:lnTo>
                  <a:pt x="99999" y="4045"/>
                </a:lnTo>
                <a:lnTo>
                  <a:pt x="100000" y="4478"/>
                </a:lnTo>
                <a:lnTo>
                  <a:pt x="100000" y="95522"/>
                </a:lnTo>
                <a:lnTo>
                  <a:pt x="99999" y="95955"/>
                </a:lnTo>
                <a:lnTo>
                  <a:pt x="99993" y="96403"/>
                </a:lnTo>
                <a:lnTo>
                  <a:pt x="99985" y="96821"/>
                </a:lnTo>
                <a:lnTo>
                  <a:pt x="99974" y="97239"/>
                </a:lnTo>
                <a:lnTo>
                  <a:pt x="99960" y="97627"/>
                </a:lnTo>
                <a:lnTo>
                  <a:pt x="99942" y="98015"/>
                </a:lnTo>
                <a:lnTo>
                  <a:pt x="99922" y="98358"/>
                </a:lnTo>
                <a:lnTo>
                  <a:pt x="99900" y="98687"/>
                </a:lnTo>
                <a:lnTo>
                  <a:pt x="99874" y="98985"/>
                </a:lnTo>
                <a:lnTo>
                  <a:pt x="99848" y="99239"/>
                </a:lnTo>
                <a:lnTo>
                  <a:pt x="99818" y="99478"/>
                </a:lnTo>
                <a:lnTo>
                  <a:pt x="99789" y="99657"/>
                </a:lnTo>
                <a:lnTo>
                  <a:pt x="99757" y="99806"/>
                </a:lnTo>
                <a:lnTo>
                  <a:pt x="99725" y="99910"/>
                </a:lnTo>
                <a:lnTo>
                  <a:pt x="99691" y="9998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5"/>
                </a:lnTo>
                <a:lnTo>
                  <a:pt x="275" y="99910"/>
                </a:lnTo>
                <a:lnTo>
                  <a:pt x="243" y="99806"/>
                </a:lnTo>
                <a:lnTo>
                  <a:pt x="211" y="99657"/>
                </a:lnTo>
                <a:lnTo>
                  <a:pt x="182" y="99478"/>
                </a:lnTo>
                <a:lnTo>
                  <a:pt x="152" y="99239"/>
                </a:lnTo>
                <a:lnTo>
                  <a:pt x="126" y="98985"/>
                </a:lnTo>
                <a:lnTo>
                  <a:pt x="100" y="98687"/>
                </a:lnTo>
                <a:lnTo>
                  <a:pt x="78" y="98358"/>
                </a:lnTo>
                <a:lnTo>
                  <a:pt x="58" y="98015"/>
                </a:lnTo>
                <a:lnTo>
                  <a:pt x="40" y="97627"/>
                </a:lnTo>
                <a:lnTo>
                  <a:pt x="26" y="97239"/>
                </a:lnTo>
                <a:lnTo>
                  <a:pt x="15" y="96821"/>
                </a:lnTo>
                <a:lnTo>
                  <a:pt x="7" y="96403"/>
                </a:lnTo>
                <a:lnTo>
                  <a:pt x="1" y="95955"/>
                </a:lnTo>
                <a:lnTo>
                  <a:pt x="0" y="95522"/>
                </a:lnTo>
                <a:lnTo>
                  <a:pt x="0" y="4478"/>
                </a:lnTo>
                <a:lnTo>
                  <a:pt x="1" y="4045"/>
                </a:lnTo>
                <a:lnTo>
                  <a:pt x="7" y="3597"/>
                </a:lnTo>
                <a:lnTo>
                  <a:pt x="15" y="3179"/>
                </a:lnTo>
                <a:lnTo>
                  <a:pt x="26" y="2761"/>
                </a:lnTo>
                <a:lnTo>
                  <a:pt x="40" y="2373"/>
                </a:lnTo>
                <a:lnTo>
                  <a:pt x="58" y="1985"/>
                </a:lnTo>
                <a:lnTo>
                  <a:pt x="78" y="1642"/>
                </a:lnTo>
                <a:lnTo>
                  <a:pt x="100" y="1313"/>
                </a:lnTo>
                <a:lnTo>
                  <a:pt x="126" y="1015"/>
                </a:lnTo>
                <a:lnTo>
                  <a:pt x="152" y="761"/>
                </a:lnTo>
                <a:lnTo>
                  <a:pt x="182" y="522"/>
                </a:lnTo>
                <a:lnTo>
                  <a:pt x="211" y="343"/>
                </a:lnTo>
                <a:lnTo>
                  <a:pt x="243" y="194"/>
                </a:lnTo>
                <a:lnTo>
                  <a:pt x="275" y="90"/>
                </a:lnTo>
                <a:lnTo>
                  <a:pt x="309" y="15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5483-15"/>
          <p:cNvSpPr/>
          <p:nvPr/>
        </p:nvSpPr>
        <p:spPr>
          <a:xfrm>
            <a:off x="400050" y="1174477"/>
            <a:ext cx="42863" cy="6357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6"/>
                </a:lnTo>
                <a:lnTo>
                  <a:pt x="47314" y="194"/>
                </a:lnTo>
                <a:lnTo>
                  <a:pt x="41154" y="342"/>
                </a:lnTo>
                <a:lnTo>
                  <a:pt x="35240" y="531"/>
                </a:lnTo>
                <a:lnTo>
                  <a:pt x="29629" y="757"/>
                </a:lnTo>
                <a:lnTo>
                  <a:pt x="24374" y="1020"/>
                </a:lnTo>
                <a:lnTo>
                  <a:pt x="19526" y="1316"/>
                </a:lnTo>
                <a:lnTo>
                  <a:pt x="15133" y="1643"/>
                </a:lnTo>
                <a:lnTo>
                  <a:pt x="11235" y="1997"/>
                </a:lnTo>
                <a:lnTo>
                  <a:pt x="7872" y="2376"/>
                </a:lnTo>
                <a:lnTo>
                  <a:pt x="5075" y="2774"/>
                </a:lnTo>
                <a:lnTo>
                  <a:pt x="2871" y="3190"/>
                </a:lnTo>
                <a:lnTo>
                  <a:pt x="1281" y="3618"/>
                </a:lnTo>
                <a:lnTo>
                  <a:pt x="321" y="4054"/>
                </a:lnTo>
                <a:lnTo>
                  <a:pt x="0" y="4494"/>
                </a:lnTo>
                <a:lnTo>
                  <a:pt x="0" y="95506"/>
                </a:lnTo>
                <a:lnTo>
                  <a:pt x="321" y="95946"/>
                </a:lnTo>
                <a:lnTo>
                  <a:pt x="1281" y="96382"/>
                </a:lnTo>
                <a:lnTo>
                  <a:pt x="2871" y="96810"/>
                </a:lnTo>
                <a:lnTo>
                  <a:pt x="5075" y="97226"/>
                </a:lnTo>
                <a:lnTo>
                  <a:pt x="7872" y="97624"/>
                </a:lnTo>
                <a:lnTo>
                  <a:pt x="11235" y="98003"/>
                </a:lnTo>
                <a:lnTo>
                  <a:pt x="15133" y="98357"/>
                </a:lnTo>
                <a:lnTo>
                  <a:pt x="19526" y="98684"/>
                </a:lnTo>
                <a:lnTo>
                  <a:pt x="24374" y="98980"/>
                </a:lnTo>
                <a:lnTo>
                  <a:pt x="29629" y="99243"/>
                </a:lnTo>
                <a:lnTo>
                  <a:pt x="35240" y="99469"/>
                </a:lnTo>
                <a:lnTo>
                  <a:pt x="41154" y="99658"/>
                </a:lnTo>
                <a:lnTo>
                  <a:pt x="47314" y="99806"/>
                </a:lnTo>
                <a:lnTo>
                  <a:pt x="53661" y="99914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506"/>
                </a:lnTo>
                <a:lnTo>
                  <a:pt x="100000" y="4494"/>
                </a:lnTo>
                <a:lnTo>
                  <a:pt x="100000" y="449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5487-20"/>
          <p:cNvSpPr/>
          <p:nvPr/>
        </p:nvSpPr>
        <p:spPr>
          <a:xfrm>
            <a:off x="642938" y="1320924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5558-47"/>
          <p:cNvSpPr/>
          <p:nvPr/>
        </p:nvSpPr>
        <p:spPr>
          <a:xfrm>
            <a:off x="760363" y="1413793"/>
            <a:ext cx="108049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824"/>
                </a:moveTo>
                <a:lnTo>
                  <a:pt x="75000" y="72824"/>
                </a:lnTo>
                <a:cubicBezTo>
                  <a:pt x="78333" y="66980"/>
                  <a:pt x="83121" y="61608"/>
                  <a:pt x="89364" y="56706"/>
                </a:cubicBezTo>
                <a:lnTo>
                  <a:pt x="89364" y="56706"/>
                </a:lnTo>
                <a:lnTo>
                  <a:pt x="89364" y="56706"/>
                </a:lnTo>
                <a:cubicBezTo>
                  <a:pt x="89364" y="56549"/>
                  <a:pt x="89364" y="56471"/>
                  <a:pt x="89364" y="56471"/>
                </a:cubicBezTo>
                <a:lnTo>
                  <a:pt x="89364" y="56471"/>
                </a:lnTo>
                <a:lnTo>
                  <a:pt x="89364" y="56471"/>
                </a:lnTo>
                <a:cubicBezTo>
                  <a:pt x="90939" y="55098"/>
                  <a:pt x="92485" y="53706"/>
                  <a:pt x="94000" y="52294"/>
                </a:cubicBezTo>
                <a:lnTo>
                  <a:pt x="94000" y="52294"/>
                </a:lnTo>
                <a:cubicBezTo>
                  <a:pt x="99879" y="46882"/>
                  <a:pt x="102909" y="40569"/>
                  <a:pt x="103091" y="33353"/>
                </a:cubicBezTo>
                <a:lnTo>
                  <a:pt x="103091" y="33353"/>
                </a:lnTo>
                <a:cubicBezTo>
                  <a:pt x="102727" y="23863"/>
                  <a:pt x="97667" y="16039"/>
                  <a:pt x="87909" y="9882"/>
                </a:cubicBezTo>
                <a:lnTo>
                  <a:pt x="87909" y="9882"/>
                </a:lnTo>
                <a:cubicBezTo>
                  <a:pt x="78333" y="3529"/>
                  <a:pt x="66212" y="235"/>
                  <a:pt x="51545" y="0"/>
                </a:cubicBezTo>
                <a:lnTo>
                  <a:pt x="51545" y="0"/>
                </a:lnTo>
                <a:cubicBezTo>
                  <a:pt x="36879" y="235"/>
                  <a:pt x="24788" y="3529"/>
                  <a:pt x="15273" y="9882"/>
                </a:cubicBezTo>
                <a:lnTo>
                  <a:pt x="15273" y="9882"/>
                </a:lnTo>
                <a:cubicBezTo>
                  <a:pt x="5455" y="16039"/>
                  <a:pt x="364" y="23863"/>
                  <a:pt x="0" y="33353"/>
                </a:cubicBezTo>
                <a:lnTo>
                  <a:pt x="0" y="33353"/>
                </a:lnTo>
                <a:cubicBezTo>
                  <a:pt x="182" y="40569"/>
                  <a:pt x="3212" y="46882"/>
                  <a:pt x="9091" y="52294"/>
                </a:cubicBezTo>
                <a:lnTo>
                  <a:pt x="9091" y="52294"/>
                </a:lnTo>
                <a:cubicBezTo>
                  <a:pt x="10667" y="53706"/>
                  <a:pt x="12212" y="55039"/>
                  <a:pt x="13727" y="56294"/>
                </a:cubicBezTo>
                <a:lnTo>
                  <a:pt x="13727" y="56294"/>
                </a:lnTo>
                <a:cubicBezTo>
                  <a:pt x="13727" y="56412"/>
                  <a:pt x="13727" y="56471"/>
                  <a:pt x="13727" y="56471"/>
                </a:cubicBezTo>
                <a:lnTo>
                  <a:pt x="13727" y="56471"/>
                </a:lnTo>
                <a:lnTo>
                  <a:pt x="13727" y="56471"/>
                </a:lnTo>
                <a:cubicBezTo>
                  <a:pt x="20030" y="61412"/>
                  <a:pt x="24818" y="66863"/>
                  <a:pt x="28091" y="72824"/>
                </a:cubicBezTo>
                <a:lnTo>
                  <a:pt x="28091" y="72824"/>
                </a:lnTo>
                <a:lnTo>
                  <a:pt x="75000" y="72824"/>
                </a:lnTo>
                <a:moveTo>
                  <a:pt x="51545" y="97059"/>
                </a:moveTo>
                <a:lnTo>
                  <a:pt x="51545" y="97059"/>
                </a:lnTo>
                <a:cubicBezTo>
                  <a:pt x="58212" y="96941"/>
                  <a:pt x="63788" y="95490"/>
                  <a:pt x="68273" y="92706"/>
                </a:cubicBezTo>
                <a:lnTo>
                  <a:pt x="68273" y="92706"/>
                </a:lnTo>
                <a:lnTo>
                  <a:pt x="68273" y="92706"/>
                </a:lnTo>
                <a:cubicBezTo>
                  <a:pt x="72576" y="89804"/>
                  <a:pt x="74818" y="86196"/>
                  <a:pt x="75000" y="81882"/>
                </a:cubicBezTo>
                <a:lnTo>
                  <a:pt x="75000" y="81882"/>
                </a:lnTo>
                <a:lnTo>
                  <a:pt x="75000" y="78882"/>
                </a:lnTo>
                <a:lnTo>
                  <a:pt x="28091" y="78882"/>
                </a:lnTo>
                <a:lnTo>
                  <a:pt x="28091" y="81882"/>
                </a:lnTo>
                <a:cubicBezTo>
                  <a:pt x="28333" y="86196"/>
                  <a:pt x="30576" y="89804"/>
                  <a:pt x="34818" y="92706"/>
                </a:cubicBezTo>
                <a:lnTo>
                  <a:pt x="34818" y="92706"/>
                </a:lnTo>
                <a:cubicBezTo>
                  <a:pt x="39364" y="95490"/>
                  <a:pt x="44939" y="96941"/>
                  <a:pt x="51545" y="97059"/>
                </a:cubicBezTo>
                <a:lnTo>
                  <a:pt x="51545" y="97059"/>
                </a:lnTo>
                <a:moveTo>
                  <a:pt x="28091" y="33353"/>
                </a:moveTo>
                <a:lnTo>
                  <a:pt x="28091" y="33353"/>
                </a:lnTo>
                <a:cubicBezTo>
                  <a:pt x="27909" y="35275"/>
                  <a:pt x="26364" y="36294"/>
                  <a:pt x="23455" y="36412"/>
                </a:cubicBezTo>
                <a:lnTo>
                  <a:pt x="23455" y="36412"/>
                </a:lnTo>
                <a:cubicBezTo>
                  <a:pt x="20485" y="36294"/>
                  <a:pt x="18909" y="35275"/>
                  <a:pt x="18727" y="33353"/>
                </a:cubicBezTo>
                <a:lnTo>
                  <a:pt x="18727" y="33353"/>
                </a:lnTo>
                <a:cubicBezTo>
                  <a:pt x="18909" y="27314"/>
                  <a:pt x="22152" y="22333"/>
                  <a:pt x="28455" y="18412"/>
                </a:cubicBezTo>
                <a:lnTo>
                  <a:pt x="28455" y="18412"/>
                </a:lnTo>
                <a:cubicBezTo>
                  <a:pt x="34515" y="14333"/>
                  <a:pt x="42212" y="12235"/>
                  <a:pt x="51545" y="12118"/>
                </a:cubicBezTo>
                <a:lnTo>
                  <a:pt x="51545" y="12118"/>
                </a:lnTo>
                <a:cubicBezTo>
                  <a:pt x="54515" y="12235"/>
                  <a:pt x="56091" y="13255"/>
                  <a:pt x="56273" y="15176"/>
                </a:cubicBezTo>
                <a:lnTo>
                  <a:pt x="56273" y="15176"/>
                </a:lnTo>
                <a:cubicBezTo>
                  <a:pt x="56091" y="17059"/>
                  <a:pt x="54515" y="18059"/>
                  <a:pt x="51545" y="18176"/>
                </a:cubicBezTo>
                <a:lnTo>
                  <a:pt x="51545" y="18176"/>
                </a:lnTo>
                <a:cubicBezTo>
                  <a:pt x="44939" y="18333"/>
                  <a:pt x="39364" y="19784"/>
                  <a:pt x="34818" y="22529"/>
                </a:cubicBezTo>
                <a:lnTo>
                  <a:pt x="34818" y="22529"/>
                </a:lnTo>
                <a:cubicBezTo>
                  <a:pt x="30576" y="25471"/>
                  <a:pt x="28333" y="29078"/>
                  <a:pt x="28091" y="33353"/>
                </a:cubicBezTo>
                <a:lnTo>
                  <a:pt x="28091" y="3335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5486-18"/>
          <p:cNvSpPr/>
          <p:nvPr/>
        </p:nvSpPr>
        <p:spPr>
          <a:xfrm>
            <a:off x="400050" y="1981721"/>
            <a:ext cx="4071938" cy="1605000"/>
          </a:xfrm>
          <a:prstGeom prst="roundRect">
            <a:avLst>
              <a:gd name="adj" fmla="val 237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5487-21"/>
          <p:cNvSpPr/>
          <p:nvPr/>
        </p:nvSpPr>
        <p:spPr>
          <a:xfrm>
            <a:off x="400050" y="1981721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5490-25"/>
          <p:cNvCxnSpPr/>
          <p:nvPr/>
        </p:nvCxnSpPr>
        <p:spPr>
          <a:xfrm>
            <a:off x="578644" y="2488927"/>
            <a:ext cx="371475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5498-35"/>
          <p:cNvSpPr/>
          <p:nvPr/>
        </p:nvSpPr>
        <p:spPr>
          <a:xfrm>
            <a:off x="578644" y="2153171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5528-39"/>
          <p:cNvSpPr/>
          <p:nvPr/>
        </p:nvSpPr>
        <p:spPr>
          <a:xfrm>
            <a:off x="664340" y="2224600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5558-48"/>
          <p:cNvSpPr/>
          <p:nvPr/>
        </p:nvSpPr>
        <p:spPr>
          <a:xfrm>
            <a:off x="578644" y="266752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5559-49"/>
          <p:cNvSpPr/>
          <p:nvPr/>
        </p:nvSpPr>
        <p:spPr>
          <a:xfrm>
            <a:off x="578644" y="295249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5559-50"/>
          <p:cNvSpPr/>
          <p:nvPr/>
        </p:nvSpPr>
        <p:spPr>
          <a:xfrm>
            <a:off x="578644" y="323745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5487-19"/>
          <p:cNvSpPr/>
          <p:nvPr/>
        </p:nvSpPr>
        <p:spPr>
          <a:xfrm>
            <a:off x="4672013" y="1981721"/>
            <a:ext cx="4071938" cy="1605000"/>
          </a:xfrm>
          <a:prstGeom prst="roundRect">
            <a:avLst>
              <a:gd name="adj" fmla="val 237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5488-22"/>
          <p:cNvSpPr/>
          <p:nvPr/>
        </p:nvSpPr>
        <p:spPr>
          <a:xfrm>
            <a:off x="4672013" y="1981721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439835491-26"/>
          <p:cNvCxnSpPr/>
          <p:nvPr/>
        </p:nvCxnSpPr>
        <p:spPr>
          <a:xfrm>
            <a:off x="4850606" y="2488927"/>
            <a:ext cx="371475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439835499-36"/>
          <p:cNvSpPr/>
          <p:nvPr/>
        </p:nvSpPr>
        <p:spPr>
          <a:xfrm>
            <a:off x="4850606" y="2153171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5532-40"/>
          <p:cNvSpPr/>
          <p:nvPr/>
        </p:nvSpPr>
        <p:spPr>
          <a:xfrm>
            <a:off x="4922044" y="222460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8750"/>
                </a:moveTo>
                <a:lnTo>
                  <a:pt x="100000" y="18750"/>
                </a:lnTo>
                <a:cubicBezTo>
                  <a:pt x="99889" y="22139"/>
                  <a:pt x="98861" y="25778"/>
                  <a:pt x="96917" y="29667"/>
                </a:cubicBezTo>
                <a:lnTo>
                  <a:pt x="96917" y="29667"/>
                </a:lnTo>
                <a:lnTo>
                  <a:pt x="96917" y="29667"/>
                </a:lnTo>
                <a:cubicBezTo>
                  <a:pt x="94806" y="33611"/>
                  <a:pt x="92500" y="37333"/>
                  <a:pt x="90000" y="40833"/>
                </a:cubicBezTo>
                <a:lnTo>
                  <a:pt x="90000" y="40833"/>
                </a:lnTo>
                <a:lnTo>
                  <a:pt x="90000" y="40833"/>
                </a:lnTo>
                <a:cubicBezTo>
                  <a:pt x="87444" y="44222"/>
                  <a:pt x="85250" y="46944"/>
                  <a:pt x="83417" y="49000"/>
                </a:cubicBezTo>
                <a:lnTo>
                  <a:pt x="83417" y="49000"/>
                </a:lnTo>
                <a:cubicBezTo>
                  <a:pt x="82639" y="49944"/>
                  <a:pt x="81722" y="50278"/>
                  <a:pt x="80667" y="50000"/>
                </a:cubicBezTo>
                <a:lnTo>
                  <a:pt x="80667" y="50000"/>
                </a:lnTo>
                <a:lnTo>
                  <a:pt x="62500" y="50000"/>
                </a:lnTo>
                <a:cubicBezTo>
                  <a:pt x="60667" y="50000"/>
                  <a:pt x="59167" y="50583"/>
                  <a:pt x="58000" y="51750"/>
                </a:cubicBezTo>
                <a:lnTo>
                  <a:pt x="58000" y="51750"/>
                </a:lnTo>
                <a:cubicBezTo>
                  <a:pt x="56833" y="52917"/>
                  <a:pt x="56250" y="54417"/>
                  <a:pt x="56250" y="56250"/>
                </a:cubicBezTo>
                <a:lnTo>
                  <a:pt x="56250" y="56250"/>
                </a:lnTo>
                <a:cubicBezTo>
                  <a:pt x="56250" y="58083"/>
                  <a:pt x="56833" y="59583"/>
                  <a:pt x="58000" y="60750"/>
                </a:cubicBezTo>
                <a:lnTo>
                  <a:pt x="58000" y="60750"/>
                </a:lnTo>
                <a:cubicBezTo>
                  <a:pt x="59167" y="61917"/>
                  <a:pt x="60667" y="62500"/>
                  <a:pt x="62500" y="62500"/>
                </a:cubicBezTo>
                <a:lnTo>
                  <a:pt x="62500" y="62500"/>
                </a:lnTo>
                <a:lnTo>
                  <a:pt x="81250" y="62500"/>
                </a:lnTo>
                <a:cubicBezTo>
                  <a:pt x="86583" y="62611"/>
                  <a:pt x="91000" y="64444"/>
                  <a:pt x="94500" y="68000"/>
                </a:cubicBezTo>
                <a:lnTo>
                  <a:pt x="94500" y="68000"/>
                </a:lnTo>
                <a:cubicBezTo>
                  <a:pt x="98056" y="71500"/>
                  <a:pt x="99889" y="75917"/>
                  <a:pt x="100000" y="81250"/>
                </a:cubicBezTo>
                <a:lnTo>
                  <a:pt x="100000" y="81250"/>
                </a:lnTo>
                <a:cubicBezTo>
                  <a:pt x="99889" y="86583"/>
                  <a:pt x="98056" y="91000"/>
                  <a:pt x="94500" y="94500"/>
                </a:cubicBezTo>
                <a:lnTo>
                  <a:pt x="94500" y="94500"/>
                </a:lnTo>
                <a:cubicBezTo>
                  <a:pt x="91000" y="98056"/>
                  <a:pt x="86583" y="99889"/>
                  <a:pt x="81250" y="100000"/>
                </a:cubicBezTo>
                <a:lnTo>
                  <a:pt x="81250" y="100000"/>
                </a:lnTo>
                <a:lnTo>
                  <a:pt x="27333" y="100000"/>
                </a:lnTo>
                <a:cubicBezTo>
                  <a:pt x="29056" y="98056"/>
                  <a:pt x="31000" y="95639"/>
                  <a:pt x="33167" y="92750"/>
                </a:cubicBezTo>
                <a:lnTo>
                  <a:pt x="33167" y="92750"/>
                </a:lnTo>
                <a:cubicBezTo>
                  <a:pt x="34389" y="91194"/>
                  <a:pt x="35639" y="89444"/>
                  <a:pt x="36917" y="87500"/>
                </a:cubicBezTo>
                <a:lnTo>
                  <a:pt x="36917" y="87500"/>
                </a:lnTo>
                <a:lnTo>
                  <a:pt x="81250" y="87500"/>
                </a:lnTo>
                <a:cubicBezTo>
                  <a:pt x="83083" y="87500"/>
                  <a:pt x="84583" y="86917"/>
                  <a:pt x="85750" y="85750"/>
                </a:cubicBezTo>
                <a:lnTo>
                  <a:pt x="85750" y="85750"/>
                </a:lnTo>
                <a:cubicBezTo>
                  <a:pt x="86917" y="84583"/>
                  <a:pt x="87500" y="83083"/>
                  <a:pt x="87500" y="81250"/>
                </a:cubicBezTo>
                <a:lnTo>
                  <a:pt x="87500" y="81250"/>
                </a:lnTo>
                <a:cubicBezTo>
                  <a:pt x="87500" y="79417"/>
                  <a:pt x="86917" y="77917"/>
                  <a:pt x="85750" y="76750"/>
                </a:cubicBezTo>
                <a:lnTo>
                  <a:pt x="85750" y="76750"/>
                </a:lnTo>
                <a:cubicBezTo>
                  <a:pt x="84583" y="75583"/>
                  <a:pt x="83083" y="75000"/>
                  <a:pt x="81250" y="75000"/>
                </a:cubicBezTo>
                <a:lnTo>
                  <a:pt x="81250" y="75000"/>
                </a:lnTo>
                <a:lnTo>
                  <a:pt x="62500" y="75000"/>
                </a:lnTo>
                <a:cubicBezTo>
                  <a:pt x="57167" y="74889"/>
                  <a:pt x="52750" y="73056"/>
                  <a:pt x="49250" y="69500"/>
                </a:cubicBezTo>
                <a:lnTo>
                  <a:pt x="49250" y="69500"/>
                </a:lnTo>
                <a:cubicBezTo>
                  <a:pt x="45694" y="66000"/>
                  <a:pt x="43861" y="61583"/>
                  <a:pt x="43750" y="56250"/>
                </a:cubicBezTo>
                <a:lnTo>
                  <a:pt x="43750" y="56250"/>
                </a:lnTo>
                <a:cubicBezTo>
                  <a:pt x="43861" y="50917"/>
                  <a:pt x="45694" y="46500"/>
                  <a:pt x="49250" y="43000"/>
                </a:cubicBezTo>
                <a:lnTo>
                  <a:pt x="49250" y="43000"/>
                </a:lnTo>
                <a:cubicBezTo>
                  <a:pt x="52750" y="39444"/>
                  <a:pt x="57167" y="37611"/>
                  <a:pt x="62500" y="37500"/>
                </a:cubicBezTo>
                <a:lnTo>
                  <a:pt x="62500" y="37500"/>
                </a:lnTo>
                <a:lnTo>
                  <a:pt x="70333" y="37500"/>
                </a:lnTo>
                <a:cubicBezTo>
                  <a:pt x="68222" y="34389"/>
                  <a:pt x="66389" y="31194"/>
                  <a:pt x="64833" y="27917"/>
                </a:cubicBezTo>
                <a:lnTo>
                  <a:pt x="64833" y="27917"/>
                </a:lnTo>
                <a:cubicBezTo>
                  <a:pt x="63389" y="24694"/>
                  <a:pt x="62611" y="21639"/>
                  <a:pt x="62500" y="18750"/>
                </a:cubicBezTo>
                <a:lnTo>
                  <a:pt x="62500" y="18750"/>
                </a:lnTo>
                <a:cubicBezTo>
                  <a:pt x="62611" y="13417"/>
                  <a:pt x="64444" y="9000"/>
                  <a:pt x="68000" y="5500"/>
                </a:cubicBezTo>
                <a:lnTo>
                  <a:pt x="68000" y="5500"/>
                </a:lnTo>
                <a:cubicBezTo>
                  <a:pt x="71500" y="1944"/>
                  <a:pt x="75917" y="111"/>
                  <a:pt x="81250" y="0"/>
                </a:cubicBezTo>
                <a:lnTo>
                  <a:pt x="81250" y="0"/>
                </a:lnTo>
                <a:cubicBezTo>
                  <a:pt x="86583" y="111"/>
                  <a:pt x="91000" y="1944"/>
                  <a:pt x="94500" y="5500"/>
                </a:cubicBezTo>
                <a:lnTo>
                  <a:pt x="94500" y="5500"/>
                </a:lnTo>
                <a:cubicBezTo>
                  <a:pt x="98056" y="9000"/>
                  <a:pt x="99889" y="13417"/>
                  <a:pt x="100000" y="18750"/>
                </a:cubicBezTo>
                <a:lnTo>
                  <a:pt x="100000" y="18750"/>
                </a:lnTo>
                <a:moveTo>
                  <a:pt x="22833" y="95500"/>
                </a:moveTo>
                <a:lnTo>
                  <a:pt x="22833" y="95500"/>
                </a:lnTo>
                <a:cubicBezTo>
                  <a:pt x="22056" y="96444"/>
                  <a:pt x="21417" y="97167"/>
                  <a:pt x="20917" y="97667"/>
                </a:cubicBezTo>
                <a:lnTo>
                  <a:pt x="20917" y="97667"/>
                </a:lnTo>
                <a:lnTo>
                  <a:pt x="20500" y="98083"/>
                </a:lnTo>
                <a:lnTo>
                  <a:pt x="20500" y="98083"/>
                </a:lnTo>
                <a:cubicBezTo>
                  <a:pt x="19222" y="98972"/>
                  <a:pt x="17917" y="98833"/>
                  <a:pt x="16583" y="97667"/>
                </a:cubicBezTo>
                <a:lnTo>
                  <a:pt x="16583" y="97667"/>
                </a:lnTo>
                <a:cubicBezTo>
                  <a:pt x="14917" y="95833"/>
                  <a:pt x="12778" y="93278"/>
                  <a:pt x="10167" y="90000"/>
                </a:cubicBezTo>
                <a:lnTo>
                  <a:pt x="10167" y="90000"/>
                </a:lnTo>
                <a:cubicBezTo>
                  <a:pt x="7556" y="86778"/>
                  <a:pt x="5222" y="83278"/>
                  <a:pt x="3167" y="79500"/>
                </a:cubicBezTo>
                <a:lnTo>
                  <a:pt x="3167" y="79500"/>
                </a:lnTo>
                <a:cubicBezTo>
                  <a:pt x="1167" y="75722"/>
                  <a:pt x="111" y="72139"/>
                  <a:pt x="0" y="68750"/>
                </a:cubicBezTo>
                <a:lnTo>
                  <a:pt x="0" y="68750"/>
                </a:lnTo>
                <a:cubicBezTo>
                  <a:pt x="111" y="63417"/>
                  <a:pt x="1944" y="59000"/>
                  <a:pt x="5500" y="55500"/>
                </a:cubicBezTo>
                <a:lnTo>
                  <a:pt x="5500" y="55500"/>
                </a:lnTo>
                <a:cubicBezTo>
                  <a:pt x="9000" y="51944"/>
                  <a:pt x="13417" y="50111"/>
                  <a:pt x="18750" y="50000"/>
                </a:cubicBezTo>
                <a:lnTo>
                  <a:pt x="18750" y="50000"/>
                </a:lnTo>
                <a:cubicBezTo>
                  <a:pt x="24083" y="50111"/>
                  <a:pt x="28500" y="51944"/>
                  <a:pt x="32000" y="55500"/>
                </a:cubicBezTo>
                <a:lnTo>
                  <a:pt x="32000" y="55500"/>
                </a:lnTo>
                <a:cubicBezTo>
                  <a:pt x="35556" y="59000"/>
                  <a:pt x="37389" y="63417"/>
                  <a:pt x="37500" y="68750"/>
                </a:cubicBezTo>
                <a:lnTo>
                  <a:pt x="37500" y="68750"/>
                </a:lnTo>
                <a:cubicBezTo>
                  <a:pt x="37389" y="71750"/>
                  <a:pt x="36556" y="74944"/>
                  <a:pt x="35000" y="78333"/>
                </a:cubicBezTo>
                <a:lnTo>
                  <a:pt x="35000" y="78333"/>
                </a:lnTo>
                <a:cubicBezTo>
                  <a:pt x="33278" y="81556"/>
                  <a:pt x="31306" y="84750"/>
                  <a:pt x="29083" y="87917"/>
                </a:cubicBezTo>
                <a:lnTo>
                  <a:pt x="29083" y="87917"/>
                </a:lnTo>
                <a:cubicBezTo>
                  <a:pt x="26861" y="90750"/>
                  <a:pt x="24861" y="93222"/>
                  <a:pt x="23083" y="95333"/>
                </a:cubicBezTo>
                <a:lnTo>
                  <a:pt x="23083" y="95333"/>
                </a:lnTo>
                <a:lnTo>
                  <a:pt x="22833" y="95500"/>
                </a:lnTo>
                <a:moveTo>
                  <a:pt x="25000" y="68750"/>
                </a:moveTo>
                <a:lnTo>
                  <a:pt x="25000" y="68750"/>
                </a:lnTo>
                <a:cubicBezTo>
                  <a:pt x="25000" y="66917"/>
                  <a:pt x="24417" y="65417"/>
                  <a:pt x="23250" y="64250"/>
                </a:cubicBezTo>
                <a:lnTo>
                  <a:pt x="23250" y="64250"/>
                </a:lnTo>
                <a:lnTo>
                  <a:pt x="23250" y="64250"/>
                </a:lnTo>
                <a:cubicBezTo>
                  <a:pt x="22083" y="63083"/>
                  <a:pt x="20583" y="62500"/>
                  <a:pt x="18750" y="62500"/>
                </a:cubicBezTo>
                <a:lnTo>
                  <a:pt x="18750" y="62500"/>
                </a:lnTo>
                <a:cubicBezTo>
                  <a:pt x="16917" y="62500"/>
                  <a:pt x="15417" y="63083"/>
                  <a:pt x="14250" y="64250"/>
                </a:cubicBezTo>
                <a:lnTo>
                  <a:pt x="14250" y="64250"/>
                </a:lnTo>
                <a:cubicBezTo>
                  <a:pt x="13083" y="65417"/>
                  <a:pt x="12500" y="66917"/>
                  <a:pt x="12500" y="68750"/>
                </a:cubicBezTo>
                <a:lnTo>
                  <a:pt x="12500" y="68750"/>
                </a:lnTo>
                <a:cubicBezTo>
                  <a:pt x="12500" y="70583"/>
                  <a:pt x="13083" y="72083"/>
                  <a:pt x="14250" y="73250"/>
                </a:cubicBezTo>
                <a:lnTo>
                  <a:pt x="14250" y="73250"/>
                </a:lnTo>
                <a:cubicBezTo>
                  <a:pt x="15417" y="74417"/>
                  <a:pt x="16917" y="75000"/>
                  <a:pt x="18750" y="75000"/>
                </a:cubicBezTo>
                <a:lnTo>
                  <a:pt x="18750" y="75000"/>
                </a:lnTo>
                <a:cubicBezTo>
                  <a:pt x="20583" y="75000"/>
                  <a:pt x="22083" y="74417"/>
                  <a:pt x="23250" y="73250"/>
                </a:cubicBezTo>
                <a:lnTo>
                  <a:pt x="23250" y="73250"/>
                </a:lnTo>
                <a:cubicBezTo>
                  <a:pt x="24417" y="72083"/>
                  <a:pt x="25000" y="70583"/>
                  <a:pt x="25000" y="68750"/>
                </a:cubicBezTo>
                <a:lnTo>
                  <a:pt x="25000" y="68750"/>
                </a:lnTo>
                <a:moveTo>
                  <a:pt x="81250" y="25000"/>
                </a:moveTo>
                <a:lnTo>
                  <a:pt x="81250" y="25000"/>
                </a:lnTo>
                <a:cubicBezTo>
                  <a:pt x="83083" y="25000"/>
                  <a:pt x="84583" y="24417"/>
                  <a:pt x="85750" y="23250"/>
                </a:cubicBezTo>
                <a:lnTo>
                  <a:pt x="85750" y="23250"/>
                </a:lnTo>
                <a:lnTo>
                  <a:pt x="85750" y="23250"/>
                </a:lnTo>
                <a:cubicBezTo>
                  <a:pt x="86917" y="22083"/>
                  <a:pt x="87500" y="20583"/>
                  <a:pt x="87500" y="18750"/>
                </a:cubicBezTo>
                <a:lnTo>
                  <a:pt x="87500" y="18750"/>
                </a:lnTo>
                <a:cubicBezTo>
                  <a:pt x="87500" y="16917"/>
                  <a:pt x="86917" y="15417"/>
                  <a:pt x="85750" y="14250"/>
                </a:cubicBezTo>
                <a:lnTo>
                  <a:pt x="85750" y="14250"/>
                </a:lnTo>
                <a:cubicBezTo>
                  <a:pt x="84583" y="13083"/>
                  <a:pt x="83083" y="12500"/>
                  <a:pt x="81250" y="12500"/>
                </a:cubicBezTo>
                <a:lnTo>
                  <a:pt x="81250" y="12500"/>
                </a:lnTo>
                <a:cubicBezTo>
                  <a:pt x="79417" y="12500"/>
                  <a:pt x="77917" y="13083"/>
                  <a:pt x="76750" y="14250"/>
                </a:cubicBezTo>
                <a:lnTo>
                  <a:pt x="76750" y="14250"/>
                </a:lnTo>
                <a:cubicBezTo>
                  <a:pt x="75583" y="15417"/>
                  <a:pt x="75000" y="16917"/>
                  <a:pt x="75000" y="18750"/>
                </a:cubicBezTo>
                <a:lnTo>
                  <a:pt x="75000" y="18750"/>
                </a:lnTo>
                <a:cubicBezTo>
                  <a:pt x="75000" y="20583"/>
                  <a:pt x="75583" y="22083"/>
                  <a:pt x="76750" y="23250"/>
                </a:cubicBezTo>
                <a:lnTo>
                  <a:pt x="76750" y="23250"/>
                </a:lnTo>
                <a:cubicBezTo>
                  <a:pt x="77917" y="24417"/>
                  <a:pt x="79417" y="25000"/>
                  <a:pt x="81250" y="25000"/>
                </a:cubicBezTo>
                <a:lnTo>
                  <a:pt x="81250" y="25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5559-51"/>
          <p:cNvSpPr/>
          <p:nvPr/>
        </p:nvSpPr>
        <p:spPr>
          <a:xfrm>
            <a:off x="4850606" y="266752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5560-52"/>
          <p:cNvSpPr/>
          <p:nvPr/>
        </p:nvSpPr>
        <p:spPr>
          <a:xfrm>
            <a:off x="4850606" y="295249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5560-53"/>
          <p:cNvSpPr/>
          <p:nvPr/>
        </p:nvSpPr>
        <p:spPr>
          <a:xfrm>
            <a:off x="4850606" y="323745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5483-14"/>
          <p:cNvSpPr/>
          <p:nvPr/>
        </p:nvSpPr>
        <p:spPr>
          <a:xfrm>
            <a:off x="400050" y="3758171"/>
            <a:ext cx="8343900" cy="38219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5"/>
                </a:lnTo>
                <a:lnTo>
                  <a:pt x="99725" y="150"/>
                </a:lnTo>
                <a:lnTo>
                  <a:pt x="99757" y="325"/>
                </a:lnTo>
                <a:lnTo>
                  <a:pt x="99789" y="575"/>
                </a:lnTo>
                <a:lnTo>
                  <a:pt x="99818" y="875"/>
                </a:lnTo>
                <a:lnTo>
                  <a:pt x="99848" y="1275"/>
                </a:lnTo>
                <a:lnTo>
                  <a:pt x="99874" y="1700"/>
                </a:lnTo>
                <a:lnTo>
                  <a:pt x="99900" y="2200"/>
                </a:lnTo>
                <a:lnTo>
                  <a:pt x="99922" y="2750"/>
                </a:lnTo>
                <a:lnTo>
                  <a:pt x="99942" y="3325"/>
                </a:lnTo>
                <a:lnTo>
                  <a:pt x="99960" y="3975"/>
                </a:lnTo>
                <a:lnTo>
                  <a:pt x="99974" y="4625"/>
                </a:lnTo>
                <a:lnTo>
                  <a:pt x="99985" y="5325"/>
                </a:lnTo>
                <a:lnTo>
                  <a:pt x="99993" y="6025"/>
                </a:lnTo>
                <a:lnTo>
                  <a:pt x="99999" y="6775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9" y="93225"/>
                </a:lnTo>
                <a:lnTo>
                  <a:pt x="99993" y="93975"/>
                </a:lnTo>
                <a:lnTo>
                  <a:pt x="99985" y="94675"/>
                </a:lnTo>
                <a:lnTo>
                  <a:pt x="99974" y="95375"/>
                </a:lnTo>
                <a:lnTo>
                  <a:pt x="99960" y="96025"/>
                </a:lnTo>
                <a:lnTo>
                  <a:pt x="99942" y="96675"/>
                </a:lnTo>
                <a:lnTo>
                  <a:pt x="99922" y="97250"/>
                </a:lnTo>
                <a:lnTo>
                  <a:pt x="99900" y="97800"/>
                </a:lnTo>
                <a:lnTo>
                  <a:pt x="99874" y="98300"/>
                </a:lnTo>
                <a:lnTo>
                  <a:pt x="99848" y="98725"/>
                </a:lnTo>
                <a:lnTo>
                  <a:pt x="99818" y="99125"/>
                </a:lnTo>
                <a:lnTo>
                  <a:pt x="99789" y="99425"/>
                </a:lnTo>
                <a:lnTo>
                  <a:pt x="99757" y="99675"/>
                </a:lnTo>
                <a:lnTo>
                  <a:pt x="99725" y="99850"/>
                </a:lnTo>
                <a:lnTo>
                  <a:pt x="99691" y="9997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5"/>
                </a:lnTo>
                <a:lnTo>
                  <a:pt x="275" y="99850"/>
                </a:lnTo>
                <a:lnTo>
                  <a:pt x="243" y="99675"/>
                </a:lnTo>
                <a:lnTo>
                  <a:pt x="211" y="99425"/>
                </a:lnTo>
                <a:lnTo>
                  <a:pt x="182" y="99125"/>
                </a:lnTo>
                <a:lnTo>
                  <a:pt x="152" y="98725"/>
                </a:lnTo>
                <a:lnTo>
                  <a:pt x="126" y="98300"/>
                </a:lnTo>
                <a:lnTo>
                  <a:pt x="100" y="97800"/>
                </a:lnTo>
                <a:lnTo>
                  <a:pt x="78" y="97250"/>
                </a:lnTo>
                <a:lnTo>
                  <a:pt x="58" y="96675"/>
                </a:lnTo>
                <a:lnTo>
                  <a:pt x="40" y="96025"/>
                </a:lnTo>
                <a:lnTo>
                  <a:pt x="26" y="95375"/>
                </a:lnTo>
                <a:lnTo>
                  <a:pt x="15" y="94675"/>
                </a:lnTo>
                <a:lnTo>
                  <a:pt x="7" y="93975"/>
                </a:lnTo>
                <a:lnTo>
                  <a:pt x="1" y="93225"/>
                </a:lnTo>
                <a:lnTo>
                  <a:pt x="0" y="92500"/>
                </a:lnTo>
                <a:lnTo>
                  <a:pt x="0" y="7500"/>
                </a:lnTo>
                <a:lnTo>
                  <a:pt x="1" y="6775"/>
                </a:lnTo>
                <a:lnTo>
                  <a:pt x="7" y="6025"/>
                </a:lnTo>
                <a:lnTo>
                  <a:pt x="15" y="5325"/>
                </a:lnTo>
                <a:lnTo>
                  <a:pt x="26" y="4625"/>
                </a:lnTo>
                <a:lnTo>
                  <a:pt x="40" y="3975"/>
                </a:lnTo>
                <a:lnTo>
                  <a:pt x="58" y="3325"/>
                </a:lnTo>
                <a:lnTo>
                  <a:pt x="78" y="2750"/>
                </a:lnTo>
                <a:lnTo>
                  <a:pt x="100" y="2200"/>
                </a:lnTo>
                <a:lnTo>
                  <a:pt x="126" y="1700"/>
                </a:lnTo>
                <a:lnTo>
                  <a:pt x="152" y="1275"/>
                </a:lnTo>
                <a:lnTo>
                  <a:pt x="182" y="875"/>
                </a:lnTo>
                <a:lnTo>
                  <a:pt x="211" y="575"/>
                </a:lnTo>
                <a:lnTo>
                  <a:pt x="243" y="325"/>
                </a:lnTo>
                <a:lnTo>
                  <a:pt x="275" y="150"/>
                </a:lnTo>
                <a:lnTo>
                  <a:pt x="309" y="25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5483-16"/>
          <p:cNvSpPr/>
          <p:nvPr/>
        </p:nvSpPr>
        <p:spPr>
          <a:xfrm>
            <a:off x="400050" y="3758171"/>
            <a:ext cx="35719" cy="38219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6"/>
                </a:lnTo>
                <a:lnTo>
                  <a:pt x="64393" y="144"/>
                </a:lnTo>
                <a:lnTo>
                  <a:pt x="56777" y="322"/>
                </a:lnTo>
                <a:lnTo>
                  <a:pt x="49385" y="569"/>
                </a:lnTo>
                <a:lnTo>
                  <a:pt x="42288" y="883"/>
                </a:lnTo>
                <a:lnTo>
                  <a:pt x="35554" y="1260"/>
                </a:lnTo>
                <a:lnTo>
                  <a:pt x="29249" y="1697"/>
                </a:lnTo>
                <a:lnTo>
                  <a:pt x="23431" y="2190"/>
                </a:lnTo>
                <a:lnTo>
                  <a:pt x="18159" y="2734"/>
                </a:lnTo>
                <a:lnTo>
                  <a:pt x="13482" y="3323"/>
                </a:lnTo>
                <a:lnTo>
                  <a:pt x="9446" y="3952"/>
                </a:lnTo>
                <a:lnTo>
                  <a:pt x="6090" y="4615"/>
                </a:lnTo>
                <a:lnTo>
                  <a:pt x="3445" y="5306"/>
                </a:lnTo>
                <a:lnTo>
                  <a:pt x="1537" y="6018"/>
                </a:lnTo>
                <a:lnTo>
                  <a:pt x="385" y="6744"/>
                </a:lnTo>
                <a:lnTo>
                  <a:pt x="0" y="7477"/>
                </a:lnTo>
                <a:lnTo>
                  <a:pt x="0" y="92523"/>
                </a:lnTo>
                <a:lnTo>
                  <a:pt x="385" y="93256"/>
                </a:lnTo>
                <a:lnTo>
                  <a:pt x="1537" y="93982"/>
                </a:lnTo>
                <a:lnTo>
                  <a:pt x="3445" y="94694"/>
                </a:lnTo>
                <a:lnTo>
                  <a:pt x="6090" y="95385"/>
                </a:lnTo>
                <a:lnTo>
                  <a:pt x="9446" y="96048"/>
                </a:lnTo>
                <a:lnTo>
                  <a:pt x="13482" y="96677"/>
                </a:lnTo>
                <a:lnTo>
                  <a:pt x="18159" y="97266"/>
                </a:lnTo>
                <a:lnTo>
                  <a:pt x="23431" y="97810"/>
                </a:lnTo>
                <a:lnTo>
                  <a:pt x="29249" y="98303"/>
                </a:lnTo>
                <a:lnTo>
                  <a:pt x="35554" y="98740"/>
                </a:lnTo>
                <a:lnTo>
                  <a:pt x="42288" y="99117"/>
                </a:lnTo>
                <a:lnTo>
                  <a:pt x="49385" y="99431"/>
                </a:lnTo>
                <a:lnTo>
                  <a:pt x="56777" y="99678"/>
                </a:lnTo>
                <a:lnTo>
                  <a:pt x="64393" y="99856"/>
                </a:lnTo>
                <a:lnTo>
                  <a:pt x="72159" y="99964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523"/>
                </a:lnTo>
                <a:lnTo>
                  <a:pt x="100000" y="7477"/>
                </a:lnTo>
                <a:lnTo>
                  <a:pt x="100000" y="7477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5557-46"/>
          <p:cNvSpPr/>
          <p:nvPr/>
        </p:nvSpPr>
        <p:spPr>
          <a:xfrm>
            <a:off x="607219" y="3884972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57786" y="61214"/>
                </a:moveTo>
                <a:lnTo>
                  <a:pt x="57786" y="61214"/>
                </a:lnTo>
                <a:lnTo>
                  <a:pt x="30500" y="71786"/>
                </a:lnTo>
                <a:cubicBezTo>
                  <a:pt x="28643" y="72262"/>
                  <a:pt x="27071" y="71881"/>
                  <a:pt x="25786" y="70643"/>
                </a:cubicBezTo>
                <a:lnTo>
                  <a:pt x="25786" y="70643"/>
                </a:lnTo>
                <a:cubicBezTo>
                  <a:pt x="24548" y="69357"/>
                  <a:pt x="24167" y="67786"/>
                  <a:pt x="24643" y="65929"/>
                </a:cubicBezTo>
                <a:lnTo>
                  <a:pt x="24643" y="65929"/>
                </a:lnTo>
                <a:lnTo>
                  <a:pt x="35214" y="38643"/>
                </a:lnTo>
                <a:cubicBezTo>
                  <a:pt x="35833" y="36976"/>
                  <a:pt x="36976" y="35833"/>
                  <a:pt x="38643" y="35214"/>
                </a:cubicBezTo>
                <a:lnTo>
                  <a:pt x="38643" y="35214"/>
                </a:lnTo>
                <a:lnTo>
                  <a:pt x="65929" y="24643"/>
                </a:lnTo>
                <a:cubicBezTo>
                  <a:pt x="67786" y="24167"/>
                  <a:pt x="69357" y="24548"/>
                  <a:pt x="70643" y="25786"/>
                </a:cubicBezTo>
                <a:lnTo>
                  <a:pt x="70643" y="25786"/>
                </a:lnTo>
                <a:cubicBezTo>
                  <a:pt x="71881" y="27071"/>
                  <a:pt x="72262" y="28643"/>
                  <a:pt x="71786" y="30500"/>
                </a:cubicBezTo>
                <a:lnTo>
                  <a:pt x="71786" y="30500"/>
                </a:lnTo>
                <a:lnTo>
                  <a:pt x="61214" y="57786"/>
                </a:lnTo>
                <a:cubicBezTo>
                  <a:pt x="60595" y="59452"/>
                  <a:pt x="59452" y="60595"/>
                  <a:pt x="57786" y="61214"/>
                </a:cubicBezTo>
                <a:lnTo>
                  <a:pt x="57786" y="61214"/>
                </a:lnTo>
                <a:moveTo>
                  <a:pt x="54214" y="48214"/>
                </a:moveTo>
                <a:lnTo>
                  <a:pt x="54214" y="48214"/>
                </a:lnTo>
                <a:cubicBezTo>
                  <a:pt x="54214" y="46452"/>
                  <a:pt x="53667" y="45000"/>
                  <a:pt x="52571" y="43857"/>
                </a:cubicBezTo>
                <a:lnTo>
                  <a:pt x="52571" y="43857"/>
                </a:lnTo>
                <a:lnTo>
                  <a:pt x="52571" y="43857"/>
                </a:lnTo>
                <a:cubicBezTo>
                  <a:pt x="51429" y="42762"/>
                  <a:pt x="49976" y="42214"/>
                  <a:pt x="48214" y="42214"/>
                </a:cubicBezTo>
                <a:lnTo>
                  <a:pt x="48214" y="42214"/>
                </a:lnTo>
                <a:cubicBezTo>
                  <a:pt x="46452" y="42214"/>
                  <a:pt x="45000" y="42762"/>
                  <a:pt x="43857" y="43857"/>
                </a:cubicBezTo>
                <a:lnTo>
                  <a:pt x="43857" y="43857"/>
                </a:lnTo>
                <a:cubicBezTo>
                  <a:pt x="42762" y="45000"/>
                  <a:pt x="42214" y="46452"/>
                  <a:pt x="42214" y="48214"/>
                </a:cubicBezTo>
                <a:lnTo>
                  <a:pt x="42214" y="48214"/>
                </a:lnTo>
                <a:cubicBezTo>
                  <a:pt x="42214" y="49976"/>
                  <a:pt x="42762" y="51429"/>
                  <a:pt x="43857" y="52571"/>
                </a:cubicBezTo>
                <a:lnTo>
                  <a:pt x="43857" y="52571"/>
                </a:lnTo>
                <a:cubicBezTo>
                  <a:pt x="45000" y="53667"/>
                  <a:pt x="46452" y="54214"/>
                  <a:pt x="48214" y="54214"/>
                </a:cubicBezTo>
                <a:lnTo>
                  <a:pt x="48214" y="54214"/>
                </a:lnTo>
                <a:cubicBezTo>
                  <a:pt x="49976" y="54214"/>
                  <a:pt x="51429" y="53667"/>
                  <a:pt x="52571" y="52571"/>
                </a:cubicBezTo>
                <a:lnTo>
                  <a:pt x="52571" y="52571"/>
                </a:lnTo>
                <a:cubicBezTo>
                  <a:pt x="53667" y="51429"/>
                  <a:pt x="54214" y="49976"/>
                  <a:pt x="54214" y="48214"/>
                </a:cubicBezTo>
                <a:lnTo>
                  <a:pt x="54214" y="4821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547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9439835477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9439835479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2" name="el-1789439835480-8"/>
          <p:cNvSpPr txBox="1"/>
          <p:nvPr/>
        </p:nvSpPr>
        <p:spPr>
          <a:xfrm>
            <a:off x="4198293" y="157163"/>
            <a:ext cx="10001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应急照明布置</a:t>
            </a:r>
            <a:endParaRPr/>
          </a:p>
        </p:txBody>
      </p:sp>
      <p:sp>
        <p:nvSpPr>
          <p:cNvPr id="33" name="el-1789439835480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· 照明系统</a:t>
            </a:r>
            <a:endParaRPr/>
          </a:p>
        </p:txBody>
      </p:sp>
      <p:sp>
        <p:nvSpPr>
          <p:cNvPr id="34" name="el-1789439835490-24"/>
          <p:cNvSpPr txBox="1"/>
          <p:nvPr/>
        </p:nvSpPr>
        <p:spPr>
          <a:xfrm>
            <a:off x="1128713" y="1303065"/>
            <a:ext cx="748522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核心原则</a:t>
            </a:r>
            <a:endParaRPr/>
          </a:p>
        </p:txBody>
      </p:sp>
      <p:sp>
        <p:nvSpPr>
          <p:cNvPr id="35" name="el-1789439835490-23"/>
          <p:cNvSpPr txBox="1"/>
          <p:nvPr/>
        </p:nvSpPr>
        <p:spPr>
          <a:xfrm>
            <a:off x="1128713" y="1467371"/>
            <a:ext cx="751522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战时的应急照明宜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利用平时的应急照明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，区别主要在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供电保证时间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不一致</a:t>
            </a:r>
            <a:endParaRPr/>
          </a:p>
        </p:txBody>
      </p:sp>
      <p:sp>
        <p:nvSpPr>
          <p:cNvPr id="36" name="el-1789439835497-33"/>
          <p:cNvSpPr txBox="1"/>
          <p:nvPr/>
        </p:nvSpPr>
        <p:spPr>
          <a:xfrm>
            <a:off x="907256" y="2188890"/>
            <a:ext cx="97869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照明结合设计</a:t>
            </a:r>
            <a:endParaRPr/>
          </a:p>
        </p:txBody>
      </p:sp>
      <p:sp>
        <p:nvSpPr>
          <p:cNvPr id="37" name="el-1789439835495-27"/>
          <p:cNvSpPr txBox="1"/>
          <p:nvPr/>
        </p:nvSpPr>
        <p:spPr>
          <a:xfrm>
            <a:off x="757238" y="2638946"/>
            <a:ext cx="227599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战时的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应急照明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宜利用平时的应急照明</a:t>
            </a:r>
            <a:endParaRPr/>
          </a:p>
        </p:txBody>
      </p:sp>
      <p:sp>
        <p:nvSpPr>
          <p:cNvPr id="38" name="el-1789439835495-28"/>
          <p:cNvSpPr txBox="1"/>
          <p:nvPr/>
        </p:nvSpPr>
        <p:spPr>
          <a:xfrm>
            <a:off x="757238" y="2923915"/>
            <a:ext cx="3433286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战时的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正常照明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可与平时的部分正常照明或值班照明相结合</a:t>
            </a:r>
            <a:endParaRPr/>
          </a:p>
        </p:txBody>
      </p:sp>
      <p:sp>
        <p:nvSpPr>
          <p:cNvPr id="39" name="el-1789439835496-29"/>
          <p:cNvSpPr txBox="1"/>
          <p:nvPr/>
        </p:nvSpPr>
        <p:spPr>
          <a:xfrm>
            <a:off x="757238" y="3208883"/>
            <a:ext cx="266176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平时照明灯具较多、照度较高，战时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照度较低</a:t>
            </a:r>
            <a:endParaRPr/>
          </a:p>
        </p:txBody>
      </p:sp>
      <p:sp>
        <p:nvSpPr>
          <p:cNvPr id="40" name="el-1789439835497-34"/>
          <p:cNvSpPr txBox="1"/>
          <p:nvPr/>
        </p:nvSpPr>
        <p:spPr>
          <a:xfrm>
            <a:off x="5179219" y="2188890"/>
            <a:ext cx="6858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回路控制</a:t>
            </a:r>
            <a:endParaRPr/>
          </a:p>
        </p:txBody>
      </p:sp>
      <p:sp>
        <p:nvSpPr>
          <p:cNvPr id="41" name="el-1789439835496-30"/>
          <p:cNvSpPr txBox="1"/>
          <p:nvPr/>
        </p:nvSpPr>
        <p:spPr>
          <a:xfrm>
            <a:off x="5029200" y="2638946"/>
            <a:ext cx="227599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将平时照明的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一部分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作为战时正常照明</a:t>
            </a:r>
            <a:endParaRPr/>
          </a:p>
        </p:txBody>
      </p:sp>
      <p:sp>
        <p:nvSpPr>
          <p:cNvPr id="42" name="el-1789439835496-31"/>
          <p:cNvSpPr txBox="1"/>
          <p:nvPr/>
        </p:nvSpPr>
        <p:spPr>
          <a:xfrm>
            <a:off x="5029200" y="2923915"/>
            <a:ext cx="211500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回路分开控制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，平时/战时独立切换</a:t>
            </a:r>
            <a:endParaRPr/>
          </a:p>
        </p:txBody>
      </p:sp>
      <p:sp>
        <p:nvSpPr>
          <p:cNvPr id="43" name="el-1789439835497-32"/>
          <p:cNvSpPr txBox="1"/>
          <p:nvPr/>
        </p:nvSpPr>
        <p:spPr>
          <a:xfrm>
            <a:off x="5029200" y="3208883"/>
            <a:ext cx="214741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两者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有机结合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，平时兼顾，战时高效</a:t>
            </a:r>
            <a:endParaRPr/>
          </a:p>
        </p:txBody>
      </p:sp>
      <p:sp>
        <p:nvSpPr>
          <p:cNvPr id="44" name="el-1789439835485-17"/>
          <p:cNvSpPr txBox="1"/>
          <p:nvPr/>
        </p:nvSpPr>
        <p:spPr>
          <a:xfrm>
            <a:off x="835819" y="3858183"/>
            <a:ext cx="4578429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实施要点：平时照明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回路分开控制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，战时仅启用部分回路，实现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照明分级、能耗可控</a:t>
            </a:r>
            <a:endParaRPr/>
          </a:p>
        </p:txBody>
      </p:sp>
      <p:sp>
        <p:nvSpPr>
          <p:cNvPr id="45" name="el-1789439835480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6" name="el-1789439835478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照明系统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7" name="el-1789439835481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9439835481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67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5764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5765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5766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5767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5768-13"/>
          <p:cNvSpPr/>
          <p:nvPr/>
        </p:nvSpPr>
        <p:spPr>
          <a:xfrm>
            <a:off x="400050" y="1017984"/>
            <a:ext cx="83439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7"/>
                </a:lnTo>
                <a:lnTo>
                  <a:pt x="99725" y="100"/>
                </a:lnTo>
                <a:lnTo>
                  <a:pt x="99757" y="217"/>
                </a:lnTo>
                <a:lnTo>
                  <a:pt x="99789" y="383"/>
                </a:lnTo>
                <a:lnTo>
                  <a:pt x="99818" y="583"/>
                </a:lnTo>
                <a:lnTo>
                  <a:pt x="99848" y="850"/>
                </a:lnTo>
                <a:lnTo>
                  <a:pt x="99874" y="1133"/>
                </a:lnTo>
                <a:lnTo>
                  <a:pt x="99900" y="1467"/>
                </a:lnTo>
                <a:lnTo>
                  <a:pt x="99922" y="1833"/>
                </a:lnTo>
                <a:lnTo>
                  <a:pt x="99942" y="2217"/>
                </a:lnTo>
                <a:lnTo>
                  <a:pt x="99960" y="2650"/>
                </a:lnTo>
                <a:lnTo>
                  <a:pt x="99974" y="3083"/>
                </a:lnTo>
                <a:lnTo>
                  <a:pt x="99985" y="3550"/>
                </a:lnTo>
                <a:lnTo>
                  <a:pt x="99993" y="4017"/>
                </a:lnTo>
                <a:lnTo>
                  <a:pt x="99999" y="4517"/>
                </a:lnTo>
                <a:lnTo>
                  <a:pt x="100000" y="5000"/>
                </a:lnTo>
                <a:lnTo>
                  <a:pt x="100000" y="95000"/>
                </a:lnTo>
                <a:lnTo>
                  <a:pt x="99999" y="95483"/>
                </a:lnTo>
                <a:lnTo>
                  <a:pt x="99993" y="95983"/>
                </a:lnTo>
                <a:lnTo>
                  <a:pt x="99985" y="96450"/>
                </a:lnTo>
                <a:lnTo>
                  <a:pt x="99974" y="96917"/>
                </a:lnTo>
                <a:lnTo>
                  <a:pt x="99960" y="97350"/>
                </a:lnTo>
                <a:lnTo>
                  <a:pt x="99942" y="97783"/>
                </a:lnTo>
                <a:lnTo>
                  <a:pt x="99922" y="98167"/>
                </a:lnTo>
                <a:lnTo>
                  <a:pt x="99900" y="98533"/>
                </a:lnTo>
                <a:lnTo>
                  <a:pt x="99874" y="98867"/>
                </a:lnTo>
                <a:lnTo>
                  <a:pt x="99848" y="99150"/>
                </a:lnTo>
                <a:lnTo>
                  <a:pt x="99818" y="99417"/>
                </a:lnTo>
                <a:lnTo>
                  <a:pt x="99789" y="99617"/>
                </a:lnTo>
                <a:lnTo>
                  <a:pt x="99757" y="99783"/>
                </a:lnTo>
                <a:lnTo>
                  <a:pt x="99725" y="99900"/>
                </a:lnTo>
                <a:lnTo>
                  <a:pt x="99691" y="99983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3"/>
                </a:lnTo>
                <a:lnTo>
                  <a:pt x="275" y="99900"/>
                </a:lnTo>
                <a:lnTo>
                  <a:pt x="243" y="99783"/>
                </a:lnTo>
                <a:lnTo>
                  <a:pt x="211" y="99617"/>
                </a:lnTo>
                <a:lnTo>
                  <a:pt x="182" y="99417"/>
                </a:lnTo>
                <a:lnTo>
                  <a:pt x="152" y="99150"/>
                </a:lnTo>
                <a:lnTo>
                  <a:pt x="126" y="98867"/>
                </a:lnTo>
                <a:lnTo>
                  <a:pt x="100" y="98533"/>
                </a:lnTo>
                <a:lnTo>
                  <a:pt x="78" y="98167"/>
                </a:lnTo>
                <a:lnTo>
                  <a:pt x="58" y="97783"/>
                </a:lnTo>
                <a:lnTo>
                  <a:pt x="40" y="97350"/>
                </a:lnTo>
                <a:lnTo>
                  <a:pt x="26" y="96917"/>
                </a:lnTo>
                <a:lnTo>
                  <a:pt x="15" y="96450"/>
                </a:lnTo>
                <a:lnTo>
                  <a:pt x="7" y="95983"/>
                </a:lnTo>
                <a:lnTo>
                  <a:pt x="1" y="95483"/>
                </a:lnTo>
                <a:lnTo>
                  <a:pt x="0" y="95000"/>
                </a:lnTo>
                <a:lnTo>
                  <a:pt x="0" y="5000"/>
                </a:lnTo>
                <a:lnTo>
                  <a:pt x="1" y="4517"/>
                </a:lnTo>
                <a:lnTo>
                  <a:pt x="7" y="4017"/>
                </a:lnTo>
                <a:lnTo>
                  <a:pt x="15" y="3550"/>
                </a:lnTo>
                <a:lnTo>
                  <a:pt x="26" y="3083"/>
                </a:lnTo>
                <a:lnTo>
                  <a:pt x="40" y="2650"/>
                </a:lnTo>
                <a:lnTo>
                  <a:pt x="58" y="2217"/>
                </a:lnTo>
                <a:lnTo>
                  <a:pt x="78" y="1833"/>
                </a:lnTo>
                <a:lnTo>
                  <a:pt x="100" y="1467"/>
                </a:lnTo>
                <a:lnTo>
                  <a:pt x="126" y="1133"/>
                </a:lnTo>
                <a:lnTo>
                  <a:pt x="152" y="850"/>
                </a:lnTo>
                <a:lnTo>
                  <a:pt x="182" y="583"/>
                </a:lnTo>
                <a:lnTo>
                  <a:pt x="211" y="383"/>
                </a:lnTo>
                <a:lnTo>
                  <a:pt x="243" y="217"/>
                </a:lnTo>
                <a:lnTo>
                  <a:pt x="275" y="100"/>
                </a:lnTo>
                <a:lnTo>
                  <a:pt x="309" y="17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5769-15"/>
          <p:cNvSpPr/>
          <p:nvPr/>
        </p:nvSpPr>
        <p:spPr>
          <a:xfrm>
            <a:off x="400050" y="1017984"/>
            <a:ext cx="42863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4"/>
                </a:lnTo>
                <a:lnTo>
                  <a:pt x="53661" y="96"/>
                </a:lnTo>
                <a:lnTo>
                  <a:pt x="47314" y="215"/>
                </a:lnTo>
                <a:lnTo>
                  <a:pt x="41154" y="381"/>
                </a:lnTo>
                <a:lnTo>
                  <a:pt x="35240" y="590"/>
                </a:lnTo>
                <a:lnTo>
                  <a:pt x="29629" y="843"/>
                </a:lnTo>
                <a:lnTo>
                  <a:pt x="24374" y="1135"/>
                </a:lnTo>
                <a:lnTo>
                  <a:pt x="19526" y="1464"/>
                </a:lnTo>
                <a:lnTo>
                  <a:pt x="15133" y="1828"/>
                </a:lnTo>
                <a:lnTo>
                  <a:pt x="11235" y="2222"/>
                </a:lnTo>
                <a:lnTo>
                  <a:pt x="7872" y="2643"/>
                </a:lnTo>
                <a:lnTo>
                  <a:pt x="5075" y="3087"/>
                </a:lnTo>
                <a:lnTo>
                  <a:pt x="2871" y="3549"/>
                </a:lnTo>
                <a:lnTo>
                  <a:pt x="1281" y="4025"/>
                </a:lnTo>
                <a:lnTo>
                  <a:pt x="321" y="4510"/>
                </a:lnTo>
                <a:lnTo>
                  <a:pt x="0" y="5000"/>
                </a:lnTo>
                <a:lnTo>
                  <a:pt x="0" y="95000"/>
                </a:lnTo>
                <a:lnTo>
                  <a:pt x="321" y="95490"/>
                </a:lnTo>
                <a:lnTo>
                  <a:pt x="1281" y="95975"/>
                </a:lnTo>
                <a:lnTo>
                  <a:pt x="2871" y="96451"/>
                </a:lnTo>
                <a:lnTo>
                  <a:pt x="5075" y="96913"/>
                </a:lnTo>
                <a:lnTo>
                  <a:pt x="7872" y="97357"/>
                </a:lnTo>
                <a:lnTo>
                  <a:pt x="11235" y="97778"/>
                </a:lnTo>
                <a:lnTo>
                  <a:pt x="15133" y="98172"/>
                </a:lnTo>
                <a:lnTo>
                  <a:pt x="19526" y="98536"/>
                </a:lnTo>
                <a:lnTo>
                  <a:pt x="24374" y="98865"/>
                </a:lnTo>
                <a:lnTo>
                  <a:pt x="29629" y="99157"/>
                </a:lnTo>
                <a:lnTo>
                  <a:pt x="35240" y="99410"/>
                </a:lnTo>
                <a:lnTo>
                  <a:pt x="41154" y="99619"/>
                </a:lnTo>
                <a:lnTo>
                  <a:pt x="47314" y="99785"/>
                </a:lnTo>
                <a:lnTo>
                  <a:pt x="53661" y="99904"/>
                </a:lnTo>
                <a:lnTo>
                  <a:pt x="60132" y="99976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000"/>
                </a:lnTo>
                <a:lnTo>
                  <a:pt x="100000" y="5000"/>
                </a:lnTo>
                <a:lnTo>
                  <a:pt x="100000" y="5000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5771-21"/>
          <p:cNvSpPr/>
          <p:nvPr/>
        </p:nvSpPr>
        <p:spPr>
          <a:xfrm>
            <a:off x="642938" y="1146572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5826-65"/>
          <p:cNvSpPr/>
          <p:nvPr/>
        </p:nvSpPr>
        <p:spPr>
          <a:xfrm>
            <a:off x="710803" y="1232297"/>
            <a:ext cx="178594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632" y="9400"/>
                </a:moveTo>
                <a:lnTo>
                  <a:pt x="29632" y="9400"/>
                </a:lnTo>
                <a:cubicBezTo>
                  <a:pt x="29702" y="6778"/>
                  <a:pt x="30421" y="4556"/>
                  <a:pt x="31789" y="2733"/>
                </a:cubicBezTo>
                <a:lnTo>
                  <a:pt x="31789" y="2733"/>
                </a:lnTo>
                <a:lnTo>
                  <a:pt x="31789" y="2733"/>
                </a:lnTo>
                <a:cubicBezTo>
                  <a:pt x="33228" y="1044"/>
                  <a:pt x="34965" y="133"/>
                  <a:pt x="37000" y="0"/>
                </a:cubicBezTo>
                <a:lnTo>
                  <a:pt x="37000" y="0"/>
                </a:lnTo>
                <a:lnTo>
                  <a:pt x="61684" y="0"/>
                </a:lnTo>
                <a:cubicBezTo>
                  <a:pt x="63719" y="133"/>
                  <a:pt x="65456" y="1044"/>
                  <a:pt x="66895" y="2733"/>
                </a:cubicBezTo>
                <a:lnTo>
                  <a:pt x="66895" y="2733"/>
                </a:lnTo>
                <a:cubicBezTo>
                  <a:pt x="68263" y="4556"/>
                  <a:pt x="69000" y="6778"/>
                  <a:pt x="69105" y="9400"/>
                </a:cubicBezTo>
                <a:lnTo>
                  <a:pt x="69105" y="9400"/>
                </a:lnTo>
                <a:lnTo>
                  <a:pt x="69105" y="100000"/>
                </a:lnTo>
                <a:lnTo>
                  <a:pt x="56737" y="100000"/>
                </a:lnTo>
                <a:lnTo>
                  <a:pt x="56737" y="84400"/>
                </a:lnTo>
                <a:cubicBezTo>
                  <a:pt x="56632" y="81778"/>
                  <a:pt x="55912" y="79556"/>
                  <a:pt x="54579" y="77733"/>
                </a:cubicBezTo>
                <a:lnTo>
                  <a:pt x="54579" y="77733"/>
                </a:lnTo>
                <a:cubicBezTo>
                  <a:pt x="53140" y="76044"/>
                  <a:pt x="51404" y="75133"/>
                  <a:pt x="49368" y="75000"/>
                </a:cubicBezTo>
                <a:lnTo>
                  <a:pt x="49368" y="75000"/>
                </a:lnTo>
                <a:cubicBezTo>
                  <a:pt x="47298" y="75133"/>
                  <a:pt x="45544" y="76044"/>
                  <a:pt x="44105" y="77733"/>
                </a:cubicBezTo>
                <a:lnTo>
                  <a:pt x="44105" y="77733"/>
                </a:lnTo>
                <a:cubicBezTo>
                  <a:pt x="42772" y="79556"/>
                  <a:pt x="42053" y="81778"/>
                  <a:pt x="41947" y="84400"/>
                </a:cubicBezTo>
                <a:lnTo>
                  <a:pt x="41947" y="84400"/>
                </a:lnTo>
                <a:lnTo>
                  <a:pt x="41947" y="100000"/>
                </a:lnTo>
                <a:lnTo>
                  <a:pt x="29632" y="100000"/>
                </a:lnTo>
                <a:lnTo>
                  <a:pt x="29632" y="9400"/>
                </a:lnTo>
                <a:moveTo>
                  <a:pt x="7421" y="18733"/>
                </a:moveTo>
                <a:lnTo>
                  <a:pt x="7421" y="18733"/>
                </a:lnTo>
                <a:lnTo>
                  <a:pt x="24684" y="18733"/>
                </a:lnTo>
                <a:lnTo>
                  <a:pt x="24684" y="100000"/>
                </a:lnTo>
                <a:lnTo>
                  <a:pt x="7421" y="100000"/>
                </a:lnTo>
                <a:cubicBezTo>
                  <a:pt x="5351" y="99867"/>
                  <a:pt x="3596" y="98956"/>
                  <a:pt x="2158" y="97267"/>
                </a:cubicBezTo>
                <a:lnTo>
                  <a:pt x="2158" y="97267"/>
                </a:lnTo>
                <a:cubicBezTo>
                  <a:pt x="825" y="95444"/>
                  <a:pt x="105" y="93222"/>
                  <a:pt x="0" y="90600"/>
                </a:cubicBezTo>
                <a:lnTo>
                  <a:pt x="0" y="90600"/>
                </a:lnTo>
                <a:lnTo>
                  <a:pt x="0" y="62533"/>
                </a:lnTo>
                <a:lnTo>
                  <a:pt x="12316" y="62533"/>
                </a:lnTo>
                <a:cubicBezTo>
                  <a:pt x="13860" y="62400"/>
                  <a:pt x="14684" y="61356"/>
                  <a:pt x="14789" y="59400"/>
                </a:cubicBezTo>
                <a:lnTo>
                  <a:pt x="14789" y="59400"/>
                </a:lnTo>
                <a:cubicBezTo>
                  <a:pt x="14684" y="57444"/>
                  <a:pt x="13860" y="56400"/>
                  <a:pt x="12316" y="56267"/>
                </a:cubicBezTo>
                <a:lnTo>
                  <a:pt x="12316" y="56267"/>
                </a:lnTo>
                <a:lnTo>
                  <a:pt x="0" y="56267"/>
                </a:lnTo>
                <a:lnTo>
                  <a:pt x="0" y="43733"/>
                </a:lnTo>
                <a:lnTo>
                  <a:pt x="12316" y="43733"/>
                </a:lnTo>
                <a:cubicBezTo>
                  <a:pt x="13860" y="43600"/>
                  <a:pt x="14684" y="42556"/>
                  <a:pt x="14789" y="40600"/>
                </a:cubicBezTo>
                <a:lnTo>
                  <a:pt x="14789" y="40600"/>
                </a:lnTo>
                <a:cubicBezTo>
                  <a:pt x="14684" y="38644"/>
                  <a:pt x="13860" y="37622"/>
                  <a:pt x="12316" y="37533"/>
                </a:cubicBezTo>
                <a:lnTo>
                  <a:pt x="12316" y="37533"/>
                </a:lnTo>
                <a:lnTo>
                  <a:pt x="0" y="37533"/>
                </a:lnTo>
                <a:lnTo>
                  <a:pt x="0" y="28133"/>
                </a:lnTo>
                <a:cubicBezTo>
                  <a:pt x="105" y="25511"/>
                  <a:pt x="825" y="23289"/>
                  <a:pt x="2158" y="21467"/>
                </a:cubicBezTo>
                <a:lnTo>
                  <a:pt x="2158" y="21467"/>
                </a:lnTo>
                <a:cubicBezTo>
                  <a:pt x="3596" y="19778"/>
                  <a:pt x="5351" y="18867"/>
                  <a:pt x="7421" y="18733"/>
                </a:cubicBezTo>
                <a:lnTo>
                  <a:pt x="7421" y="18733"/>
                </a:lnTo>
                <a:moveTo>
                  <a:pt x="91263" y="18733"/>
                </a:moveTo>
                <a:lnTo>
                  <a:pt x="91263" y="18733"/>
                </a:lnTo>
                <a:cubicBezTo>
                  <a:pt x="93333" y="18867"/>
                  <a:pt x="95088" y="19778"/>
                  <a:pt x="96526" y="21467"/>
                </a:cubicBezTo>
                <a:lnTo>
                  <a:pt x="96526" y="21467"/>
                </a:lnTo>
                <a:lnTo>
                  <a:pt x="96526" y="21467"/>
                </a:lnTo>
                <a:cubicBezTo>
                  <a:pt x="97860" y="23289"/>
                  <a:pt x="98579" y="25511"/>
                  <a:pt x="98684" y="28133"/>
                </a:cubicBezTo>
                <a:lnTo>
                  <a:pt x="98684" y="28133"/>
                </a:lnTo>
                <a:lnTo>
                  <a:pt x="98684" y="37533"/>
                </a:lnTo>
                <a:lnTo>
                  <a:pt x="86368" y="37533"/>
                </a:lnTo>
                <a:cubicBezTo>
                  <a:pt x="84825" y="37622"/>
                  <a:pt x="84000" y="38644"/>
                  <a:pt x="83895" y="40600"/>
                </a:cubicBezTo>
                <a:lnTo>
                  <a:pt x="83895" y="40600"/>
                </a:lnTo>
                <a:cubicBezTo>
                  <a:pt x="84000" y="42556"/>
                  <a:pt x="84825" y="43600"/>
                  <a:pt x="86368" y="43733"/>
                </a:cubicBezTo>
                <a:lnTo>
                  <a:pt x="86368" y="43733"/>
                </a:lnTo>
                <a:lnTo>
                  <a:pt x="98684" y="43733"/>
                </a:lnTo>
                <a:lnTo>
                  <a:pt x="98684" y="56267"/>
                </a:lnTo>
                <a:lnTo>
                  <a:pt x="86368" y="56267"/>
                </a:lnTo>
                <a:cubicBezTo>
                  <a:pt x="84825" y="56400"/>
                  <a:pt x="84000" y="57444"/>
                  <a:pt x="83895" y="59400"/>
                </a:cubicBezTo>
                <a:lnTo>
                  <a:pt x="83895" y="59400"/>
                </a:lnTo>
                <a:cubicBezTo>
                  <a:pt x="84000" y="61356"/>
                  <a:pt x="84825" y="62400"/>
                  <a:pt x="86368" y="62533"/>
                </a:cubicBezTo>
                <a:lnTo>
                  <a:pt x="86368" y="62533"/>
                </a:lnTo>
                <a:lnTo>
                  <a:pt x="98684" y="62533"/>
                </a:lnTo>
                <a:lnTo>
                  <a:pt x="98684" y="90600"/>
                </a:lnTo>
                <a:cubicBezTo>
                  <a:pt x="98579" y="93222"/>
                  <a:pt x="97860" y="95444"/>
                  <a:pt x="96526" y="97267"/>
                </a:cubicBezTo>
                <a:lnTo>
                  <a:pt x="96526" y="97267"/>
                </a:lnTo>
                <a:cubicBezTo>
                  <a:pt x="95088" y="98956"/>
                  <a:pt x="93333" y="99867"/>
                  <a:pt x="91263" y="100000"/>
                </a:cubicBezTo>
                <a:lnTo>
                  <a:pt x="91263" y="100000"/>
                </a:lnTo>
                <a:lnTo>
                  <a:pt x="74000" y="100000"/>
                </a:lnTo>
                <a:lnTo>
                  <a:pt x="74000" y="18733"/>
                </a:lnTo>
                <a:lnTo>
                  <a:pt x="91263" y="18733"/>
                </a:lnTo>
                <a:moveTo>
                  <a:pt x="48105" y="12533"/>
                </a:moveTo>
                <a:lnTo>
                  <a:pt x="48105" y="12533"/>
                </a:lnTo>
                <a:cubicBezTo>
                  <a:pt x="46561" y="12622"/>
                  <a:pt x="45737" y="13644"/>
                  <a:pt x="45632" y="15600"/>
                </a:cubicBezTo>
                <a:lnTo>
                  <a:pt x="45632" y="15600"/>
                </a:lnTo>
                <a:lnTo>
                  <a:pt x="45632" y="20333"/>
                </a:lnTo>
                <a:lnTo>
                  <a:pt x="41947" y="20333"/>
                </a:lnTo>
                <a:cubicBezTo>
                  <a:pt x="40404" y="20467"/>
                  <a:pt x="39579" y="21511"/>
                  <a:pt x="39474" y="23467"/>
                </a:cubicBezTo>
                <a:lnTo>
                  <a:pt x="39474" y="23467"/>
                </a:lnTo>
                <a:lnTo>
                  <a:pt x="39474" y="26533"/>
                </a:lnTo>
                <a:cubicBezTo>
                  <a:pt x="39579" y="28489"/>
                  <a:pt x="40404" y="29533"/>
                  <a:pt x="41947" y="29667"/>
                </a:cubicBezTo>
                <a:lnTo>
                  <a:pt x="41947" y="29667"/>
                </a:lnTo>
                <a:lnTo>
                  <a:pt x="45632" y="29667"/>
                </a:lnTo>
                <a:lnTo>
                  <a:pt x="45632" y="34400"/>
                </a:lnTo>
                <a:cubicBezTo>
                  <a:pt x="45737" y="36356"/>
                  <a:pt x="46561" y="37400"/>
                  <a:pt x="48105" y="37533"/>
                </a:cubicBezTo>
                <a:lnTo>
                  <a:pt x="48105" y="37533"/>
                </a:lnTo>
                <a:lnTo>
                  <a:pt x="50579" y="37533"/>
                </a:lnTo>
                <a:cubicBezTo>
                  <a:pt x="52123" y="37400"/>
                  <a:pt x="52947" y="36356"/>
                  <a:pt x="53053" y="34400"/>
                </a:cubicBezTo>
                <a:lnTo>
                  <a:pt x="53053" y="34400"/>
                </a:lnTo>
                <a:lnTo>
                  <a:pt x="53053" y="29667"/>
                </a:lnTo>
                <a:lnTo>
                  <a:pt x="56737" y="29667"/>
                </a:lnTo>
                <a:cubicBezTo>
                  <a:pt x="58281" y="29533"/>
                  <a:pt x="59105" y="28489"/>
                  <a:pt x="59211" y="26533"/>
                </a:cubicBezTo>
                <a:lnTo>
                  <a:pt x="59211" y="26533"/>
                </a:lnTo>
                <a:lnTo>
                  <a:pt x="59211" y="23467"/>
                </a:lnTo>
                <a:cubicBezTo>
                  <a:pt x="59105" y="21511"/>
                  <a:pt x="58281" y="20467"/>
                  <a:pt x="56737" y="20333"/>
                </a:cubicBezTo>
                <a:lnTo>
                  <a:pt x="56737" y="20333"/>
                </a:lnTo>
                <a:lnTo>
                  <a:pt x="53053" y="20333"/>
                </a:lnTo>
                <a:lnTo>
                  <a:pt x="53053" y="15600"/>
                </a:lnTo>
                <a:cubicBezTo>
                  <a:pt x="52947" y="13644"/>
                  <a:pt x="52123" y="12622"/>
                  <a:pt x="50579" y="12533"/>
                </a:cubicBezTo>
                <a:lnTo>
                  <a:pt x="50579" y="12533"/>
                </a:lnTo>
                <a:lnTo>
                  <a:pt x="48105" y="125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5771-19"/>
          <p:cNvSpPr/>
          <p:nvPr/>
        </p:nvSpPr>
        <p:spPr>
          <a:xfrm>
            <a:off x="400050" y="1789509"/>
            <a:ext cx="4071938" cy="1807369"/>
          </a:xfrm>
          <a:prstGeom prst="roundRect">
            <a:avLst>
              <a:gd name="adj" fmla="val 210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5772-23"/>
          <p:cNvSpPr/>
          <p:nvPr/>
        </p:nvSpPr>
        <p:spPr>
          <a:xfrm>
            <a:off x="400050" y="1789509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5774-25"/>
          <p:cNvSpPr/>
          <p:nvPr/>
        </p:nvSpPr>
        <p:spPr>
          <a:xfrm>
            <a:off x="607219" y="1989534"/>
            <a:ext cx="371475" cy="371475"/>
          </a:xfrm>
          <a:prstGeom prst="roundRect">
            <a:avLst>
              <a:gd name="adj" fmla="val 10256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5827-67"/>
          <p:cNvSpPr/>
          <p:nvPr/>
        </p:nvSpPr>
        <p:spPr>
          <a:xfrm>
            <a:off x="696516" y="2089547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5233" y="0"/>
                  <a:pt x="13883" y="593"/>
                  <a:pt x="12850" y="1778"/>
                </a:cubicBezTo>
                <a:lnTo>
                  <a:pt x="12850" y="1778"/>
                </a:lnTo>
                <a:lnTo>
                  <a:pt x="12850" y="1778"/>
                </a:lnTo>
                <a:cubicBezTo>
                  <a:pt x="11783" y="2926"/>
                  <a:pt x="11250" y="4426"/>
                  <a:pt x="11250" y="6278"/>
                </a:cubicBezTo>
                <a:lnTo>
                  <a:pt x="11250" y="6278"/>
                </a:lnTo>
                <a:lnTo>
                  <a:pt x="11250" y="25000"/>
                </a:lnTo>
                <a:lnTo>
                  <a:pt x="22500" y="25000"/>
                </a:lnTo>
                <a:lnTo>
                  <a:pt x="22500" y="6278"/>
                </a:lnTo>
                <a:cubicBezTo>
                  <a:pt x="22500" y="4426"/>
                  <a:pt x="21967" y="2926"/>
                  <a:pt x="20900" y="1778"/>
                </a:cubicBezTo>
                <a:lnTo>
                  <a:pt x="20900" y="1778"/>
                </a:lnTo>
                <a:cubicBezTo>
                  <a:pt x="19867" y="593"/>
                  <a:pt x="18533" y="0"/>
                  <a:pt x="16900" y="0"/>
                </a:cubicBezTo>
                <a:lnTo>
                  <a:pt x="16900" y="0"/>
                </a:lnTo>
                <a:moveTo>
                  <a:pt x="50650" y="0"/>
                </a:moveTo>
                <a:lnTo>
                  <a:pt x="50650" y="0"/>
                </a:lnTo>
                <a:cubicBezTo>
                  <a:pt x="48983" y="0"/>
                  <a:pt x="47633" y="593"/>
                  <a:pt x="46600" y="1778"/>
                </a:cubicBezTo>
                <a:lnTo>
                  <a:pt x="46600" y="1778"/>
                </a:lnTo>
                <a:lnTo>
                  <a:pt x="46600" y="1778"/>
                </a:lnTo>
                <a:cubicBezTo>
                  <a:pt x="45533" y="2926"/>
                  <a:pt x="45000" y="4426"/>
                  <a:pt x="45000" y="6278"/>
                </a:cubicBezTo>
                <a:lnTo>
                  <a:pt x="45000" y="6278"/>
                </a:lnTo>
                <a:lnTo>
                  <a:pt x="45000" y="25000"/>
                </a:lnTo>
                <a:lnTo>
                  <a:pt x="56250" y="25000"/>
                </a:lnTo>
                <a:lnTo>
                  <a:pt x="56250" y="6278"/>
                </a:lnTo>
                <a:cubicBezTo>
                  <a:pt x="56250" y="4426"/>
                  <a:pt x="55717" y="2926"/>
                  <a:pt x="54650" y="1778"/>
                </a:cubicBezTo>
                <a:lnTo>
                  <a:pt x="54650" y="1778"/>
                </a:lnTo>
                <a:cubicBezTo>
                  <a:pt x="53617" y="593"/>
                  <a:pt x="52283" y="0"/>
                  <a:pt x="50650" y="0"/>
                </a:cubicBezTo>
                <a:lnTo>
                  <a:pt x="50650" y="0"/>
                </a:lnTo>
                <a:moveTo>
                  <a:pt x="5650" y="31278"/>
                </a:moveTo>
                <a:lnTo>
                  <a:pt x="5650" y="31278"/>
                </a:lnTo>
                <a:cubicBezTo>
                  <a:pt x="3983" y="31278"/>
                  <a:pt x="2633" y="31852"/>
                  <a:pt x="1600" y="33000"/>
                </a:cubicBezTo>
                <a:lnTo>
                  <a:pt x="1600" y="33000"/>
                </a:lnTo>
                <a:lnTo>
                  <a:pt x="1600" y="33000"/>
                </a:lnTo>
                <a:cubicBezTo>
                  <a:pt x="533" y="34185"/>
                  <a:pt x="0" y="35685"/>
                  <a:pt x="0" y="37500"/>
                </a:cubicBezTo>
                <a:lnTo>
                  <a:pt x="0" y="37500"/>
                </a:lnTo>
                <a:cubicBezTo>
                  <a:pt x="0" y="39315"/>
                  <a:pt x="533" y="40815"/>
                  <a:pt x="1600" y="42000"/>
                </a:cubicBezTo>
                <a:lnTo>
                  <a:pt x="1600" y="42000"/>
                </a:lnTo>
                <a:cubicBezTo>
                  <a:pt x="2633" y="43185"/>
                  <a:pt x="3983" y="43778"/>
                  <a:pt x="5650" y="43778"/>
                </a:cubicBezTo>
                <a:lnTo>
                  <a:pt x="5650" y="43778"/>
                </a:lnTo>
                <a:lnTo>
                  <a:pt x="5650" y="50000"/>
                </a:lnTo>
                <a:cubicBezTo>
                  <a:pt x="5750" y="57667"/>
                  <a:pt x="7917" y="64315"/>
                  <a:pt x="12150" y="69944"/>
                </a:cubicBezTo>
                <a:lnTo>
                  <a:pt x="12150" y="69944"/>
                </a:lnTo>
                <a:cubicBezTo>
                  <a:pt x="16250" y="75537"/>
                  <a:pt x="21583" y="79111"/>
                  <a:pt x="28150" y="80667"/>
                </a:cubicBezTo>
                <a:lnTo>
                  <a:pt x="28150" y="80667"/>
                </a:lnTo>
                <a:lnTo>
                  <a:pt x="28150" y="93778"/>
                </a:lnTo>
                <a:cubicBezTo>
                  <a:pt x="28150" y="95593"/>
                  <a:pt x="28667" y="97074"/>
                  <a:pt x="29700" y="98222"/>
                </a:cubicBezTo>
                <a:lnTo>
                  <a:pt x="29700" y="98222"/>
                </a:lnTo>
                <a:cubicBezTo>
                  <a:pt x="30767" y="99407"/>
                  <a:pt x="32117" y="100000"/>
                  <a:pt x="33750" y="100000"/>
                </a:cubicBezTo>
                <a:lnTo>
                  <a:pt x="33750" y="100000"/>
                </a:lnTo>
                <a:cubicBezTo>
                  <a:pt x="35383" y="100000"/>
                  <a:pt x="36733" y="99407"/>
                  <a:pt x="37800" y="98222"/>
                </a:cubicBezTo>
                <a:lnTo>
                  <a:pt x="37800" y="98222"/>
                </a:lnTo>
                <a:cubicBezTo>
                  <a:pt x="38867" y="97074"/>
                  <a:pt x="39400" y="95593"/>
                  <a:pt x="39400" y="93778"/>
                </a:cubicBezTo>
                <a:lnTo>
                  <a:pt x="39400" y="93778"/>
                </a:lnTo>
                <a:lnTo>
                  <a:pt x="39400" y="80667"/>
                </a:lnTo>
                <a:cubicBezTo>
                  <a:pt x="41600" y="80148"/>
                  <a:pt x="43650" y="79370"/>
                  <a:pt x="45550" y="78333"/>
                </a:cubicBezTo>
                <a:lnTo>
                  <a:pt x="45550" y="78333"/>
                </a:lnTo>
                <a:cubicBezTo>
                  <a:pt x="45183" y="76259"/>
                  <a:pt x="45000" y="74111"/>
                  <a:pt x="45000" y="71889"/>
                </a:cubicBezTo>
                <a:lnTo>
                  <a:pt x="45000" y="71889"/>
                </a:lnTo>
                <a:cubicBezTo>
                  <a:pt x="45133" y="63926"/>
                  <a:pt x="47250" y="56963"/>
                  <a:pt x="51350" y="51000"/>
                </a:cubicBezTo>
                <a:lnTo>
                  <a:pt x="51350" y="51000"/>
                </a:lnTo>
                <a:cubicBezTo>
                  <a:pt x="55450" y="45111"/>
                  <a:pt x="60767" y="41074"/>
                  <a:pt x="67300" y="38889"/>
                </a:cubicBezTo>
                <a:lnTo>
                  <a:pt x="67300" y="38889"/>
                </a:lnTo>
                <a:cubicBezTo>
                  <a:pt x="67433" y="38370"/>
                  <a:pt x="67500" y="37907"/>
                  <a:pt x="67500" y="37500"/>
                </a:cubicBezTo>
                <a:lnTo>
                  <a:pt x="67500" y="37500"/>
                </a:lnTo>
                <a:cubicBezTo>
                  <a:pt x="67500" y="35685"/>
                  <a:pt x="66967" y="34185"/>
                  <a:pt x="65900" y="33000"/>
                </a:cubicBezTo>
                <a:lnTo>
                  <a:pt x="65900" y="33000"/>
                </a:lnTo>
                <a:cubicBezTo>
                  <a:pt x="64867" y="31852"/>
                  <a:pt x="63533" y="31278"/>
                  <a:pt x="61900" y="31278"/>
                </a:cubicBezTo>
                <a:lnTo>
                  <a:pt x="61900" y="31278"/>
                </a:lnTo>
                <a:lnTo>
                  <a:pt x="5650" y="31278"/>
                </a:lnTo>
                <a:moveTo>
                  <a:pt x="75950" y="100000"/>
                </a:moveTo>
                <a:lnTo>
                  <a:pt x="75950" y="100000"/>
                </a:lnTo>
                <a:cubicBezTo>
                  <a:pt x="80517" y="100000"/>
                  <a:pt x="84733" y="98759"/>
                  <a:pt x="88600" y="96278"/>
                </a:cubicBezTo>
                <a:lnTo>
                  <a:pt x="88600" y="96278"/>
                </a:lnTo>
                <a:lnTo>
                  <a:pt x="88600" y="96278"/>
                </a:lnTo>
                <a:cubicBezTo>
                  <a:pt x="92467" y="93796"/>
                  <a:pt x="95567" y="90352"/>
                  <a:pt x="97900" y="85944"/>
                </a:cubicBezTo>
                <a:lnTo>
                  <a:pt x="97900" y="85944"/>
                </a:lnTo>
                <a:cubicBezTo>
                  <a:pt x="100133" y="81500"/>
                  <a:pt x="101250" y="76815"/>
                  <a:pt x="101250" y="71889"/>
                </a:cubicBezTo>
                <a:lnTo>
                  <a:pt x="101250" y="71889"/>
                </a:lnTo>
                <a:cubicBezTo>
                  <a:pt x="101250" y="66926"/>
                  <a:pt x="100133" y="62241"/>
                  <a:pt x="97900" y="57833"/>
                </a:cubicBezTo>
                <a:lnTo>
                  <a:pt x="97900" y="57833"/>
                </a:lnTo>
                <a:cubicBezTo>
                  <a:pt x="95567" y="53389"/>
                  <a:pt x="92467" y="49926"/>
                  <a:pt x="88600" y="47444"/>
                </a:cubicBezTo>
                <a:lnTo>
                  <a:pt x="88600" y="47444"/>
                </a:lnTo>
                <a:cubicBezTo>
                  <a:pt x="84733" y="45000"/>
                  <a:pt x="80517" y="43778"/>
                  <a:pt x="75950" y="43778"/>
                </a:cubicBezTo>
                <a:lnTo>
                  <a:pt x="75950" y="43778"/>
                </a:lnTo>
                <a:cubicBezTo>
                  <a:pt x="71383" y="43778"/>
                  <a:pt x="67167" y="45000"/>
                  <a:pt x="63300" y="47444"/>
                </a:cubicBezTo>
                <a:lnTo>
                  <a:pt x="63300" y="47444"/>
                </a:lnTo>
                <a:cubicBezTo>
                  <a:pt x="59433" y="49926"/>
                  <a:pt x="56317" y="53389"/>
                  <a:pt x="53950" y="57833"/>
                </a:cubicBezTo>
                <a:lnTo>
                  <a:pt x="53950" y="57833"/>
                </a:lnTo>
                <a:cubicBezTo>
                  <a:pt x="51750" y="62241"/>
                  <a:pt x="50650" y="66926"/>
                  <a:pt x="50650" y="71889"/>
                </a:cubicBezTo>
                <a:lnTo>
                  <a:pt x="50650" y="71889"/>
                </a:lnTo>
                <a:cubicBezTo>
                  <a:pt x="50650" y="76815"/>
                  <a:pt x="51750" y="81500"/>
                  <a:pt x="53950" y="85944"/>
                </a:cubicBezTo>
                <a:lnTo>
                  <a:pt x="53950" y="85944"/>
                </a:lnTo>
                <a:cubicBezTo>
                  <a:pt x="56317" y="90352"/>
                  <a:pt x="59433" y="93796"/>
                  <a:pt x="63300" y="96278"/>
                </a:cubicBezTo>
                <a:lnTo>
                  <a:pt x="63300" y="96278"/>
                </a:lnTo>
                <a:cubicBezTo>
                  <a:pt x="67167" y="98759"/>
                  <a:pt x="71383" y="100000"/>
                  <a:pt x="75950" y="100000"/>
                </a:cubicBezTo>
                <a:lnTo>
                  <a:pt x="75950" y="100000"/>
                </a:lnTo>
                <a:moveTo>
                  <a:pt x="84400" y="56056"/>
                </a:moveTo>
                <a:lnTo>
                  <a:pt x="84400" y="56056"/>
                </a:lnTo>
                <a:cubicBezTo>
                  <a:pt x="85200" y="56833"/>
                  <a:pt x="85367" y="57815"/>
                  <a:pt x="84900" y="59000"/>
                </a:cubicBezTo>
                <a:lnTo>
                  <a:pt x="84900" y="59000"/>
                </a:lnTo>
                <a:lnTo>
                  <a:pt x="79450" y="69556"/>
                </a:lnTo>
                <a:lnTo>
                  <a:pt x="85800" y="69556"/>
                </a:lnTo>
                <a:cubicBezTo>
                  <a:pt x="86733" y="69556"/>
                  <a:pt x="87367" y="70074"/>
                  <a:pt x="87700" y="71111"/>
                </a:cubicBezTo>
                <a:lnTo>
                  <a:pt x="87700" y="71111"/>
                </a:lnTo>
                <a:cubicBezTo>
                  <a:pt x="88067" y="72148"/>
                  <a:pt x="87833" y="73056"/>
                  <a:pt x="87000" y="73833"/>
                </a:cubicBezTo>
                <a:lnTo>
                  <a:pt x="87000" y="73833"/>
                </a:lnTo>
                <a:lnTo>
                  <a:pt x="70150" y="87889"/>
                </a:lnTo>
                <a:cubicBezTo>
                  <a:pt x="69317" y="88556"/>
                  <a:pt x="68433" y="88500"/>
                  <a:pt x="67500" y="87722"/>
                </a:cubicBezTo>
                <a:lnTo>
                  <a:pt x="67500" y="87722"/>
                </a:lnTo>
                <a:cubicBezTo>
                  <a:pt x="66667" y="86796"/>
                  <a:pt x="66483" y="85815"/>
                  <a:pt x="66950" y="84778"/>
                </a:cubicBezTo>
                <a:lnTo>
                  <a:pt x="66950" y="84778"/>
                </a:lnTo>
                <a:lnTo>
                  <a:pt x="72400" y="74222"/>
                </a:lnTo>
                <a:lnTo>
                  <a:pt x="66100" y="74222"/>
                </a:lnTo>
                <a:cubicBezTo>
                  <a:pt x="65167" y="74222"/>
                  <a:pt x="64517" y="73704"/>
                  <a:pt x="64150" y="72667"/>
                </a:cubicBezTo>
                <a:lnTo>
                  <a:pt x="64150" y="72667"/>
                </a:lnTo>
                <a:cubicBezTo>
                  <a:pt x="63817" y="71630"/>
                  <a:pt x="64050" y="70722"/>
                  <a:pt x="64850" y="69944"/>
                </a:cubicBezTo>
                <a:lnTo>
                  <a:pt x="64850" y="69944"/>
                </a:lnTo>
                <a:lnTo>
                  <a:pt x="81750" y="55833"/>
                </a:lnTo>
                <a:cubicBezTo>
                  <a:pt x="82550" y="55204"/>
                  <a:pt x="83433" y="55278"/>
                  <a:pt x="84400" y="56056"/>
                </a:cubicBezTo>
                <a:lnTo>
                  <a:pt x="84400" y="5605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439835776-29"/>
          <p:cNvCxnSpPr/>
          <p:nvPr/>
        </p:nvCxnSpPr>
        <p:spPr>
          <a:xfrm>
            <a:off x="1107281" y="2257425"/>
            <a:ext cx="3157538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9439835777-31"/>
          <p:cNvSpPr/>
          <p:nvPr/>
        </p:nvSpPr>
        <p:spPr>
          <a:xfrm>
            <a:off x="1107281" y="2346722"/>
            <a:ext cx="3157538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4" y="0"/>
                </a:moveTo>
                <a:lnTo>
                  <a:pt x="99096" y="0"/>
                </a:lnTo>
                <a:lnTo>
                  <a:pt x="99184" y="29"/>
                </a:lnTo>
                <a:lnTo>
                  <a:pt x="99274" y="171"/>
                </a:lnTo>
                <a:lnTo>
                  <a:pt x="99358" y="371"/>
                </a:lnTo>
                <a:lnTo>
                  <a:pt x="99443" y="657"/>
                </a:lnTo>
                <a:lnTo>
                  <a:pt x="99521" y="1000"/>
                </a:lnTo>
                <a:lnTo>
                  <a:pt x="99599" y="1457"/>
                </a:lnTo>
                <a:lnTo>
                  <a:pt x="99669" y="1943"/>
                </a:lnTo>
                <a:lnTo>
                  <a:pt x="99735" y="2514"/>
                </a:lnTo>
                <a:lnTo>
                  <a:pt x="99795" y="3143"/>
                </a:lnTo>
                <a:lnTo>
                  <a:pt x="99846" y="3800"/>
                </a:lnTo>
                <a:lnTo>
                  <a:pt x="99895" y="4543"/>
                </a:lnTo>
                <a:lnTo>
                  <a:pt x="99931" y="5286"/>
                </a:lnTo>
                <a:lnTo>
                  <a:pt x="99961" y="6086"/>
                </a:lnTo>
                <a:lnTo>
                  <a:pt x="99982" y="6886"/>
                </a:lnTo>
                <a:lnTo>
                  <a:pt x="99997" y="7743"/>
                </a:lnTo>
                <a:lnTo>
                  <a:pt x="100000" y="8571"/>
                </a:lnTo>
                <a:lnTo>
                  <a:pt x="100000" y="91429"/>
                </a:lnTo>
                <a:lnTo>
                  <a:pt x="99997" y="92257"/>
                </a:lnTo>
                <a:lnTo>
                  <a:pt x="99982" y="93114"/>
                </a:lnTo>
                <a:lnTo>
                  <a:pt x="99961" y="93914"/>
                </a:lnTo>
                <a:lnTo>
                  <a:pt x="99931" y="94714"/>
                </a:lnTo>
                <a:lnTo>
                  <a:pt x="99895" y="95457"/>
                </a:lnTo>
                <a:lnTo>
                  <a:pt x="99846" y="96200"/>
                </a:lnTo>
                <a:lnTo>
                  <a:pt x="99795" y="96857"/>
                </a:lnTo>
                <a:lnTo>
                  <a:pt x="99735" y="97486"/>
                </a:lnTo>
                <a:lnTo>
                  <a:pt x="99669" y="98057"/>
                </a:lnTo>
                <a:lnTo>
                  <a:pt x="99599" y="98543"/>
                </a:lnTo>
                <a:lnTo>
                  <a:pt x="99521" y="99000"/>
                </a:lnTo>
                <a:lnTo>
                  <a:pt x="99443" y="99343"/>
                </a:lnTo>
                <a:lnTo>
                  <a:pt x="99358" y="99629"/>
                </a:lnTo>
                <a:lnTo>
                  <a:pt x="99274" y="99829"/>
                </a:lnTo>
                <a:lnTo>
                  <a:pt x="99184" y="99971"/>
                </a:lnTo>
                <a:lnTo>
                  <a:pt x="99096" y="100000"/>
                </a:lnTo>
                <a:lnTo>
                  <a:pt x="904" y="100000"/>
                </a:lnTo>
                <a:lnTo>
                  <a:pt x="816" y="99971"/>
                </a:lnTo>
                <a:lnTo>
                  <a:pt x="726" y="99829"/>
                </a:lnTo>
                <a:lnTo>
                  <a:pt x="642" y="99629"/>
                </a:lnTo>
                <a:lnTo>
                  <a:pt x="557" y="99343"/>
                </a:lnTo>
                <a:lnTo>
                  <a:pt x="479" y="99000"/>
                </a:lnTo>
                <a:lnTo>
                  <a:pt x="401" y="98543"/>
                </a:lnTo>
                <a:lnTo>
                  <a:pt x="331" y="98057"/>
                </a:lnTo>
                <a:lnTo>
                  <a:pt x="265" y="97486"/>
                </a:lnTo>
                <a:lnTo>
                  <a:pt x="205" y="96857"/>
                </a:lnTo>
                <a:lnTo>
                  <a:pt x="154" y="96200"/>
                </a:lnTo>
                <a:lnTo>
                  <a:pt x="105" y="95457"/>
                </a:lnTo>
                <a:lnTo>
                  <a:pt x="69" y="94714"/>
                </a:lnTo>
                <a:lnTo>
                  <a:pt x="39" y="93914"/>
                </a:lnTo>
                <a:lnTo>
                  <a:pt x="18" y="93114"/>
                </a:lnTo>
                <a:lnTo>
                  <a:pt x="3" y="92257"/>
                </a:lnTo>
                <a:lnTo>
                  <a:pt x="0" y="91429"/>
                </a:lnTo>
                <a:lnTo>
                  <a:pt x="0" y="8571"/>
                </a:lnTo>
                <a:lnTo>
                  <a:pt x="3" y="7743"/>
                </a:lnTo>
                <a:lnTo>
                  <a:pt x="18" y="6886"/>
                </a:lnTo>
                <a:lnTo>
                  <a:pt x="39" y="6086"/>
                </a:lnTo>
                <a:lnTo>
                  <a:pt x="69" y="5286"/>
                </a:lnTo>
                <a:lnTo>
                  <a:pt x="105" y="4543"/>
                </a:lnTo>
                <a:lnTo>
                  <a:pt x="154" y="3800"/>
                </a:lnTo>
                <a:lnTo>
                  <a:pt x="205" y="3143"/>
                </a:lnTo>
                <a:lnTo>
                  <a:pt x="265" y="2514"/>
                </a:lnTo>
                <a:lnTo>
                  <a:pt x="331" y="1943"/>
                </a:lnTo>
                <a:lnTo>
                  <a:pt x="401" y="1457"/>
                </a:lnTo>
                <a:lnTo>
                  <a:pt x="479" y="1000"/>
                </a:lnTo>
                <a:lnTo>
                  <a:pt x="557" y="657"/>
                </a:lnTo>
                <a:lnTo>
                  <a:pt x="642" y="371"/>
                </a:lnTo>
                <a:lnTo>
                  <a:pt x="726" y="171"/>
                </a:lnTo>
                <a:lnTo>
                  <a:pt x="816" y="29"/>
                </a:lnTo>
                <a:lnTo>
                  <a:pt x="904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5779-36"/>
          <p:cNvSpPr/>
          <p:nvPr/>
        </p:nvSpPr>
        <p:spPr>
          <a:xfrm>
            <a:off x="1107281" y="2346722"/>
            <a:ext cx="28575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1"/>
                </a:lnTo>
                <a:lnTo>
                  <a:pt x="80491" y="164"/>
                </a:lnTo>
                <a:lnTo>
                  <a:pt x="70972" y="366"/>
                </a:lnTo>
                <a:lnTo>
                  <a:pt x="61732" y="648"/>
                </a:lnTo>
                <a:lnTo>
                  <a:pt x="52860" y="1005"/>
                </a:lnTo>
                <a:lnTo>
                  <a:pt x="44443" y="1434"/>
                </a:lnTo>
                <a:lnTo>
                  <a:pt x="36561" y="1932"/>
                </a:lnTo>
                <a:lnTo>
                  <a:pt x="29289" y="2493"/>
                </a:lnTo>
                <a:lnTo>
                  <a:pt x="22699" y="3112"/>
                </a:lnTo>
                <a:lnTo>
                  <a:pt x="16853" y="3782"/>
                </a:lnTo>
                <a:lnTo>
                  <a:pt x="11808" y="4499"/>
                </a:lnTo>
                <a:lnTo>
                  <a:pt x="7612" y="5254"/>
                </a:lnTo>
                <a:lnTo>
                  <a:pt x="4306" y="6040"/>
                </a:lnTo>
                <a:lnTo>
                  <a:pt x="1921" y="6850"/>
                </a:lnTo>
                <a:lnTo>
                  <a:pt x="482" y="7676"/>
                </a:lnTo>
                <a:lnTo>
                  <a:pt x="0" y="8511"/>
                </a:lnTo>
                <a:lnTo>
                  <a:pt x="0" y="91489"/>
                </a:lnTo>
                <a:lnTo>
                  <a:pt x="482" y="92324"/>
                </a:lnTo>
                <a:lnTo>
                  <a:pt x="1921" y="93150"/>
                </a:lnTo>
                <a:lnTo>
                  <a:pt x="4306" y="93960"/>
                </a:lnTo>
                <a:lnTo>
                  <a:pt x="7612" y="94746"/>
                </a:lnTo>
                <a:lnTo>
                  <a:pt x="11808" y="95501"/>
                </a:lnTo>
                <a:lnTo>
                  <a:pt x="16853" y="96218"/>
                </a:lnTo>
                <a:lnTo>
                  <a:pt x="22699" y="96888"/>
                </a:lnTo>
                <a:lnTo>
                  <a:pt x="29289" y="97507"/>
                </a:lnTo>
                <a:lnTo>
                  <a:pt x="36561" y="98068"/>
                </a:lnTo>
                <a:lnTo>
                  <a:pt x="44443" y="98566"/>
                </a:lnTo>
                <a:lnTo>
                  <a:pt x="52860" y="98995"/>
                </a:lnTo>
                <a:lnTo>
                  <a:pt x="61732" y="99352"/>
                </a:lnTo>
                <a:lnTo>
                  <a:pt x="70972" y="99634"/>
                </a:lnTo>
                <a:lnTo>
                  <a:pt x="80491" y="99836"/>
                </a:lnTo>
                <a:lnTo>
                  <a:pt x="90198" y="999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489"/>
                </a:lnTo>
                <a:lnTo>
                  <a:pt x="100000" y="8511"/>
                </a:lnTo>
                <a:lnTo>
                  <a:pt x="100000" y="851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5827-69"/>
          <p:cNvSpPr/>
          <p:nvPr/>
        </p:nvSpPr>
        <p:spPr>
          <a:xfrm>
            <a:off x="1257300" y="246459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5777-32"/>
          <p:cNvSpPr/>
          <p:nvPr/>
        </p:nvSpPr>
        <p:spPr>
          <a:xfrm>
            <a:off x="1107281" y="2739628"/>
            <a:ext cx="3157538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4" y="0"/>
                </a:moveTo>
                <a:lnTo>
                  <a:pt x="99096" y="0"/>
                </a:lnTo>
                <a:lnTo>
                  <a:pt x="99184" y="31"/>
                </a:lnTo>
                <a:lnTo>
                  <a:pt x="99274" y="188"/>
                </a:lnTo>
                <a:lnTo>
                  <a:pt x="99358" y="406"/>
                </a:lnTo>
                <a:lnTo>
                  <a:pt x="99443" y="719"/>
                </a:lnTo>
                <a:lnTo>
                  <a:pt x="99521" y="1094"/>
                </a:lnTo>
                <a:lnTo>
                  <a:pt x="99599" y="1594"/>
                </a:lnTo>
                <a:lnTo>
                  <a:pt x="99669" y="2125"/>
                </a:lnTo>
                <a:lnTo>
                  <a:pt x="99735" y="2750"/>
                </a:lnTo>
                <a:lnTo>
                  <a:pt x="99795" y="3438"/>
                </a:lnTo>
                <a:lnTo>
                  <a:pt x="99846" y="4156"/>
                </a:lnTo>
                <a:lnTo>
                  <a:pt x="99895" y="4969"/>
                </a:lnTo>
                <a:lnTo>
                  <a:pt x="99931" y="5781"/>
                </a:lnTo>
                <a:lnTo>
                  <a:pt x="99961" y="6656"/>
                </a:lnTo>
                <a:lnTo>
                  <a:pt x="99982" y="7531"/>
                </a:lnTo>
                <a:lnTo>
                  <a:pt x="99997" y="8469"/>
                </a:lnTo>
                <a:lnTo>
                  <a:pt x="100000" y="9375"/>
                </a:lnTo>
                <a:lnTo>
                  <a:pt x="100000" y="90625"/>
                </a:lnTo>
                <a:lnTo>
                  <a:pt x="99997" y="91531"/>
                </a:lnTo>
                <a:lnTo>
                  <a:pt x="99982" y="92469"/>
                </a:lnTo>
                <a:lnTo>
                  <a:pt x="99961" y="93344"/>
                </a:lnTo>
                <a:lnTo>
                  <a:pt x="99931" y="94219"/>
                </a:lnTo>
                <a:lnTo>
                  <a:pt x="99895" y="95031"/>
                </a:lnTo>
                <a:lnTo>
                  <a:pt x="99846" y="95844"/>
                </a:lnTo>
                <a:lnTo>
                  <a:pt x="99795" y="96563"/>
                </a:lnTo>
                <a:lnTo>
                  <a:pt x="99735" y="97250"/>
                </a:lnTo>
                <a:lnTo>
                  <a:pt x="99669" y="97875"/>
                </a:lnTo>
                <a:lnTo>
                  <a:pt x="99599" y="98406"/>
                </a:lnTo>
                <a:lnTo>
                  <a:pt x="99521" y="98906"/>
                </a:lnTo>
                <a:lnTo>
                  <a:pt x="99443" y="99281"/>
                </a:lnTo>
                <a:lnTo>
                  <a:pt x="99358" y="99594"/>
                </a:lnTo>
                <a:lnTo>
                  <a:pt x="99274" y="99813"/>
                </a:lnTo>
                <a:lnTo>
                  <a:pt x="99184" y="99969"/>
                </a:lnTo>
                <a:lnTo>
                  <a:pt x="99096" y="100000"/>
                </a:lnTo>
                <a:lnTo>
                  <a:pt x="904" y="100000"/>
                </a:lnTo>
                <a:lnTo>
                  <a:pt x="816" y="99969"/>
                </a:lnTo>
                <a:lnTo>
                  <a:pt x="726" y="99813"/>
                </a:lnTo>
                <a:lnTo>
                  <a:pt x="642" y="99594"/>
                </a:lnTo>
                <a:lnTo>
                  <a:pt x="557" y="99281"/>
                </a:lnTo>
                <a:lnTo>
                  <a:pt x="479" y="98906"/>
                </a:lnTo>
                <a:lnTo>
                  <a:pt x="401" y="98406"/>
                </a:lnTo>
                <a:lnTo>
                  <a:pt x="331" y="97875"/>
                </a:lnTo>
                <a:lnTo>
                  <a:pt x="265" y="97250"/>
                </a:lnTo>
                <a:lnTo>
                  <a:pt x="205" y="96563"/>
                </a:lnTo>
                <a:lnTo>
                  <a:pt x="154" y="95844"/>
                </a:lnTo>
                <a:lnTo>
                  <a:pt x="105" y="95031"/>
                </a:lnTo>
                <a:lnTo>
                  <a:pt x="69" y="94219"/>
                </a:lnTo>
                <a:lnTo>
                  <a:pt x="39" y="93344"/>
                </a:lnTo>
                <a:lnTo>
                  <a:pt x="18" y="92469"/>
                </a:lnTo>
                <a:lnTo>
                  <a:pt x="3" y="91531"/>
                </a:lnTo>
                <a:lnTo>
                  <a:pt x="0" y="90625"/>
                </a:lnTo>
                <a:lnTo>
                  <a:pt x="0" y="9375"/>
                </a:lnTo>
                <a:lnTo>
                  <a:pt x="3" y="8469"/>
                </a:lnTo>
                <a:lnTo>
                  <a:pt x="18" y="7531"/>
                </a:lnTo>
                <a:lnTo>
                  <a:pt x="39" y="6656"/>
                </a:lnTo>
                <a:lnTo>
                  <a:pt x="69" y="5781"/>
                </a:lnTo>
                <a:lnTo>
                  <a:pt x="105" y="4969"/>
                </a:lnTo>
                <a:lnTo>
                  <a:pt x="154" y="4156"/>
                </a:lnTo>
                <a:lnTo>
                  <a:pt x="205" y="3438"/>
                </a:lnTo>
                <a:lnTo>
                  <a:pt x="265" y="2750"/>
                </a:lnTo>
                <a:lnTo>
                  <a:pt x="331" y="2125"/>
                </a:lnTo>
                <a:lnTo>
                  <a:pt x="401" y="1594"/>
                </a:lnTo>
                <a:lnTo>
                  <a:pt x="479" y="1094"/>
                </a:lnTo>
                <a:lnTo>
                  <a:pt x="557" y="719"/>
                </a:lnTo>
                <a:lnTo>
                  <a:pt x="642" y="406"/>
                </a:lnTo>
                <a:lnTo>
                  <a:pt x="726" y="188"/>
                </a:lnTo>
                <a:lnTo>
                  <a:pt x="816" y="31"/>
                </a:lnTo>
                <a:lnTo>
                  <a:pt x="904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5779-37"/>
          <p:cNvSpPr/>
          <p:nvPr/>
        </p:nvSpPr>
        <p:spPr>
          <a:xfrm>
            <a:off x="1107281" y="2739628"/>
            <a:ext cx="28575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6"/>
                </a:lnTo>
                <a:lnTo>
                  <a:pt x="80491" y="183"/>
                </a:lnTo>
                <a:lnTo>
                  <a:pt x="70972" y="410"/>
                </a:lnTo>
                <a:lnTo>
                  <a:pt x="61732" y="725"/>
                </a:lnTo>
                <a:lnTo>
                  <a:pt x="52860" y="1125"/>
                </a:lnTo>
                <a:lnTo>
                  <a:pt x="44443" y="1605"/>
                </a:lnTo>
                <a:lnTo>
                  <a:pt x="36561" y="2162"/>
                </a:lnTo>
                <a:lnTo>
                  <a:pt x="29289" y="2789"/>
                </a:lnTo>
                <a:lnTo>
                  <a:pt x="22699" y="3482"/>
                </a:lnTo>
                <a:lnTo>
                  <a:pt x="16853" y="4233"/>
                </a:lnTo>
                <a:lnTo>
                  <a:pt x="11808" y="5034"/>
                </a:lnTo>
                <a:lnTo>
                  <a:pt x="7612" y="5879"/>
                </a:lnTo>
                <a:lnTo>
                  <a:pt x="4306" y="6759"/>
                </a:lnTo>
                <a:lnTo>
                  <a:pt x="1921" y="7666"/>
                </a:lnTo>
                <a:lnTo>
                  <a:pt x="482" y="8590"/>
                </a:lnTo>
                <a:lnTo>
                  <a:pt x="0" y="9524"/>
                </a:lnTo>
                <a:lnTo>
                  <a:pt x="0" y="90476"/>
                </a:lnTo>
                <a:lnTo>
                  <a:pt x="482" y="91410"/>
                </a:lnTo>
                <a:lnTo>
                  <a:pt x="1921" y="92334"/>
                </a:lnTo>
                <a:lnTo>
                  <a:pt x="4306" y="93241"/>
                </a:lnTo>
                <a:lnTo>
                  <a:pt x="7612" y="94121"/>
                </a:lnTo>
                <a:lnTo>
                  <a:pt x="11808" y="94966"/>
                </a:lnTo>
                <a:lnTo>
                  <a:pt x="16853" y="95767"/>
                </a:lnTo>
                <a:lnTo>
                  <a:pt x="22699" y="96518"/>
                </a:lnTo>
                <a:lnTo>
                  <a:pt x="29289" y="97211"/>
                </a:lnTo>
                <a:lnTo>
                  <a:pt x="36561" y="97838"/>
                </a:lnTo>
                <a:lnTo>
                  <a:pt x="44443" y="98395"/>
                </a:lnTo>
                <a:lnTo>
                  <a:pt x="52860" y="98875"/>
                </a:lnTo>
                <a:lnTo>
                  <a:pt x="61732" y="99275"/>
                </a:lnTo>
                <a:lnTo>
                  <a:pt x="70972" y="99590"/>
                </a:lnTo>
                <a:lnTo>
                  <a:pt x="80491" y="99817"/>
                </a:lnTo>
                <a:lnTo>
                  <a:pt x="90198" y="9995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476"/>
                </a:lnTo>
                <a:lnTo>
                  <a:pt x="100000" y="9524"/>
                </a:lnTo>
                <a:lnTo>
                  <a:pt x="100000" y="9524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5828-70"/>
          <p:cNvSpPr/>
          <p:nvPr/>
        </p:nvSpPr>
        <p:spPr>
          <a:xfrm>
            <a:off x="1257300" y="283964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5778-33"/>
          <p:cNvSpPr/>
          <p:nvPr/>
        </p:nvSpPr>
        <p:spPr>
          <a:xfrm>
            <a:off x="1107281" y="3096816"/>
            <a:ext cx="3157538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4" y="0"/>
                </a:moveTo>
                <a:lnTo>
                  <a:pt x="99096" y="0"/>
                </a:lnTo>
                <a:lnTo>
                  <a:pt x="99184" y="29"/>
                </a:lnTo>
                <a:lnTo>
                  <a:pt x="99274" y="171"/>
                </a:lnTo>
                <a:lnTo>
                  <a:pt x="99358" y="371"/>
                </a:lnTo>
                <a:lnTo>
                  <a:pt x="99443" y="657"/>
                </a:lnTo>
                <a:lnTo>
                  <a:pt x="99521" y="1000"/>
                </a:lnTo>
                <a:lnTo>
                  <a:pt x="99599" y="1457"/>
                </a:lnTo>
                <a:lnTo>
                  <a:pt x="99669" y="1943"/>
                </a:lnTo>
                <a:lnTo>
                  <a:pt x="99735" y="2514"/>
                </a:lnTo>
                <a:lnTo>
                  <a:pt x="99795" y="3143"/>
                </a:lnTo>
                <a:lnTo>
                  <a:pt x="99846" y="3800"/>
                </a:lnTo>
                <a:lnTo>
                  <a:pt x="99895" y="4543"/>
                </a:lnTo>
                <a:lnTo>
                  <a:pt x="99931" y="5286"/>
                </a:lnTo>
                <a:lnTo>
                  <a:pt x="99961" y="6086"/>
                </a:lnTo>
                <a:lnTo>
                  <a:pt x="99982" y="6886"/>
                </a:lnTo>
                <a:lnTo>
                  <a:pt x="99997" y="7743"/>
                </a:lnTo>
                <a:lnTo>
                  <a:pt x="100000" y="8571"/>
                </a:lnTo>
                <a:lnTo>
                  <a:pt x="100000" y="91429"/>
                </a:lnTo>
                <a:lnTo>
                  <a:pt x="99997" y="92257"/>
                </a:lnTo>
                <a:lnTo>
                  <a:pt x="99982" y="93114"/>
                </a:lnTo>
                <a:lnTo>
                  <a:pt x="99961" y="93914"/>
                </a:lnTo>
                <a:lnTo>
                  <a:pt x="99931" y="94714"/>
                </a:lnTo>
                <a:lnTo>
                  <a:pt x="99895" y="95457"/>
                </a:lnTo>
                <a:lnTo>
                  <a:pt x="99846" y="96200"/>
                </a:lnTo>
                <a:lnTo>
                  <a:pt x="99795" y="96857"/>
                </a:lnTo>
                <a:lnTo>
                  <a:pt x="99735" y="97486"/>
                </a:lnTo>
                <a:lnTo>
                  <a:pt x="99669" y="98057"/>
                </a:lnTo>
                <a:lnTo>
                  <a:pt x="99599" y="98543"/>
                </a:lnTo>
                <a:lnTo>
                  <a:pt x="99521" y="99000"/>
                </a:lnTo>
                <a:lnTo>
                  <a:pt x="99443" y="99343"/>
                </a:lnTo>
                <a:lnTo>
                  <a:pt x="99358" y="99629"/>
                </a:lnTo>
                <a:lnTo>
                  <a:pt x="99274" y="99829"/>
                </a:lnTo>
                <a:lnTo>
                  <a:pt x="99184" y="99971"/>
                </a:lnTo>
                <a:lnTo>
                  <a:pt x="99096" y="100000"/>
                </a:lnTo>
                <a:lnTo>
                  <a:pt x="904" y="100000"/>
                </a:lnTo>
                <a:lnTo>
                  <a:pt x="816" y="99971"/>
                </a:lnTo>
                <a:lnTo>
                  <a:pt x="726" y="99829"/>
                </a:lnTo>
                <a:lnTo>
                  <a:pt x="642" y="99629"/>
                </a:lnTo>
                <a:lnTo>
                  <a:pt x="557" y="99343"/>
                </a:lnTo>
                <a:lnTo>
                  <a:pt x="479" y="99000"/>
                </a:lnTo>
                <a:lnTo>
                  <a:pt x="401" y="98543"/>
                </a:lnTo>
                <a:lnTo>
                  <a:pt x="331" y="98057"/>
                </a:lnTo>
                <a:lnTo>
                  <a:pt x="265" y="97486"/>
                </a:lnTo>
                <a:lnTo>
                  <a:pt x="205" y="96857"/>
                </a:lnTo>
                <a:lnTo>
                  <a:pt x="154" y="96200"/>
                </a:lnTo>
                <a:lnTo>
                  <a:pt x="105" y="95457"/>
                </a:lnTo>
                <a:lnTo>
                  <a:pt x="69" y="94714"/>
                </a:lnTo>
                <a:lnTo>
                  <a:pt x="39" y="93914"/>
                </a:lnTo>
                <a:lnTo>
                  <a:pt x="18" y="93114"/>
                </a:lnTo>
                <a:lnTo>
                  <a:pt x="3" y="92257"/>
                </a:lnTo>
                <a:lnTo>
                  <a:pt x="0" y="91429"/>
                </a:lnTo>
                <a:lnTo>
                  <a:pt x="0" y="8571"/>
                </a:lnTo>
                <a:lnTo>
                  <a:pt x="3" y="7743"/>
                </a:lnTo>
                <a:lnTo>
                  <a:pt x="18" y="6886"/>
                </a:lnTo>
                <a:lnTo>
                  <a:pt x="39" y="6086"/>
                </a:lnTo>
                <a:lnTo>
                  <a:pt x="69" y="5286"/>
                </a:lnTo>
                <a:lnTo>
                  <a:pt x="105" y="4543"/>
                </a:lnTo>
                <a:lnTo>
                  <a:pt x="154" y="3800"/>
                </a:lnTo>
                <a:lnTo>
                  <a:pt x="205" y="3143"/>
                </a:lnTo>
                <a:lnTo>
                  <a:pt x="265" y="2514"/>
                </a:lnTo>
                <a:lnTo>
                  <a:pt x="331" y="1943"/>
                </a:lnTo>
                <a:lnTo>
                  <a:pt x="401" y="1457"/>
                </a:lnTo>
                <a:lnTo>
                  <a:pt x="479" y="1000"/>
                </a:lnTo>
                <a:lnTo>
                  <a:pt x="557" y="657"/>
                </a:lnTo>
                <a:lnTo>
                  <a:pt x="642" y="371"/>
                </a:lnTo>
                <a:lnTo>
                  <a:pt x="726" y="171"/>
                </a:lnTo>
                <a:lnTo>
                  <a:pt x="816" y="29"/>
                </a:lnTo>
                <a:lnTo>
                  <a:pt x="904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5779-38"/>
          <p:cNvSpPr/>
          <p:nvPr/>
        </p:nvSpPr>
        <p:spPr>
          <a:xfrm>
            <a:off x="1107281" y="3096816"/>
            <a:ext cx="28575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1"/>
                </a:lnTo>
                <a:lnTo>
                  <a:pt x="80491" y="164"/>
                </a:lnTo>
                <a:lnTo>
                  <a:pt x="70972" y="366"/>
                </a:lnTo>
                <a:lnTo>
                  <a:pt x="61732" y="648"/>
                </a:lnTo>
                <a:lnTo>
                  <a:pt x="52860" y="1005"/>
                </a:lnTo>
                <a:lnTo>
                  <a:pt x="44443" y="1434"/>
                </a:lnTo>
                <a:lnTo>
                  <a:pt x="36561" y="1932"/>
                </a:lnTo>
                <a:lnTo>
                  <a:pt x="29289" y="2493"/>
                </a:lnTo>
                <a:lnTo>
                  <a:pt x="22699" y="3112"/>
                </a:lnTo>
                <a:lnTo>
                  <a:pt x="16853" y="3782"/>
                </a:lnTo>
                <a:lnTo>
                  <a:pt x="11808" y="4499"/>
                </a:lnTo>
                <a:lnTo>
                  <a:pt x="7612" y="5254"/>
                </a:lnTo>
                <a:lnTo>
                  <a:pt x="4306" y="6040"/>
                </a:lnTo>
                <a:lnTo>
                  <a:pt x="1921" y="6850"/>
                </a:lnTo>
                <a:lnTo>
                  <a:pt x="482" y="7676"/>
                </a:lnTo>
                <a:lnTo>
                  <a:pt x="0" y="8511"/>
                </a:lnTo>
                <a:lnTo>
                  <a:pt x="0" y="91489"/>
                </a:lnTo>
                <a:lnTo>
                  <a:pt x="482" y="92324"/>
                </a:lnTo>
                <a:lnTo>
                  <a:pt x="1921" y="93150"/>
                </a:lnTo>
                <a:lnTo>
                  <a:pt x="4306" y="93960"/>
                </a:lnTo>
                <a:lnTo>
                  <a:pt x="7612" y="94746"/>
                </a:lnTo>
                <a:lnTo>
                  <a:pt x="11808" y="95501"/>
                </a:lnTo>
                <a:lnTo>
                  <a:pt x="16853" y="96218"/>
                </a:lnTo>
                <a:lnTo>
                  <a:pt x="22699" y="96888"/>
                </a:lnTo>
                <a:lnTo>
                  <a:pt x="29289" y="97507"/>
                </a:lnTo>
                <a:lnTo>
                  <a:pt x="36561" y="98068"/>
                </a:lnTo>
                <a:lnTo>
                  <a:pt x="44443" y="98566"/>
                </a:lnTo>
                <a:lnTo>
                  <a:pt x="52860" y="98995"/>
                </a:lnTo>
                <a:lnTo>
                  <a:pt x="61732" y="99352"/>
                </a:lnTo>
                <a:lnTo>
                  <a:pt x="70972" y="99634"/>
                </a:lnTo>
                <a:lnTo>
                  <a:pt x="80491" y="99836"/>
                </a:lnTo>
                <a:lnTo>
                  <a:pt x="90198" y="999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489"/>
                </a:lnTo>
                <a:lnTo>
                  <a:pt x="100000" y="8511"/>
                </a:lnTo>
                <a:lnTo>
                  <a:pt x="100000" y="851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5828-71"/>
          <p:cNvSpPr/>
          <p:nvPr/>
        </p:nvSpPr>
        <p:spPr>
          <a:xfrm>
            <a:off x="1257300" y="321468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5771-20"/>
          <p:cNvSpPr/>
          <p:nvPr/>
        </p:nvSpPr>
        <p:spPr>
          <a:xfrm>
            <a:off x="4672013" y="1789509"/>
            <a:ext cx="4071938" cy="1807369"/>
          </a:xfrm>
          <a:prstGeom prst="roundRect">
            <a:avLst>
              <a:gd name="adj" fmla="val 210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9439835772-24"/>
          <p:cNvSpPr/>
          <p:nvPr/>
        </p:nvSpPr>
        <p:spPr>
          <a:xfrm>
            <a:off x="4672013" y="1789509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5774-26"/>
          <p:cNvSpPr/>
          <p:nvPr/>
        </p:nvSpPr>
        <p:spPr>
          <a:xfrm>
            <a:off x="4879181" y="1989534"/>
            <a:ext cx="371475" cy="371475"/>
          </a:xfrm>
          <a:prstGeom prst="roundRect">
            <a:avLst>
              <a:gd name="adj" fmla="val 10256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5827-68"/>
          <p:cNvSpPr/>
          <p:nvPr/>
        </p:nvSpPr>
        <p:spPr>
          <a:xfrm>
            <a:off x="5000625" y="2089547"/>
            <a:ext cx="128588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143" y="0"/>
                </a:moveTo>
                <a:lnTo>
                  <a:pt x="24143" y="0"/>
                </a:lnTo>
                <a:cubicBezTo>
                  <a:pt x="21762" y="0"/>
                  <a:pt x="19833" y="593"/>
                  <a:pt x="18357" y="1778"/>
                </a:cubicBezTo>
                <a:lnTo>
                  <a:pt x="18357" y="1778"/>
                </a:lnTo>
                <a:lnTo>
                  <a:pt x="18357" y="1778"/>
                </a:lnTo>
                <a:cubicBezTo>
                  <a:pt x="16833" y="2926"/>
                  <a:pt x="16071" y="4426"/>
                  <a:pt x="16071" y="6278"/>
                </a:cubicBezTo>
                <a:lnTo>
                  <a:pt x="16071" y="6278"/>
                </a:lnTo>
                <a:lnTo>
                  <a:pt x="16071" y="25000"/>
                </a:lnTo>
                <a:lnTo>
                  <a:pt x="32143" y="25000"/>
                </a:lnTo>
                <a:lnTo>
                  <a:pt x="32143" y="6278"/>
                </a:lnTo>
                <a:cubicBezTo>
                  <a:pt x="32143" y="4426"/>
                  <a:pt x="31381" y="2926"/>
                  <a:pt x="29857" y="1778"/>
                </a:cubicBezTo>
                <a:lnTo>
                  <a:pt x="29857" y="1778"/>
                </a:lnTo>
                <a:cubicBezTo>
                  <a:pt x="28381" y="593"/>
                  <a:pt x="26476" y="0"/>
                  <a:pt x="24143" y="0"/>
                </a:cubicBezTo>
                <a:lnTo>
                  <a:pt x="24143" y="0"/>
                </a:lnTo>
                <a:moveTo>
                  <a:pt x="72357" y="0"/>
                </a:moveTo>
                <a:lnTo>
                  <a:pt x="72357" y="0"/>
                </a:lnTo>
                <a:cubicBezTo>
                  <a:pt x="69976" y="0"/>
                  <a:pt x="68048" y="593"/>
                  <a:pt x="66571" y="1778"/>
                </a:cubicBezTo>
                <a:lnTo>
                  <a:pt x="66571" y="1778"/>
                </a:lnTo>
                <a:lnTo>
                  <a:pt x="66571" y="1778"/>
                </a:lnTo>
                <a:cubicBezTo>
                  <a:pt x="65048" y="2926"/>
                  <a:pt x="64286" y="4426"/>
                  <a:pt x="64286" y="6278"/>
                </a:cubicBezTo>
                <a:lnTo>
                  <a:pt x="64286" y="6278"/>
                </a:lnTo>
                <a:lnTo>
                  <a:pt x="64286" y="25000"/>
                </a:lnTo>
                <a:lnTo>
                  <a:pt x="80357" y="25000"/>
                </a:lnTo>
                <a:lnTo>
                  <a:pt x="80357" y="6278"/>
                </a:lnTo>
                <a:cubicBezTo>
                  <a:pt x="80357" y="4426"/>
                  <a:pt x="79595" y="2926"/>
                  <a:pt x="78071" y="1778"/>
                </a:cubicBezTo>
                <a:lnTo>
                  <a:pt x="78071" y="1778"/>
                </a:lnTo>
                <a:cubicBezTo>
                  <a:pt x="76595" y="593"/>
                  <a:pt x="74690" y="0"/>
                  <a:pt x="72357" y="0"/>
                </a:cubicBezTo>
                <a:lnTo>
                  <a:pt x="72357" y="0"/>
                </a:lnTo>
                <a:moveTo>
                  <a:pt x="8071" y="31278"/>
                </a:moveTo>
                <a:lnTo>
                  <a:pt x="8071" y="31278"/>
                </a:lnTo>
                <a:cubicBezTo>
                  <a:pt x="5690" y="31278"/>
                  <a:pt x="3762" y="31852"/>
                  <a:pt x="2286" y="33000"/>
                </a:cubicBezTo>
                <a:lnTo>
                  <a:pt x="2286" y="33000"/>
                </a:lnTo>
                <a:lnTo>
                  <a:pt x="2286" y="33000"/>
                </a:lnTo>
                <a:cubicBezTo>
                  <a:pt x="762" y="34185"/>
                  <a:pt x="0" y="35685"/>
                  <a:pt x="0" y="37500"/>
                </a:cubicBezTo>
                <a:lnTo>
                  <a:pt x="0" y="37500"/>
                </a:lnTo>
                <a:cubicBezTo>
                  <a:pt x="0" y="39315"/>
                  <a:pt x="762" y="40815"/>
                  <a:pt x="2286" y="42000"/>
                </a:cubicBezTo>
                <a:lnTo>
                  <a:pt x="2286" y="42000"/>
                </a:lnTo>
                <a:cubicBezTo>
                  <a:pt x="3762" y="43185"/>
                  <a:pt x="5690" y="43778"/>
                  <a:pt x="8071" y="43778"/>
                </a:cubicBezTo>
                <a:lnTo>
                  <a:pt x="8071" y="43778"/>
                </a:lnTo>
                <a:lnTo>
                  <a:pt x="8071" y="50000"/>
                </a:lnTo>
                <a:cubicBezTo>
                  <a:pt x="8214" y="57667"/>
                  <a:pt x="11310" y="64315"/>
                  <a:pt x="17357" y="69944"/>
                </a:cubicBezTo>
                <a:lnTo>
                  <a:pt x="17357" y="69944"/>
                </a:lnTo>
                <a:cubicBezTo>
                  <a:pt x="23214" y="75537"/>
                  <a:pt x="30833" y="79111"/>
                  <a:pt x="40214" y="80667"/>
                </a:cubicBezTo>
                <a:lnTo>
                  <a:pt x="40214" y="80667"/>
                </a:lnTo>
                <a:lnTo>
                  <a:pt x="40214" y="93778"/>
                </a:lnTo>
                <a:cubicBezTo>
                  <a:pt x="40214" y="95593"/>
                  <a:pt x="40952" y="97074"/>
                  <a:pt x="42429" y="98222"/>
                </a:cubicBezTo>
                <a:lnTo>
                  <a:pt x="42429" y="98222"/>
                </a:lnTo>
                <a:cubicBezTo>
                  <a:pt x="43952" y="99407"/>
                  <a:pt x="45881" y="100000"/>
                  <a:pt x="48214" y="100000"/>
                </a:cubicBezTo>
                <a:lnTo>
                  <a:pt x="48214" y="100000"/>
                </a:lnTo>
                <a:cubicBezTo>
                  <a:pt x="50548" y="100000"/>
                  <a:pt x="52476" y="99407"/>
                  <a:pt x="54000" y="98222"/>
                </a:cubicBezTo>
                <a:lnTo>
                  <a:pt x="54000" y="98222"/>
                </a:lnTo>
                <a:cubicBezTo>
                  <a:pt x="55524" y="97074"/>
                  <a:pt x="56286" y="95593"/>
                  <a:pt x="56286" y="93778"/>
                </a:cubicBezTo>
                <a:lnTo>
                  <a:pt x="56286" y="93778"/>
                </a:lnTo>
                <a:lnTo>
                  <a:pt x="56286" y="80667"/>
                </a:lnTo>
                <a:cubicBezTo>
                  <a:pt x="65619" y="79111"/>
                  <a:pt x="73214" y="75537"/>
                  <a:pt x="79071" y="69944"/>
                </a:cubicBezTo>
                <a:lnTo>
                  <a:pt x="79071" y="69944"/>
                </a:lnTo>
                <a:cubicBezTo>
                  <a:pt x="85119" y="64315"/>
                  <a:pt x="88238" y="57667"/>
                  <a:pt x="88429" y="50000"/>
                </a:cubicBezTo>
                <a:lnTo>
                  <a:pt x="88429" y="50000"/>
                </a:lnTo>
                <a:lnTo>
                  <a:pt x="88429" y="43778"/>
                </a:lnTo>
                <a:cubicBezTo>
                  <a:pt x="90762" y="43778"/>
                  <a:pt x="92667" y="43185"/>
                  <a:pt x="94143" y="42000"/>
                </a:cubicBezTo>
                <a:lnTo>
                  <a:pt x="94143" y="42000"/>
                </a:lnTo>
                <a:cubicBezTo>
                  <a:pt x="95667" y="40815"/>
                  <a:pt x="96429" y="39315"/>
                  <a:pt x="96429" y="37500"/>
                </a:cubicBezTo>
                <a:lnTo>
                  <a:pt x="96429" y="37500"/>
                </a:lnTo>
                <a:cubicBezTo>
                  <a:pt x="96429" y="35685"/>
                  <a:pt x="95667" y="34185"/>
                  <a:pt x="94143" y="33000"/>
                </a:cubicBezTo>
                <a:lnTo>
                  <a:pt x="94143" y="33000"/>
                </a:lnTo>
                <a:cubicBezTo>
                  <a:pt x="92667" y="31852"/>
                  <a:pt x="90762" y="31278"/>
                  <a:pt x="88429" y="31278"/>
                </a:cubicBezTo>
                <a:lnTo>
                  <a:pt x="88429" y="31278"/>
                </a:lnTo>
                <a:lnTo>
                  <a:pt x="8071" y="31278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9439835776-30"/>
          <p:cNvCxnSpPr/>
          <p:nvPr/>
        </p:nvCxnSpPr>
        <p:spPr>
          <a:xfrm>
            <a:off x="5379244" y="2257425"/>
            <a:ext cx="3157538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9439835778-34"/>
          <p:cNvSpPr/>
          <p:nvPr/>
        </p:nvSpPr>
        <p:spPr>
          <a:xfrm>
            <a:off x="5379244" y="2346722"/>
            <a:ext cx="3157538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4" y="0"/>
                </a:moveTo>
                <a:lnTo>
                  <a:pt x="99096" y="0"/>
                </a:lnTo>
                <a:lnTo>
                  <a:pt x="99184" y="29"/>
                </a:lnTo>
                <a:lnTo>
                  <a:pt x="99274" y="171"/>
                </a:lnTo>
                <a:lnTo>
                  <a:pt x="99358" y="371"/>
                </a:lnTo>
                <a:lnTo>
                  <a:pt x="99443" y="657"/>
                </a:lnTo>
                <a:lnTo>
                  <a:pt x="99521" y="1000"/>
                </a:lnTo>
                <a:lnTo>
                  <a:pt x="99599" y="1457"/>
                </a:lnTo>
                <a:lnTo>
                  <a:pt x="99669" y="1943"/>
                </a:lnTo>
                <a:lnTo>
                  <a:pt x="99735" y="2514"/>
                </a:lnTo>
                <a:lnTo>
                  <a:pt x="99795" y="3143"/>
                </a:lnTo>
                <a:lnTo>
                  <a:pt x="99846" y="3800"/>
                </a:lnTo>
                <a:lnTo>
                  <a:pt x="99895" y="4543"/>
                </a:lnTo>
                <a:lnTo>
                  <a:pt x="99931" y="5286"/>
                </a:lnTo>
                <a:lnTo>
                  <a:pt x="99961" y="6086"/>
                </a:lnTo>
                <a:lnTo>
                  <a:pt x="99982" y="6886"/>
                </a:lnTo>
                <a:lnTo>
                  <a:pt x="99997" y="7743"/>
                </a:lnTo>
                <a:lnTo>
                  <a:pt x="100000" y="8571"/>
                </a:lnTo>
                <a:lnTo>
                  <a:pt x="100000" y="91429"/>
                </a:lnTo>
                <a:lnTo>
                  <a:pt x="99997" y="92257"/>
                </a:lnTo>
                <a:lnTo>
                  <a:pt x="99982" y="93114"/>
                </a:lnTo>
                <a:lnTo>
                  <a:pt x="99961" y="93914"/>
                </a:lnTo>
                <a:lnTo>
                  <a:pt x="99931" y="94714"/>
                </a:lnTo>
                <a:lnTo>
                  <a:pt x="99895" y="95457"/>
                </a:lnTo>
                <a:lnTo>
                  <a:pt x="99846" y="96200"/>
                </a:lnTo>
                <a:lnTo>
                  <a:pt x="99795" y="96857"/>
                </a:lnTo>
                <a:lnTo>
                  <a:pt x="99735" y="97486"/>
                </a:lnTo>
                <a:lnTo>
                  <a:pt x="99669" y="98057"/>
                </a:lnTo>
                <a:lnTo>
                  <a:pt x="99599" y="98543"/>
                </a:lnTo>
                <a:lnTo>
                  <a:pt x="99521" y="99000"/>
                </a:lnTo>
                <a:lnTo>
                  <a:pt x="99443" y="99343"/>
                </a:lnTo>
                <a:lnTo>
                  <a:pt x="99358" y="99629"/>
                </a:lnTo>
                <a:lnTo>
                  <a:pt x="99274" y="99829"/>
                </a:lnTo>
                <a:lnTo>
                  <a:pt x="99184" y="99971"/>
                </a:lnTo>
                <a:lnTo>
                  <a:pt x="99096" y="100000"/>
                </a:lnTo>
                <a:lnTo>
                  <a:pt x="904" y="100000"/>
                </a:lnTo>
                <a:lnTo>
                  <a:pt x="816" y="99971"/>
                </a:lnTo>
                <a:lnTo>
                  <a:pt x="726" y="99829"/>
                </a:lnTo>
                <a:lnTo>
                  <a:pt x="642" y="99629"/>
                </a:lnTo>
                <a:lnTo>
                  <a:pt x="557" y="99343"/>
                </a:lnTo>
                <a:lnTo>
                  <a:pt x="479" y="99000"/>
                </a:lnTo>
                <a:lnTo>
                  <a:pt x="401" y="98543"/>
                </a:lnTo>
                <a:lnTo>
                  <a:pt x="331" y="98057"/>
                </a:lnTo>
                <a:lnTo>
                  <a:pt x="265" y="97486"/>
                </a:lnTo>
                <a:lnTo>
                  <a:pt x="205" y="96857"/>
                </a:lnTo>
                <a:lnTo>
                  <a:pt x="154" y="96200"/>
                </a:lnTo>
                <a:lnTo>
                  <a:pt x="105" y="95457"/>
                </a:lnTo>
                <a:lnTo>
                  <a:pt x="69" y="94714"/>
                </a:lnTo>
                <a:lnTo>
                  <a:pt x="39" y="93914"/>
                </a:lnTo>
                <a:lnTo>
                  <a:pt x="18" y="93114"/>
                </a:lnTo>
                <a:lnTo>
                  <a:pt x="3" y="92257"/>
                </a:lnTo>
                <a:lnTo>
                  <a:pt x="0" y="91429"/>
                </a:lnTo>
                <a:lnTo>
                  <a:pt x="0" y="8571"/>
                </a:lnTo>
                <a:lnTo>
                  <a:pt x="3" y="7743"/>
                </a:lnTo>
                <a:lnTo>
                  <a:pt x="18" y="6886"/>
                </a:lnTo>
                <a:lnTo>
                  <a:pt x="39" y="6086"/>
                </a:lnTo>
                <a:lnTo>
                  <a:pt x="69" y="5286"/>
                </a:lnTo>
                <a:lnTo>
                  <a:pt x="105" y="4543"/>
                </a:lnTo>
                <a:lnTo>
                  <a:pt x="154" y="3800"/>
                </a:lnTo>
                <a:lnTo>
                  <a:pt x="205" y="3143"/>
                </a:lnTo>
                <a:lnTo>
                  <a:pt x="265" y="2514"/>
                </a:lnTo>
                <a:lnTo>
                  <a:pt x="331" y="1943"/>
                </a:lnTo>
                <a:lnTo>
                  <a:pt x="401" y="1457"/>
                </a:lnTo>
                <a:lnTo>
                  <a:pt x="479" y="1000"/>
                </a:lnTo>
                <a:lnTo>
                  <a:pt x="557" y="657"/>
                </a:lnTo>
                <a:lnTo>
                  <a:pt x="642" y="371"/>
                </a:lnTo>
                <a:lnTo>
                  <a:pt x="726" y="171"/>
                </a:lnTo>
                <a:lnTo>
                  <a:pt x="816" y="29"/>
                </a:lnTo>
                <a:lnTo>
                  <a:pt x="904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5779-39"/>
          <p:cNvSpPr/>
          <p:nvPr/>
        </p:nvSpPr>
        <p:spPr>
          <a:xfrm>
            <a:off x="5379244" y="2346722"/>
            <a:ext cx="28575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1"/>
                </a:lnTo>
                <a:lnTo>
                  <a:pt x="80491" y="164"/>
                </a:lnTo>
                <a:lnTo>
                  <a:pt x="70972" y="366"/>
                </a:lnTo>
                <a:lnTo>
                  <a:pt x="61732" y="648"/>
                </a:lnTo>
                <a:lnTo>
                  <a:pt x="52860" y="1005"/>
                </a:lnTo>
                <a:lnTo>
                  <a:pt x="44443" y="1434"/>
                </a:lnTo>
                <a:lnTo>
                  <a:pt x="36561" y="1932"/>
                </a:lnTo>
                <a:lnTo>
                  <a:pt x="29289" y="2493"/>
                </a:lnTo>
                <a:lnTo>
                  <a:pt x="22699" y="3112"/>
                </a:lnTo>
                <a:lnTo>
                  <a:pt x="16853" y="3782"/>
                </a:lnTo>
                <a:lnTo>
                  <a:pt x="11808" y="4499"/>
                </a:lnTo>
                <a:lnTo>
                  <a:pt x="7612" y="5254"/>
                </a:lnTo>
                <a:lnTo>
                  <a:pt x="4306" y="6040"/>
                </a:lnTo>
                <a:lnTo>
                  <a:pt x="1921" y="6850"/>
                </a:lnTo>
                <a:lnTo>
                  <a:pt x="482" y="7676"/>
                </a:lnTo>
                <a:lnTo>
                  <a:pt x="0" y="8511"/>
                </a:lnTo>
                <a:lnTo>
                  <a:pt x="0" y="91489"/>
                </a:lnTo>
                <a:lnTo>
                  <a:pt x="482" y="92324"/>
                </a:lnTo>
                <a:lnTo>
                  <a:pt x="1921" y="93150"/>
                </a:lnTo>
                <a:lnTo>
                  <a:pt x="4306" y="93960"/>
                </a:lnTo>
                <a:lnTo>
                  <a:pt x="7612" y="94746"/>
                </a:lnTo>
                <a:lnTo>
                  <a:pt x="11808" y="95501"/>
                </a:lnTo>
                <a:lnTo>
                  <a:pt x="16853" y="96218"/>
                </a:lnTo>
                <a:lnTo>
                  <a:pt x="22699" y="96888"/>
                </a:lnTo>
                <a:lnTo>
                  <a:pt x="29289" y="97507"/>
                </a:lnTo>
                <a:lnTo>
                  <a:pt x="36561" y="98068"/>
                </a:lnTo>
                <a:lnTo>
                  <a:pt x="44443" y="98566"/>
                </a:lnTo>
                <a:lnTo>
                  <a:pt x="52860" y="98995"/>
                </a:lnTo>
                <a:lnTo>
                  <a:pt x="61732" y="99352"/>
                </a:lnTo>
                <a:lnTo>
                  <a:pt x="70972" y="99634"/>
                </a:lnTo>
                <a:lnTo>
                  <a:pt x="80491" y="99836"/>
                </a:lnTo>
                <a:lnTo>
                  <a:pt x="90198" y="999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489"/>
                </a:lnTo>
                <a:lnTo>
                  <a:pt x="100000" y="8511"/>
                </a:lnTo>
                <a:lnTo>
                  <a:pt x="100000" y="851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5828-72"/>
          <p:cNvSpPr/>
          <p:nvPr/>
        </p:nvSpPr>
        <p:spPr>
          <a:xfrm>
            <a:off x="5529263" y="246459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5779-35"/>
          <p:cNvSpPr/>
          <p:nvPr/>
        </p:nvSpPr>
        <p:spPr>
          <a:xfrm>
            <a:off x="5379244" y="2739628"/>
            <a:ext cx="3157538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4" y="0"/>
                </a:moveTo>
                <a:lnTo>
                  <a:pt x="99096" y="0"/>
                </a:lnTo>
                <a:lnTo>
                  <a:pt x="99184" y="31"/>
                </a:lnTo>
                <a:lnTo>
                  <a:pt x="99274" y="188"/>
                </a:lnTo>
                <a:lnTo>
                  <a:pt x="99358" y="406"/>
                </a:lnTo>
                <a:lnTo>
                  <a:pt x="99443" y="719"/>
                </a:lnTo>
                <a:lnTo>
                  <a:pt x="99521" y="1094"/>
                </a:lnTo>
                <a:lnTo>
                  <a:pt x="99599" y="1594"/>
                </a:lnTo>
                <a:lnTo>
                  <a:pt x="99669" y="2125"/>
                </a:lnTo>
                <a:lnTo>
                  <a:pt x="99735" y="2750"/>
                </a:lnTo>
                <a:lnTo>
                  <a:pt x="99795" y="3438"/>
                </a:lnTo>
                <a:lnTo>
                  <a:pt x="99846" y="4156"/>
                </a:lnTo>
                <a:lnTo>
                  <a:pt x="99895" y="4969"/>
                </a:lnTo>
                <a:lnTo>
                  <a:pt x="99931" y="5781"/>
                </a:lnTo>
                <a:lnTo>
                  <a:pt x="99961" y="6656"/>
                </a:lnTo>
                <a:lnTo>
                  <a:pt x="99982" y="7531"/>
                </a:lnTo>
                <a:lnTo>
                  <a:pt x="99997" y="8469"/>
                </a:lnTo>
                <a:lnTo>
                  <a:pt x="100000" y="9375"/>
                </a:lnTo>
                <a:lnTo>
                  <a:pt x="100000" y="90625"/>
                </a:lnTo>
                <a:lnTo>
                  <a:pt x="99997" y="91531"/>
                </a:lnTo>
                <a:lnTo>
                  <a:pt x="99982" y="92469"/>
                </a:lnTo>
                <a:lnTo>
                  <a:pt x="99961" y="93344"/>
                </a:lnTo>
                <a:lnTo>
                  <a:pt x="99931" y="94219"/>
                </a:lnTo>
                <a:lnTo>
                  <a:pt x="99895" y="95031"/>
                </a:lnTo>
                <a:lnTo>
                  <a:pt x="99846" y="95844"/>
                </a:lnTo>
                <a:lnTo>
                  <a:pt x="99795" y="96563"/>
                </a:lnTo>
                <a:lnTo>
                  <a:pt x="99735" y="97250"/>
                </a:lnTo>
                <a:lnTo>
                  <a:pt x="99669" y="97875"/>
                </a:lnTo>
                <a:lnTo>
                  <a:pt x="99599" y="98406"/>
                </a:lnTo>
                <a:lnTo>
                  <a:pt x="99521" y="98906"/>
                </a:lnTo>
                <a:lnTo>
                  <a:pt x="99443" y="99281"/>
                </a:lnTo>
                <a:lnTo>
                  <a:pt x="99358" y="99594"/>
                </a:lnTo>
                <a:lnTo>
                  <a:pt x="99274" y="99813"/>
                </a:lnTo>
                <a:lnTo>
                  <a:pt x="99184" y="99969"/>
                </a:lnTo>
                <a:lnTo>
                  <a:pt x="99096" y="100000"/>
                </a:lnTo>
                <a:lnTo>
                  <a:pt x="904" y="100000"/>
                </a:lnTo>
                <a:lnTo>
                  <a:pt x="816" y="99969"/>
                </a:lnTo>
                <a:lnTo>
                  <a:pt x="726" y="99813"/>
                </a:lnTo>
                <a:lnTo>
                  <a:pt x="642" y="99594"/>
                </a:lnTo>
                <a:lnTo>
                  <a:pt x="557" y="99281"/>
                </a:lnTo>
                <a:lnTo>
                  <a:pt x="479" y="98906"/>
                </a:lnTo>
                <a:lnTo>
                  <a:pt x="401" y="98406"/>
                </a:lnTo>
                <a:lnTo>
                  <a:pt x="331" y="97875"/>
                </a:lnTo>
                <a:lnTo>
                  <a:pt x="265" y="97250"/>
                </a:lnTo>
                <a:lnTo>
                  <a:pt x="205" y="96563"/>
                </a:lnTo>
                <a:lnTo>
                  <a:pt x="154" y="95844"/>
                </a:lnTo>
                <a:lnTo>
                  <a:pt x="105" y="95031"/>
                </a:lnTo>
                <a:lnTo>
                  <a:pt x="69" y="94219"/>
                </a:lnTo>
                <a:lnTo>
                  <a:pt x="39" y="93344"/>
                </a:lnTo>
                <a:lnTo>
                  <a:pt x="18" y="92469"/>
                </a:lnTo>
                <a:lnTo>
                  <a:pt x="3" y="91531"/>
                </a:lnTo>
                <a:lnTo>
                  <a:pt x="0" y="90625"/>
                </a:lnTo>
                <a:lnTo>
                  <a:pt x="0" y="9375"/>
                </a:lnTo>
                <a:lnTo>
                  <a:pt x="3" y="8469"/>
                </a:lnTo>
                <a:lnTo>
                  <a:pt x="18" y="7531"/>
                </a:lnTo>
                <a:lnTo>
                  <a:pt x="39" y="6656"/>
                </a:lnTo>
                <a:lnTo>
                  <a:pt x="69" y="5781"/>
                </a:lnTo>
                <a:lnTo>
                  <a:pt x="105" y="4969"/>
                </a:lnTo>
                <a:lnTo>
                  <a:pt x="154" y="4156"/>
                </a:lnTo>
                <a:lnTo>
                  <a:pt x="205" y="3438"/>
                </a:lnTo>
                <a:lnTo>
                  <a:pt x="265" y="2750"/>
                </a:lnTo>
                <a:lnTo>
                  <a:pt x="331" y="2125"/>
                </a:lnTo>
                <a:lnTo>
                  <a:pt x="401" y="1594"/>
                </a:lnTo>
                <a:lnTo>
                  <a:pt x="479" y="1094"/>
                </a:lnTo>
                <a:lnTo>
                  <a:pt x="557" y="719"/>
                </a:lnTo>
                <a:lnTo>
                  <a:pt x="642" y="406"/>
                </a:lnTo>
                <a:lnTo>
                  <a:pt x="726" y="188"/>
                </a:lnTo>
                <a:lnTo>
                  <a:pt x="816" y="31"/>
                </a:lnTo>
                <a:lnTo>
                  <a:pt x="904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5779-40"/>
          <p:cNvSpPr/>
          <p:nvPr/>
        </p:nvSpPr>
        <p:spPr>
          <a:xfrm>
            <a:off x="5379244" y="2739628"/>
            <a:ext cx="28575" cy="300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6"/>
                </a:lnTo>
                <a:lnTo>
                  <a:pt x="80491" y="183"/>
                </a:lnTo>
                <a:lnTo>
                  <a:pt x="70972" y="410"/>
                </a:lnTo>
                <a:lnTo>
                  <a:pt x="61732" y="725"/>
                </a:lnTo>
                <a:lnTo>
                  <a:pt x="52860" y="1125"/>
                </a:lnTo>
                <a:lnTo>
                  <a:pt x="44443" y="1605"/>
                </a:lnTo>
                <a:lnTo>
                  <a:pt x="36561" y="2162"/>
                </a:lnTo>
                <a:lnTo>
                  <a:pt x="29289" y="2789"/>
                </a:lnTo>
                <a:lnTo>
                  <a:pt x="22699" y="3482"/>
                </a:lnTo>
                <a:lnTo>
                  <a:pt x="16853" y="4233"/>
                </a:lnTo>
                <a:lnTo>
                  <a:pt x="11808" y="5034"/>
                </a:lnTo>
                <a:lnTo>
                  <a:pt x="7612" y="5879"/>
                </a:lnTo>
                <a:lnTo>
                  <a:pt x="4306" y="6759"/>
                </a:lnTo>
                <a:lnTo>
                  <a:pt x="1921" y="7666"/>
                </a:lnTo>
                <a:lnTo>
                  <a:pt x="482" y="8590"/>
                </a:lnTo>
                <a:lnTo>
                  <a:pt x="0" y="9524"/>
                </a:lnTo>
                <a:lnTo>
                  <a:pt x="0" y="90476"/>
                </a:lnTo>
                <a:lnTo>
                  <a:pt x="482" y="91410"/>
                </a:lnTo>
                <a:lnTo>
                  <a:pt x="1921" y="92334"/>
                </a:lnTo>
                <a:lnTo>
                  <a:pt x="4306" y="93241"/>
                </a:lnTo>
                <a:lnTo>
                  <a:pt x="7612" y="94121"/>
                </a:lnTo>
                <a:lnTo>
                  <a:pt x="11808" y="94966"/>
                </a:lnTo>
                <a:lnTo>
                  <a:pt x="16853" y="95767"/>
                </a:lnTo>
                <a:lnTo>
                  <a:pt x="22699" y="96518"/>
                </a:lnTo>
                <a:lnTo>
                  <a:pt x="29289" y="97211"/>
                </a:lnTo>
                <a:lnTo>
                  <a:pt x="36561" y="97838"/>
                </a:lnTo>
                <a:lnTo>
                  <a:pt x="44443" y="98395"/>
                </a:lnTo>
                <a:lnTo>
                  <a:pt x="52860" y="98875"/>
                </a:lnTo>
                <a:lnTo>
                  <a:pt x="61732" y="99275"/>
                </a:lnTo>
                <a:lnTo>
                  <a:pt x="70972" y="99590"/>
                </a:lnTo>
                <a:lnTo>
                  <a:pt x="80491" y="99817"/>
                </a:lnTo>
                <a:lnTo>
                  <a:pt x="90198" y="9995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476"/>
                </a:lnTo>
                <a:lnTo>
                  <a:pt x="100000" y="9524"/>
                </a:lnTo>
                <a:lnTo>
                  <a:pt x="100000" y="9524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5830-73"/>
          <p:cNvSpPr/>
          <p:nvPr/>
        </p:nvSpPr>
        <p:spPr>
          <a:xfrm>
            <a:off x="5529263" y="283964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5769-14"/>
          <p:cNvSpPr/>
          <p:nvPr/>
        </p:nvSpPr>
        <p:spPr>
          <a:xfrm>
            <a:off x="400050" y="3796903"/>
            <a:ext cx="8343900" cy="500063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6" name="el-1789439835769-16"/>
          <p:cNvSpPr/>
          <p:nvPr/>
        </p:nvSpPr>
        <p:spPr>
          <a:xfrm>
            <a:off x="400050" y="3796903"/>
            <a:ext cx="42863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0"/>
                </a:lnTo>
                <a:lnTo>
                  <a:pt x="47314" y="246"/>
                </a:lnTo>
                <a:lnTo>
                  <a:pt x="41154" y="435"/>
                </a:lnTo>
                <a:lnTo>
                  <a:pt x="35240" y="675"/>
                </a:lnTo>
                <a:lnTo>
                  <a:pt x="29629" y="963"/>
                </a:lnTo>
                <a:lnTo>
                  <a:pt x="24374" y="1297"/>
                </a:lnTo>
                <a:lnTo>
                  <a:pt x="19526" y="1674"/>
                </a:lnTo>
                <a:lnTo>
                  <a:pt x="15133" y="2089"/>
                </a:lnTo>
                <a:lnTo>
                  <a:pt x="11235" y="2540"/>
                </a:lnTo>
                <a:lnTo>
                  <a:pt x="7872" y="3021"/>
                </a:lnTo>
                <a:lnTo>
                  <a:pt x="5075" y="3528"/>
                </a:lnTo>
                <a:lnTo>
                  <a:pt x="2871" y="4056"/>
                </a:lnTo>
                <a:lnTo>
                  <a:pt x="1281" y="4599"/>
                </a:lnTo>
                <a:lnTo>
                  <a:pt x="321" y="5154"/>
                </a:lnTo>
                <a:lnTo>
                  <a:pt x="0" y="5714"/>
                </a:lnTo>
                <a:lnTo>
                  <a:pt x="0" y="94286"/>
                </a:lnTo>
                <a:lnTo>
                  <a:pt x="321" y="94846"/>
                </a:lnTo>
                <a:lnTo>
                  <a:pt x="1281" y="95401"/>
                </a:lnTo>
                <a:lnTo>
                  <a:pt x="2871" y="95944"/>
                </a:lnTo>
                <a:lnTo>
                  <a:pt x="5075" y="96472"/>
                </a:lnTo>
                <a:lnTo>
                  <a:pt x="7872" y="96979"/>
                </a:lnTo>
                <a:lnTo>
                  <a:pt x="11235" y="97460"/>
                </a:lnTo>
                <a:lnTo>
                  <a:pt x="15133" y="97911"/>
                </a:lnTo>
                <a:lnTo>
                  <a:pt x="19526" y="98326"/>
                </a:lnTo>
                <a:lnTo>
                  <a:pt x="24374" y="98703"/>
                </a:lnTo>
                <a:lnTo>
                  <a:pt x="29629" y="99037"/>
                </a:lnTo>
                <a:lnTo>
                  <a:pt x="35240" y="99325"/>
                </a:lnTo>
                <a:lnTo>
                  <a:pt x="41154" y="99565"/>
                </a:lnTo>
                <a:lnTo>
                  <a:pt x="47314" y="99754"/>
                </a:lnTo>
                <a:lnTo>
                  <a:pt x="53661" y="99890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286"/>
                </a:lnTo>
                <a:lnTo>
                  <a:pt x="100000" y="5714"/>
                </a:lnTo>
                <a:lnTo>
                  <a:pt x="100000" y="5714"/>
                </a:lnTo>
                <a:lnTo>
                  <a:pt x="66667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5772-22"/>
          <p:cNvSpPr/>
          <p:nvPr/>
        </p:nvSpPr>
        <p:spPr>
          <a:xfrm>
            <a:off x="642938" y="3904059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5826-66"/>
          <p:cNvSpPr/>
          <p:nvPr/>
        </p:nvSpPr>
        <p:spPr>
          <a:xfrm>
            <a:off x="729555" y="3990677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83" y="0"/>
                </a:moveTo>
                <a:lnTo>
                  <a:pt x="14083" y="0"/>
                </a:lnTo>
                <a:cubicBezTo>
                  <a:pt x="10139" y="167"/>
                  <a:pt x="6833" y="1556"/>
                  <a:pt x="4167" y="4167"/>
                </a:cubicBezTo>
                <a:lnTo>
                  <a:pt x="4167" y="4167"/>
                </a:lnTo>
                <a:lnTo>
                  <a:pt x="4167" y="4167"/>
                </a:lnTo>
                <a:cubicBezTo>
                  <a:pt x="1556" y="6833"/>
                  <a:pt x="167" y="10139"/>
                  <a:pt x="0" y="14083"/>
                </a:cubicBezTo>
                <a:lnTo>
                  <a:pt x="0" y="14083"/>
                </a:lnTo>
                <a:lnTo>
                  <a:pt x="0" y="84417"/>
                </a:lnTo>
                <a:cubicBezTo>
                  <a:pt x="167" y="88361"/>
                  <a:pt x="1556" y="91639"/>
                  <a:pt x="4167" y="94250"/>
                </a:cubicBezTo>
                <a:lnTo>
                  <a:pt x="4167" y="94250"/>
                </a:lnTo>
                <a:cubicBezTo>
                  <a:pt x="6833" y="96917"/>
                  <a:pt x="10139" y="98306"/>
                  <a:pt x="14083" y="98417"/>
                </a:cubicBezTo>
                <a:lnTo>
                  <a:pt x="14083" y="98417"/>
                </a:lnTo>
                <a:lnTo>
                  <a:pt x="84417" y="98417"/>
                </a:lnTo>
                <a:cubicBezTo>
                  <a:pt x="88361" y="98306"/>
                  <a:pt x="91639" y="96917"/>
                  <a:pt x="94250" y="94250"/>
                </a:cubicBezTo>
                <a:lnTo>
                  <a:pt x="94250" y="94250"/>
                </a:lnTo>
                <a:cubicBezTo>
                  <a:pt x="96917" y="91639"/>
                  <a:pt x="98306" y="88361"/>
                  <a:pt x="98417" y="84417"/>
                </a:cubicBezTo>
                <a:lnTo>
                  <a:pt x="98417" y="84417"/>
                </a:lnTo>
                <a:lnTo>
                  <a:pt x="98417" y="14083"/>
                </a:lnTo>
                <a:cubicBezTo>
                  <a:pt x="98306" y="10139"/>
                  <a:pt x="96917" y="6833"/>
                  <a:pt x="94250" y="4167"/>
                </a:cubicBezTo>
                <a:lnTo>
                  <a:pt x="94250" y="4167"/>
                </a:lnTo>
                <a:cubicBezTo>
                  <a:pt x="91639" y="1556"/>
                  <a:pt x="88361" y="167"/>
                  <a:pt x="84417" y="0"/>
                </a:cubicBezTo>
                <a:lnTo>
                  <a:pt x="84417" y="0"/>
                </a:lnTo>
                <a:lnTo>
                  <a:pt x="14083" y="0"/>
                </a:lnTo>
                <a:moveTo>
                  <a:pt x="43917" y="68583"/>
                </a:moveTo>
                <a:lnTo>
                  <a:pt x="43917" y="68583"/>
                </a:lnTo>
                <a:lnTo>
                  <a:pt x="43917" y="54500"/>
                </a:lnTo>
                <a:lnTo>
                  <a:pt x="29917" y="54500"/>
                </a:lnTo>
                <a:cubicBezTo>
                  <a:pt x="26694" y="54222"/>
                  <a:pt x="24917" y="52472"/>
                  <a:pt x="24583" y="49250"/>
                </a:cubicBezTo>
                <a:lnTo>
                  <a:pt x="24583" y="49250"/>
                </a:lnTo>
                <a:cubicBezTo>
                  <a:pt x="24917" y="46028"/>
                  <a:pt x="26694" y="44250"/>
                  <a:pt x="29917" y="43917"/>
                </a:cubicBezTo>
                <a:lnTo>
                  <a:pt x="29917" y="43917"/>
                </a:lnTo>
                <a:lnTo>
                  <a:pt x="43917" y="43917"/>
                </a:lnTo>
                <a:lnTo>
                  <a:pt x="43917" y="29917"/>
                </a:lnTo>
                <a:cubicBezTo>
                  <a:pt x="44250" y="26694"/>
                  <a:pt x="46028" y="24917"/>
                  <a:pt x="49250" y="24583"/>
                </a:cubicBezTo>
                <a:lnTo>
                  <a:pt x="49250" y="24583"/>
                </a:lnTo>
                <a:cubicBezTo>
                  <a:pt x="52472" y="24917"/>
                  <a:pt x="54222" y="26694"/>
                  <a:pt x="54500" y="29917"/>
                </a:cubicBezTo>
                <a:lnTo>
                  <a:pt x="54500" y="29917"/>
                </a:lnTo>
                <a:lnTo>
                  <a:pt x="54500" y="43917"/>
                </a:lnTo>
                <a:lnTo>
                  <a:pt x="68583" y="43917"/>
                </a:lnTo>
                <a:cubicBezTo>
                  <a:pt x="71806" y="44250"/>
                  <a:pt x="73556" y="46028"/>
                  <a:pt x="73833" y="49250"/>
                </a:cubicBezTo>
                <a:lnTo>
                  <a:pt x="73833" y="49250"/>
                </a:lnTo>
                <a:cubicBezTo>
                  <a:pt x="73556" y="52472"/>
                  <a:pt x="71806" y="54222"/>
                  <a:pt x="68583" y="54500"/>
                </a:cubicBezTo>
                <a:lnTo>
                  <a:pt x="68583" y="54500"/>
                </a:lnTo>
                <a:lnTo>
                  <a:pt x="54500" y="54500"/>
                </a:lnTo>
                <a:lnTo>
                  <a:pt x="54500" y="68583"/>
                </a:lnTo>
                <a:cubicBezTo>
                  <a:pt x="54222" y="71806"/>
                  <a:pt x="52472" y="73556"/>
                  <a:pt x="49250" y="73833"/>
                </a:cubicBezTo>
                <a:lnTo>
                  <a:pt x="49250" y="73833"/>
                </a:lnTo>
                <a:cubicBezTo>
                  <a:pt x="46028" y="73556"/>
                  <a:pt x="44250" y="71806"/>
                  <a:pt x="43917" y="68583"/>
                </a:cubicBezTo>
                <a:lnTo>
                  <a:pt x="43917" y="6858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35764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0" name="el-1789439835765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89439835766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42" name="el-1789439835766-8"/>
          <p:cNvSpPr txBox="1"/>
          <p:nvPr/>
        </p:nvSpPr>
        <p:spPr>
          <a:xfrm>
            <a:off x="3748236" y="157163"/>
            <a:ext cx="19002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防化值班室插座设置（一）</a:t>
            </a:r>
            <a:endParaRPr/>
          </a:p>
        </p:txBody>
      </p:sp>
      <p:sp>
        <p:nvSpPr>
          <p:cNvPr id="43" name="el-1789439835767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· 照明系统</a:t>
            </a:r>
            <a:endParaRPr/>
          </a:p>
        </p:txBody>
      </p:sp>
      <p:sp>
        <p:nvSpPr>
          <p:cNvPr id="44" name="el-1789439835770-17"/>
          <p:cNvSpPr txBox="1"/>
          <p:nvPr/>
        </p:nvSpPr>
        <p:spPr>
          <a:xfrm>
            <a:off x="1071563" y="1201936"/>
            <a:ext cx="4869171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适用工程：</a:t>
            </a:r>
            <a:r>
              <a:rPr b="1" sz="106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医疗救护工程</a:t>
            </a:r>
            <a:r>
              <a:rPr b="1"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06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专业队队员掩蔽部</a:t>
            </a:r>
            <a:r>
              <a:rPr b="1"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06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一等人员掩蔽所</a:t>
            </a:r>
            <a:r>
              <a:rPr b="1"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的防化值班室</a:t>
            </a:r>
            <a:endParaRPr/>
          </a:p>
        </p:txBody>
      </p:sp>
      <p:sp>
        <p:nvSpPr>
          <p:cNvPr id="45" name="el-1789439835775-27"/>
          <p:cNvSpPr txBox="1"/>
          <p:nvPr/>
        </p:nvSpPr>
        <p:spPr>
          <a:xfrm>
            <a:off x="1107281" y="1989534"/>
            <a:ext cx="366988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AC 380V 插座</a:t>
            </a:r>
            <a:endParaRPr/>
          </a:p>
        </p:txBody>
      </p:sp>
      <p:sp>
        <p:nvSpPr>
          <p:cNvPr id="46" name="el-1789439835784-46"/>
          <p:cNvSpPr txBox="1"/>
          <p:nvPr/>
        </p:nvSpPr>
        <p:spPr>
          <a:xfrm>
            <a:off x="1450181" y="2428875"/>
            <a:ext cx="8615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三相四孔插座</a:t>
            </a:r>
            <a:endParaRPr/>
          </a:p>
        </p:txBody>
      </p:sp>
      <p:sp>
        <p:nvSpPr>
          <p:cNvPr id="47" name="el-1789439835783-41"/>
          <p:cNvSpPr txBox="1"/>
          <p:nvPr/>
        </p:nvSpPr>
        <p:spPr>
          <a:xfrm>
            <a:off x="3930402" y="2403872"/>
            <a:ext cx="40928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</a:t>
            </a:r>
            <a:r>
              <a:rPr b="1" sz="585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个</a:t>
            </a:r>
            <a:endParaRPr/>
          </a:p>
        </p:txBody>
      </p:sp>
      <p:sp>
        <p:nvSpPr>
          <p:cNvPr id="48" name="el-1789439835784-47"/>
          <p:cNvSpPr txBox="1"/>
          <p:nvPr/>
        </p:nvSpPr>
        <p:spPr>
          <a:xfrm>
            <a:off x="1450181" y="2803922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规格</a:t>
            </a:r>
            <a:endParaRPr/>
          </a:p>
        </p:txBody>
      </p:sp>
      <p:sp>
        <p:nvSpPr>
          <p:cNvPr id="49" name="el-1789439835783-42"/>
          <p:cNvSpPr txBox="1"/>
          <p:nvPr/>
        </p:nvSpPr>
        <p:spPr>
          <a:xfrm>
            <a:off x="3228082" y="2796778"/>
            <a:ext cx="153965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AC 380V 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16A</a:t>
            </a:r>
            <a:endParaRPr/>
          </a:p>
        </p:txBody>
      </p:sp>
      <p:sp>
        <p:nvSpPr>
          <p:cNvPr id="50" name="el-1789439835784-48"/>
          <p:cNvSpPr txBox="1"/>
          <p:nvPr/>
        </p:nvSpPr>
        <p:spPr>
          <a:xfrm>
            <a:off x="1450181" y="3178969"/>
            <a:ext cx="4757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断路器</a:t>
            </a:r>
            <a:endParaRPr/>
          </a:p>
        </p:txBody>
      </p:sp>
      <p:sp>
        <p:nvSpPr>
          <p:cNvPr id="51" name="el-1789439835783-43"/>
          <p:cNvSpPr txBox="1"/>
          <p:nvPr/>
        </p:nvSpPr>
        <p:spPr>
          <a:xfrm>
            <a:off x="3930402" y="3153966"/>
            <a:ext cx="40928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</a:t>
            </a:r>
            <a:r>
              <a:rPr b="1" sz="585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个</a:t>
            </a:r>
            <a:endParaRPr/>
          </a:p>
        </p:txBody>
      </p:sp>
      <p:sp>
        <p:nvSpPr>
          <p:cNvPr id="52" name="el-1789439835776-28"/>
          <p:cNvSpPr txBox="1"/>
          <p:nvPr/>
        </p:nvSpPr>
        <p:spPr>
          <a:xfrm>
            <a:off x="5379244" y="1989534"/>
            <a:ext cx="3669887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AC 220V 插座</a:t>
            </a:r>
            <a:endParaRPr/>
          </a:p>
        </p:txBody>
      </p:sp>
      <p:sp>
        <p:nvSpPr>
          <p:cNvPr id="53" name="el-1789439835784-49"/>
          <p:cNvSpPr txBox="1"/>
          <p:nvPr/>
        </p:nvSpPr>
        <p:spPr>
          <a:xfrm>
            <a:off x="5722144" y="2428875"/>
            <a:ext cx="8615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单相三孔插座</a:t>
            </a:r>
            <a:endParaRPr/>
          </a:p>
        </p:txBody>
      </p:sp>
      <p:sp>
        <p:nvSpPr>
          <p:cNvPr id="54" name="el-1789439835784-44"/>
          <p:cNvSpPr txBox="1"/>
          <p:nvPr/>
        </p:nvSpPr>
        <p:spPr>
          <a:xfrm>
            <a:off x="8202364" y="2403872"/>
            <a:ext cx="40928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7</a:t>
            </a:r>
            <a:r>
              <a:rPr b="1" sz="585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个</a:t>
            </a:r>
            <a:endParaRPr/>
          </a:p>
        </p:txBody>
      </p:sp>
      <p:sp>
        <p:nvSpPr>
          <p:cNvPr id="55" name="el-1789439835784-50"/>
          <p:cNvSpPr txBox="1"/>
          <p:nvPr/>
        </p:nvSpPr>
        <p:spPr>
          <a:xfrm>
            <a:off x="5722144" y="2803922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规格</a:t>
            </a:r>
            <a:endParaRPr/>
          </a:p>
        </p:txBody>
      </p:sp>
      <p:sp>
        <p:nvSpPr>
          <p:cNvPr id="56" name="el-1789439835784-45"/>
          <p:cNvSpPr txBox="1"/>
          <p:nvPr/>
        </p:nvSpPr>
        <p:spPr>
          <a:xfrm>
            <a:off x="7500045" y="2796778"/>
            <a:ext cx="153965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AC 220V 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10A</a:t>
            </a:r>
            <a:endParaRPr/>
          </a:p>
        </p:txBody>
      </p:sp>
      <p:sp>
        <p:nvSpPr>
          <p:cNvPr id="57" name="el-1789439835770-18"/>
          <p:cNvSpPr txBox="1"/>
          <p:nvPr/>
        </p:nvSpPr>
        <p:spPr>
          <a:xfrm>
            <a:off x="1042988" y="3945136"/>
            <a:ext cx="4438412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上述系统可设置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组合式插座箱</a:t>
            </a:r>
            <a:r>
              <a:rPr sz="106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一个，统筹配置各类插座，方便安装与维护</a:t>
            </a:r>
            <a:endParaRPr/>
          </a:p>
        </p:txBody>
      </p:sp>
      <p:sp>
        <p:nvSpPr>
          <p:cNvPr id="58" name="el-1789439835767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9" name="el-1789439835765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照明系统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60" name="el-1789439835767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9439835767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68</a:t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573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5738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5739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5740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5741-13"/>
          <p:cNvSpPr/>
          <p:nvPr/>
        </p:nvSpPr>
        <p:spPr>
          <a:xfrm>
            <a:off x="400050" y="835819"/>
            <a:ext cx="8343900" cy="378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5"/>
                </a:lnTo>
                <a:lnTo>
                  <a:pt x="99725" y="150"/>
                </a:lnTo>
                <a:lnTo>
                  <a:pt x="99757" y="325"/>
                </a:lnTo>
                <a:lnTo>
                  <a:pt x="99789" y="575"/>
                </a:lnTo>
                <a:lnTo>
                  <a:pt x="99818" y="875"/>
                </a:lnTo>
                <a:lnTo>
                  <a:pt x="99848" y="1275"/>
                </a:lnTo>
                <a:lnTo>
                  <a:pt x="99874" y="1700"/>
                </a:lnTo>
                <a:lnTo>
                  <a:pt x="99900" y="2200"/>
                </a:lnTo>
                <a:lnTo>
                  <a:pt x="99922" y="2750"/>
                </a:lnTo>
                <a:lnTo>
                  <a:pt x="99942" y="3325"/>
                </a:lnTo>
                <a:lnTo>
                  <a:pt x="99960" y="3975"/>
                </a:lnTo>
                <a:lnTo>
                  <a:pt x="99974" y="4625"/>
                </a:lnTo>
                <a:lnTo>
                  <a:pt x="99985" y="5325"/>
                </a:lnTo>
                <a:lnTo>
                  <a:pt x="99993" y="6025"/>
                </a:lnTo>
                <a:lnTo>
                  <a:pt x="99999" y="6775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9" y="93225"/>
                </a:lnTo>
                <a:lnTo>
                  <a:pt x="99993" y="93975"/>
                </a:lnTo>
                <a:lnTo>
                  <a:pt x="99985" y="94675"/>
                </a:lnTo>
                <a:lnTo>
                  <a:pt x="99974" y="95375"/>
                </a:lnTo>
                <a:lnTo>
                  <a:pt x="99960" y="96025"/>
                </a:lnTo>
                <a:lnTo>
                  <a:pt x="99942" y="96675"/>
                </a:lnTo>
                <a:lnTo>
                  <a:pt x="99922" y="97250"/>
                </a:lnTo>
                <a:lnTo>
                  <a:pt x="99900" y="97800"/>
                </a:lnTo>
                <a:lnTo>
                  <a:pt x="99874" y="98300"/>
                </a:lnTo>
                <a:lnTo>
                  <a:pt x="99848" y="98725"/>
                </a:lnTo>
                <a:lnTo>
                  <a:pt x="99818" y="99125"/>
                </a:lnTo>
                <a:lnTo>
                  <a:pt x="99789" y="99425"/>
                </a:lnTo>
                <a:lnTo>
                  <a:pt x="99757" y="99675"/>
                </a:lnTo>
                <a:lnTo>
                  <a:pt x="99725" y="99850"/>
                </a:lnTo>
                <a:lnTo>
                  <a:pt x="99691" y="9997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5"/>
                </a:lnTo>
                <a:lnTo>
                  <a:pt x="275" y="99850"/>
                </a:lnTo>
                <a:lnTo>
                  <a:pt x="243" y="99675"/>
                </a:lnTo>
                <a:lnTo>
                  <a:pt x="211" y="99425"/>
                </a:lnTo>
                <a:lnTo>
                  <a:pt x="182" y="99125"/>
                </a:lnTo>
                <a:lnTo>
                  <a:pt x="152" y="98725"/>
                </a:lnTo>
                <a:lnTo>
                  <a:pt x="126" y="98300"/>
                </a:lnTo>
                <a:lnTo>
                  <a:pt x="100" y="97800"/>
                </a:lnTo>
                <a:lnTo>
                  <a:pt x="78" y="97250"/>
                </a:lnTo>
                <a:lnTo>
                  <a:pt x="58" y="96675"/>
                </a:lnTo>
                <a:lnTo>
                  <a:pt x="40" y="96025"/>
                </a:lnTo>
                <a:lnTo>
                  <a:pt x="26" y="95375"/>
                </a:lnTo>
                <a:lnTo>
                  <a:pt x="15" y="94675"/>
                </a:lnTo>
                <a:lnTo>
                  <a:pt x="7" y="93975"/>
                </a:lnTo>
                <a:lnTo>
                  <a:pt x="1" y="93225"/>
                </a:lnTo>
                <a:lnTo>
                  <a:pt x="0" y="92500"/>
                </a:lnTo>
                <a:lnTo>
                  <a:pt x="0" y="7500"/>
                </a:lnTo>
                <a:lnTo>
                  <a:pt x="1" y="6775"/>
                </a:lnTo>
                <a:lnTo>
                  <a:pt x="7" y="6025"/>
                </a:lnTo>
                <a:lnTo>
                  <a:pt x="15" y="5325"/>
                </a:lnTo>
                <a:lnTo>
                  <a:pt x="26" y="4625"/>
                </a:lnTo>
                <a:lnTo>
                  <a:pt x="40" y="3975"/>
                </a:lnTo>
                <a:lnTo>
                  <a:pt x="58" y="3325"/>
                </a:lnTo>
                <a:lnTo>
                  <a:pt x="78" y="2750"/>
                </a:lnTo>
                <a:lnTo>
                  <a:pt x="100" y="2200"/>
                </a:lnTo>
                <a:lnTo>
                  <a:pt x="126" y="1700"/>
                </a:lnTo>
                <a:lnTo>
                  <a:pt x="152" y="1275"/>
                </a:lnTo>
                <a:lnTo>
                  <a:pt x="182" y="875"/>
                </a:lnTo>
                <a:lnTo>
                  <a:pt x="211" y="575"/>
                </a:lnTo>
                <a:lnTo>
                  <a:pt x="243" y="325"/>
                </a:lnTo>
                <a:lnTo>
                  <a:pt x="275" y="150"/>
                </a:lnTo>
                <a:lnTo>
                  <a:pt x="309" y="25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5742-15"/>
          <p:cNvSpPr/>
          <p:nvPr/>
        </p:nvSpPr>
        <p:spPr>
          <a:xfrm>
            <a:off x="400050" y="835819"/>
            <a:ext cx="42863" cy="378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5"/>
                </a:lnTo>
                <a:lnTo>
                  <a:pt x="47314" y="325"/>
                </a:lnTo>
                <a:lnTo>
                  <a:pt x="41154" y="574"/>
                </a:lnTo>
                <a:lnTo>
                  <a:pt x="35240" y="891"/>
                </a:lnTo>
                <a:lnTo>
                  <a:pt x="29629" y="1272"/>
                </a:lnTo>
                <a:lnTo>
                  <a:pt x="24374" y="1713"/>
                </a:lnTo>
                <a:lnTo>
                  <a:pt x="19526" y="2211"/>
                </a:lnTo>
                <a:lnTo>
                  <a:pt x="15133" y="2759"/>
                </a:lnTo>
                <a:lnTo>
                  <a:pt x="11235" y="3354"/>
                </a:lnTo>
                <a:lnTo>
                  <a:pt x="7872" y="3989"/>
                </a:lnTo>
                <a:lnTo>
                  <a:pt x="5075" y="4659"/>
                </a:lnTo>
                <a:lnTo>
                  <a:pt x="2871" y="5356"/>
                </a:lnTo>
                <a:lnTo>
                  <a:pt x="1281" y="6075"/>
                </a:lnTo>
                <a:lnTo>
                  <a:pt x="321" y="6807"/>
                </a:lnTo>
                <a:lnTo>
                  <a:pt x="0" y="7547"/>
                </a:lnTo>
                <a:lnTo>
                  <a:pt x="0" y="92453"/>
                </a:lnTo>
                <a:lnTo>
                  <a:pt x="321" y="93193"/>
                </a:lnTo>
                <a:lnTo>
                  <a:pt x="1281" y="93925"/>
                </a:lnTo>
                <a:lnTo>
                  <a:pt x="2871" y="94644"/>
                </a:lnTo>
                <a:lnTo>
                  <a:pt x="5075" y="95341"/>
                </a:lnTo>
                <a:lnTo>
                  <a:pt x="7872" y="96011"/>
                </a:lnTo>
                <a:lnTo>
                  <a:pt x="11235" y="96646"/>
                </a:lnTo>
                <a:lnTo>
                  <a:pt x="15133" y="97241"/>
                </a:lnTo>
                <a:lnTo>
                  <a:pt x="19526" y="97789"/>
                </a:lnTo>
                <a:lnTo>
                  <a:pt x="24374" y="98287"/>
                </a:lnTo>
                <a:lnTo>
                  <a:pt x="29629" y="98728"/>
                </a:lnTo>
                <a:lnTo>
                  <a:pt x="35240" y="99109"/>
                </a:lnTo>
                <a:lnTo>
                  <a:pt x="41154" y="99426"/>
                </a:lnTo>
                <a:lnTo>
                  <a:pt x="47314" y="99675"/>
                </a:lnTo>
                <a:lnTo>
                  <a:pt x="53661" y="99855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453"/>
                </a:lnTo>
                <a:lnTo>
                  <a:pt x="100000" y="7547"/>
                </a:lnTo>
                <a:lnTo>
                  <a:pt x="100000" y="754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5816-60"/>
          <p:cNvSpPr/>
          <p:nvPr/>
        </p:nvSpPr>
        <p:spPr>
          <a:xfrm>
            <a:off x="628640" y="960834"/>
            <a:ext cx="144680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071"/>
                </a:moveTo>
                <a:lnTo>
                  <a:pt x="0" y="9071"/>
                </a:lnTo>
                <a:cubicBezTo>
                  <a:pt x="133" y="6548"/>
                  <a:pt x="956" y="4405"/>
                  <a:pt x="2467" y="2643"/>
                </a:cubicBezTo>
                <a:lnTo>
                  <a:pt x="2467" y="2643"/>
                </a:lnTo>
                <a:lnTo>
                  <a:pt x="2467" y="2643"/>
                </a:lnTo>
                <a:cubicBezTo>
                  <a:pt x="4111" y="1024"/>
                  <a:pt x="6111" y="143"/>
                  <a:pt x="8467" y="0"/>
                </a:cubicBezTo>
                <a:lnTo>
                  <a:pt x="8467" y="0"/>
                </a:lnTo>
                <a:lnTo>
                  <a:pt x="59067" y="0"/>
                </a:lnTo>
                <a:cubicBezTo>
                  <a:pt x="61422" y="143"/>
                  <a:pt x="63422" y="1024"/>
                  <a:pt x="65067" y="2643"/>
                </a:cubicBezTo>
                <a:lnTo>
                  <a:pt x="65067" y="2643"/>
                </a:lnTo>
                <a:cubicBezTo>
                  <a:pt x="66578" y="4405"/>
                  <a:pt x="67400" y="6548"/>
                  <a:pt x="67533" y="9071"/>
                </a:cubicBezTo>
                <a:lnTo>
                  <a:pt x="67533" y="9071"/>
                </a:lnTo>
                <a:lnTo>
                  <a:pt x="67533" y="39000"/>
                </a:lnTo>
                <a:lnTo>
                  <a:pt x="60133" y="42214"/>
                </a:lnTo>
                <a:lnTo>
                  <a:pt x="53467" y="42214"/>
                </a:lnTo>
                <a:lnTo>
                  <a:pt x="47800" y="42214"/>
                </a:lnTo>
                <a:cubicBezTo>
                  <a:pt x="46067" y="42310"/>
                  <a:pt x="45133" y="43310"/>
                  <a:pt x="45000" y="45214"/>
                </a:cubicBezTo>
                <a:lnTo>
                  <a:pt x="45000" y="45214"/>
                </a:lnTo>
                <a:lnTo>
                  <a:pt x="45000" y="51214"/>
                </a:lnTo>
                <a:lnTo>
                  <a:pt x="45000" y="55714"/>
                </a:lnTo>
                <a:lnTo>
                  <a:pt x="45000" y="57286"/>
                </a:lnTo>
                <a:cubicBezTo>
                  <a:pt x="45000" y="57381"/>
                  <a:pt x="45000" y="57500"/>
                  <a:pt x="45000" y="57643"/>
                </a:cubicBezTo>
                <a:lnTo>
                  <a:pt x="45000" y="57643"/>
                </a:lnTo>
                <a:cubicBezTo>
                  <a:pt x="45000" y="57643"/>
                  <a:pt x="45000" y="57690"/>
                  <a:pt x="45000" y="57786"/>
                </a:cubicBezTo>
                <a:lnTo>
                  <a:pt x="45000" y="57786"/>
                </a:lnTo>
                <a:cubicBezTo>
                  <a:pt x="45133" y="63452"/>
                  <a:pt x="46422" y="69810"/>
                  <a:pt x="48867" y="76857"/>
                </a:cubicBezTo>
                <a:lnTo>
                  <a:pt x="48867" y="76857"/>
                </a:lnTo>
                <a:cubicBezTo>
                  <a:pt x="51444" y="83857"/>
                  <a:pt x="55956" y="90119"/>
                  <a:pt x="62400" y="95643"/>
                </a:cubicBezTo>
                <a:lnTo>
                  <a:pt x="62400" y="95643"/>
                </a:lnTo>
                <a:cubicBezTo>
                  <a:pt x="61333" y="96167"/>
                  <a:pt x="60222" y="96429"/>
                  <a:pt x="59067" y="96429"/>
                </a:cubicBezTo>
                <a:lnTo>
                  <a:pt x="59067" y="96429"/>
                </a:lnTo>
                <a:lnTo>
                  <a:pt x="42200" y="96429"/>
                </a:lnTo>
                <a:lnTo>
                  <a:pt x="42200" y="81357"/>
                </a:lnTo>
                <a:cubicBezTo>
                  <a:pt x="42067" y="78833"/>
                  <a:pt x="41244" y="76690"/>
                  <a:pt x="39733" y="74929"/>
                </a:cubicBezTo>
                <a:lnTo>
                  <a:pt x="39733" y="74929"/>
                </a:lnTo>
                <a:cubicBezTo>
                  <a:pt x="38089" y="73310"/>
                  <a:pt x="36089" y="72452"/>
                  <a:pt x="33733" y="72357"/>
                </a:cubicBezTo>
                <a:lnTo>
                  <a:pt x="33733" y="72357"/>
                </a:lnTo>
                <a:cubicBezTo>
                  <a:pt x="31422" y="72452"/>
                  <a:pt x="29444" y="73310"/>
                  <a:pt x="27800" y="74929"/>
                </a:cubicBezTo>
                <a:lnTo>
                  <a:pt x="27800" y="74929"/>
                </a:lnTo>
                <a:cubicBezTo>
                  <a:pt x="26244" y="76690"/>
                  <a:pt x="25422" y="78833"/>
                  <a:pt x="25333" y="81357"/>
                </a:cubicBezTo>
                <a:lnTo>
                  <a:pt x="25333" y="81357"/>
                </a:lnTo>
                <a:lnTo>
                  <a:pt x="25333" y="96429"/>
                </a:lnTo>
                <a:lnTo>
                  <a:pt x="8467" y="96429"/>
                </a:lnTo>
                <a:cubicBezTo>
                  <a:pt x="6111" y="96286"/>
                  <a:pt x="4111" y="95405"/>
                  <a:pt x="2467" y="93786"/>
                </a:cubicBezTo>
                <a:lnTo>
                  <a:pt x="2467" y="93786"/>
                </a:lnTo>
                <a:cubicBezTo>
                  <a:pt x="956" y="92024"/>
                  <a:pt x="133" y="89881"/>
                  <a:pt x="0" y="87357"/>
                </a:cubicBezTo>
                <a:lnTo>
                  <a:pt x="0" y="87357"/>
                </a:lnTo>
                <a:lnTo>
                  <a:pt x="0" y="9071"/>
                </a:lnTo>
                <a:moveTo>
                  <a:pt x="14067" y="42214"/>
                </a:moveTo>
                <a:lnTo>
                  <a:pt x="14067" y="42214"/>
                </a:lnTo>
                <a:cubicBezTo>
                  <a:pt x="12289" y="42310"/>
                  <a:pt x="11356" y="43310"/>
                  <a:pt x="11267" y="45214"/>
                </a:cubicBezTo>
                <a:lnTo>
                  <a:pt x="11267" y="45214"/>
                </a:lnTo>
                <a:lnTo>
                  <a:pt x="11267" y="51214"/>
                </a:lnTo>
                <a:cubicBezTo>
                  <a:pt x="11356" y="53119"/>
                  <a:pt x="12289" y="54119"/>
                  <a:pt x="14067" y="54214"/>
                </a:cubicBezTo>
                <a:lnTo>
                  <a:pt x="14067" y="54214"/>
                </a:lnTo>
                <a:lnTo>
                  <a:pt x="19667" y="54214"/>
                </a:lnTo>
                <a:cubicBezTo>
                  <a:pt x="21444" y="54119"/>
                  <a:pt x="22400" y="53119"/>
                  <a:pt x="22533" y="51214"/>
                </a:cubicBezTo>
                <a:lnTo>
                  <a:pt x="22533" y="51214"/>
                </a:lnTo>
                <a:lnTo>
                  <a:pt x="22533" y="45214"/>
                </a:lnTo>
                <a:cubicBezTo>
                  <a:pt x="22400" y="43310"/>
                  <a:pt x="21444" y="42310"/>
                  <a:pt x="19667" y="42214"/>
                </a:cubicBezTo>
                <a:lnTo>
                  <a:pt x="19667" y="42214"/>
                </a:lnTo>
                <a:lnTo>
                  <a:pt x="14067" y="42214"/>
                </a:lnTo>
                <a:moveTo>
                  <a:pt x="28133" y="45214"/>
                </a:moveTo>
                <a:lnTo>
                  <a:pt x="28133" y="45214"/>
                </a:lnTo>
                <a:lnTo>
                  <a:pt x="28133" y="51214"/>
                </a:lnTo>
                <a:cubicBezTo>
                  <a:pt x="28267" y="53119"/>
                  <a:pt x="29200" y="54119"/>
                  <a:pt x="30933" y="54214"/>
                </a:cubicBezTo>
                <a:lnTo>
                  <a:pt x="30933" y="54214"/>
                </a:lnTo>
                <a:lnTo>
                  <a:pt x="36533" y="54214"/>
                </a:lnTo>
                <a:cubicBezTo>
                  <a:pt x="38311" y="54119"/>
                  <a:pt x="39267" y="53119"/>
                  <a:pt x="39400" y="51214"/>
                </a:cubicBezTo>
                <a:lnTo>
                  <a:pt x="39400" y="51214"/>
                </a:lnTo>
                <a:lnTo>
                  <a:pt x="39400" y="45214"/>
                </a:lnTo>
                <a:cubicBezTo>
                  <a:pt x="39267" y="43310"/>
                  <a:pt x="38311" y="42310"/>
                  <a:pt x="36533" y="42214"/>
                </a:cubicBezTo>
                <a:lnTo>
                  <a:pt x="36533" y="42214"/>
                </a:lnTo>
                <a:lnTo>
                  <a:pt x="30933" y="42214"/>
                </a:lnTo>
                <a:cubicBezTo>
                  <a:pt x="29200" y="42310"/>
                  <a:pt x="28267" y="43310"/>
                  <a:pt x="28133" y="45214"/>
                </a:cubicBezTo>
                <a:lnTo>
                  <a:pt x="28133" y="45214"/>
                </a:lnTo>
                <a:moveTo>
                  <a:pt x="11267" y="21071"/>
                </a:moveTo>
                <a:lnTo>
                  <a:pt x="11267" y="21071"/>
                </a:lnTo>
                <a:lnTo>
                  <a:pt x="11267" y="27143"/>
                </a:lnTo>
                <a:cubicBezTo>
                  <a:pt x="11356" y="29000"/>
                  <a:pt x="12289" y="30000"/>
                  <a:pt x="14067" y="30143"/>
                </a:cubicBezTo>
                <a:lnTo>
                  <a:pt x="14067" y="30143"/>
                </a:lnTo>
                <a:lnTo>
                  <a:pt x="19667" y="30143"/>
                </a:lnTo>
                <a:cubicBezTo>
                  <a:pt x="21444" y="30000"/>
                  <a:pt x="22400" y="29000"/>
                  <a:pt x="22533" y="27143"/>
                </a:cubicBezTo>
                <a:lnTo>
                  <a:pt x="22533" y="27143"/>
                </a:lnTo>
                <a:lnTo>
                  <a:pt x="22533" y="21071"/>
                </a:lnTo>
                <a:cubicBezTo>
                  <a:pt x="22400" y="19214"/>
                  <a:pt x="21444" y="18214"/>
                  <a:pt x="19667" y="18071"/>
                </a:cubicBezTo>
                <a:lnTo>
                  <a:pt x="19667" y="18071"/>
                </a:lnTo>
                <a:lnTo>
                  <a:pt x="14067" y="18071"/>
                </a:lnTo>
                <a:cubicBezTo>
                  <a:pt x="12289" y="18214"/>
                  <a:pt x="11356" y="19214"/>
                  <a:pt x="11267" y="21071"/>
                </a:cubicBezTo>
                <a:lnTo>
                  <a:pt x="11267" y="21071"/>
                </a:lnTo>
                <a:moveTo>
                  <a:pt x="30933" y="18071"/>
                </a:moveTo>
                <a:lnTo>
                  <a:pt x="30933" y="18071"/>
                </a:lnTo>
                <a:cubicBezTo>
                  <a:pt x="29200" y="18214"/>
                  <a:pt x="28267" y="19214"/>
                  <a:pt x="28133" y="21071"/>
                </a:cubicBezTo>
                <a:lnTo>
                  <a:pt x="28133" y="21071"/>
                </a:lnTo>
                <a:lnTo>
                  <a:pt x="28133" y="27143"/>
                </a:lnTo>
                <a:cubicBezTo>
                  <a:pt x="28267" y="29000"/>
                  <a:pt x="29200" y="30000"/>
                  <a:pt x="30933" y="30143"/>
                </a:cubicBezTo>
                <a:lnTo>
                  <a:pt x="30933" y="30143"/>
                </a:lnTo>
                <a:lnTo>
                  <a:pt x="36533" y="30143"/>
                </a:lnTo>
                <a:cubicBezTo>
                  <a:pt x="38311" y="30000"/>
                  <a:pt x="39267" y="29000"/>
                  <a:pt x="39400" y="27143"/>
                </a:cubicBezTo>
                <a:lnTo>
                  <a:pt x="39400" y="27143"/>
                </a:lnTo>
                <a:lnTo>
                  <a:pt x="39400" y="21071"/>
                </a:lnTo>
                <a:cubicBezTo>
                  <a:pt x="39267" y="19214"/>
                  <a:pt x="38311" y="18214"/>
                  <a:pt x="36533" y="18071"/>
                </a:cubicBezTo>
                <a:lnTo>
                  <a:pt x="36533" y="18071"/>
                </a:lnTo>
                <a:lnTo>
                  <a:pt x="30933" y="18071"/>
                </a:lnTo>
                <a:moveTo>
                  <a:pt x="45000" y="21071"/>
                </a:moveTo>
                <a:lnTo>
                  <a:pt x="45000" y="21071"/>
                </a:lnTo>
                <a:lnTo>
                  <a:pt x="45000" y="27143"/>
                </a:lnTo>
                <a:cubicBezTo>
                  <a:pt x="45133" y="29000"/>
                  <a:pt x="46067" y="30000"/>
                  <a:pt x="47800" y="30143"/>
                </a:cubicBezTo>
                <a:lnTo>
                  <a:pt x="47800" y="30143"/>
                </a:lnTo>
                <a:lnTo>
                  <a:pt x="53467" y="30143"/>
                </a:lnTo>
                <a:cubicBezTo>
                  <a:pt x="55200" y="30000"/>
                  <a:pt x="56133" y="29000"/>
                  <a:pt x="56267" y="27143"/>
                </a:cubicBezTo>
                <a:lnTo>
                  <a:pt x="56267" y="27143"/>
                </a:lnTo>
                <a:lnTo>
                  <a:pt x="56267" y="21071"/>
                </a:lnTo>
                <a:cubicBezTo>
                  <a:pt x="56133" y="19214"/>
                  <a:pt x="55200" y="18214"/>
                  <a:pt x="53467" y="18071"/>
                </a:cubicBezTo>
                <a:lnTo>
                  <a:pt x="53467" y="18071"/>
                </a:lnTo>
                <a:lnTo>
                  <a:pt x="47800" y="18071"/>
                </a:lnTo>
                <a:cubicBezTo>
                  <a:pt x="46067" y="18214"/>
                  <a:pt x="45133" y="19214"/>
                  <a:pt x="45000" y="21071"/>
                </a:cubicBezTo>
                <a:lnTo>
                  <a:pt x="45000" y="21071"/>
                </a:lnTo>
                <a:moveTo>
                  <a:pt x="74333" y="42571"/>
                </a:moveTo>
                <a:lnTo>
                  <a:pt x="74333" y="42571"/>
                </a:lnTo>
                <a:cubicBezTo>
                  <a:pt x="75400" y="42048"/>
                  <a:pt x="76467" y="42048"/>
                  <a:pt x="77533" y="42571"/>
                </a:cubicBezTo>
                <a:lnTo>
                  <a:pt x="77533" y="42571"/>
                </a:lnTo>
                <a:lnTo>
                  <a:pt x="98600" y="51571"/>
                </a:lnTo>
                <a:cubicBezTo>
                  <a:pt x="100244" y="52333"/>
                  <a:pt x="101133" y="53714"/>
                  <a:pt x="101267" y="55714"/>
                </a:cubicBezTo>
                <a:lnTo>
                  <a:pt x="101267" y="55714"/>
                </a:lnTo>
                <a:cubicBezTo>
                  <a:pt x="101356" y="59857"/>
                  <a:pt x="100711" y="64524"/>
                  <a:pt x="99333" y="69714"/>
                </a:cubicBezTo>
                <a:lnTo>
                  <a:pt x="99333" y="69714"/>
                </a:lnTo>
                <a:cubicBezTo>
                  <a:pt x="98044" y="74857"/>
                  <a:pt x="95689" y="79810"/>
                  <a:pt x="92267" y="84571"/>
                </a:cubicBezTo>
                <a:lnTo>
                  <a:pt x="92267" y="84571"/>
                </a:lnTo>
                <a:cubicBezTo>
                  <a:pt x="88756" y="89333"/>
                  <a:pt x="83844" y="93167"/>
                  <a:pt x="77533" y="96071"/>
                </a:cubicBezTo>
                <a:lnTo>
                  <a:pt x="77533" y="96071"/>
                </a:lnTo>
                <a:cubicBezTo>
                  <a:pt x="76467" y="96548"/>
                  <a:pt x="75400" y="96548"/>
                  <a:pt x="74333" y="96071"/>
                </a:cubicBezTo>
                <a:lnTo>
                  <a:pt x="74333" y="96071"/>
                </a:lnTo>
                <a:cubicBezTo>
                  <a:pt x="68022" y="93167"/>
                  <a:pt x="63111" y="89333"/>
                  <a:pt x="59600" y="84571"/>
                </a:cubicBezTo>
                <a:lnTo>
                  <a:pt x="59600" y="84571"/>
                </a:lnTo>
                <a:cubicBezTo>
                  <a:pt x="56178" y="79810"/>
                  <a:pt x="53822" y="74857"/>
                  <a:pt x="52533" y="69714"/>
                </a:cubicBezTo>
                <a:lnTo>
                  <a:pt x="52533" y="69714"/>
                </a:lnTo>
                <a:cubicBezTo>
                  <a:pt x="51156" y="64524"/>
                  <a:pt x="50511" y="59857"/>
                  <a:pt x="50600" y="55714"/>
                </a:cubicBezTo>
                <a:lnTo>
                  <a:pt x="50600" y="55714"/>
                </a:lnTo>
                <a:cubicBezTo>
                  <a:pt x="50733" y="53714"/>
                  <a:pt x="51622" y="52333"/>
                  <a:pt x="53267" y="51571"/>
                </a:cubicBezTo>
                <a:lnTo>
                  <a:pt x="53267" y="51571"/>
                </a:lnTo>
                <a:lnTo>
                  <a:pt x="74333" y="42571"/>
                </a:lnTo>
                <a:moveTo>
                  <a:pt x="92667" y="58786"/>
                </a:moveTo>
                <a:lnTo>
                  <a:pt x="92667" y="58786"/>
                </a:lnTo>
                <a:lnTo>
                  <a:pt x="75933" y="51571"/>
                </a:lnTo>
                <a:lnTo>
                  <a:pt x="75933" y="87000"/>
                </a:lnTo>
                <a:cubicBezTo>
                  <a:pt x="81800" y="83619"/>
                  <a:pt x="86022" y="79286"/>
                  <a:pt x="88600" y="74000"/>
                </a:cubicBezTo>
                <a:lnTo>
                  <a:pt x="88600" y="74000"/>
                </a:lnTo>
                <a:cubicBezTo>
                  <a:pt x="91044" y="68857"/>
                  <a:pt x="92400" y="63786"/>
                  <a:pt x="92667" y="58786"/>
                </a:cubicBezTo>
                <a:lnTo>
                  <a:pt x="92667" y="5878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5744-19"/>
          <p:cNvSpPr/>
          <p:nvPr/>
        </p:nvSpPr>
        <p:spPr>
          <a:xfrm>
            <a:off x="400050" y="1414463"/>
            <a:ext cx="4071938" cy="2378869"/>
          </a:xfrm>
          <a:prstGeom prst="roundRect">
            <a:avLst>
              <a:gd name="adj" fmla="val 160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9439835745-22"/>
          <p:cNvSpPr/>
          <p:nvPr/>
        </p:nvSpPr>
        <p:spPr>
          <a:xfrm>
            <a:off x="400050" y="1414463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9439835749-29"/>
          <p:cNvCxnSpPr/>
          <p:nvPr/>
        </p:nvCxnSpPr>
        <p:spPr>
          <a:xfrm>
            <a:off x="621506" y="2021681"/>
            <a:ext cx="362902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5758-53"/>
          <p:cNvSpPr/>
          <p:nvPr/>
        </p:nvSpPr>
        <p:spPr>
          <a:xfrm>
            <a:off x="621506" y="1628775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5819-63"/>
          <p:cNvSpPr/>
          <p:nvPr/>
        </p:nvSpPr>
        <p:spPr>
          <a:xfrm>
            <a:off x="695176" y="1710928"/>
            <a:ext cx="152698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88" y="0"/>
                </a:moveTo>
                <a:lnTo>
                  <a:pt x="16688" y="0"/>
                </a:lnTo>
                <a:cubicBezTo>
                  <a:pt x="15062" y="0"/>
                  <a:pt x="13729" y="595"/>
                  <a:pt x="12687" y="1786"/>
                </a:cubicBezTo>
                <a:lnTo>
                  <a:pt x="12687" y="1786"/>
                </a:lnTo>
                <a:lnTo>
                  <a:pt x="12687" y="1786"/>
                </a:lnTo>
                <a:cubicBezTo>
                  <a:pt x="11646" y="2976"/>
                  <a:pt x="11125" y="4500"/>
                  <a:pt x="11125" y="6357"/>
                </a:cubicBezTo>
                <a:lnTo>
                  <a:pt x="11125" y="6357"/>
                </a:lnTo>
                <a:lnTo>
                  <a:pt x="11125" y="25429"/>
                </a:lnTo>
                <a:lnTo>
                  <a:pt x="22250" y="25429"/>
                </a:lnTo>
                <a:lnTo>
                  <a:pt x="22250" y="6357"/>
                </a:lnTo>
                <a:cubicBezTo>
                  <a:pt x="22250" y="4500"/>
                  <a:pt x="21729" y="2976"/>
                  <a:pt x="20688" y="1786"/>
                </a:cubicBezTo>
                <a:lnTo>
                  <a:pt x="20688" y="1786"/>
                </a:lnTo>
                <a:cubicBezTo>
                  <a:pt x="19646" y="595"/>
                  <a:pt x="18313" y="0"/>
                  <a:pt x="16688" y="0"/>
                </a:cubicBezTo>
                <a:lnTo>
                  <a:pt x="16688" y="0"/>
                </a:lnTo>
                <a:moveTo>
                  <a:pt x="50125" y="0"/>
                </a:moveTo>
                <a:lnTo>
                  <a:pt x="50125" y="0"/>
                </a:lnTo>
                <a:cubicBezTo>
                  <a:pt x="48500" y="0"/>
                  <a:pt x="47167" y="595"/>
                  <a:pt x="46125" y="1786"/>
                </a:cubicBezTo>
                <a:lnTo>
                  <a:pt x="46125" y="1786"/>
                </a:lnTo>
                <a:lnTo>
                  <a:pt x="46125" y="1786"/>
                </a:lnTo>
                <a:cubicBezTo>
                  <a:pt x="45083" y="2976"/>
                  <a:pt x="44563" y="4500"/>
                  <a:pt x="44563" y="6357"/>
                </a:cubicBezTo>
                <a:lnTo>
                  <a:pt x="44563" y="6357"/>
                </a:lnTo>
                <a:lnTo>
                  <a:pt x="44563" y="25429"/>
                </a:lnTo>
                <a:lnTo>
                  <a:pt x="55688" y="25429"/>
                </a:lnTo>
                <a:lnTo>
                  <a:pt x="55688" y="6357"/>
                </a:lnTo>
                <a:cubicBezTo>
                  <a:pt x="55688" y="4500"/>
                  <a:pt x="55167" y="2976"/>
                  <a:pt x="54125" y="1786"/>
                </a:cubicBezTo>
                <a:lnTo>
                  <a:pt x="54125" y="1786"/>
                </a:lnTo>
                <a:cubicBezTo>
                  <a:pt x="53083" y="595"/>
                  <a:pt x="51750" y="0"/>
                  <a:pt x="50125" y="0"/>
                </a:cubicBezTo>
                <a:lnTo>
                  <a:pt x="50125" y="0"/>
                </a:lnTo>
                <a:moveTo>
                  <a:pt x="5563" y="31786"/>
                </a:moveTo>
                <a:lnTo>
                  <a:pt x="5563" y="31786"/>
                </a:lnTo>
                <a:cubicBezTo>
                  <a:pt x="3938" y="31786"/>
                  <a:pt x="2604" y="32381"/>
                  <a:pt x="1563" y="33571"/>
                </a:cubicBezTo>
                <a:lnTo>
                  <a:pt x="1563" y="33571"/>
                </a:lnTo>
                <a:lnTo>
                  <a:pt x="1563" y="33571"/>
                </a:lnTo>
                <a:cubicBezTo>
                  <a:pt x="521" y="34762"/>
                  <a:pt x="0" y="36286"/>
                  <a:pt x="0" y="38143"/>
                </a:cubicBezTo>
                <a:lnTo>
                  <a:pt x="0" y="38143"/>
                </a:lnTo>
                <a:cubicBezTo>
                  <a:pt x="0" y="40000"/>
                  <a:pt x="521" y="41524"/>
                  <a:pt x="1563" y="42714"/>
                </a:cubicBezTo>
                <a:lnTo>
                  <a:pt x="1563" y="42714"/>
                </a:lnTo>
                <a:cubicBezTo>
                  <a:pt x="2604" y="43905"/>
                  <a:pt x="3938" y="44500"/>
                  <a:pt x="5563" y="44500"/>
                </a:cubicBezTo>
                <a:lnTo>
                  <a:pt x="5563" y="44500"/>
                </a:lnTo>
                <a:lnTo>
                  <a:pt x="5563" y="50929"/>
                </a:lnTo>
                <a:cubicBezTo>
                  <a:pt x="5688" y="58738"/>
                  <a:pt x="7833" y="65476"/>
                  <a:pt x="12000" y="71143"/>
                </a:cubicBezTo>
                <a:lnTo>
                  <a:pt x="12000" y="71143"/>
                </a:lnTo>
                <a:cubicBezTo>
                  <a:pt x="16042" y="76857"/>
                  <a:pt x="21313" y="80500"/>
                  <a:pt x="27813" y="82071"/>
                </a:cubicBezTo>
                <a:lnTo>
                  <a:pt x="27813" y="82071"/>
                </a:lnTo>
                <a:lnTo>
                  <a:pt x="27813" y="95429"/>
                </a:lnTo>
                <a:cubicBezTo>
                  <a:pt x="27813" y="97286"/>
                  <a:pt x="28333" y="98810"/>
                  <a:pt x="29375" y="100000"/>
                </a:cubicBezTo>
                <a:lnTo>
                  <a:pt x="29375" y="100000"/>
                </a:lnTo>
                <a:cubicBezTo>
                  <a:pt x="30417" y="101190"/>
                  <a:pt x="31750" y="101786"/>
                  <a:pt x="33375" y="101786"/>
                </a:cubicBezTo>
                <a:lnTo>
                  <a:pt x="33375" y="101786"/>
                </a:lnTo>
                <a:cubicBezTo>
                  <a:pt x="35000" y="101786"/>
                  <a:pt x="36333" y="101190"/>
                  <a:pt x="37375" y="100000"/>
                </a:cubicBezTo>
                <a:lnTo>
                  <a:pt x="37375" y="100000"/>
                </a:lnTo>
                <a:cubicBezTo>
                  <a:pt x="38417" y="98810"/>
                  <a:pt x="38938" y="97286"/>
                  <a:pt x="38938" y="95429"/>
                </a:cubicBezTo>
                <a:lnTo>
                  <a:pt x="38938" y="95429"/>
                </a:lnTo>
                <a:lnTo>
                  <a:pt x="38938" y="82071"/>
                </a:lnTo>
                <a:cubicBezTo>
                  <a:pt x="41146" y="81548"/>
                  <a:pt x="43188" y="80762"/>
                  <a:pt x="45063" y="79714"/>
                </a:cubicBezTo>
                <a:lnTo>
                  <a:pt x="45063" y="79714"/>
                </a:lnTo>
                <a:cubicBezTo>
                  <a:pt x="44729" y="77619"/>
                  <a:pt x="44563" y="75429"/>
                  <a:pt x="44563" y="73143"/>
                </a:cubicBezTo>
                <a:lnTo>
                  <a:pt x="44563" y="73143"/>
                </a:lnTo>
                <a:cubicBezTo>
                  <a:pt x="44646" y="65048"/>
                  <a:pt x="46729" y="57952"/>
                  <a:pt x="50813" y="51857"/>
                </a:cubicBezTo>
                <a:lnTo>
                  <a:pt x="50813" y="51857"/>
                </a:lnTo>
                <a:cubicBezTo>
                  <a:pt x="54854" y="45905"/>
                  <a:pt x="60125" y="41810"/>
                  <a:pt x="66625" y="39571"/>
                </a:cubicBezTo>
                <a:lnTo>
                  <a:pt x="66625" y="39571"/>
                </a:lnTo>
                <a:cubicBezTo>
                  <a:pt x="66750" y="39048"/>
                  <a:pt x="66813" y="38571"/>
                  <a:pt x="66813" y="38143"/>
                </a:cubicBezTo>
                <a:lnTo>
                  <a:pt x="66813" y="38143"/>
                </a:lnTo>
                <a:cubicBezTo>
                  <a:pt x="66813" y="36286"/>
                  <a:pt x="66292" y="34762"/>
                  <a:pt x="65250" y="33571"/>
                </a:cubicBezTo>
                <a:lnTo>
                  <a:pt x="65250" y="33571"/>
                </a:lnTo>
                <a:cubicBezTo>
                  <a:pt x="64208" y="32381"/>
                  <a:pt x="62875" y="31786"/>
                  <a:pt x="61250" y="31786"/>
                </a:cubicBezTo>
                <a:lnTo>
                  <a:pt x="61250" y="31786"/>
                </a:lnTo>
                <a:lnTo>
                  <a:pt x="5563" y="31786"/>
                </a:lnTo>
                <a:moveTo>
                  <a:pt x="75125" y="101786"/>
                </a:moveTo>
                <a:lnTo>
                  <a:pt x="75125" y="101786"/>
                </a:lnTo>
                <a:cubicBezTo>
                  <a:pt x="79667" y="101786"/>
                  <a:pt x="83854" y="100524"/>
                  <a:pt x="87688" y="98000"/>
                </a:cubicBezTo>
                <a:lnTo>
                  <a:pt x="87688" y="98000"/>
                </a:lnTo>
                <a:lnTo>
                  <a:pt x="87688" y="98000"/>
                </a:lnTo>
                <a:cubicBezTo>
                  <a:pt x="91521" y="95476"/>
                  <a:pt x="94583" y="91976"/>
                  <a:pt x="96875" y="87500"/>
                </a:cubicBezTo>
                <a:lnTo>
                  <a:pt x="96875" y="87500"/>
                </a:lnTo>
                <a:cubicBezTo>
                  <a:pt x="99083" y="82976"/>
                  <a:pt x="100188" y="78190"/>
                  <a:pt x="100188" y="73143"/>
                </a:cubicBezTo>
                <a:lnTo>
                  <a:pt x="100188" y="73143"/>
                </a:lnTo>
                <a:cubicBezTo>
                  <a:pt x="100188" y="68095"/>
                  <a:pt x="99083" y="63333"/>
                  <a:pt x="96875" y="58857"/>
                </a:cubicBezTo>
                <a:lnTo>
                  <a:pt x="96875" y="58857"/>
                </a:lnTo>
                <a:cubicBezTo>
                  <a:pt x="94583" y="54333"/>
                  <a:pt x="91521" y="50810"/>
                  <a:pt x="87688" y="48286"/>
                </a:cubicBezTo>
                <a:lnTo>
                  <a:pt x="87688" y="48286"/>
                </a:lnTo>
                <a:cubicBezTo>
                  <a:pt x="83854" y="45762"/>
                  <a:pt x="79667" y="44500"/>
                  <a:pt x="75125" y="44500"/>
                </a:cubicBezTo>
                <a:lnTo>
                  <a:pt x="75125" y="44500"/>
                </a:lnTo>
                <a:cubicBezTo>
                  <a:pt x="70625" y="44500"/>
                  <a:pt x="66458" y="45762"/>
                  <a:pt x="62625" y="48286"/>
                </a:cubicBezTo>
                <a:lnTo>
                  <a:pt x="62625" y="48286"/>
                </a:lnTo>
                <a:cubicBezTo>
                  <a:pt x="58792" y="50810"/>
                  <a:pt x="55708" y="54333"/>
                  <a:pt x="53375" y="58857"/>
                </a:cubicBezTo>
                <a:lnTo>
                  <a:pt x="53375" y="58857"/>
                </a:lnTo>
                <a:cubicBezTo>
                  <a:pt x="51208" y="63333"/>
                  <a:pt x="50125" y="68095"/>
                  <a:pt x="50125" y="73143"/>
                </a:cubicBezTo>
                <a:lnTo>
                  <a:pt x="50125" y="73143"/>
                </a:lnTo>
                <a:cubicBezTo>
                  <a:pt x="50125" y="78190"/>
                  <a:pt x="51208" y="82976"/>
                  <a:pt x="53375" y="87500"/>
                </a:cubicBezTo>
                <a:lnTo>
                  <a:pt x="53375" y="87500"/>
                </a:lnTo>
                <a:cubicBezTo>
                  <a:pt x="55708" y="91976"/>
                  <a:pt x="58792" y="95476"/>
                  <a:pt x="62625" y="98000"/>
                </a:cubicBezTo>
                <a:lnTo>
                  <a:pt x="62625" y="98000"/>
                </a:lnTo>
                <a:cubicBezTo>
                  <a:pt x="66458" y="100524"/>
                  <a:pt x="70625" y="101786"/>
                  <a:pt x="75125" y="101786"/>
                </a:cubicBezTo>
                <a:lnTo>
                  <a:pt x="75125" y="101786"/>
                </a:lnTo>
                <a:moveTo>
                  <a:pt x="83500" y="57071"/>
                </a:moveTo>
                <a:lnTo>
                  <a:pt x="83500" y="57071"/>
                </a:lnTo>
                <a:cubicBezTo>
                  <a:pt x="84292" y="57833"/>
                  <a:pt x="84458" y="58833"/>
                  <a:pt x="84000" y="60071"/>
                </a:cubicBezTo>
                <a:lnTo>
                  <a:pt x="84000" y="60071"/>
                </a:lnTo>
                <a:lnTo>
                  <a:pt x="78625" y="70786"/>
                </a:lnTo>
                <a:lnTo>
                  <a:pt x="84875" y="70786"/>
                </a:lnTo>
                <a:cubicBezTo>
                  <a:pt x="85792" y="70786"/>
                  <a:pt x="86438" y="71310"/>
                  <a:pt x="86813" y="72357"/>
                </a:cubicBezTo>
                <a:lnTo>
                  <a:pt x="86813" y="72357"/>
                </a:lnTo>
                <a:cubicBezTo>
                  <a:pt x="87146" y="73405"/>
                  <a:pt x="86917" y="74333"/>
                  <a:pt x="86125" y="75143"/>
                </a:cubicBezTo>
                <a:lnTo>
                  <a:pt x="86125" y="75143"/>
                </a:lnTo>
                <a:lnTo>
                  <a:pt x="69375" y="89429"/>
                </a:lnTo>
                <a:cubicBezTo>
                  <a:pt x="68583" y="90095"/>
                  <a:pt x="67729" y="90048"/>
                  <a:pt x="66813" y="89286"/>
                </a:cubicBezTo>
                <a:lnTo>
                  <a:pt x="66813" y="89286"/>
                </a:lnTo>
                <a:cubicBezTo>
                  <a:pt x="65979" y="88333"/>
                  <a:pt x="65792" y="87333"/>
                  <a:pt x="66250" y="86286"/>
                </a:cubicBezTo>
                <a:lnTo>
                  <a:pt x="66250" y="86286"/>
                </a:lnTo>
                <a:lnTo>
                  <a:pt x="71688" y="75571"/>
                </a:lnTo>
                <a:lnTo>
                  <a:pt x="65375" y="75571"/>
                </a:lnTo>
                <a:cubicBezTo>
                  <a:pt x="64458" y="75571"/>
                  <a:pt x="63833" y="75024"/>
                  <a:pt x="63500" y="73929"/>
                </a:cubicBezTo>
                <a:lnTo>
                  <a:pt x="63500" y="73929"/>
                </a:lnTo>
                <a:cubicBezTo>
                  <a:pt x="63167" y="72881"/>
                  <a:pt x="63396" y="71952"/>
                  <a:pt x="64188" y="71143"/>
                </a:cubicBezTo>
                <a:lnTo>
                  <a:pt x="64188" y="71143"/>
                </a:lnTo>
                <a:lnTo>
                  <a:pt x="80875" y="56857"/>
                </a:lnTo>
                <a:cubicBezTo>
                  <a:pt x="81708" y="56190"/>
                  <a:pt x="82583" y="56262"/>
                  <a:pt x="83500" y="57071"/>
                </a:cubicBezTo>
                <a:lnTo>
                  <a:pt x="83500" y="57071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5752-39"/>
          <p:cNvSpPr/>
          <p:nvPr/>
        </p:nvSpPr>
        <p:spPr>
          <a:xfrm>
            <a:off x="3621881" y="1682353"/>
            <a:ext cx="628650" cy="192881"/>
          </a:xfrm>
          <a:prstGeom prst="roundRect">
            <a:avLst>
              <a:gd name="adj" fmla="val 9877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5747-24"/>
          <p:cNvSpPr/>
          <p:nvPr/>
        </p:nvSpPr>
        <p:spPr>
          <a:xfrm>
            <a:off x="621506" y="2128838"/>
            <a:ext cx="3629025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7" y="0"/>
                </a:moveTo>
                <a:lnTo>
                  <a:pt x="99213" y="0"/>
                </a:lnTo>
                <a:lnTo>
                  <a:pt x="99289" y="21"/>
                </a:lnTo>
                <a:lnTo>
                  <a:pt x="99367" y="128"/>
                </a:lnTo>
                <a:lnTo>
                  <a:pt x="99441" y="277"/>
                </a:lnTo>
                <a:lnTo>
                  <a:pt x="99514" y="489"/>
                </a:lnTo>
                <a:lnTo>
                  <a:pt x="99583" y="745"/>
                </a:lnTo>
                <a:lnTo>
                  <a:pt x="99651" y="1085"/>
                </a:lnTo>
                <a:lnTo>
                  <a:pt x="99711" y="1447"/>
                </a:lnTo>
                <a:lnTo>
                  <a:pt x="99769" y="1872"/>
                </a:lnTo>
                <a:lnTo>
                  <a:pt x="99822" y="2340"/>
                </a:lnTo>
                <a:lnTo>
                  <a:pt x="99866" y="2830"/>
                </a:lnTo>
                <a:lnTo>
                  <a:pt x="99908" y="3383"/>
                </a:lnTo>
                <a:lnTo>
                  <a:pt x="99940" y="3936"/>
                </a:lnTo>
                <a:lnTo>
                  <a:pt x="99966" y="4532"/>
                </a:lnTo>
                <a:lnTo>
                  <a:pt x="99984" y="5128"/>
                </a:lnTo>
                <a:lnTo>
                  <a:pt x="99997" y="5766"/>
                </a:lnTo>
                <a:lnTo>
                  <a:pt x="100000" y="6383"/>
                </a:lnTo>
                <a:lnTo>
                  <a:pt x="100000" y="93617"/>
                </a:lnTo>
                <a:lnTo>
                  <a:pt x="99997" y="94234"/>
                </a:lnTo>
                <a:lnTo>
                  <a:pt x="99984" y="94872"/>
                </a:lnTo>
                <a:lnTo>
                  <a:pt x="99966" y="95468"/>
                </a:lnTo>
                <a:lnTo>
                  <a:pt x="99940" y="96064"/>
                </a:lnTo>
                <a:lnTo>
                  <a:pt x="99908" y="96617"/>
                </a:lnTo>
                <a:lnTo>
                  <a:pt x="99866" y="97170"/>
                </a:lnTo>
                <a:lnTo>
                  <a:pt x="99822" y="97660"/>
                </a:lnTo>
                <a:lnTo>
                  <a:pt x="99769" y="98128"/>
                </a:lnTo>
                <a:lnTo>
                  <a:pt x="99711" y="98553"/>
                </a:lnTo>
                <a:lnTo>
                  <a:pt x="99651" y="98915"/>
                </a:lnTo>
                <a:lnTo>
                  <a:pt x="99583" y="99255"/>
                </a:lnTo>
                <a:lnTo>
                  <a:pt x="99514" y="99511"/>
                </a:lnTo>
                <a:lnTo>
                  <a:pt x="99441" y="99723"/>
                </a:lnTo>
                <a:lnTo>
                  <a:pt x="99367" y="99872"/>
                </a:lnTo>
                <a:lnTo>
                  <a:pt x="99289" y="99979"/>
                </a:lnTo>
                <a:lnTo>
                  <a:pt x="99213" y="100000"/>
                </a:lnTo>
                <a:lnTo>
                  <a:pt x="787" y="100000"/>
                </a:lnTo>
                <a:lnTo>
                  <a:pt x="711" y="99979"/>
                </a:lnTo>
                <a:lnTo>
                  <a:pt x="633" y="99872"/>
                </a:lnTo>
                <a:lnTo>
                  <a:pt x="559" y="99723"/>
                </a:lnTo>
                <a:lnTo>
                  <a:pt x="486" y="99511"/>
                </a:lnTo>
                <a:lnTo>
                  <a:pt x="417" y="99255"/>
                </a:lnTo>
                <a:lnTo>
                  <a:pt x="349" y="98915"/>
                </a:lnTo>
                <a:lnTo>
                  <a:pt x="289" y="98553"/>
                </a:lnTo>
                <a:lnTo>
                  <a:pt x="231" y="98128"/>
                </a:lnTo>
                <a:lnTo>
                  <a:pt x="178" y="97660"/>
                </a:lnTo>
                <a:lnTo>
                  <a:pt x="134" y="97170"/>
                </a:lnTo>
                <a:lnTo>
                  <a:pt x="92" y="96617"/>
                </a:lnTo>
                <a:lnTo>
                  <a:pt x="60" y="96064"/>
                </a:lnTo>
                <a:lnTo>
                  <a:pt x="34" y="95468"/>
                </a:lnTo>
                <a:lnTo>
                  <a:pt x="16" y="94872"/>
                </a:lnTo>
                <a:lnTo>
                  <a:pt x="3" y="94234"/>
                </a:lnTo>
                <a:lnTo>
                  <a:pt x="0" y="93617"/>
                </a:lnTo>
                <a:lnTo>
                  <a:pt x="0" y="6383"/>
                </a:lnTo>
                <a:lnTo>
                  <a:pt x="3" y="5766"/>
                </a:lnTo>
                <a:lnTo>
                  <a:pt x="16" y="5128"/>
                </a:lnTo>
                <a:lnTo>
                  <a:pt x="34" y="4532"/>
                </a:lnTo>
                <a:lnTo>
                  <a:pt x="60" y="3936"/>
                </a:lnTo>
                <a:lnTo>
                  <a:pt x="92" y="3383"/>
                </a:lnTo>
                <a:lnTo>
                  <a:pt x="134" y="2830"/>
                </a:lnTo>
                <a:lnTo>
                  <a:pt x="178" y="2340"/>
                </a:lnTo>
                <a:lnTo>
                  <a:pt x="231" y="1872"/>
                </a:lnTo>
                <a:lnTo>
                  <a:pt x="289" y="1447"/>
                </a:lnTo>
                <a:lnTo>
                  <a:pt x="349" y="1085"/>
                </a:lnTo>
                <a:lnTo>
                  <a:pt x="417" y="745"/>
                </a:lnTo>
                <a:lnTo>
                  <a:pt x="486" y="489"/>
                </a:lnTo>
                <a:lnTo>
                  <a:pt x="559" y="277"/>
                </a:lnTo>
                <a:lnTo>
                  <a:pt x="633" y="128"/>
                </a:lnTo>
                <a:lnTo>
                  <a:pt x="711" y="21"/>
                </a:lnTo>
                <a:lnTo>
                  <a:pt x="787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5750-31"/>
          <p:cNvSpPr/>
          <p:nvPr/>
        </p:nvSpPr>
        <p:spPr>
          <a:xfrm>
            <a:off x="621506" y="2128838"/>
            <a:ext cx="35719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1"/>
                </a:lnTo>
                <a:lnTo>
                  <a:pt x="64393" y="122"/>
                </a:lnTo>
                <a:lnTo>
                  <a:pt x="56777" y="273"/>
                </a:lnTo>
                <a:lnTo>
                  <a:pt x="49385" y="483"/>
                </a:lnTo>
                <a:lnTo>
                  <a:pt x="42288" y="750"/>
                </a:lnTo>
                <a:lnTo>
                  <a:pt x="35554" y="1070"/>
                </a:lnTo>
                <a:lnTo>
                  <a:pt x="29249" y="1441"/>
                </a:lnTo>
                <a:lnTo>
                  <a:pt x="23431" y="1860"/>
                </a:lnTo>
                <a:lnTo>
                  <a:pt x="18159" y="2321"/>
                </a:lnTo>
                <a:lnTo>
                  <a:pt x="13482" y="2822"/>
                </a:lnTo>
                <a:lnTo>
                  <a:pt x="9446" y="3356"/>
                </a:lnTo>
                <a:lnTo>
                  <a:pt x="6090" y="3919"/>
                </a:lnTo>
                <a:lnTo>
                  <a:pt x="3445" y="4506"/>
                </a:lnTo>
                <a:lnTo>
                  <a:pt x="1537" y="5111"/>
                </a:lnTo>
                <a:lnTo>
                  <a:pt x="385" y="5727"/>
                </a:lnTo>
                <a:lnTo>
                  <a:pt x="0" y="6349"/>
                </a:lnTo>
                <a:lnTo>
                  <a:pt x="0" y="93651"/>
                </a:lnTo>
                <a:lnTo>
                  <a:pt x="385" y="94273"/>
                </a:lnTo>
                <a:lnTo>
                  <a:pt x="1537" y="94889"/>
                </a:lnTo>
                <a:lnTo>
                  <a:pt x="3445" y="95494"/>
                </a:lnTo>
                <a:lnTo>
                  <a:pt x="6090" y="96081"/>
                </a:lnTo>
                <a:lnTo>
                  <a:pt x="9446" y="96644"/>
                </a:lnTo>
                <a:lnTo>
                  <a:pt x="13482" y="97178"/>
                </a:lnTo>
                <a:lnTo>
                  <a:pt x="18159" y="97679"/>
                </a:lnTo>
                <a:lnTo>
                  <a:pt x="23431" y="98140"/>
                </a:lnTo>
                <a:lnTo>
                  <a:pt x="29249" y="98559"/>
                </a:lnTo>
                <a:lnTo>
                  <a:pt x="35554" y="98930"/>
                </a:lnTo>
                <a:lnTo>
                  <a:pt x="42288" y="99250"/>
                </a:lnTo>
                <a:lnTo>
                  <a:pt x="49385" y="99517"/>
                </a:lnTo>
                <a:lnTo>
                  <a:pt x="56777" y="99727"/>
                </a:lnTo>
                <a:lnTo>
                  <a:pt x="64393" y="99878"/>
                </a:lnTo>
                <a:lnTo>
                  <a:pt x="72159" y="99969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3651"/>
                </a:lnTo>
                <a:lnTo>
                  <a:pt x="100000" y="6349"/>
                </a:lnTo>
                <a:lnTo>
                  <a:pt x="100000" y="6349"/>
                </a:lnTo>
                <a:lnTo>
                  <a:pt x="8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5748-25"/>
          <p:cNvSpPr/>
          <p:nvPr/>
        </p:nvSpPr>
        <p:spPr>
          <a:xfrm>
            <a:off x="621506" y="2678906"/>
            <a:ext cx="3629025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7" y="0"/>
                </a:moveTo>
                <a:lnTo>
                  <a:pt x="99213" y="0"/>
                </a:lnTo>
                <a:lnTo>
                  <a:pt x="99289" y="21"/>
                </a:lnTo>
                <a:lnTo>
                  <a:pt x="99367" y="128"/>
                </a:lnTo>
                <a:lnTo>
                  <a:pt x="99441" y="277"/>
                </a:lnTo>
                <a:lnTo>
                  <a:pt x="99514" y="489"/>
                </a:lnTo>
                <a:lnTo>
                  <a:pt x="99583" y="745"/>
                </a:lnTo>
                <a:lnTo>
                  <a:pt x="99651" y="1085"/>
                </a:lnTo>
                <a:lnTo>
                  <a:pt x="99711" y="1447"/>
                </a:lnTo>
                <a:lnTo>
                  <a:pt x="99769" y="1872"/>
                </a:lnTo>
                <a:lnTo>
                  <a:pt x="99822" y="2340"/>
                </a:lnTo>
                <a:lnTo>
                  <a:pt x="99866" y="2830"/>
                </a:lnTo>
                <a:lnTo>
                  <a:pt x="99908" y="3383"/>
                </a:lnTo>
                <a:lnTo>
                  <a:pt x="99940" y="3936"/>
                </a:lnTo>
                <a:lnTo>
                  <a:pt x="99966" y="4532"/>
                </a:lnTo>
                <a:lnTo>
                  <a:pt x="99984" y="5128"/>
                </a:lnTo>
                <a:lnTo>
                  <a:pt x="99997" y="5766"/>
                </a:lnTo>
                <a:lnTo>
                  <a:pt x="100000" y="6383"/>
                </a:lnTo>
                <a:lnTo>
                  <a:pt x="100000" y="93617"/>
                </a:lnTo>
                <a:lnTo>
                  <a:pt x="99997" y="94234"/>
                </a:lnTo>
                <a:lnTo>
                  <a:pt x="99984" y="94872"/>
                </a:lnTo>
                <a:lnTo>
                  <a:pt x="99966" y="95468"/>
                </a:lnTo>
                <a:lnTo>
                  <a:pt x="99940" y="96064"/>
                </a:lnTo>
                <a:lnTo>
                  <a:pt x="99908" y="96617"/>
                </a:lnTo>
                <a:lnTo>
                  <a:pt x="99866" y="97170"/>
                </a:lnTo>
                <a:lnTo>
                  <a:pt x="99822" y="97660"/>
                </a:lnTo>
                <a:lnTo>
                  <a:pt x="99769" y="98128"/>
                </a:lnTo>
                <a:lnTo>
                  <a:pt x="99711" y="98553"/>
                </a:lnTo>
                <a:lnTo>
                  <a:pt x="99651" y="98915"/>
                </a:lnTo>
                <a:lnTo>
                  <a:pt x="99583" y="99255"/>
                </a:lnTo>
                <a:lnTo>
                  <a:pt x="99514" y="99511"/>
                </a:lnTo>
                <a:lnTo>
                  <a:pt x="99441" y="99723"/>
                </a:lnTo>
                <a:lnTo>
                  <a:pt x="99367" y="99872"/>
                </a:lnTo>
                <a:lnTo>
                  <a:pt x="99289" y="99979"/>
                </a:lnTo>
                <a:lnTo>
                  <a:pt x="99213" y="100000"/>
                </a:lnTo>
                <a:lnTo>
                  <a:pt x="787" y="100000"/>
                </a:lnTo>
                <a:lnTo>
                  <a:pt x="711" y="99979"/>
                </a:lnTo>
                <a:lnTo>
                  <a:pt x="633" y="99872"/>
                </a:lnTo>
                <a:lnTo>
                  <a:pt x="559" y="99723"/>
                </a:lnTo>
                <a:lnTo>
                  <a:pt x="486" y="99511"/>
                </a:lnTo>
                <a:lnTo>
                  <a:pt x="417" y="99255"/>
                </a:lnTo>
                <a:lnTo>
                  <a:pt x="349" y="98915"/>
                </a:lnTo>
                <a:lnTo>
                  <a:pt x="289" y="98553"/>
                </a:lnTo>
                <a:lnTo>
                  <a:pt x="231" y="98128"/>
                </a:lnTo>
                <a:lnTo>
                  <a:pt x="178" y="97660"/>
                </a:lnTo>
                <a:lnTo>
                  <a:pt x="134" y="97170"/>
                </a:lnTo>
                <a:lnTo>
                  <a:pt x="92" y="96617"/>
                </a:lnTo>
                <a:lnTo>
                  <a:pt x="60" y="96064"/>
                </a:lnTo>
                <a:lnTo>
                  <a:pt x="34" y="95468"/>
                </a:lnTo>
                <a:lnTo>
                  <a:pt x="16" y="94872"/>
                </a:lnTo>
                <a:lnTo>
                  <a:pt x="3" y="94234"/>
                </a:lnTo>
                <a:lnTo>
                  <a:pt x="0" y="93617"/>
                </a:lnTo>
                <a:lnTo>
                  <a:pt x="0" y="6383"/>
                </a:lnTo>
                <a:lnTo>
                  <a:pt x="3" y="5766"/>
                </a:lnTo>
                <a:lnTo>
                  <a:pt x="16" y="5128"/>
                </a:lnTo>
                <a:lnTo>
                  <a:pt x="34" y="4532"/>
                </a:lnTo>
                <a:lnTo>
                  <a:pt x="60" y="3936"/>
                </a:lnTo>
                <a:lnTo>
                  <a:pt x="92" y="3383"/>
                </a:lnTo>
                <a:lnTo>
                  <a:pt x="134" y="2830"/>
                </a:lnTo>
                <a:lnTo>
                  <a:pt x="178" y="2340"/>
                </a:lnTo>
                <a:lnTo>
                  <a:pt x="231" y="1872"/>
                </a:lnTo>
                <a:lnTo>
                  <a:pt x="289" y="1447"/>
                </a:lnTo>
                <a:lnTo>
                  <a:pt x="349" y="1085"/>
                </a:lnTo>
                <a:lnTo>
                  <a:pt x="417" y="745"/>
                </a:lnTo>
                <a:lnTo>
                  <a:pt x="486" y="489"/>
                </a:lnTo>
                <a:lnTo>
                  <a:pt x="559" y="277"/>
                </a:lnTo>
                <a:lnTo>
                  <a:pt x="633" y="128"/>
                </a:lnTo>
                <a:lnTo>
                  <a:pt x="711" y="21"/>
                </a:lnTo>
                <a:lnTo>
                  <a:pt x="787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5750-32"/>
          <p:cNvSpPr/>
          <p:nvPr/>
        </p:nvSpPr>
        <p:spPr>
          <a:xfrm>
            <a:off x="621506" y="2678906"/>
            <a:ext cx="35719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1"/>
                </a:lnTo>
                <a:lnTo>
                  <a:pt x="64393" y="122"/>
                </a:lnTo>
                <a:lnTo>
                  <a:pt x="56777" y="273"/>
                </a:lnTo>
                <a:lnTo>
                  <a:pt x="49385" y="483"/>
                </a:lnTo>
                <a:lnTo>
                  <a:pt x="42288" y="750"/>
                </a:lnTo>
                <a:lnTo>
                  <a:pt x="35554" y="1070"/>
                </a:lnTo>
                <a:lnTo>
                  <a:pt x="29249" y="1441"/>
                </a:lnTo>
                <a:lnTo>
                  <a:pt x="23431" y="1860"/>
                </a:lnTo>
                <a:lnTo>
                  <a:pt x="18159" y="2321"/>
                </a:lnTo>
                <a:lnTo>
                  <a:pt x="13482" y="2822"/>
                </a:lnTo>
                <a:lnTo>
                  <a:pt x="9446" y="3356"/>
                </a:lnTo>
                <a:lnTo>
                  <a:pt x="6090" y="3919"/>
                </a:lnTo>
                <a:lnTo>
                  <a:pt x="3445" y="4506"/>
                </a:lnTo>
                <a:lnTo>
                  <a:pt x="1537" y="5111"/>
                </a:lnTo>
                <a:lnTo>
                  <a:pt x="385" y="5727"/>
                </a:lnTo>
                <a:lnTo>
                  <a:pt x="0" y="6349"/>
                </a:lnTo>
                <a:lnTo>
                  <a:pt x="0" y="93651"/>
                </a:lnTo>
                <a:lnTo>
                  <a:pt x="385" y="94273"/>
                </a:lnTo>
                <a:lnTo>
                  <a:pt x="1537" y="94889"/>
                </a:lnTo>
                <a:lnTo>
                  <a:pt x="3445" y="95494"/>
                </a:lnTo>
                <a:lnTo>
                  <a:pt x="6090" y="96081"/>
                </a:lnTo>
                <a:lnTo>
                  <a:pt x="9446" y="96644"/>
                </a:lnTo>
                <a:lnTo>
                  <a:pt x="13482" y="97178"/>
                </a:lnTo>
                <a:lnTo>
                  <a:pt x="18159" y="97679"/>
                </a:lnTo>
                <a:lnTo>
                  <a:pt x="23431" y="98140"/>
                </a:lnTo>
                <a:lnTo>
                  <a:pt x="29249" y="98559"/>
                </a:lnTo>
                <a:lnTo>
                  <a:pt x="35554" y="98930"/>
                </a:lnTo>
                <a:lnTo>
                  <a:pt x="42288" y="99250"/>
                </a:lnTo>
                <a:lnTo>
                  <a:pt x="49385" y="99517"/>
                </a:lnTo>
                <a:lnTo>
                  <a:pt x="56777" y="99727"/>
                </a:lnTo>
                <a:lnTo>
                  <a:pt x="64393" y="99878"/>
                </a:lnTo>
                <a:lnTo>
                  <a:pt x="72159" y="99969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3651"/>
                </a:lnTo>
                <a:lnTo>
                  <a:pt x="100000" y="6349"/>
                </a:lnTo>
                <a:lnTo>
                  <a:pt x="100000" y="6349"/>
                </a:lnTo>
                <a:lnTo>
                  <a:pt x="8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5748-26"/>
          <p:cNvSpPr/>
          <p:nvPr/>
        </p:nvSpPr>
        <p:spPr>
          <a:xfrm>
            <a:off x="621506" y="3228975"/>
            <a:ext cx="3629025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7" y="0"/>
                </a:moveTo>
                <a:lnTo>
                  <a:pt x="99213" y="0"/>
                </a:lnTo>
                <a:lnTo>
                  <a:pt x="99289" y="24"/>
                </a:lnTo>
                <a:lnTo>
                  <a:pt x="99367" y="146"/>
                </a:lnTo>
                <a:lnTo>
                  <a:pt x="99441" y="317"/>
                </a:lnTo>
                <a:lnTo>
                  <a:pt x="99514" y="561"/>
                </a:lnTo>
                <a:lnTo>
                  <a:pt x="99583" y="854"/>
                </a:lnTo>
                <a:lnTo>
                  <a:pt x="99651" y="1244"/>
                </a:lnTo>
                <a:lnTo>
                  <a:pt x="99711" y="1659"/>
                </a:lnTo>
                <a:lnTo>
                  <a:pt x="99769" y="2146"/>
                </a:lnTo>
                <a:lnTo>
                  <a:pt x="99822" y="2683"/>
                </a:lnTo>
                <a:lnTo>
                  <a:pt x="99866" y="3244"/>
                </a:lnTo>
                <a:lnTo>
                  <a:pt x="99908" y="3878"/>
                </a:lnTo>
                <a:lnTo>
                  <a:pt x="99940" y="4512"/>
                </a:lnTo>
                <a:lnTo>
                  <a:pt x="99966" y="5195"/>
                </a:lnTo>
                <a:lnTo>
                  <a:pt x="99984" y="5878"/>
                </a:lnTo>
                <a:lnTo>
                  <a:pt x="99997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7" y="93390"/>
                </a:lnTo>
                <a:lnTo>
                  <a:pt x="99984" y="94122"/>
                </a:lnTo>
                <a:lnTo>
                  <a:pt x="99966" y="94805"/>
                </a:lnTo>
                <a:lnTo>
                  <a:pt x="99940" y="95488"/>
                </a:lnTo>
                <a:lnTo>
                  <a:pt x="99908" y="96122"/>
                </a:lnTo>
                <a:lnTo>
                  <a:pt x="99866" y="96756"/>
                </a:lnTo>
                <a:lnTo>
                  <a:pt x="99822" y="97317"/>
                </a:lnTo>
                <a:lnTo>
                  <a:pt x="99769" y="97854"/>
                </a:lnTo>
                <a:lnTo>
                  <a:pt x="99711" y="98341"/>
                </a:lnTo>
                <a:lnTo>
                  <a:pt x="99651" y="98756"/>
                </a:lnTo>
                <a:lnTo>
                  <a:pt x="99583" y="99146"/>
                </a:lnTo>
                <a:lnTo>
                  <a:pt x="99514" y="99439"/>
                </a:lnTo>
                <a:lnTo>
                  <a:pt x="99441" y="99683"/>
                </a:lnTo>
                <a:lnTo>
                  <a:pt x="99367" y="99854"/>
                </a:lnTo>
                <a:lnTo>
                  <a:pt x="99289" y="99976"/>
                </a:lnTo>
                <a:lnTo>
                  <a:pt x="99213" y="100000"/>
                </a:lnTo>
                <a:lnTo>
                  <a:pt x="787" y="100000"/>
                </a:lnTo>
                <a:lnTo>
                  <a:pt x="711" y="99976"/>
                </a:lnTo>
                <a:lnTo>
                  <a:pt x="633" y="99854"/>
                </a:lnTo>
                <a:lnTo>
                  <a:pt x="559" y="99683"/>
                </a:lnTo>
                <a:lnTo>
                  <a:pt x="486" y="99439"/>
                </a:lnTo>
                <a:lnTo>
                  <a:pt x="417" y="99146"/>
                </a:lnTo>
                <a:lnTo>
                  <a:pt x="349" y="98756"/>
                </a:lnTo>
                <a:lnTo>
                  <a:pt x="289" y="98341"/>
                </a:lnTo>
                <a:lnTo>
                  <a:pt x="231" y="97854"/>
                </a:lnTo>
                <a:lnTo>
                  <a:pt x="178" y="97317"/>
                </a:lnTo>
                <a:lnTo>
                  <a:pt x="134" y="96756"/>
                </a:lnTo>
                <a:lnTo>
                  <a:pt x="92" y="96122"/>
                </a:lnTo>
                <a:lnTo>
                  <a:pt x="60" y="95488"/>
                </a:lnTo>
                <a:lnTo>
                  <a:pt x="34" y="94805"/>
                </a:lnTo>
                <a:lnTo>
                  <a:pt x="16" y="94122"/>
                </a:lnTo>
                <a:lnTo>
                  <a:pt x="3" y="93390"/>
                </a:lnTo>
                <a:lnTo>
                  <a:pt x="0" y="92683"/>
                </a:lnTo>
                <a:lnTo>
                  <a:pt x="0" y="7317"/>
                </a:lnTo>
                <a:lnTo>
                  <a:pt x="3" y="6610"/>
                </a:lnTo>
                <a:lnTo>
                  <a:pt x="16" y="5878"/>
                </a:lnTo>
                <a:lnTo>
                  <a:pt x="34" y="5195"/>
                </a:lnTo>
                <a:lnTo>
                  <a:pt x="60" y="4512"/>
                </a:lnTo>
                <a:lnTo>
                  <a:pt x="92" y="3878"/>
                </a:lnTo>
                <a:lnTo>
                  <a:pt x="134" y="3244"/>
                </a:lnTo>
                <a:lnTo>
                  <a:pt x="178" y="2683"/>
                </a:lnTo>
                <a:lnTo>
                  <a:pt x="231" y="2146"/>
                </a:lnTo>
                <a:lnTo>
                  <a:pt x="289" y="1659"/>
                </a:lnTo>
                <a:lnTo>
                  <a:pt x="349" y="1244"/>
                </a:lnTo>
                <a:lnTo>
                  <a:pt x="417" y="854"/>
                </a:lnTo>
                <a:lnTo>
                  <a:pt x="486" y="561"/>
                </a:lnTo>
                <a:lnTo>
                  <a:pt x="559" y="317"/>
                </a:lnTo>
                <a:lnTo>
                  <a:pt x="633" y="146"/>
                </a:lnTo>
                <a:lnTo>
                  <a:pt x="711" y="24"/>
                </a:lnTo>
                <a:lnTo>
                  <a:pt x="787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5750-33"/>
          <p:cNvSpPr/>
          <p:nvPr/>
        </p:nvSpPr>
        <p:spPr>
          <a:xfrm>
            <a:off x="621506" y="3228975"/>
            <a:ext cx="35719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6"/>
                </a:lnTo>
                <a:lnTo>
                  <a:pt x="64393" y="142"/>
                </a:lnTo>
                <a:lnTo>
                  <a:pt x="56777" y="319"/>
                </a:lnTo>
                <a:lnTo>
                  <a:pt x="49385" y="564"/>
                </a:lnTo>
                <a:lnTo>
                  <a:pt x="42288" y="875"/>
                </a:lnTo>
                <a:lnTo>
                  <a:pt x="35554" y="1248"/>
                </a:lnTo>
                <a:lnTo>
                  <a:pt x="29249" y="1681"/>
                </a:lnTo>
                <a:lnTo>
                  <a:pt x="23431" y="2170"/>
                </a:lnTo>
                <a:lnTo>
                  <a:pt x="18159" y="2708"/>
                </a:lnTo>
                <a:lnTo>
                  <a:pt x="13482" y="3292"/>
                </a:lnTo>
                <a:lnTo>
                  <a:pt x="9446" y="3916"/>
                </a:lnTo>
                <a:lnTo>
                  <a:pt x="6090" y="4573"/>
                </a:lnTo>
                <a:lnTo>
                  <a:pt x="3445" y="5257"/>
                </a:lnTo>
                <a:lnTo>
                  <a:pt x="1537" y="5962"/>
                </a:lnTo>
                <a:lnTo>
                  <a:pt x="385" y="6681"/>
                </a:lnTo>
                <a:lnTo>
                  <a:pt x="0" y="7407"/>
                </a:lnTo>
                <a:lnTo>
                  <a:pt x="0" y="92593"/>
                </a:lnTo>
                <a:lnTo>
                  <a:pt x="385" y="93319"/>
                </a:lnTo>
                <a:lnTo>
                  <a:pt x="1537" y="94038"/>
                </a:lnTo>
                <a:lnTo>
                  <a:pt x="3445" y="94743"/>
                </a:lnTo>
                <a:lnTo>
                  <a:pt x="6090" y="95427"/>
                </a:lnTo>
                <a:lnTo>
                  <a:pt x="9446" y="96084"/>
                </a:lnTo>
                <a:lnTo>
                  <a:pt x="13482" y="96708"/>
                </a:lnTo>
                <a:lnTo>
                  <a:pt x="18159" y="97292"/>
                </a:lnTo>
                <a:lnTo>
                  <a:pt x="23431" y="97830"/>
                </a:lnTo>
                <a:lnTo>
                  <a:pt x="29249" y="98319"/>
                </a:lnTo>
                <a:lnTo>
                  <a:pt x="35554" y="98752"/>
                </a:lnTo>
                <a:lnTo>
                  <a:pt x="42288" y="99125"/>
                </a:lnTo>
                <a:lnTo>
                  <a:pt x="49385" y="99436"/>
                </a:lnTo>
                <a:lnTo>
                  <a:pt x="56777" y="99681"/>
                </a:lnTo>
                <a:lnTo>
                  <a:pt x="64393" y="99858"/>
                </a:lnTo>
                <a:lnTo>
                  <a:pt x="72159" y="99964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8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5744-20"/>
          <p:cNvSpPr/>
          <p:nvPr/>
        </p:nvSpPr>
        <p:spPr>
          <a:xfrm>
            <a:off x="4672013" y="1414463"/>
            <a:ext cx="4071938" cy="2378869"/>
          </a:xfrm>
          <a:prstGeom prst="roundRect">
            <a:avLst>
              <a:gd name="adj" fmla="val 160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el-1789439835745-23"/>
          <p:cNvSpPr/>
          <p:nvPr/>
        </p:nvSpPr>
        <p:spPr>
          <a:xfrm>
            <a:off x="4672013" y="1414463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9439835750-30"/>
          <p:cNvCxnSpPr/>
          <p:nvPr/>
        </p:nvCxnSpPr>
        <p:spPr>
          <a:xfrm>
            <a:off x="4893469" y="2021681"/>
            <a:ext cx="362902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9439835759-54"/>
          <p:cNvSpPr/>
          <p:nvPr/>
        </p:nvSpPr>
        <p:spPr>
          <a:xfrm>
            <a:off x="4893469" y="1628775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5819-64"/>
          <p:cNvSpPr/>
          <p:nvPr/>
        </p:nvSpPr>
        <p:spPr>
          <a:xfrm>
            <a:off x="4992588" y="1710928"/>
            <a:ext cx="101798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273" y="0"/>
                </a:moveTo>
                <a:lnTo>
                  <a:pt x="24273" y="0"/>
                </a:lnTo>
                <a:cubicBezTo>
                  <a:pt x="21909" y="0"/>
                  <a:pt x="19970" y="595"/>
                  <a:pt x="18455" y="1786"/>
                </a:cubicBezTo>
                <a:lnTo>
                  <a:pt x="18455" y="1786"/>
                </a:lnTo>
                <a:lnTo>
                  <a:pt x="18455" y="1786"/>
                </a:lnTo>
                <a:cubicBezTo>
                  <a:pt x="16939" y="2976"/>
                  <a:pt x="16182" y="4500"/>
                  <a:pt x="16182" y="6357"/>
                </a:cubicBezTo>
                <a:lnTo>
                  <a:pt x="16182" y="6357"/>
                </a:lnTo>
                <a:lnTo>
                  <a:pt x="16182" y="25429"/>
                </a:lnTo>
                <a:lnTo>
                  <a:pt x="32364" y="25429"/>
                </a:lnTo>
                <a:lnTo>
                  <a:pt x="32364" y="6357"/>
                </a:lnTo>
                <a:cubicBezTo>
                  <a:pt x="32364" y="4500"/>
                  <a:pt x="31606" y="2976"/>
                  <a:pt x="30091" y="1786"/>
                </a:cubicBezTo>
                <a:lnTo>
                  <a:pt x="30091" y="1786"/>
                </a:lnTo>
                <a:cubicBezTo>
                  <a:pt x="28576" y="595"/>
                  <a:pt x="26636" y="0"/>
                  <a:pt x="24273" y="0"/>
                </a:cubicBezTo>
                <a:lnTo>
                  <a:pt x="24273" y="0"/>
                </a:lnTo>
                <a:moveTo>
                  <a:pt x="72909" y="0"/>
                </a:moveTo>
                <a:lnTo>
                  <a:pt x="72909" y="0"/>
                </a:lnTo>
                <a:cubicBezTo>
                  <a:pt x="70545" y="0"/>
                  <a:pt x="68606" y="595"/>
                  <a:pt x="67091" y="1786"/>
                </a:cubicBezTo>
                <a:lnTo>
                  <a:pt x="67091" y="1786"/>
                </a:lnTo>
                <a:lnTo>
                  <a:pt x="67091" y="1786"/>
                </a:lnTo>
                <a:cubicBezTo>
                  <a:pt x="65576" y="2976"/>
                  <a:pt x="64818" y="4500"/>
                  <a:pt x="64818" y="6357"/>
                </a:cubicBezTo>
                <a:lnTo>
                  <a:pt x="64818" y="6357"/>
                </a:lnTo>
                <a:lnTo>
                  <a:pt x="64818" y="25429"/>
                </a:lnTo>
                <a:lnTo>
                  <a:pt x="81000" y="25429"/>
                </a:lnTo>
                <a:lnTo>
                  <a:pt x="81000" y="6357"/>
                </a:lnTo>
                <a:cubicBezTo>
                  <a:pt x="81000" y="4500"/>
                  <a:pt x="80242" y="2976"/>
                  <a:pt x="78727" y="1786"/>
                </a:cubicBezTo>
                <a:lnTo>
                  <a:pt x="78727" y="1786"/>
                </a:lnTo>
                <a:cubicBezTo>
                  <a:pt x="77212" y="595"/>
                  <a:pt x="75273" y="0"/>
                  <a:pt x="72909" y="0"/>
                </a:cubicBezTo>
                <a:lnTo>
                  <a:pt x="72909" y="0"/>
                </a:lnTo>
                <a:moveTo>
                  <a:pt x="8091" y="31786"/>
                </a:moveTo>
                <a:lnTo>
                  <a:pt x="8091" y="31786"/>
                </a:lnTo>
                <a:cubicBezTo>
                  <a:pt x="5727" y="31786"/>
                  <a:pt x="3788" y="32381"/>
                  <a:pt x="2273" y="33571"/>
                </a:cubicBezTo>
                <a:lnTo>
                  <a:pt x="2273" y="33571"/>
                </a:lnTo>
                <a:lnTo>
                  <a:pt x="2273" y="33571"/>
                </a:lnTo>
                <a:cubicBezTo>
                  <a:pt x="758" y="34762"/>
                  <a:pt x="0" y="36286"/>
                  <a:pt x="0" y="38143"/>
                </a:cubicBezTo>
                <a:lnTo>
                  <a:pt x="0" y="38143"/>
                </a:lnTo>
                <a:cubicBezTo>
                  <a:pt x="0" y="40000"/>
                  <a:pt x="758" y="41524"/>
                  <a:pt x="2273" y="42714"/>
                </a:cubicBezTo>
                <a:lnTo>
                  <a:pt x="2273" y="42714"/>
                </a:lnTo>
                <a:cubicBezTo>
                  <a:pt x="3788" y="43905"/>
                  <a:pt x="5727" y="44500"/>
                  <a:pt x="8091" y="44500"/>
                </a:cubicBezTo>
                <a:lnTo>
                  <a:pt x="8091" y="44500"/>
                </a:lnTo>
                <a:lnTo>
                  <a:pt x="8091" y="50929"/>
                </a:lnTo>
                <a:cubicBezTo>
                  <a:pt x="8273" y="58738"/>
                  <a:pt x="11394" y="65476"/>
                  <a:pt x="17455" y="71143"/>
                </a:cubicBezTo>
                <a:lnTo>
                  <a:pt x="17455" y="71143"/>
                </a:lnTo>
                <a:cubicBezTo>
                  <a:pt x="23333" y="76857"/>
                  <a:pt x="31000" y="80500"/>
                  <a:pt x="40455" y="82071"/>
                </a:cubicBezTo>
                <a:lnTo>
                  <a:pt x="40455" y="82071"/>
                </a:lnTo>
                <a:lnTo>
                  <a:pt x="40455" y="95429"/>
                </a:lnTo>
                <a:cubicBezTo>
                  <a:pt x="40455" y="97286"/>
                  <a:pt x="41212" y="98810"/>
                  <a:pt x="42727" y="100000"/>
                </a:cubicBezTo>
                <a:lnTo>
                  <a:pt x="42727" y="100000"/>
                </a:lnTo>
                <a:cubicBezTo>
                  <a:pt x="44242" y="101190"/>
                  <a:pt x="46182" y="101786"/>
                  <a:pt x="48545" y="101786"/>
                </a:cubicBezTo>
                <a:lnTo>
                  <a:pt x="48545" y="101786"/>
                </a:lnTo>
                <a:cubicBezTo>
                  <a:pt x="50909" y="101786"/>
                  <a:pt x="52848" y="101190"/>
                  <a:pt x="54364" y="100000"/>
                </a:cubicBezTo>
                <a:lnTo>
                  <a:pt x="54364" y="100000"/>
                </a:lnTo>
                <a:cubicBezTo>
                  <a:pt x="55879" y="98810"/>
                  <a:pt x="56636" y="97286"/>
                  <a:pt x="56636" y="95429"/>
                </a:cubicBezTo>
                <a:lnTo>
                  <a:pt x="56636" y="95429"/>
                </a:lnTo>
                <a:lnTo>
                  <a:pt x="56636" y="82071"/>
                </a:lnTo>
                <a:cubicBezTo>
                  <a:pt x="66091" y="80500"/>
                  <a:pt x="73788" y="76857"/>
                  <a:pt x="79727" y="71143"/>
                </a:cubicBezTo>
                <a:lnTo>
                  <a:pt x="79727" y="71143"/>
                </a:lnTo>
                <a:cubicBezTo>
                  <a:pt x="85788" y="65476"/>
                  <a:pt x="88909" y="58738"/>
                  <a:pt x="89091" y="50929"/>
                </a:cubicBezTo>
                <a:lnTo>
                  <a:pt x="89091" y="50929"/>
                </a:lnTo>
                <a:lnTo>
                  <a:pt x="89091" y="44500"/>
                </a:lnTo>
                <a:cubicBezTo>
                  <a:pt x="91455" y="44500"/>
                  <a:pt x="93394" y="43905"/>
                  <a:pt x="94909" y="42714"/>
                </a:cubicBezTo>
                <a:lnTo>
                  <a:pt x="94909" y="42714"/>
                </a:lnTo>
                <a:cubicBezTo>
                  <a:pt x="96424" y="41524"/>
                  <a:pt x="97182" y="40000"/>
                  <a:pt x="97182" y="38143"/>
                </a:cubicBezTo>
                <a:lnTo>
                  <a:pt x="97182" y="38143"/>
                </a:lnTo>
                <a:cubicBezTo>
                  <a:pt x="97182" y="36286"/>
                  <a:pt x="96424" y="34762"/>
                  <a:pt x="94909" y="33571"/>
                </a:cubicBezTo>
                <a:lnTo>
                  <a:pt x="94909" y="33571"/>
                </a:lnTo>
                <a:cubicBezTo>
                  <a:pt x="93394" y="32381"/>
                  <a:pt x="91455" y="31786"/>
                  <a:pt x="89091" y="31786"/>
                </a:cubicBezTo>
                <a:lnTo>
                  <a:pt x="89091" y="31786"/>
                </a:lnTo>
                <a:lnTo>
                  <a:pt x="8091" y="31786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5754-45"/>
          <p:cNvSpPr/>
          <p:nvPr/>
        </p:nvSpPr>
        <p:spPr>
          <a:xfrm>
            <a:off x="7822964" y="1682353"/>
            <a:ext cx="699529" cy="192881"/>
          </a:xfrm>
          <a:prstGeom prst="roundRect">
            <a:avLst>
              <a:gd name="adj" fmla="val 9877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5749-27"/>
          <p:cNvSpPr/>
          <p:nvPr/>
        </p:nvSpPr>
        <p:spPr>
          <a:xfrm>
            <a:off x="4893469" y="2128838"/>
            <a:ext cx="3629025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7" y="0"/>
                </a:moveTo>
                <a:lnTo>
                  <a:pt x="99213" y="0"/>
                </a:lnTo>
                <a:lnTo>
                  <a:pt x="99289" y="21"/>
                </a:lnTo>
                <a:lnTo>
                  <a:pt x="99367" y="128"/>
                </a:lnTo>
                <a:lnTo>
                  <a:pt x="99441" y="277"/>
                </a:lnTo>
                <a:lnTo>
                  <a:pt x="99514" y="489"/>
                </a:lnTo>
                <a:lnTo>
                  <a:pt x="99583" y="745"/>
                </a:lnTo>
                <a:lnTo>
                  <a:pt x="99651" y="1085"/>
                </a:lnTo>
                <a:lnTo>
                  <a:pt x="99711" y="1447"/>
                </a:lnTo>
                <a:lnTo>
                  <a:pt x="99769" y="1872"/>
                </a:lnTo>
                <a:lnTo>
                  <a:pt x="99822" y="2340"/>
                </a:lnTo>
                <a:lnTo>
                  <a:pt x="99866" y="2830"/>
                </a:lnTo>
                <a:lnTo>
                  <a:pt x="99908" y="3383"/>
                </a:lnTo>
                <a:lnTo>
                  <a:pt x="99940" y="3936"/>
                </a:lnTo>
                <a:lnTo>
                  <a:pt x="99966" y="4532"/>
                </a:lnTo>
                <a:lnTo>
                  <a:pt x="99984" y="5128"/>
                </a:lnTo>
                <a:lnTo>
                  <a:pt x="99997" y="5766"/>
                </a:lnTo>
                <a:lnTo>
                  <a:pt x="100000" y="6383"/>
                </a:lnTo>
                <a:lnTo>
                  <a:pt x="100000" y="93617"/>
                </a:lnTo>
                <a:lnTo>
                  <a:pt x="99997" y="94234"/>
                </a:lnTo>
                <a:lnTo>
                  <a:pt x="99984" y="94872"/>
                </a:lnTo>
                <a:lnTo>
                  <a:pt x="99966" y="95468"/>
                </a:lnTo>
                <a:lnTo>
                  <a:pt x="99940" y="96064"/>
                </a:lnTo>
                <a:lnTo>
                  <a:pt x="99908" y="96617"/>
                </a:lnTo>
                <a:lnTo>
                  <a:pt x="99866" y="97170"/>
                </a:lnTo>
                <a:lnTo>
                  <a:pt x="99822" y="97660"/>
                </a:lnTo>
                <a:lnTo>
                  <a:pt x="99769" y="98128"/>
                </a:lnTo>
                <a:lnTo>
                  <a:pt x="99711" y="98553"/>
                </a:lnTo>
                <a:lnTo>
                  <a:pt x="99651" y="98915"/>
                </a:lnTo>
                <a:lnTo>
                  <a:pt x="99583" y="99255"/>
                </a:lnTo>
                <a:lnTo>
                  <a:pt x="99514" y="99511"/>
                </a:lnTo>
                <a:lnTo>
                  <a:pt x="99441" y="99723"/>
                </a:lnTo>
                <a:lnTo>
                  <a:pt x="99367" y="99872"/>
                </a:lnTo>
                <a:lnTo>
                  <a:pt x="99289" y="99979"/>
                </a:lnTo>
                <a:lnTo>
                  <a:pt x="99213" y="100000"/>
                </a:lnTo>
                <a:lnTo>
                  <a:pt x="787" y="100000"/>
                </a:lnTo>
                <a:lnTo>
                  <a:pt x="711" y="99979"/>
                </a:lnTo>
                <a:lnTo>
                  <a:pt x="633" y="99872"/>
                </a:lnTo>
                <a:lnTo>
                  <a:pt x="559" y="99723"/>
                </a:lnTo>
                <a:lnTo>
                  <a:pt x="486" y="99511"/>
                </a:lnTo>
                <a:lnTo>
                  <a:pt x="417" y="99255"/>
                </a:lnTo>
                <a:lnTo>
                  <a:pt x="349" y="98915"/>
                </a:lnTo>
                <a:lnTo>
                  <a:pt x="289" y="98553"/>
                </a:lnTo>
                <a:lnTo>
                  <a:pt x="231" y="98128"/>
                </a:lnTo>
                <a:lnTo>
                  <a:pt x="178" y="97660"/>
                </a:lnTo>
                <a:lnTo>
                  <a:pt x="134" y="97170"/>
                </a:lnTo>
                <a:lnTo>
                  <a:pt x="92" y="96617"/>
                </a:lnTo>
                <a:lnTo>
                  <a:pt x="60" y="96064"/>
                </a:lnTo>
                <a:lnTo>
                  <a:pt x="34" y="95468"/>
                </a:lnTo>
                <a:lnTo>
                  <a:pt x="16" y="94872"/>
                </a:lnTo>
                <a:lnTo>
                  <a:pt x="3" y="94234"/>
                </a:lnTo>
                <a:lnTo>
                  <a:pt x="0" y="93617"/>
                </a:lnTo>
                <a:lnTo>
                  <a:pt x="0" y="6383"/>
                </a:lnTo>
                <a:lnTo>
                  <a:pt x="3" y="5766"/>
                </a:lnTo>
                <a:lnTo>
                  <a:pt x="16" y="5128"/>
                </a:lnTo>
                <a:lnTo>
                  <a:pt x="34" y="4532"/>
                </a:lnTo>
                <a:lnTo>
                  <a:pt x="60" y="3936"/>
                </a:lnTo>
                <a:lnTo>
                  <a:pt x="92" y="3383"/>
                </a:lnTo>
                <a:lnTo>
                  <a:pt x="134" y="2830"/>
                </a:lnTo>
                <a:lnTo>
                  <a:pt x="178" y="2340"/>
                </a:lnTo>
                <a:lnTo>
                  <a:pt x="231" y="1872"/>
                </a:lnTo>
                <a:lnTo>
                  <a:pt x="289" y="1447"/>
                </a:lnTo>
                <a:lnTo>
                  <a:pt x="349" y="1085"/>
                </a:lnTo>
                <a:lnTo>
                  <a:pt x="417" y="745"/>
                </a:lnTo>
                <a:lnTo>
                  <a:pt x="486" y="489"/>
                </a:lnTo>
                <a:lnTo>
                  <a:pt x="559" y="277"/>
                </a:lnTo>
                <a:lnTo>
                  <a:pt x="633" y="128"/>
                </a:lnTo>
                <a:lnTo>
                  <a:pt x="711" y="21"/>
                </a:lnTo>
                <a:lnTo>
                  <a:pt x="787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5750-34"/>
          <p:cNvSpPr/>
          <p:nvPr/>
        </p:nvSpPr>
        <p:spPr>
          <a:xfrm>
            <a:off x="4893469" y="2128838"/>
            <a:ext cx="35719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1"/>
                </a:lnTo>
                <a:lnTo>
                  <a:pt x="64393" y="122"/>
                </a:lnTo>
                <a:lnTo>
                  <a:pt x="56777" y="273"/>
                </a:lnTo>
                <a:lnTo>
                  <a:pt x="49385" y="483"/>
                </a:lnTo>
                <a:lnTo>
                  <a:pt x="42288" y="750"/>
                </a:lnTo>
                <a:lnTo>
                  <a:pt x="35554" y="1070"/>
                </a:lnTo>
                <a:lnTo>
                  <a:pt x="29249" y="1441"/>
                </a:lnTo>
                <a:lnTo>
                  <a:pt x="23431" y="1860"/>
                </a:lnTo>
                <a:lnTo>
                  <a:pt x="18159" y="2321"/>
                </a:lnTo>
                <a:lnTo>
                  <a:pt x="13482" y="2822"/>
                </a:lnTo>
                <a:lnTo>
                  <a:pt x="9446" y="3356"/>
                </a:lnTo>
                <a:lnTo>
                  <a:pt x="6090" y="3919"/>
                </a:lnTo>
                <a:lnTo>
                  <a:pt x="3445" y="4506"/>
                </a:lnTo>
                <a:lnTo>
                  <a:pt x="1537" y="5111"/>
                </a:lnTo>
                <a:lnTo>
                  <a:pt x="385" y="5727"/>
                </a:lnTo>
                <a:lnTo>
                  <a:pt x="0" y="6349"/>
                </a:lnTo>
                <a:lnTo>
                  <a:pt x="0" y="93651"/>
                </a:lnTo>
                <a:lnTo>
                  <a:pt x="385" y="94273"/>
                </a:lnTo>
                <a:lnTo>
                  <a:pt x="1537" y="94889"/>
                </a:lnTo>
                <a:lnTo>
                  <a:pt x="3445" y="95494"/>
                </a:lnTo>
                <a:lnTo>
                  <a:pt x="6090" y="96081"/>
                </a:lnTo>
                <a:lnTo>
                  <a:pt x="9446" y="96644"/>
                </a:lnTo>
                <a:lnTo>
                  <a:pt x="13482" y="97178"/>
                </a:lnTo>
                <a:lnTo>
                  <a:pt x="18159" y="97679"/>
                </a:lnTo>
                <a:lnTo>
                  <a:pt x="23431" y="98140"/>
                </a:lnTo>
                <a:lnTo>
                  <a:pt x="29249" y="98559"/>
                </a:lnTo>
                <a:lnTo>
                  <a:pt x="35554" y="98930"/>
                </a:lnTo>
                <a:lnTo>
                  <a:pt x="42288" y="99250"/>
                </a:lnTo>
                <a:lnTo>
                  <a:pt x="49385" y="99517"/>
                </a:lnTo>
                <a:lnTo>
                  <a:pt x="56777" y="99727"/>
                </a:lnTo>
                <a:lnTo>
                  <a:pt x="64393" y="99878"/>
                </a:lnTo>
                <a:lnTo>
                  <a:pt x="72159" y="99969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3651"/>
                </a:lnTo>
                <a:lnTo>
                  <a:pt x="100000" y="6349"/>
                </a:lnTo>
                <a:lnTo>
                  <a:pt x="100000" y="6349"/>
                </a:lnTo>
                <a:lnTo>
                  <a:pt x="8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5749-28"/>
          <p:cNvSpPr/>
          <p:nvPr/>
        </p:nvSpPr>
        <p:spPr>
          <a:xfrm>
            <a:off x="4893469" y="2678906"/>
            <a:ext cx="3629025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7" y="0"/>
                </a:moveTo>
                <a:lnTo>
                  <a:pt x="99213" y="0"/>
                </a:lnTo>
                <a:lnTo>
                  <a:pt x="99289" y="21"/>
                </a:lnTo>
                <a:lnTo>
                  <a:pt x="99367" y="128"/>
                </a:lnTo>
                <a:lnTo>
                  <a:pt x="99441" y="277"/>
                </a:lnTo>
                <a:lnTo>
                  <a:pt x="99514" y="489"/>
                </a:lnTo>
                <a:lnTo>
                  <a:pt x="99583" y="745"/>
                </a:lnTo>
                <a:lnTo>
                  <a:pt x="99651" y="1085"/>
                </a:lnTo>
                <a:lnTo>
                  <a:pt x="99711" y="1447"/>
                </a:lnTo>
                <a:lnTo>
                  <a:pt x="99769" y="1872"/>
                </a:lnTo>
                <a:lnTo>
                  <a:pt x="99822" y="2340"/>
                </a:lnTo>
                <a:lnTo>
                  <a:pt x="99866" y="2830"/>
                </a:lnTo>
                <a:lnTo>
                  <a:pt x="99908" y="3383"/>
                </a:lnTo>
                <a:lnTo>
                  <a:pt x="99940" y="3936"/>
                </a:lnTo>
                <a:lnTo>
                  <a:pt x="99966" y="4532"/>
                </a:lnTo>
                <a:lnTo>
                  <a:pt x="99984" y="5128"/>
                </a:lnTo>
                <a:lnTo>
                  <a:pt x="99997" y="5766"/>
                </a:lnTo>
                <a:lnTo>
                  <a:pt x="100000" y="6383"/>
                </a:lnTo>
                <a:lnTo>
                  <a:pt x="100000" y="93617"/>
                </a:lnTo>
                <a:lnTo>
                  <a:pt x="99997" y="94234"/>
                </a:lnTo>
                <a:lnTo>
                  <a:pt x="99984" y="94872"/>
                </a:lnTo>
                <a:lnTo>
                  <a:pt x="99966" y="95468"/>
                </a:lnTo>
                <a:lnTo>
                  <a:pt x="99940" y="96064"/>
                </a:lnTo>
                <a:lnTo>
                  <a:pt x="99908" y="96617"/>
                </a:lnTo>
                <a:lnTo>
                  <a:pt x="99866" y="97170"/>
                </a:lnTo>
                <a:lnTo>
                  <a:pt x="99822" y="97660"/>
                </a:lnTo>
                <a:lnTo>
                  <a:pt x="99769" y="98128"/>
                </a:lnTo>
                <a:lnTo>
                  <a:pt x="99711" y="98553"/>
                </a:lnTo>
                <a:lnTo>
                  <a:pt x="99651" y="98915"/>
                </a:lnTo>
                <a:lnTo>
                  <a:pt x="99583" y="99255"/>
                </a:lnTo>
                <a:lnTo>
                  <a:pt x="99514" y="99511"/>
                </a:lnTo>
                <a:lnTo>
                  <a:pt x="99441" y="99723"/>
                </a:lnTo>
                <a:lnTo>
                  <a:pt x="99367" y="99872"/>
                </a:lnTo>
                <a:lnTo>
                  <a:pt x="99289" y="99979"/>
                </a:lnTo>
                <a:lnTo>
                  <a:pt x="99213" y="100000"/>
                </a:lnTo>
                <a:lnTo>
                  <a:pt x="787" y="100000"/>
                </a:lnTo>
                <a:lnTo>
                  <a:pt x="711" y="99979"/>
                </a:lnTo>
                <a:lnTo>
                  <a:pt x="633" y="99872"/>
                </a:lnTo>
                <a:lnTo>
                  <a:pt x="559" y="99723"/>
                </a:lnTo>
                <a:lnTo>
                  <a:pt x="486" y="99511"/>
                </a:lnTo>
                <a:lnTo>
                  <a:pt x="417" y="99255"/>
                </a:lnTo>
                <a:lnTo>
                  <a:pt x="349" y="98915"/>
                </a:lnTo>
                <a:lnTo>
                  <a:pt x="289" y="98553"/>
                </a:lnTo>
                <a:lnTo>
                  <a:pt x="231" y="98128"/>
                </a:lnTo>
                <a:lnTo>
                  <a:pt x="178" y="97660"/>
                </a:lnTo>
                <a:lnTo>
                  <a:pt x="134" y="97170"/>
                </a:lnTo>
                <a:lnTo>
                  <a:pt x="92" y="96617"/>
                </a:lnTo>
                <a:lnTo>
                  <a:pt x="60" y="96064"/>
                </a:lnTo>
                <a:lnTo>
                  <a:pt x="34" y="95468"/>
                </a:lnTo>
                <a:lnTo>
                  <a:pt x="16" y="94872"/>
                </a:lnTo>
                <a:lnTo>
                  <a:pt x="3" y="94234"/>
                </a:lnTo>
                <a:lnTo>
                  <a:pt x="0" y="93617"/>
                </a:lnTo>
                <a:lnTo>
                  <a:pt x="0" y="6383"/>
                </a:lnTo>
                <a:lnTo>
                  <a:pt x="3" y="5766"/>
                </a:lnTo>
                <a:lnTo>
                  <a:pt x="16" y="5128"/>
                </a:lnTo>
                <a:lnTo>
                  <a:pt x="34" y="4532"/>
                </a:lnTo>
                <a:lnTo>
                  <a:pt x="60" y="3936"/>
                </a:lnTo>
                <a:lnTo>
                  <a:pt x="92" y="3383"/>
                </a:lnTo>
                <a:lnTo>
                  <a:pt x="134" y="2830"/>
                </a:lnTo>
                <a:lnTo>
                  <a:pt x="178" y="2340"/>
                </a:lnTo>
                <a:lnTo>
                  <a:pt x="231" y="1872"/>
                </a:lnTo>
                <a:lnTo>
                  <a:pt x="289" y="1447"/>
                </a:lnTo>
                <a:lnTo>
                  <a:pt x="349" y="1085"/>
                </a:lnTo>
                <a:lnTo>
                  <a:pt x="417" y="745"/>
                </a:lnTo>
                <a:lnTo>
                  <a:pt x="486" y="489"/>
                </a:lnTo>
                <a:lnTo>
                  <a:pt x="559" y="277"/>
                </a:lnTo>
                <a:lnTo>
                  <a:pt x="633" y="128"/>
                </a:lnTo>
                <a:lnTo>
                  <a:pt x="711" y="21"/>
                </a:lnTo>
                <a:lnTo>
                  <a:pt x="787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5750-35"/>
          <p:cNvSpPr/>
          <p:nvPr/>
        </p:nvSpPr>
        <p:spPr>
          <a:xfrm>
            <a:off x="4893469" y="2678906"/>
            <a:ext cx="35719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1"/>
                </a:lnTo>
                <a:lnTo>
                  <a:pt x="64393" y="122"/>
                </a:lnTo>
                <a:lnTo>
                  <a:pt x="56777" y="273"/>
                </a:lnTo>
                <a:lnTo>
                  <a:pt x="49385" y="483"/>
                </a:lnTo>
                <a:lnTo>
                  <a:pt x="42288" y="750"/>
                </a:lnTo>
                <a:lnTo>
                  <a:pt x="35554" y="1070"/>
                </a:lnTo>
                <a:lnTo>
                  <a:pt x="29249" y="1441"/>
                </a:lnTo>
                <a:lnTo>
                  <a:pt x="23431" y="1860"/>
                </a:lnTo>
                <a:lnTo>
                  <a:pt x="18159" y="2321"/>
                </a:lnTo>
                <a:lnTo>
                  <a:pt x="13482" y="2822"/>
                </a:lnTo>
                <a:lnTo>
                  <a:pt x="9446" y="3356"/>
                </a:lnTo>
                <a:lnTo>
                  <a:pt x="6090" y="3919"/>
                </a:lnTo>
                <a:lnTo>
                  <a:pt x="3445" y="4506"/>
                </a:lnTo>
                <a:lnTo>
                  <a:pt x="1537" y="5111"/>
                </a:lnTo>
                <a:lnTo>
                  <a:pt x="385" y="5727"/>
                </a:lnTo>
                <a:lnTo>
                  <a:pt x="0" y="6349"/>
                </a:lnTo>
                <a:lnTo>
                  <a:pt x="0" y="93651"/>
                </a:lnTo>
                <a:lnTo>
                  <a:pt x="385" y="94273"/>
                </a:lnTo>
                <a:lnTo>
                  <a:pt x="1537" y="94889"/>
                </a:lnTo>
                <a:lnTo>
                  <a:pt x="3445" y="95494"/>
                </a:lnTo>
                <a:lnTo>
                  <a:pt x="6090" y="96081"/>
                </a:lnTo>
                <a:lnTo>
                  <a:pt x="9446" y="96644"/>
                </a:lnTo>
                <a:lnTo>
                  <a:pt x="13482" y="97178"/>
                </a:lnTo>
                <a:lnTo>
                  <a:pt x="18159" y="97679"/>
                </a:lnTo>
                <a:lnTo>
                  <a:pt x="23431" y="98140"/>
                </a:lnTo>
                <a:lnTo>
                  <a:pt x="29249" y="98559"/>
                </a:lnTo>
                <a:lnTo>
                  <a:pt x="35554" y="98930"/>
                </a:lnTo>
                <a:lnTo>
                  <a:pt x="42288" y="99250"/>
                </a:lnTo>
                <a:lnTo>
                  <a:pt x="49385" y="99517"/>
                </a:lnTo>
                <a:lnTo>
                  <a:pt x="56777" y="99727"/>
                </a:lnTo>
                <a:lnTo>
                  <a:pt x="64393" y="99878"/>
                </a:lnTo>
                <a:lnTo>
                  <a:pt x="72159" y="99969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3651"/>
                </a:lnTo>
                <a:lnTo>
                  <a:pt x="100000" y="6349"/>
                </a:lnTo>
                <a:lnTo>
                  <a:pt x="100000" y="6349"/>
                </a:lnTo>
                <a:lnTo>
                  <a:pt x="8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5818-62"/>
          <p:cNvSpPr/>
          <p:nvPr/>
        </p:nvSpPr>
        <p:spPr>
          <a:xfrm>
            <a:off x="4922044" y="333970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42167" y="65667"/>
                </a:moveTo>
                <a:lnTo>
                  <a:pt x="42167" y="65667"/>
                </a:lnTo>
                <a:lnTo>
                  <a:pt x="46917" y="65667"/>
                </a:lnTo>
                <a:lnTo>
                  <a:pt x="46917" y="53167"/>
                </a:lnTo>
                <a:lnTo>
                  <a:pt x="42167" y="53167"/>
                </a:lnTo>
                <a:cubicBezTo>
                  <a:pt x="39333" y="52889"/>
                  <a:pt x="37778" y="51306"/>
                  <a:pt x="37500" y="48417"/>
                </a:cubicBezTo>
                <a:lnTo>
                  <a:pt x="37500" y="48417"/>
                </a:lnTo>
                <a:cubicBezTo>
                  <a:pt x="37778" y="45583"/>
                  <a:pt x="39333" y="44028"/>
                  <a:pt x="42167" y="43750"/>
                </a:cubicBezTo>
                <a:lnTo>
                  <a:pt x="42167" y="43750"/>
                </a:lnTo>
                <a:lnTo>
                  <a:pt x="51583" y="43750"/>
                </a:lnTo>
                <a:cubicBezTo>
                  <a:pt x="54417" y="44028"/>
                  <a:pt x="55972" y="45583"/>
                  <a:pt x="56250" y="48417"/>
                </a:cubicBezTo>
                <a:lnTo>
                  <a:pt x="56250" y="48417"/>
                </a:lnTo>
                <a:lnTo>
                  <a:pt x="56250" y="65667"/>
                </a:lnTo>
                <a:lnTo>
                  <a:pt x="57833" y="65667"/>
                </a:lnTo>
                <a:cubicBezTo>
                  <a:pt x="60667" y="65889"/>
                  <a:pt x="62222" y="67444"/>
                  <a:pt x="62500" y="70333"/>
                </a:cubicBezTo>
                <a:lnTo>
                  <a:pt x="62500" y="70333"/>
                </a:lnTo>
                <a:cubicBezTo>
                  <a:pt x="62222" y="73167"/>
                  <a:pt x="60667" y="74722"/>
                  <a:pt x="57833" y="75000"/>
                </a:cubicBezTo>
                <a:lnTo>
                  <a:pt x="57833" y="75000"/>
                </a:lnTo>
                <a:lnTo>
                  <a:pt x="42167" y="75000"/>
                </a:lnTo>
                <a:cubicBezTo>
                  <a:pt x="39333" y="74722"/>
                  <a:pt x="37778" y="73167"/>
                  <a:pt x="37500" y="70333"/>
                </a:cubicBezTo>
                <a:lnTo>
                  <a:pt x="37500" y="70333"/>
                </a:lnTo>
                <a:cubicBezTo>
                  <a:pt x="37778" y="67444"/>
                  <a:pt x="39333" y="65889"/>
                  <a:pt x="42167" y="65667"/>
                </a:cubicBezTo>
                <a:lnTo>
                  <a:pt x="42167" y="65667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33" y="25000"/>
                  <a:pt x="53333" y="25583"/>
                  <a:pt x="54500" y="26750"/>
                </a:cubicBezTo>
                <a:lnTo>
                  <a:pt x="54500" y="26750"/>
                </a:lnTo>
                <a:lnTo>
                  <a:pt x="54500" y="26750"/>
                </a:lnTo>
                <a:cubicBezTo>
                  <a:pt x="55667" y="27917"/>
                  <a:pt x="56250" y="29417"/>
                  <a:pt x="56250" y="31250"/>
                </a:cubicBezTo>
                <a:lnTo>
                  <a:pt x="56250" y="31250"/>
                </a:lnTo>
                <a:cubicBezTo>
                  <a:pt x="56250" y="33083"/>
                  <a:pt x="55667" y="34583"/>
                  <a:pt x="54500" y="35750"/>
                </a:cubicBezTo>
                <a:lnTo>
                  <a:pt x="54500" y="35750"/>
                </a:lnTo>
                <a:cubicBezTo>
                  <a:pt x="53333" y="36917"/>
                  <a:pt x="51833" y="37500"/>
                  <a:pt x="50000" y="37500"/>
                </a:cubicBezTo>
                <a:lnTo>
                  <a:pt x="50000" y="37500"/>
                </a:lnTo>
                <a:cubicBezTo>
                  <a:pt x="48167" y="37500"/>
                  <a:pt x="46667" y="36917"/>
                  <a:pt x="45500" y="35750"/>
                </a:cubicBezTo>
                <a:lnTo>
                  <a:pt x="45500" y="35750"/>
                </a:lnTo>
                <a:cubicBezTo>
                  <a:pt x="44333" y="34583"/>
                  <a:pt x="43750" y="33083"/>
                  <a:pt x="43750" y="31250"/>
                </a:cubicBezTo>
                <a:lnTo>
                  <a:pt x="43750" y="31250"/>
                </a:lnTo>
                <a:cubicBezTo>
                  <a:pt x="43750" y="29417"/>
                  <a:pt x="44333" y="27917"/>
                  <a:pt x="45500" y="26750"/>
                </a:cubicBezTo>
                <a:lnTo>
                  <a:pt x="45500" y="26750"/>
                </a:lnTo>
                <a:cubicBezTo>
                  <a:pt x="46667" y="25583"/>
                  <a:pt x="48167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5742-14"/>
          <p:cNvSpPr/>
          <p:nvPr/>
        </p:nvSpPr>
        <p:spPr>
          <a:xfrm>
            <a:off x="400050" y="3993356"/>
            <a:ext cx="8343900" cy="485775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3" name="el-1789439835742-16"/>
          <p:cNvSpPr/>
          <p:nvPr/>
        </p:nvSpPr>
        <p:spPr>
          <a:xfrm>
            <a:off x="400050" y="3993356"/>
            <a:ext cx="4286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3"/>
                </a:lnTo>
                <a:lnTo>
                  <a:pt x="47314" y="253"/>
                </a:lnTo>
                <a:lnTo>
                  <a:pt x="41154" y="448"/>
                </a:lnTo>
                <a:lnTo>
                  <a:pt x="35240" y="695"/>
                </a:lnTo>
                <a:lnTo>
                  <a:pt x="29629" y="991"/>
                </a:lnTo>
                <a:lnTo>
                  <a:pt x="24374" y="1335"/>
                </a:lnTo>
                <a:lnTo>
                  <a:pt x="19526" y="1723"/>
                </a:lnTo>
                <a:lnTo>
                  <a:pt x="15133" y="2151"/>
                </a:lnTo>
                <a:lnTo>
                  <a:pt x="11235" y="2614"/>
                </a:lnTo>
                <a:lnTo>
                  <a:pt x="7872" y="3109"/>
                </a:lnTo>
                <a:lnTo>
                  <a:pt x="5075" y="3631"/>
                </a:lnTo>
                <a:lnTo>
                  <a:pt x="2871" y="4175"/>
                </a:lnTo>
                <a:lnTo>
                  <a:pt x="1281" y="4735"/>
                </a:lnTo>
                <a:lnTo>
                  <a:pt x="321" y="5306"/>
                </a:lnTo>
                <a:lnTo>
                  <a:pt x="0" y="5882"/>
                </a:lnTo>
                <a:lnTo>
                  <a:pt x="0" y="94118"/>
                </a:lnTo>
                <a:lnTo>
                  <a:pt x="321" y="94694"/>
                </a:lnTo>
                <a:lnTo>
                  <a:pt x="1281" y="95265"/>
                </a:lnTo>
                <a:lnTo>
                  <a:pt x="2871" y="95825"/>
                </a:lnTo>
                <a:lnTo>
                  <a:pt x="5075" y="96369"/>
                </a:lnTo>
                <a:lnTo>
                  <a:pt x="7872" y="96891"/>
                </a:lnTo>
                <a:lnTo>
                  <a:pt x="11235" y="97386"/>
                </a:lnTo>
                <a:lnTo>
                  <a:pt x="15133" y="97849"/>
                </a:lnTo>
                <a:lnTo>
                  <a:pt x="19526" y="98277"/>
                </a:lnTo>
                <a:lnTo>
                  <a:pt x="24374" y="98665"/>
                </a:lnTo>
                <a:lnTo>
                  <a:pt x="29629" y="99009"/>
                </a:lnTo>
                <a:lnTo>
                  <a:pt x="35240" y="99305"/>
                </a:lnTo>
                <a:lnTo>
                  <a:pt x="41154" y="99552"/>
                </a:lnTo>
                <a:lnTo>
                  <a:pt x="47314" y="99747"/>
                </a:lnTo>
                <a:lnTo>
                  <a:pt x="53661" y="99887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118"/>
                </a:lnTo>
                <a:lnTo>
                  <a:pt x="100000" y="5882"/>
                </a:lnTo>
                <a:lnTo>
                  <a:pt x="100000" y="588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5745-21"/>
          <p:cNvSpPr/>
          <p:nvPr/>
        </p:nvSpPr>
        <p:spPr>
          <a:xfrm>
            <a:off x="628650" y="4100513"/>
            <a:ext cx="271463" cy="271463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5818-61"/>
          <p:cNvSpPr/>
          <p:nvPr/>
        </p:nvSpPr>
        <p:spPr>
          <a:xfrm>
            <a:off x="722635" y="4175522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573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9439835738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9439835739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9" name="el-1789439835739-8"/>
          <p:cNvSpPr txBox="1"/>
          <p:nvPr/>
        </p:nvSpPr>
        <p:spPr>
          <a:xfrm>
            <a:off x="3748236" y="157163"/>
            <a:ext cx="190023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防化值班室插座设置（二）</a:t>
            </a:r>
            <a:endParaRPr/>
          </a:p>
        </p:txBody>
      </p:sp>
      <p:sp>
        <p:nvSpPr>
          <p:cNvPr id="40" name="el-1789439835739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· 照明系统</a:t>
            </a:r>
            <a:endParaRPr/>
          </a:p>
        </p:txBody>
      </p:sp>
      <p:sp>
        <p:nvSpPr>
          <p:cNvPr id="41" name="el-1789439835743-17"/>
          <p:cNvSpPr txBox="1"/>
          <p:nvPr/>
        </p:nvSpPr>
        <p:spPr>
          <a:xfrm>
            <a:off x="873323" y="935831"/>
            <a:ext cx="2463165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适用工程：</a:t>
            </a:r>
            <a:r>
              <a:rPr b="1" sz="1060" spc="28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二等人员掩蔽所</a:t>
            </a: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防化值班室</a:t>
            </a:r>
            <a:endParaRPr/>
          </a:p>
        </p:txBody>
      </p:sp>
      <p:sp>
        <p:nvSpPr>
          <p:cNvPr id="42" name="el-1789439835751-37"/>
          <p:cNvSpPr txBox="1"/>
          <p:nvPr/>
        </p:nvSpPr>
        <p:spPr>
          <a:xfrm>
            <a:off x="1007269" y="1682353"/>
            <a:ext cx="102655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三相四孔插座</a:t>
            </a:r>
            <a:endParaRPr/>
          </a:p>
        </p:txBody>
      </p:sp>
      <p:sp>
        <p:nvSpPr>
          <p:cNvPr id="43" name="el-1789439835751-38"/>
          <p:cNvSpPr txBox="1"/>
          <p:nvPr/>
        </p:nvSpPr>
        <p:spPr>
          <a:xfrm>
            <a:off x="3721894" y="1710928"/>
            <a:ext cx="59864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动力电源</a:t>
            </a:r>
            <a:endParaRPr/>
          </a:p>
        </p:txBody>
      </p:sp>
      <p:sp>
        <p:nvSpPr>
          <p:cNvPr id="44" name="el-1789439835755-48"/>
          <p:cNvSpPr txBox="1"/>
          <p:nvPr/>
        </p:nvSpPr>
        <p:spPr>
          <a:xfrm>
            <a:off x="800100" y="2268141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规格</a:t>
            </a:r>
            <a:endParaRPr/>
          </a:p>
        </p:txBody>
      </p:sp>
      <p:sp>
        <p:nvSpPr>
          <p:cNvPr id="45" name="el-1789439835752-40"/>
          <p:cNvSpPr txBox="1"/>
          <p:nvPr/>
        </p:nvSpPr>
        <p:spPr>
          <a:xfrm>
            <a:off x="2890093" y="2228850"/>
            <a:ext cx="200137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AC 380V 16A</a:t>
            </a:r>
            <a:endParaRPr/>
          </a:p>
        </p:txBody>
      </p:sp>
      <p:sp>
        <p:nvSpPr>
          <p:cNvPr id="46" name="el-1789439835755-49"/>
          <p:cNvSpPr txBox="1"/>
          <p:nvPr/>
        </p:nvSpPr>
        <p:spPr>
          <a:xfrm>
            <a:off x="800100" y="2818209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数量</a:t>
            </a:r>
            <a:endParaRPr/>
          </a:p>
        </p:txBody>
      </p:sp>
      <p:sp>
        <p:nvSpPr>
          <p:cNvPr id="47" name="el-1789439835752-41"/>
          <p:cNvSpPr txBox="1"/>
          <p:nvPr/>
        </p:nvSpPr>
        <p:spPr>
          <a:xfrm>
            <a:off x="3864434" y="2778919"/>
            <a:ext cx="43267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</a:t>
            </a:r>
            <a:r>
              <a:rPr b="1" sz="4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84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个</a:t>
            </a:r>
            <a:endParaRPr/>
          </a:p>
        </p:txBody>
      </p:sp>
      <p:sp>
        <p:nvSpPr>
          <p:cNvPr id="48" name="el-1789439835756-50"/>
          <p:cNvSpPr txBox="1"/>
          <p:nvPr/>
        </p:nvSpPr>
        <p:spPr>
          <a:xfrm>
            <a:off x="800100" y="3336131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配套</a:t>
            </a:r>
            <a:endParaRPr/>
          </a:p>
        </p:txBody>
      </p:sp>
      <p:sp>
        <p:nvSpPr>
          <p:cNvPr id="49" name="el-1789439835753-42"/>
          <p:cNvSpPr txBox="1"/>
          <p:nvPr/>
        </p:nvSpPr>
        <p:spPr>
          <a:xfrm>
            <a:off x="3419624" y="3328988"/>
            <a:ext cx="87948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断路器 </a:t>
            </a:r>
            <a:r>
              <a:rPr b="1" sz="112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</a:t>
            </a:r>
            <a:r>
              <a:rPr b="1" sz="4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84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个</a:t>
            </a:r>
            <a:endParaRPr/>
          </a:p>
        </p:txBody>
      </p:sp>
      <p:sp>
        <p:nvSpPr>
          <p:cNvPr id="50" name="el-1789439835753-43"/>
          <p:cNvSpPr txBox="1"/>
          <p:nvPr/>
        </p:nvSpPr>
        <p:spPr>
          <a:xfrm>
            <a:off x="5279231" y="1682353"/>
            <a:ext cx="102655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单相三孔插座</a:t>
            </a:r>
            <a:endParaRPr/>
          </a:p>
        </p:txBody>
      </p:sp>
      <p:sp>
        <p:nvSpPr>
          <p:cNvPr id="51" name="el-1789439835753-44"/>
          <p:cNvSpPr txBox="1"/>
          <p:nvPr/>
        </p:nvSpPr>
        <p:spPr>
          <a:xfrm>
            <a:off x="7922977" y="1710928"/>
            <a:ext cx="797542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220V电源</a:t>
            </a:r>
            <a:endParaRPr/>
          </a:p>
        </p:txBody>
      </p:sp>
      <p:sp>
        <p:nvSpPr>
          <p:cNvPr id="52" name="el-1789439835756-51"/>
          <p:cNvSpPr txBox="1"/>
          <p:nvPr/>
        </p:nvSpPr>
        <p:spPr>
          <a:xfrm>
            <a:off x="5072063" y="2268141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规格</a:t>
            </a:r>
            <a:endParaRPr/>
          </a:p>
        </p:txBody>
      </p:sp>
      <p:sp>
        <p:nvSpPr>
          <p:cNvPr id="53" name="el-1789439835754-46"/>
          <p:cNvSpPr txBox="1"/>
          <p:nvPr/>
        </p:nvSpPr>
        <p:spPr>
          <a:xfrm>
            <a:off x="7162056" y="2228850"/>
            <a:ext cx="1981944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AC 220V 10A</a:t>
            </a:r>
            <a:endParaRPr/>
          </a:p>
        </p:txBody>
      </p:sp>
      <p:sp>
        <p:nvSpPr>
          <p:cNvPr id="54" name="el-1789439835756-52"/>
          <p:cNvSpPr txBox="1"/>
          <p:nvPr/>
        </p:nvSpPr>
        <p:spPr>
          <a:xfrm>
            <a:off x="5072063" y="2818209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数量</a:t>
            </a:r>
            <a:endParaRPr/>
          </a:p>
        </p:txBody>
      </p:sp>
      <p:sp>
        <p:nvSpPr>
          <p:cNvPr id="55" name="el-1789439835755-47"/>
          <p:cNvSpPr txBox="1"/>
          <p:nvPr/>
        </p:nvSpPr>
        <p:spPr>
          <a:xfrm>
            <a:off x="8136396" y="2778919"/>
            <a:ext cx="43267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5</a:t>
            </a:r>
            <a:r>
              <a:rPr b="1" sz="4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84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个</a:t>
            </a:r>
            <a:endParaRPr/>
          </a:p>
        </p:txBody>
      </p:sp>
      <p:sp>
        <p:nvSpPr>
          <p:cNvPr id="56" name="el-1789439835751-36"/>
          <p:cNvSpPr txBox="1"/>
          <p:nvPr/>
        </p:nvSpPr>
        <p:spPr>
          <a:xfrm>
            <a:off x="5122069" y="3300413"/>
            <a:ext cx="201882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上述系统可设置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组合式插座箱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一个</a:t>
            </a:r>
            <a:endParaRPr/>
          </a:p>
        </p:txBody>
      </p:sp>
      <p:sp>
        <p:nvSpPr>
          <p:cNvPr id="57" name="el-1789439835743-18"/>
          <p:cNvSpPr txBox="1"/>
          <p:nvPr/>
        </p:nvSpPr>
        <p:spPr>
          <a:xfrm>
            <a:off x="1014413" y="4139803"/>
            <a:ext cx="488859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配置要求：二等人员掩蔽所防化值班室须满足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动力设备 + 通信检测设备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的用电需求</a:t>
            </a:r>
            <a:endParaRPr/>
          </a:p>
        </p:txBody>
      </p:sp>
      <p:sp>
        <p:nvSpPr>
          <p:cNvPr id="58" name="el-1789439835740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9" name="el-1789439835739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照明系统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60" name="el-1789439835740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9439835740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69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5715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5716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5717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5718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5719-13"/>
          <p:cNvSpPr/>
          <p:nvPr/>
        </p:nvSpPr>
        <p:spPr>
          <a:xfrm>
            <a:off x="400050" y="1073683"/>
            <a:ext cx="8343900" cy="678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4"/>
                </a:lnTo>
                <a:lnTo>
                  <a:pt x="99725" y="85"/>
                </a:lnTo>
                <a:lnTo>
                  <a:pt x="99757" y="183"/>
                </a:lnTo>
                <a:lnTo>
                  <a:pt x="99789" y="324"/>
                </a:lnTo>
                <a:lnTo>
                  <a:pt x="99818" y="493"/>
                </a:lnTo>
                <a:lnTo>
                  <a:pt x="99848" y="718"/>
                </a:lnTo>
                <a:lnTo>
                  <a:pt x="99874" y="958"/>
                </a:lnTo>
                <a:lnTo>
                  <a:pt x="99900" y="1239"/>
                </a:lnTo>
                <a:lnTo>
                  <a:pt x="99922" y="1549"/>
                </a:lnTo>
                <a:lnTo>
                  <a:pt x="99942" y="1873"/>
                </a:lnTo>
                <a:lnTo>
                  <a:pt x="99960" y="2239"/>
                </a:lnTo>
                <a:lnTo>
                  <a:pt x="99974" y="2606"/>
                </a:lnTo>
                <a:lnTo>
                  <a:pt x="99985" y="3000"/>
                </a:lnTo>
                <a:lnTo>
                  <a:pt x="99993" y="3394"/>
                </a:lnTo>
                <a:lnTo>
                  <a:pt x="99999" y="3817"/>
                </a:lnTo>
                <a:lnTo>
                  <a:pt x="100000" y="4225"/>
                </a:lnTo>
                <a:lnTo>
                  <a:pt x="100000" y="95775"/>
                </a:lnTo>
                <a:lnTo>
                  <a:pt x="99999" y="96183"/>
                </a:lnTo>
                <a:lnTo>
                  <a:pt x="99993" y="96606"/>
                </a:lnTo>
                <a:lnTo>
                  <a:pt x="99985" y="97000"/>
                </a:lnTo>
                <a:lnTo>
                  <a:pt x="99974" y="97394"/>
                </a:lnTo>
                <a:lnTo>
                  <a:pt x="99960" y="97761"/>
                </a:lnTo>
                <a:lnTo>
                  <a:pt x="99942" y="98127"/>
                </a:lnTo>
                <a:lnTo>
                  <a:pt x="99922" y="98451"/>
                </a:lnTo>
                <a:lnTo>
                  <a:pt x="99900" y="98761"/>
                </a:lnTo>
                <a:lnTo>
                  <a:pt x="99874" y="99042"/>
                </a:lnTo>
                <a:lnTo>
                  <a:pt x="99848" y="99282"/>
                </a:lnTo>
                <a:lnTo>
                  <a:pt x="99818" y="99507"/>
                </a:lnTo>
                <a:lnTo>
                  <a:pt x="99789" y="99676"/>
                </a:lnTo>
                <a:lnTo>
                  <a:pt x="99757" y="99817"/>
                </a:lnTo>
                <a:lnTo>
                  <a:pt x="99725" y="99915"/>
                </a:lnTo>
                <a:lnTo>
                  <a:pt x="99691" y="9998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6"/>
                </a:lnTo>
                <a:lnTo>
                  <a:pt x="275" y="99915"/>
                </a:lnTo>
                <a:lnTo>
                  <a:pt x="243" y="99817"/>
                </a:lnTo>
                <a:lnTo>
                  <a:pt x="211" y="99676"/>
                </a:lnTo>
                <a:lnTo>
                  <a:pt x="182" y="99507"/>
                </a:lnTo>
                <a:lnTo>
                  <a:pt x="152" y="99282"/>
                </a:lnTo>
                <a:lnTo>
                  <a:pt x="126" y="99042"/>
                </a:lnTo>
                <a:lnTo>
                  <a:pt x="100" y="98761"/>
                </a:lnTo>
                <a:lnTo>
                  <a:pt x="78" y="98451"/>
                </a:lnTo>
                <a:lnTo>
                  <a:pt x="58" y="98127"/>
                </a:lnTo>
                <a:lnTo>
                  <a:pt x="40" y="97761"/>
                </a:lnTo>
                <a:lnTo>
                  <a:pt x="26" y="97394"/>
                </a:lnTo>
                <a:lnTo>
                  <a:pt x="15" y="97000"/>
                </a:lnTo>
                <a:lnTo>
                  <a:pt x="7" y="96606"/>
                </a:lnTo>
                <a:lnTo>
                  <a:pt x="1" y="96183"/>
                </a:lnTo>
                <a:lnTo>
                  <a:pt x="0" y="95775"/>
                </a:lnTo>
                <a:lnTo>
                  <a:pt x="0" y="4225"/>
                </a:lnTo>
                <a:lnTo>
                  <a:pt x="1" y="3817"/>
                </a:lnTo>
                <a:lnTo>
                  <a:pt x="7" y="3394"/>
                </a:lnTo>
                <a:lnTo>
                  <a:pt x="15" y="3000"/>
                </a:lnTo>
                <a:lnTo>
                  <a:pt x="26" y="2606"/>
                </a:lnTo>
                <a:lnTo>
                  <a:pt x="40" y="2239"/>
                </a:lnTo>
                <a:lnTo>
                  <a:pt x="58" y="1873"/>
                </a:lnTo>
                <a:lnTo>
                  <a:pt x="78" y="1549"/>
                </a:lnTo>
                <a:lnTo>
                  <a:pt x="100" y="1239"/>
                </a:lnTo>
                <a:lnTo>
                  <a:pt x="126" y="958"/>
                </a:lnTo>
                <a:lnTo>
                  <a:pt x="152" y="718"/>
                </a:lnTo>
                <a:lnTo>
                  <a:pt x="182" y="493"/>
                </a:lnTo>
                <a:lnTo>
                  <a:pt x="211" y="324"/>
                </a:lnTo>
                <a:lnTo>
                  <a:pt x="243" y="183"/>
                </a:lnTo>
                <a:lnTo>
                  <a:pt x="275" y="85"/>
                </a:lnTo>
                <a:lnTo>
                  <a:pt x="309" y="1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5719-15"/>
          <p:cNvSpPr/>
          <p:nvPr/>
        </p:nvSpPr>
        <p:spPr>
          <a:xfrm>
            <a:off x="400050" y="1073683"/>
            <a:ext cx="42863" cy="678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0"/>
                </a:lnTo>
                <a:lnTo>
                  <a:pt x="53661" y="81"/>
                </a:lnTo>
                <a:lnTo>
                  <a:pt x="47314" y="181"/>
                </a:lnTo>
                <a:lnTo>
                  <a:pt x="41154" y="321"/>
                </a:lnTo>
                <a:lnTo>
                  <a:pt x="35240" y="497"/>
                </a:lnTo>
                <a:lnTo>
                  <a:pt x="29629" y="710"/>
                </a:lnTo>
                <a:lnTo>
                  <a:pt x="24374" y="956"/>
                </a:lnTo>
                <a:lnTo>
                  <a:pt x="19526" y="1233"/>
                </a:lnTo>
                <a:lnTo>
                  <a:pt x="15133" y="1539"/>
                </a:lnTo>
                <a:lnTo>
                  <a:pt x="11235" y="1871"/>
                </a:lnTo>
                <a:lnTo>
                  <a:pt x="7872" y="2226"/>
                </a:lnTo>
                <a:lnTo>
                  <a:pt x="5075" y="2599"/>
                </a:lnTo>
                <a:lnTo>
                  <a:pt x="2871" y="2988"/>
                </a:lnTo>
                <a:lnTo>
                  <a:pt x="1281" y="3389"/>
                </a:lnTo>
                <a:lnTo>
                  <a:pt x="321" y="3798"/>
                </a:lnTo>
                <a:lnTo>
                  <a:pt x="0" y="4211"/>
                </a:lnTo>
                <a:lnTo>
                  <a:pt x="0" y="95789"/>
                </a:lnTo>
                <a:lnTo>
                  <a:pt x="321" y="96202"/>
                </a:lnTo>
                <a:lnTo>
                  <a:pt x="1281" y="96611"/>
                </a:lnTo>
                <a:lnTo>
                  <a:pt x="2871" y="97012"/>
                </a:lnTo>
                <a:lnTo>
                  <a:pt x="5075" y="97401"/>
                </a:lnTo>
                <a:lnTo>
                  <a:pt x="7872" y="97774"/>
                </a:lnTo>
                <a:lnTo>
                  <a:pt x="11235" y="98129"/>
                </a:lnTo>
                <a:lnTo>
                  <a:pt x="15133" y="98461"/>
                </a:lnTo>
                <a:lnTo>
                  <a:pt x="19526" y="98767"/>
                </a:lnTo>
                <a:lnTo>
                  <a:pt x="24374" y="99044"/>
                </a:lnTo>
                <a:lnTo>
                  <a:pt x="29629" y="99290"/>
                </a:lnTo>
                <a:lnTo>
                  <a:pt x="35240" y="99503"/>
                </a:lnTo>
                <a:lnTo>
                  <a:pt x="41154" y="99679"/>
                </a:lnTo>
                <a:lnTo>
                  <a:pt x="47314" y="99819"/>
                </a:lnTo>
                <a:lnTo>
                  <a:pt x="53661" y="99919"/>
                </a:lnTo>
                <a:lnTo>
                  <a:pt x="60132" y="9998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789"/>
                </a:lnTo>
                <a:lnTo>
                  <a:pt x="100000" y="4211"/>
                </a:lnTo>
                <a:lnTo>
                  <a:pt x="100000" y="421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5722-19"/>
          <p:cNvSpPr/>
          <p:nvPr/>
        </p:nvSpPr>
        <p:spPr>
          <a:xfrm>
            <a:off x="642938" y="1241561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5793-51"/>
          <p:cNvSpPr/>
          <p:nvPr/>
        </p:nvSpPr>
        <p:spPr>
          <a:xfrm>
            <a:off x="760363" y="1334430"/>
            <a:ext cx="108049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824"/>
                </a:moveTo>
                <a:lnTo>
                  <a:pt x="75000" y="72824"/>
                </a:lnTo>
                <a:cubicBezTo>
                  <a:pt x="78333" y="66980"/>
                  <a:pt x="83121" y="61608"/>
                  <a:pt x="89364" y="56706"/>
                </a:cubicBezTo>
                <a:lnTo>
                  <a:pt x="89364" y="56706"/>
                </a:lnTo>
                <a:lnTo>
                  <a:pt x="89364" y="56706"/>
                </a:lnTo>
                <a:cubicBezTo>
                  <a:pt x="89364" y="56549"/>
                  <a:pt x="89364" y="56471"/>
                  <a:pt x="89364" y="56471"/>
                </a:cubicBezTo>
                <a:lnTo>
                  <a:pt x="89364" y="56471"/>
                </a:lnTo>
                <a:lnTo>
                  <a:pt x="89364" y="56471"/>
                </a:lnTo>
                <a:cubicBezTo>
                  <a:pt x="90939" y="55098"/>
                  <a:pt x="92485" y="53706"/>
                  <a:pt x="94000" y="52294"/>
                </a:cubicBezTo>
                <a:lnTo>
                  <a:pt x="94000" y="52294"/>
                </a:lnTo>
                <a:cubicBezTo>
                  <a:pt x="99879" y="46882"/>
                  <a:pt x="102909" y="40569"/>
                  <a:pt x="103091" y="33353"/>
                </a:cubicBezTo>
                <a:lnTo>
                  <a:pt x="103091" y="33353"/>
                </a:lnTo>
                <a:cubicBezTo>
                  <a:pt x="102727" y="23863"/>
                  <a:pt x="97667" y="16039"/>
                  <a:pt x="87909" y="9882"/>
                </a:cubicBezTo>
                <a:lnTo>
                  <a:pt x="87909" y="9882"/>
                </a:lnTo>
                <a:cubicBezTo>
                  <a:pt x="78333" y="3529"/>
                  <a:pt x="66212" y="235"/>
                  <a:pt x="51545" y="0"/>
                </a:cubicBezTo>
                <a:lnTo>
                  <a:pt x="51545" y="0"/>
                </a:lnTo>
                <a:cubicBezTo>
                  <a:pt x="36879" y="235"/>
                  <a:pt x="24788" y="3529"/>
                  <a:pt x="15273" y="9882"/>
                </a:cubicBezTo>
                <a:lnTo>
                  <a:pt x="15273" y="9882"/>
                </a:lnTo>
                <a:cubicBezTo>
                  <a:pt x="5455" y="16039"/>
                  <a:pt x="364" y="23863"/>
                  <a:pt x="0" y="33353"/>
                </a:cubicBezTo>
                <a:lnTo>
                  <a:pt x="0" y="33353"/>
                </a:lnTo>
                <a:cubicBezTo>
                  <a:pt x="182" y="40569"/>
                  <a:pt x="3212" y="46882"/>
                  <a:pt x="9091" y="52294"/>
                </a:cubicBezTo>
                <a:lnTo>
                  <a:pt x="9091" y="52294"/>
                </a:lnTo>
                <a:cubicBezTo>
                  <a:pt x="10667" y="53706"/>
                  <a:pt x="12212" y="55039"/>
                  <a:pt x="13727" y="56294"/>
                </a:cubicBezTo>
                <a:lnTo>
                  <a:pt x="13727" y="56294"/>
                </a:lnTo>
                <a:cubicBezTo>
                  <a:pt x="13727" y="56412"/>
                  <a:pt x="13727" y="56471"/>
                  <a:pt x="13727" y="56471"/>
                </a:cubicBezTo>
                <a:lnTo>
                  <a:pt x="13727" y="56471"/>
                </a:lnTo>
                <a:lnTo>
                  <a:pt x="13727" y="56471"/>
                </a:lnTo>
                <a:cubicBezTo>
                  <a:pt x="20030" y="61412"/>
                  <a:pt x="24818" y="66863"/>
                  <a:pt x="28091" y="72824"/>
                </a:cubicBezTo>
                <a:lnTo>
                  <a:pt x="28091" y="72824"/>
                </a:lnTo>
                <a:lnTo>
                  <a:pt x="75000" y="72824"/>
                </a:lnTo>
                <a:moveTo>
                  <a:pt x="51545" y="97059"/>
                </a:moveTo>
                <a:lnTo>
                  <a:pt x="51545" y="97059"/>
                </a:lnTo>
                <a:cubicBezTo>
                  <a:pt x="58212" y="96941"/>
                  <a:pt x="63788" y="95490"/>
                  <a:pt x="68273" y="92706"/>
                </a:cubicBezTo>
                <a:lnTo>
                  <a:pt x="68273" y="92706"/>
                </a:lnTo>
                <a:lnTo>
                  <a:pt x="68273" y="92706"/>
                </a:lnTo>
                <a:cubicBezTo>
                  <a:pt x="72576" y="89804"/>
                  <a:pt x="74818" y="86196"/>
                  <a:pt x="75000" y="81882"/>
                </a:cubicBezTo>
                <a:lnTo>
                  <a:pt x="75000" y="81882"/>
                </a:lnTo>
                <a:lnTo>
                  <a:pt x="75000" y="78882"/>
                </a:lnTo>
                <a:lnTo>
                  <a:pt x="28091" y="78882"/>
                </a:lnTo>
                <a:lnTo>
                  <a:pt x="28091" y="81882"/>
                </a:lnTo>
                <a:cubicBezTo>
                  <a:pt x="28333" y="86196"/>
                  <a:pt x="30576" y="89804"/>
                  <a:pt x="34818" y="92706"/>
                </a:cubicBezTo>
                <a:lnTo>
                  <a:pt x="34818" y="92706"/>
                </a:lnTo>
                <a:cubicBezTo>
                  <a:pt x="39364" y="95490"/>
                  <a:pt x="44939" y="96941"/>
                  <a:pt x="51545" y="97059"/>
                </a:cubicBezTo>
                <a:lnTo>
                  <a:pt x="51545" y="97059"/>
                </a:lnTo>
                <a:moveTo>
                  <a:pt x="28091" y="33353"/>
                </a:moveTo>
                <a:lnTo>
                  <a:pt x="28091" y="33353"/>
                </a:lnTo>
                <a:cubicBezTo>
                  <a:pt x="27909" y="35275"/>
                  <a:pt x="26364" y="36294"/>
                  <a:pt x="23455" y="36412"/>
                </a:cubicBezTo>
                <a:lnTo>
                  <a:pt x="23455" y="36412"/>
                </a:lnTo>
                <a:cubicBezTo>
                  <a:pt x="20485" y="36294"/>
                  <a:pt x="18909" y="35275"/>
                  <a:pt x="18727" y="33353"/>
                </a:cubicBezTo>
                <a:lnTo>
                  <a:pt x="18727" y="33353"/>
                </a:lnTo>
                <a:cubicBezTo>
                  <a:pt x="18909" y="27314"/>
                  <a:pt x="22152" y="22333"/>
                  <a:pt x="28455" y="18412"/>
                </a:cubicBezTo>
                <a:lnTo>
                  <a:pt x="28455" y="18412"/>
                </a:lnTo>
                <a:cubicBezTo>
                  <a:pt x="34515" y="14333"/>
                  <a:pt x="42212" y="12235"/>
                  <a:pt x="51545" y="12118"/>
                </a:cubicBezTo>
                <a:lnTo>
                  <a:pt x="51545" y="12118"/>
                </a:lnTo>
                <a:cubicBezTo>
                  <a:pt x="54515" y="12235"/>
                  <a:pt x="56091" y="13255"/>
                  <a:pt x="56273" y="15176"/>
                </a:cubicBezTo>
                <a:lnTo>
                  <a:pt x="56273" y="15176"/>
                </a:lnTo>
                <a:cubicBezTo>
                  <a:pt x="56091" y="17059"/>
                  <a:pt x="54515" y="18059"/>
                  <a:pt x="51545" y="18176"/>
                </a:cubicBezTo>
                <a:lnTo>
                  <a:pt x="51545" y="18176"/>
                </a:lnTo>
                <a:cubicBezTo>
                  <a:pt x="44939" y="18333"/>
                  <a:pt x="39364" y="19784"/>
                  <a:pt x="34818" y="22529"/>
                </a:cubicBezTo>
                <a:lnTo>
                  <a:pt x="34818" y="22529"/>
                </a:lnTo>
                <a:cubicBezTo>
                  <a:pt x="30576" y="25471"/>
                  <a:pt x="28333" y="29078"/>
                  <a:pt x="28091" y="33353"/>
                </a:cubicBezTo>
                <a:lnTo>
                  <a:pt x="28091" y="3335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5721-17"/>
          <p:cNvSpPr/>
          <p:nvPr/>
        </p:nvSpPr>
        <p:spPr>
          <a:xfrm>
            <a:off x="400050" y="1952365"/>
            <a:ext cx="4071938" cy="1574416"/>
          </a:xfrm>
          <a:prstGeom prst="roundRect">
            <a:avLst>
              <a:gd name="adj" fmla="val 242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1" name="el-1789439835724-23"/>
          <p:cNvCxnSpPr/>
          <p:nvPr/>
        </p:nvCxnSpPr>
        <p:spPr>
          <a:xfrm>
            <a:off x="592931" y="2481002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5727-27"/>
          <p:cNvSpPr/>
          <p:nvPr/>
        </p:nvSpPr>
        <p:spPr>
          <a:xfrm>
            <a:off x="592931" y="2116671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5798-53"/>
          <p:cNvSpPr/>
          <p:nvPr/>
        </p:nvSpPr>
        <p:spPr>
          <a:xfrm>
            <a:off x="660350" y="2191680"/>
            <a:ext cx="13662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857" y="10538"/>
                </a:moveTo>
                <a:lnTo>
                  <a:pt x="100857" y="10538"/>
                </a:lnTo>
                <a:cubicBezTo>
                  <a:pt x="101905" y="9256"/>
                  <a:pt x="102429" y="7795"/>
                  <a:pt x="102429" y="6154"/>
                </a:cubicBezTo>
                <a:lnTo>
                  <a:pt x="102429" y="6154"/>
                </a:lnTo>
                <a:lnTo>
                  <a:pt x="102429" y="6154"/>
                </a:lnTo>
                <a:cubicBezTo>
                  <a:pt x="102429" y="4462"/>
                  <a:pt x="101905" y="2974"/>
                  <a:pt x="100857" y="1692"/>
                </a:cubicBezTo>
                <a:lnTo>
                  <a:pt x="100857" y="1692"/>
                </a:lnTo>
                <a:cubicBezTo>
                  <a:pt x="99667" y="564"/>
                  <a:pt x="98310" y="0"/>
                  <a:pt x="96786" y="0"/>
                </a:cubicBezTo>
                <a:lnTo>
                  <a:pt x="96786" y="0"/>
                </a:lnTo>
                <a:cubicBezTo>
                  <a:pt x="95214" y="0"/>
                  <a:pt x="93833" y="564"/>
                  <a:pt x="92643" y="1692"/>
                </a:cubicBezTo>
                <a:lnTo>
                  <a:pt x="92643" y="1692"/>
                </a:lnTo>
                <a:lnTo>
                  <a:pt x="58500" y="38538"/>
                </a:lnTo>
                <a:lnTo>
                  <a:pt x="52500" y="32000"/>
                </a:lnTo>
                <a:cubicBezTo>
                  <a:pt x="51643" y="31077"/>
                  <a:pt x="50690" y="30615"/>
                  <a:pt x="49643" y="30615"/>
                </a:cubicBezTo>
                <a:lnTo>
                  <a:pt x="49643" y="30615"/>
                </a:lnTo>
                <a:cubicBezTo>
                  <a:pt x="47119" y="30872"/>
                  <a:pt x="45762" y="32359"/>
                  <a:pt x="45571" y="35077"/>
                </a:cubicBezTo>
                <a:lnTo>
                  <a:pt x="45571" y="35077"/>
                </a:lnTo>
                <a:lnTo>
                  <a:pt x="45571" y="40615"/>
                </a:lnTo>
                <a:lnTo>
                  <a:pt x="64714" y="61308"/>
                </a:lnTo>
                <a:lnTo>
                  <a:pt x="69929" y="61308"/>
                </a:lnTo>
                <a:cubicBezTo>
                  <a:pt x="72405" y="61051"/>
                  <a:pt x="73762" y="59590"/>
                  <a:pt x="74000" y="56923"/>
                </a:cubicBezTo>
                <a:lnTo>
                  <a:pt x="74000" y="56923"/>
                </a:lnTo>
                <a:cubicBezTo>
                  <a:pt x="74000" y="55744"/>
                  <a:pt x="73595" y="54718"/>
                  <a:pt x="72786" y="53846"/>
                </a:cubicBezTo>
                <a:lnTo>
                  <a:pt x="72786" y="53846"/>
                </a:lnTo>
                <a:lnTo>
                  <a:pt x="66714" y="47308"/>
                </a:lnTo>
                <a:lnTo>
                  <a:pt x="100857" y="10538"/>
                </a:lnTo>
                <a:moveTo>
                  <a:pt x="60643" y="67615"/>
                </a:moveTo>
                <a:lnTo>
                  <a:pt x="60643" y="67615"/>
                </a:lnTo>
                <a:lnTo>
                  <a:pt x="39643" y="45000"/>
                </a:lnTo>
                <a:cubicBezTo>
                  <a:pt x="31690" y="44385"/>
                  <a:pt x="24810" y="47077"/>
                  <a:pt x="19000" y="53077"/>
                </a:cubicBezTo>
                <a:lnTo>
                  <a:pt x="19000" y="53077"/>
                </a:lnTo>
                <a:lnTo>
                  <a:pt x="17643" y="54615"/>
                </a:lnTo>
                <a:cubicBezTo>
                  <a:pt x="13595" y="59077"/>
                  <a:pt x="11500" y="64436"/>
                  <a:pt x="11357" y="70692"/>
                </a:cubicBezTo>
                <a:lnTo>
                  <a:pt x="11357" y="70692"/>
                </a:lnTo>
                <a:cubicBezTo>
                  <a:pt x="11595" y="72231"/>
                  <a:pt x="12381" y="72744"/>
                  <a:pt x="13714" y="72231"/>
                </a:cubicBezTo>
                <a:lnTo>
                  <a:pt x="13714" y="72231"/>
                </a:lnTo>
                <a:lnTo>
                  <a:pt x="22786" y="67462"/>
                </a:lnTo>
                <a:cubicBezTo>
                  <a:pt x="23262" y="67205"/>
                  <a:pt x="23619" y="67256"/>
                  <a:pt x="23857" y="67615"/>
                </a:cubicBezTo>
                <a:lnTo>
                  <a:pt x="23857" y="67615"/>
                </a:lnTo>
                <a:cubicBezTo>
                  <a:pt x="24190" y="68128"/>
                  <a:pt x="24190" y="68564"/>
                  <a:pt x="23857" y="68923"/>
                </a:cubicBezTo>
                <a:lnTo>
                  <a:pt x="23857" y="68923"/>
                </a:lnTo>
                <a:lnTo>
                  <a:pt x="1214" y="90615"/>
                </a:lnTo>
                <a:cubicBezTo>
                  <a:pt x="405" y="91487"/>
                  <a:pt x="0" y="92564"/>
                  <a:pt x="0" y="93846"/>
                </a:cubicBezTo>
                <a:lnTo>
                  <a:pt x="0" y="93846"/>
                </a:lnTo>
                <a:cubicBezTo>
                  <a:pt x="238" y="96410"/>
                  <a:pt x="1548" y="97821"/>
                  <a:pt x="3929" y="98077"/>
                </a:cubicBezTo>
                <a:lnTo>
                  <a:pt x="3929" y="98077"/>
                </a:lnTo>
                <a:lnTo>
                  <a:pt x="34714" y="98077"/>
                </a:lnTo>
                <a:cubicBezTo>
                  <a:pt x="41952" y="97974"/>
                  <a:pt x="48119" y="95231"/>
                  <a:pt x="53214" y="89846"/>
                </a:cubicBezTo>
                <a:lnTo>
                  <a:pt x="53214" y="89846"/>
                </a:lnTo>
                <a:cubicBezTo>
                  <a:pt x="58786" y="83590"/>
                  <a:pt x="61262" y="76179"/>
                  <a:pt x="60643" y="67615"/>
                </a:cubicBezTo>
                <a:lnTo>
                  <a:pt x="60643" y="6761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5806-56"/>
          <p:cNvSpPr/>
          <p:nvPr/>
        </p:nvSpPr>
        <p:spPr>
          <a:xfrm>
            <a:off x="592931" y="261673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5806-57"/>
          <p:cNvSpPr/>
          <p:nvPr/>
        </p:nvSpPr>
        <p:spPr>
          <a:xfrm>
            <a:off x="592931" y="2908176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5807-58"/>
          <p:cNvSpPr/>
          <p:nvPr/>
        </p:nvSpPr>
        <p:spPr>
          <a:xfrm>
            <a:off x="592931" y="319961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5721-18"/>
          <p:cNvSpPr/>
          <p:nvPr/>
        </p:nvSpPr>
        <p:spPr>
          <a:xfrm>
            <a:off x="4672013" y="1952365"/>
            <a:ext cx="4071938" cy="1574416"/>
          </a:xfrm>
          <a:prstGeom prst="roundRect">
            <a:avLst>
              <a:gd name="adj" fmla="val 242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8" name="el-1789439835724-24"/>
          <p:cNvCxnSpPr/>
          <p:nvPr/>
        </p:nvCxnSpPr>
        <p:spPr>
          <a:xfrm>
            <a:off x="4864894" y="2481002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439835727-28"/>
          <p:cNvSpPr/>
          <p:nvPr/>
        </p:nvSpPr>
        <p:spPr>
          <a:xfrm>
            <a:off x="4864894" y="2116671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5799-54"/>
          <p:cNvSpPr/>
          <p:nvPr/>
        </p:nvSpPr>
        <p:spPr>
          <a:xfrm>
            <a:off x="4939903" y="2191680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615" y="923"/>
                </a:moveTo>
                <a:lnTo>
                  <a:pt x="44615" y="923"/>
                </a:lnTo>
                <a:cubicBezTo>
                  <a:pt x="47590" y="-308"/>
                  <a:pt x="50590" y="-308"/>
                  <a:pt x="53615" y="923"/>
                </a:cubicBezTo>
                <a:lnTo>
                  <a:pt x="53615" y="923"/>
                </a:lnTo>
                <a:lnTo>
                  <a:pt x="95385" y="20308"/>
                </a:lnTo>
                <a:cubicBezTo>
                  <a:pt x="97077" y="21179"/>
                  <a:pt x="97974" y="22590"/>
                  <a:pt x="98077" y="24538"/>
                </a:cubicBezTo>
                <a:lnTo>
                  <a:pt x="98077" y="24538"/>
                </a:lnTo>
                <a:cubicBezTo>
                  <a:pt x="97974" y="26436"/>
                  <a:pt x="97077" y="27846"/>
                  <a:pt x="95385" y="28769"/>
                </a:cubicBezTo>
                <a:lnTo>
                  <a:pt x="95385" y="28769"/>
                </a:lnTo>
                <a:lnTo>
                  <a:pt x="53462" y="48077"/>
                </a:lnTo>
                <a:cubicBezTo>
                  <a:pt x="50538" y="49359"/>
                  <a:pt x="47538" y="49359"/>
                  <a:pt x="44462" y="48077"/>
                </a:cubicBezTo>
                <a:lnTo>
                  <a:pt x="44462" y="48077"/>
                </a:lnTo>
                <a:lnTo>
                  <a:pt x="2692" y="28769"/>
                </a:lnTo>
                <a:cubicBezTo>
                  <a:pt x="1000" y="27846"/>
                  <a:pt x="103" y="26436"/>
                  <a:pt x="0" y="24538"/>
                </a:cubicBezTo>
                <a:lnTo>
                  <a:pt x="0" y="24538"/>
                </a:lnTo>
                <a:cubicBezTo>
                  <a:pt x="103" y="22590"/>
                  <a:pt x="1000" y="21179"/>
                  <a:pt x="2692" y="20308"/>
                </a:cubicBezTo>
                <a:lnTo>
                  <a:pt x="2692" y="20308"/>
                </a:lnTo>
                <a:lnTo>
                  <a:pt x="44615" y="923"/>
                </a:lnTo>
                <a:moveTo>
                  <a:pt x="85231" y="40231"/>
                </a:moveTo>
                <a:lnTo>
                  <a:pt x="85231" y="40231"/>
                </a:lnTo>
                <a:lnTo>
                  <a:pt x="95385" y="44846"/>
                </a:lnTo>
                <a:cubicBezTo>
                  <a:pt x="97077" y="45718"/>
                  <a:pt x="97974" y="47128"/>
                  <a:pt x="98077" y="49077"/>
                </a:cubicBezTo>
                <a:lnTo>
                  <a:pt x="98077" y="49077"/>
                </a:lnTo>
                <a:cubicBezTo>
                  <a:pt x="97974" y="50974"/>
                  <a:pt x="97077" y="52359"/>
                  <a:pt x="95385" y="53231"/>
                </a:cubicBezTo>
                <a:lnTo>
                  <a:pt x="95385" y="53231"/>
                </a:lnTo>
                <a:lnTo>
                  <a:pt x="53462" y="72615"/>
                </a:lnTo>
                <a:cubicBezTo>
                  <a:pt x="50538" y="73897"/>
                  <a:pt x="47538" y="73897"/>
                  <a:pt x="44462" y="72615"/>
                </a:cubicBezTo>
                <a:lnTo>
                  <a:pt x="44462" y="72615"/>
                </a:lnTo>
                <a:lnTo>
                  <a:pt x="2692" y="53231"/>
                </a:lnTo>
                <a:cubicBezTo>
                  <a:pt x="1000" y="52359"/>
                  <a:pt x="103" y="50974"/>
                  <a:pt x="0" y="49077"/>
                </a:cubicBezTo>
                <a:lnTo>
                  <a:pt x="0" y="49077"/>
                </a:lnTo>
                <a:cubicBezTo>
                  <a:pt x="103" y="47128"/>
                  <a:pt x="1000" y="45718"/>
                  <a:pt x="2692" y="44846"/>
                </a:cubicBezTo>
                <a:lnTo>
                  <a:pt x="2692" y="44846"/>
                </a:lnTo>
                <a:lnTo>
                  <a:pt x="12846" y="40231"/>
                </a:lnTo>
                <a:lnTo>
                  <a:pt x="41923" y="53615"/>
                </a:lnTo>
                <a:cubicBezTo>
                  <a:pt x="46692" y="55667"/>
                  <a:pt x="51436" y="55667"/>
                  <a:pt x="56154" y="53615"/>
                </a:cubicBezTo>
                <a:lnTo>
                  <a:pt x="56154" y="53615"/>
                </a:lnTo>
                <a:lnTo>
                  <a:pt x="85231" y="40231"/>
                </a:lnTo>
                <a:moveTo>
                  <a:pt x="56154" y="78154"/>
                </a:moveTo>
                <a:lnTo>
                  <a:pt x="56154" y="78154"/>
                </a:lnTo>
                <a:lnTo>
                  <a:pt x="85231" y="64769"/>
                </a:lnTo>
                <a:lnTo>
                  <a:pt x="95385" y="69308"/>
                </a:lnTo>
                <a:cubicBezTo>
                  <a:pt x="97077" y="70231"/>
                  <a:pt x="97974" y="71641"/>
                  <a:pt x="98077" y="73538"/>
                </a:cubicBezTo>
                <a:lnTo>
                  <a:pt x="98077" y="73538"/>
                </a:lnTo>
                <a:cubicBezTo>
                  <a:pt x="97974" y="75487"/>
                  <a:pt x="97077" y="76897"/>
                  <a:pt x="95385" y="77769"/>
                </a:cubicBezTo>
                <a:lnTo>
                  <a:pt x="95385" y="77769"/>
                </a:lnTo>
                <a:lnTo>
                  <a:pt x="53462" y="97154"/>
                </a:lnTo>
                <a:cubicBezTo>
                  <a:pt x="50538" y="98385"/>
                  <a:pt x="47538" y="98385"/>
                  <a:pt x="44462" y="97154"/>
                </a:cubicBezTo>
                <a:lnTo>
                  <a:pt x="44462" y="97154"/>
                </a:lnTo>
                <a:lnTo>
                  <a:pt x="2692" y="77769"/>
                </a:lnTo>
                <a:cubicBezTo>
                  <a:pt x="1000" y="76897"/>
                  <a:pt x="103" y="75487"/>
                  <a:pt x="0" y="73538"/>
                </a:cubicBezTo>
                <a:lnTo>
                  <a:pt x="0" y="73538"/>
                </a:lnTo>
                <a:cubicBezTo>
                  <a:pt x="103" y="71641"/>
                  <a:pt x="1000" y="70231"/>
                  <a:pt x="2692" y="69308"/>
                </a:cubicBezTo>
                <a:lnTo>
                  <a:pt x="2692" y="69308"/>
                </a:lnTo>
                <a:lnTo>
                  <a:pt x="12846" y="64769"/>
                </a:lnTo>
                <a:lnTo>
                  <a:pt x="41923" y="78154"/>
                </a:lnTo>
                <a:cubicBezTo>
                  <a:pt x="46692" y="80205"/>
                  <a:pt x="51436" y="80205"/>
                  <a:pt x="56154" y="78154"/>
                </a:cubicBezTo>
                <a:lnTo>
                  <a:pt x="56154" y="78154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5807-59"/>
          <p:cNvSpPr/>
          <p:nvPr/>
        </p:nvSpPr>
        <p:spPr>
          <a:xfrm>
            <a:off x="4864894" y="261673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5798-52"/>
          <p:cNvSpPr/>
          <p:nvPr/>
        </p:nvSpPr>
        <p:spPr>
          <a:xfrm>
            <a:off x="4864894" y="2908176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5719-14"/>
          <p:cNvSpPr/>
          <p:nvPr/>
        </p:nvSpPr>
        <p:spPr>
          <a:xfrm>
            <a:off x="400050" y="3726805"/>
            <a:ext cx="8343900" cy="514350"/>
          </a:xfrm>
          <a:prstGeom prst="roundRect">
            <a:avLst>
              <a:gd name="adj" fmla="val 7407"/>
            </a:avLst>
          </a:prstGeom>
          <a:solidFill>
            <a:srgbClr val="D6452D"/>
          </a:solidFill>
          <a:ln>
            <a:noFill/>
          </a:ln>
          <a:effectLst>
            <a:outerShdw blurRad="100013" dist="28575" dir="5400000" sx="100000" sy="100000" kx="0" ky="0" algn="ctr">
              <a:srgbClr val="D6452D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el-1789439835722-20"/>
          <p:cNvSpPr/>
          <p:nvPr/>
        </p:nvSpPr>
        <p:spPr>
          <a:xfrm>
            <a:off x="600075" y="3841105"/>
            <a:ext cx="285750" cy="28575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5799-55"/>
          <p:cNvSpPr/>
          <p:nvPr/>
        </p:nvSpPr>
        <p:spPr>
          <a:xfrm>
            <a:off x="682661" y="3920063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571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9439835716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9439835717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9" name="el-1789439835717-8"/>
          <p:cNvSpPr txBox="1"/>
          <p:nvPr/>
        </p:nvSpPr>
        <p:spPr>
          <a:xfrm>
            <a:off x="3898255" y="157163"/>
            <a:ext cx="16002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灯具安装与防掉落措施</a:t>
            </a:r>
            <a:endParaRPr/>
          </a:p>
        </p:txBody>
      </p:sp>
      <p:sp>
        <p:nvSpPr>
          <p:cNvPr id="30" name="el-1789439835717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· 照明系统</a:t>
            </a:r>
            <a:endParaRPr/>
          </a:p>
        </p:txBody>
      </p:sp>
      <p:sp>
        <p:nvSpPr>
          <p:cNvPr id="31" name="el-1789439835724-22"/>
          <p:cNvSpPr txBox="1"/>
          <p:nvPr/>
        </p:nvSpPr>
        <p:spPr>
          <a:xfrm>
            <a:off x="1128713" y="1216558"/>
            <a:ext cx="748522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灯具选型要求</a:t>
            </a:r>
            <a:endParaRPr/>
          </a:p>
        </p:txBody>
      </p:sp>
      <p:sp>
        <p:nvSpPr>
          <p:cNvPr id="32" name="el-1789439835724-21"/>
          <p:cNvSpPr txBox="1"/>
          <p:nvPr/>
        </p:nvSpPr>
        <p:spPr>
          <a:xfrm>
            <a:off x="1128713" y="1380865"/>
            <a:ext cx="751522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灯具选择宜选用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重量较轻的线吊或链吊灯具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卡口灯头</a:t>
            </a:r>
            <a:endParaRPr/>
          </a:p>
        </p:txBody>
      </p:sp>
      <p:sp>
        <p:nvSpPr>
          <p:cNvPr id="33" name="el-1789439835725-25"/>
          <p:cNvSpPr txBox="1"/>
          <p:nvPr/>
        </p:nvSpPr>
        <p:spPr>
          <a:xfrm>
            <a:off x="950119" y="2159533"/>
            <a:ext cx="97869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灯具选型要求</a:t>
            </a:r>
            <a:endParaRPr/>
          </a:p>
        </p:txBody>
      </p:sp>
      <p:sp>
        <p:nvSpPr>
          <p:cNvPr id="34" name="el-1789439835732-29"/>
          <p:cNvSpPr txBox="1"/>
          <p:nvPr/>
        </p:nvSpPr>
        <p:spPr>
          <a:xfrm>
            <a:off x="771525" y="2588158"/>
            <a:ext cx="150447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优先选用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线吊或链吊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灯具</a:t>
            </a:r>
            <a:endParaRPr/>
          </a:p>
        </p:txBody>
      </p:sp>
      <p:sp>
        <p:nvSpPr>
          <p:cNvPr id="35" name="el-1789439835732-30"/>
          <p:cNvSpPr txBox="1"/>
          <p:nvPr/>
        </p:nvSpPr>
        <p:spPr>
          <a:xfrm>
            <a:off x="771525" y="2879601"/>
            <a:ext cx="137588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采用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卡口灯头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防止脱落</a:t>
            </a:r>
            <a:endParaRPr/>
          </a:p>
        </p:txBody>
      </p:sp>
      <p:sp>
        <p:nvSpPr>
          <p:cNvPr id="36" name="el-1789439835732-31"/>
          <p:cNvSpPr txBox="1"/>
          <p:nvPr/>
        </p:nvSpPr>
        <p:spPr>
          <a:xfrm>
            <a:off x="771525" y="3171044"/>
            <a:ext cx="124729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选用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重量较轻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的灯具</a:t>
            </a:r>
            <a:endParaRPr/>
          </a:p>
        </p:txBody>
      </p:sp>
      <p:sp>
        <p:nvSpPr>
          <p:cNvPr id="37" name="el-1789439835726-26"/>
          <p:cNvSpPr txBox="1"/>
          <p:nvPr/>
        </p:nvSpPr>
        <p:spPr>
          <a:xfrm>
            <a:off x="5222081" y="2159533"/>
            <a:ext cx="112514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吸顶灯临战处理</a:t>
            </a:r>
            <a:endParaRPr/>
          </a:p>
        </p:txBody>
      </p:sp>
      <p:sp>
        <p:nvSpPr>
          <p:cNvPr id="38" name="el-1789439835732-32"/>
          <p:cNvSpPr txBox="1"/>
          <p:nvPr/>
        </p:nvSpPr>
        <p:spPr>
          <a:xfrm>
            <a:off x="5043488" y="2588158"/>
            <a:ext cx="279034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当室内净高较低或平时使用需要而选用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吸顶灯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</a:t>
            </a:r>
            <a:endParaRPr/>
          </a:p>
        </p:txBody>
      </p:sp>
      <p:sp>
        <p:nvSpPr>
          <p:cNvPr id="39" name="el-1789439835733-33"/>
          <p:cNvSpPr txBox="1"/>
          <p:nvPr/>
        </p:nvSpPr>
        <p:spPr>
          <a:xfrm>
            <a:off x="5043488" y="2879601"/>
            <a:ext cx="176164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临战时加设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防掉落保护网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措施</a:t>
            </a:r>
            <a:endParaRPr/>
          </a:p>
        </p:txBody>
      </p:sp>
      <p:sp>
        <p:nvSpPr>
          <p:cNvPr id="40" name="el-1789439835720-16"/>
          <p:cNvSpPr txBox="1"/>
          <p:nvPr/>
        </p:nvSpPr>
        <p:spPr>
          <a:xfrm>
            <a:off x="1000125" y="3875373"/>
            <a:ext cx="4964286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安全防护原则：采用</a:t>
            </a:r>
            <a:r>
              <a:rPr b="1" u="sng" sz="106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YaHei"/>
                <a:ea typeface="Microsoft YaHei"/>
                <a:cs typeface="Microsoft YaHei"/>
              </a:rPr>
              <a:t>线吊/链吊+卡口灯头</a:t>
            </a:r>
            <a:r>
              <a:rPr sz="106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，防止战时结构震动导致</a:t>
            </a:r>
            <a:r>
              <a:rPr b="1" u="sng" sz="106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Microsoft YaHei"/>
                <a:ea typeface="Microsoft YaHei"/>
                <a:cs typeface="Microsoft YaHei"/>
              </a:rPr>
              <a:t>灯具坠落伤人</a:t>
            </a:r>
            <a:endParaRPr/>
          </a:p>
        </p:txBody>
      </p:sp>
      <p:sp>
        <p:nvSpPr>
          <p:cNvPr id="41" name="el-1789439835718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2" name="el-1789439835717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照明系统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3" name="el-1789439835718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5718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70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604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6048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6050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6051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6052-13"/>
          <p:cNvSpPr/>
          <p:nvPr/>
        </p:nvSpPr>
        <p:spPr>
          <a:xfrm>
            <a:off x="400050" y="728663"/>
            <a:ext cx="8343900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8"/>
                </a:lnTo>
                <a:lnTo>
                  <a:pt x="99725" y="107"/>
                </a:lnTo>
                <a:lnTo>
                  <a:pt x="99757" y="232"/>
                </a:lnTo>
                <a:lnTo>
                  <a:pt x="99789" y="411"/>
                </a:lnTo>
                <a:lnTo>
                  <a:pt x="99818" y="625"/>
                </a:lnTo>
                <a:lnTo>
                  <a:pt x="99848" y="911"/>
                </a:lnTo>
                <a:lnTo>
                  <a:pt x="99874" y="1214"/>
                </a:lnTo>
                <a:lnTo>
                  <a:pt x="99900" y="1571"/>
                </a:lnTo>
                <a:lnTo>
                  <a:pt x="99922" y="1964"/>
                </a:lnTo>
                <a:lnTo>
                  <a:pt x="99942" y="2375"/>
                </a:lnTo>
                <a:lnTo>
                  <a:pt x="99960" y="2839"/>
                </a:lnTo>
                <a:lnTo>
                  <a:pt x="99974" y="3304"/>
                </a:lnTo>
                <a:lnTo>
                  <a:pt x="99985" y="3804"/>
                </a:lnTo>
                <a:lnTo>
                  <a:pt x="99993" y="4304"/>
                </a:lnTo>
                <a:lnTo>
                  <a:pt x="99999" y="4839"/>
                </a:lnTo>
                <a:lnTo>
                  <a:pt x="100000" y="5357"/>
                </a:lnTo>
                <a:lnTo>
                  <a:pt x="100000" y="94643"/>
                </a:lnTo>
                <a:lnTo>
                  <a:pt x="99999" y="95161"/>
                </a:lnTo>
                <a:lnTo>
                  <a:pt x="99993" y="95696"/>
                </a:lnTo>
                <a:lnTo>
                  <a:pt x="99985" y="96196"/>
                </a:lnTo>
                <a:lnTo>
                  <a:pt x="99974" y="96696"/>
                </a:lnTo>
                <a:lnTo>
                  <a:pt x="99960" y="97161"/>
                </a:lnTo>
                <a:lnTo>
                  <a:pt x="99942" y="97625"/>
                </a:lnTo>
                <a:lnTo>
                  <a:pt x="99922" y="98036"/>
                </a:lnTo>
                <a:lnTo>
                  <a:pt x="99900" y="98429"/>
                </a:lnTo>
                <a:lnTo>
                  <a:pt x="99874" y="98786"/>
                </a:lnTo>
                <a:lnTo>
                  <a:pt x="99848" y="99089"/>
                </a:lnTo>
                <a:lnTo>
                  <a:pt x="99818" y="99375"/>
                </a:lnTo>
                <a:lnTo>
                  <a:pt x="99789" y="99589"/>
                </a:lnTo>
                <a:lnTo>
                  <a:pt x="99757" y="99768"/>
                </a:lnTo>
                <a:lnTo>
                  <a:pt x="99725" y="99893"/>
                </a:lnTo>
                <a:lnTo>
                  <a:pt x="99691" y="99982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2"/>
                </a:lnTo>
                <a:lnTo>
                  <a:pt x="275" y="99893"/>
                </a:lnTo>
                <a:lnTo>
                  <a:pt x="243" y="99768"/>
                </a:lnTo>
                <a:lnTo>
                  <a:pt x="211" y="99589"/>
                </a:lnTo>
                <a:lnTo>
                  <a:pt x="182" y="99375"/>
                </a:lnTo>
                <a:lnTo>
                  <a:pt x="152" y="99089"/>
                </a:lnTo>
                <a:lnTo>
                  <a:pt x="126" y="98786"/>
                </a:lnTo>
                <a:lnTo>
                  <a:pt x="100" y="98429"/>
                </a:lnTo>
                <a:lnTo>
                  <a:pt x="78" y="98036"/>
                </a:lnTo>
                <a:lnTo>
                  <a:pt x="58" y="97625"/>
                </a:lnTo>
                <a:lnTo>
                  <a:pt x="40" y="97161"/>
                </a:lnTo>
                <a:lnTo>
                  <a:pt x="26" y="96696"/>
                </a:lnTo>
                <a:lnTo>
                  <a:pt x="15" y="96196"/>
                </a:lnTo>
                <a:lnTo>
                  <a:pt x="7" y="95696"/>
                </a:lnTo>
                <a:lnTo>
                  <a:pt x="1" y="95161"/>
                </a:lnTo>
                <a:lnTo>
                  <a:pt x="0" y="94643"/>
                </a:lnTo>
                <a:lnTo>
                  <a:pt x="0" y="5357"/>
                </a:lnTo>
                <a:lnTo>
                  <a:pt x="1" y="4839"/>
                </a:lnTo>
                <a:lnTo>
                  <a:pt x="7" y="4304"/>
                </a:lnTo>
                <a:lnTo>
                  <a:pt x="15" y="3804"/>
                </a:lnTo>
                <a:lnTo>
                  <a:pt x="26" y="3304"/>
                </a:lnTo>
                <a:lnTo>
                  <a:pt x="40" y="2839"/>
                </a:lnTo>
                <a:lnTo>
                  <a:pt x="58" y="2375"/>
                </a:lnTo>
                <a:lnTo>
                  <a:pt x="78" y="1964"/>
                </a:lnTo>
                <a:lnTo>
                  <a:pt x="100" y="1571"/>
                </a:lnTo>
                <a:lnTo>
                  <a:pt x="126" y="1214"/>
                </a:lnTo>
                <a:lnTo>
                  <a:pt x="152" y="911"/>
                </a:lnTo>
                <a:lnTo>
                  <a:pt x="182" y="625"/>
                </a:lnTo>
                <a:lnTo>
                  <a:pt x="211" y="411"/>
                </a:lnTo>
                <a:lnTo>
                  <a:pt x="243" y="232"/>
                </a:lnTo>
                <a:lnTo>
                  <a:pt x="275" y="107"/>
                </a:lnTo>
                <a:lnTo>
                  <a:pt x="309" y="18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6052-14"/>
          <p:cNvSpPr/>
          <p:nvPr/>
        </p:nvSpPr>
        <p:spPr>
          <a:xfrm>
            <a:off x="400050" y="728663"/>
            <a:ext cx="42863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6"/>
                </a:lnTo>
                <a:lnTo>
                  <a:pt x="53661" y="104"/>
                </a:lnTo>
                <a:lnTo>
                  <a:pt x="47314" y="233"/>
                </a:lnTo>
                <a:lnTo>
                  <a:pt x="41154" y="411"/>
                </a:lnTo>
                <a:lnTo>
                  <a:pt x="35240" y="638"/>
                </a:lnTo>
                <a:lnTo>
                  <a:pt x="29629" y="911"/>
                </a:lnTo>
                <a:lnTo>
                  <a:pt x="24374" y="1227"/>
                </a:lnTo>
                <a:lnTo>
                  <a:pt x="19526" y="1583"/>
                </a:lnTo>
                <a:lnTo>
                  <a:pt x="15133" y="1976"/>
                </a:lnTo>
                <a:lnTo>
                  <a:pt x="11235" y="2402"/>
                </a:lnTo>
                <a:lnTo>
                  <a:pt x="7872" y="2857"/>
                </a:lnTo>
                <a:lnTo>
                  <a:pt x="5075" y="3337"/>
                </a:lnTo>
                <a:lnTo>
                  <a:pt x="2871" y="3836"/>
                </a:lnTo>
                <a:lnTo>
                  <a:pt x="1281" y="4351"/>
                </a:lnTo>
                <a:lnTo>
                  <a:pt x="321" y="4876"/>
                </a:lnTo>
                <a:lnTo>
                  <a:pt x="0" y="5405"/>
                </a:lnTo>
                <a:lnTo>
                  <a:pt x="0" y="94595"/>
                </a:lnTo>
                <a:lnTo>
                  <a:pt x="321" y="95124"/>
                </a:lnTo>
                <a:lnTo>
                  <a:pt x="1281" y="95649"/>
                </a:lnTo>
                <a:lnTo>
                  <a:pt x="2871" y="96164"/>
                </a:lnTo>
                <a:lnTo>
                  <a:pt x="5075" y="96663"/>
                </a:lnTo>
                <a:lnTo>
                  <a:pt x="7872" y="97143"/>
                </a:lnTo>
                <a:lnTo>
                  <a:pt x="11235" y="97598"/>
                </a:lnTo>
                <a:lnTo>
                  <a:pt x="15133" y="98024"/>
                </a:lnTo>
                <a:lnTo>
                  <a:pt x="19526" y="98417"/>
                </a:lnTo>
                <a:lnTo>
                  <a:pt x="24374" y="98773"/>
                </a:lnTo>
                <a:lnTo>
                  <a:pt x="29629" y="99089"/>
                </a:lnTo>
                <a:lnTo>
                  <a:pt x="35240" y="99362"/>
                </a:lnTo>
                <a:lnTo>
                  <a:pt x="41154" y="99589"/>
                </a:lnTo>
                <a:lnTo>
                  <a:pt x="47314" y="99767"/>
                </a:lnTo>
                <a:lnTo>
                  <a:pt x="53661" y="99896"/>
                </a:lnTo>
                <a:lnTo>
                  <a:pt x="60132" y="9997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595"/>
                </a:lnTo>
                <a:lnTo>
                  <a:pt x="100000" y="5405"/>
                </a:lnTo>
                <a:lnTo>
                  <a:pt x="100000" y="5405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6055-18"/>
          <p:cNvSpPr/>
          <p:nvPr/>
        </p:nvSpPr>
        <p:spPr>
          <a:xfrm>
            <a:off x="642938" y="842963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6105-84"/>
          <p:cNvSpPr/>
          <p:nvPr/>
        </p:nvSpPr>
        <p:spPr>
          <a:xfrm>
            <a:off x="746299" y="925116"/>
            <a:ext cx="93315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300" y="76357"/>
                </a:moveTo>
                <a:lnTo>
                  <a:pt x="71300" y="76357"/>
                </a:lnTo>
                <a:cubicBezTo>
                  <a:pt x="74433" y="70262"/>
                  <a:pt x="78967" y="64619"/>
                  <a:pt x="84900" y="59429"/>
                </a:cubicBezTo>
                <a:lnTo>
                  <a:pt x="84900" y="59429"/>
                </a:lnTo>
                <a:lnTo>
                  <a:pt x="84900" y="59429"/>
                </a:lnTo>
                <a:cubicBezTo>
                  <a:pt x="84900" y="59286"/>
                  <a:pt x="84900" y="59214"/>
                  <a:pt x="84900" y="59214"/>
                </a:cubicBezTo>
                <a:lnTo>
                  <a:pt x="84900" y="59214"/>
                </a:lnTo>
                <a:lnTo>
                  <a:pt x="84900" y="59214"/>
                </a:lnTo>
                <a:cubicBezTo>
                  <a:pt x="86367" y="57786"/>
                  <a:pt x="87833" y="56333"/>
                  <a:pt x="89300" y="54857"/>
                </a:cubicBezTo>
                <a:lnTo>
                  <a:pt x="89300" y="54857"/>
                </a:lnTo>
                <a:cubicBezTo>
                  <a:pt x="94900" y="49143"/>
                  <a:pt x="97800" y="42524"/>
                  <a:pt x="98000" y="35000"/>
                </a:cubicBezTo>
                <a:lnTo>
                  <a:pt x="98000" y="35000"/>
                </a:lnTo>
                <a:cubicBezTo>
                  <a:pt x="97600" y="25048"/>
                  <a:pt x="92767" y="16833"/>
                  <a:pt x="83500" y="10357"/>
                </a:cubicBezTo>
                <a:lnTo>
                  <a:pt x="83500" y="10357"/>
                </a:lnTo>
                <a:cubicBezTo>
                  <a:pt x="74433" y="3738"/>
                  <a:pt x="62933" y="286"/>
                  <a:pt x="49000" y="0"/>
                </a:cubicBezTo>
                <a:lnTo>
                  <a:pt x="49000" y="0"/>
                </a:lnTo>
                <a:cubicBezTo>
                  <a:pt x="35067" y="286"/>
                  <a:pt x="23567" y="3738"/>
                  <a:pt x="14500" y="10357"/>
                </a:cubicBezTo>
                <a:lnTo>
                  <a:pt x="14500" y="10357"/>
                </a:lnTo>
                <a:cubicBezTo>
                  <a:pt x="5233" y="16833"/>
                  <a:pt x="400" y="25048"/>
                  <a:pt x="0" y="35000"/>
                </a:cubicBezTo>
                <a:lnTo>
                  <a:pt x="0" y="35000"/>
                </a:lnTo>
                <a:cubicBezTo>
                  <a:pt x="200" y="42524"/>
                  <a:pt x="3067" y="49143"/>
                  <a:pt x="8600" y="54857"/>
                </a:cubicBezTo>
                <a:lnTo>
                  <a:pt x="8600" y="54857"/>
                </a:lnTo>
                <a:cubicBezTo>
                  <a:pt x="10133" y="56333"/>
                  <a:pt x="11633" y="57738"/>
                  <a:pt x="13100" y="59071"/>
                </a:cubicBezTo>
                <a:lnTo>
                  <a:pt x="13100" y="59071"/>
                </a:lnTo>
                <a:cubicBezTo>
                  <a:pt x="13100" y="59167"/>
                  <a:pt x="13100" y="59214"/>
                  <a:pt x="13100" y="59214"/>
                </a:cubicBezTo>
                <a:lnTo>
                  <a:pt x="13100" y="59214"/>
                </a:lnTo>
                <a:lnTo>
                  <a:pt x="13100" y="59214"/>
                </a:lnTo>
                <a:cubicBezTo>
                  <a:pt x="19033" y="64405"/>
                  <a:pt x="23567" y="70119"/>
                  <a:pt x="26700" y="76357"/>
                </a:cubicBezTo>
                <a:lnTo>
                  <a:pt x="26700" y="76357"/>
                </a:lnTo>
                <a:lnTo>
                  <a:pt x="71300" y="76357"/>
                </a:lnTo>
                <a:moveTo>
                  <a:pt x="49000" y="101786"/>
                </a:moveTo>
                <a:lnTo>
                  <a:pt x="49000" y="101786"/>
                </a:lnTo>
                <a:cubicBezTo>
                  <a:pt x="55267" y="101643"/>
                  <a:pt x="60533" y="100119"/>
                  <a:pt x="64800" y="97214"/>
                </a:cubicBezTo>
                <a:lnTo>
                  <a:pt x="64800" y="97214"/>
                </a:lnTo>
                <a:lnTo>
                  <a:pt x="64800" y="97214"/>
                </a:lnTo>
                <a:cubicBezTo>
                  <a:pt x="68933" y="94167"/>
                  <a:pt x="71100" y="90381"/>
                  <a:pt x="71300" y="85857"/>
                </a:cubicBezTo>
                <a:lnTo>
                  <a:pt x="71300" y="85857"/>
                </a:lnTo>
                <a:lnTo>
                  <a:pt x="71300" y="82714"/>
                </a:lnTo>
                <a:lnTo>
                  <a:pt x="26700" y="82714"/>
                </a:lnTo>
                <a:lnTo>
                  <a:pt x="26700" y="85857"/>
                </a:lnTo>
                <a:cubicBezTo>
                  <a:pt x="26900" y="90381"/>
                  <a:pt x="29033" y="94167"/>
                  <a:pt x="33100" y="97214"/>
                </a:cubicBezTo>
                <a:lnTo>
                  <a:pt x="33100" y="97214"/>
                </a:lnTo>
                <a:cubicBezTo>
                  <a:pt x="37367" y="100119"/>
                  <a:pt x="42667" y="101643"/>
                  <a:pt x="49000" y="101786"/>
                </a:cubicBezTo>
                <a:lnTo>
                  <a:pt x="49000" y="101786"/>
                </a:lnTo>
                <a:moveTo>
                  <a:pt x="26700" y="35000"/>
                </a:moveTo>
                <a:lnTo>
                  <a:pt x="26700" y="35000"/>
                </a:lnTo>
                <a:cubicBezTo>
                  <a:pt x="26500" y="37000"/>
                  <a:pt x="25033" y="38048"/>
                  <a:pt x="22300" y="38143"/>
                </a:cubicBezTo>
                <a:lnTo>
                  <a:pt x="22300" y="38143"/>
                </a:lnTo>
                <a:cubicBezTo>
                  <a:pt x="19500" y="38048"/>
                  <a:pt x="18000" y="37000"/>
                  <a:pt x="17800" y="35000"/>
                </a:cubicBezTo>
                <a:lnTo>
                  <a:pt x="17800" y="35000"/>
                </a:lnTo>
                <a:cubicBezTo>
                  <a:pt x="18000" y="28619"/>
                  <a:pt x="21067" y="23381"/>
                  <a:pt x="27000" y="19286"/>
                </a:cubicBezTo>
                <a:lnTo>
                  <a:pt x="27000" y="19286"/>
                </a:lnTo>
                <a:cubicBezTo>
                  <a:pt x="32733" y="15048"/>
                  <a:pt x="40067" y="12857"/>
                  <a:pt x="49000" y="12714"/>
                </a:cubicBezTo>
                <a:lnTo>
                  <a:pt x="49000" y="12714"/>
                </a:lnTo>
                <a:cubicBezTo>
                  <a:pt x="51800" y="12857"/>
                  <a:pt x="53267" y="13929"/>
                  <a:pt x="53400" y="15929"/>
                </a:cubicBezTo>
                <a:lnTo>
                  <a:pt x="53400" y="15929"/>
                </a:lnTo>
                <a:cubicBezTo>
                  <a:pt x="53267" y="17881"/>
                  <a:pt x="51800" y="18929"/>
                  <a:pt x="49000" y="19071"/>
                </a:cubicBezTo>
                <a:lnTo>
                  <a:pt x="49000" y="19071"/>
                </a:lnTo>
                <a:cubicBezTo>
                  <a:pt x="42667" y="19214"/>
                  <a:pt x="37367" y="20738"/>
                  <a:pt x="33100" y="23643"/>
                </a:cubicBezTo>
                <a:lnTo>
                  <a:pt x="33100" y="23643"/>
                </a:lnTo>
                <a:cubicBezTo>
                  <a:pt x="29033" y="26690"/>
                  <a:pt x="26900" y="30476"/>
                  <a:pt x="26700" y="35000"/>
                </a:cubicBezTo>
                <a:lnTo>
                  <a:pt x="26700" y="35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6053-16"/>
          <p:cNvSpPr/>
          <p:nvPr/>
        </p:nvSpPr>
        <p:spPr>
          <a:xfrm>
            <a:off x="400050" y="1457325"/>
            <a:ext cx="4071938" cy="3128963"/>
          </a:xfrm>
          <a:prstGeom prst="roundRect">
            <a:avLst>
              <a:gd name="adj" fmla="val 121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1" name="el-1789439836058-23"/>
          <p:cNvCxnSpPr/>
          <p:nvPr/>
        </p:nvCxnSpPr>
        <p:spPr>
          <a:xfrm>
            <a:off x="578644" y="1943100"/>
            <a:ext cx="371475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6061-31"/>
          <p:cNvSpPr/>
          <p:nvPr/>
        </p:nvSpPr>
        <p:spPr>
          <a:xfrm>
            <a:off x="578644" y="1607344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6105-85"/>
          <p:cNvSpPr/>
          <p:nvPr/>
        </p:nvSpPr>
        <p:spPr>
          <a:xfrm>
            <a:off x="642938" y="1685925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273"/>
                </a:moveTo>
                <a:lnTo>
                  <a:pt x="0" y="10273"/>
                </a:lnTo>
                <a:cubicBezTo>
                  <a:pt x="95" y="7424"/>
                  <a:pt x="881" y="5000"/>
                  <a:pt x="2357" y="3000"/>
                </a:cubicBezTo>
                <a:lnTo>
                  <a:pt x="2357" y="3000"/>
                </a:lnTo>
                <a:lnTo>
                  <a:pt x="2357" y="3000"/>
                </a:lnTo>
                <a:cubicBezTo>
                  <a:pt x="3929" y="1121"/>
                  <a:pt x="5833" y="121"/>
                  <a:pt x="8071" y="0"/>
                </a:cubicBezTo>
                <a:lnTo>
                  <a:pt x="8071" y="0"/>
                </a:lnTo>
                <a:lnTo>
                  <a:pt x="24143" y="0"/>
                </a:lnTo>
                <a:cubicBezTo>
                  <a:pt x="26333" y="121"/>
                  <a:pt x="28214" y="1121"/>
                  <a:pt x="29786" y="3000"/>
                </a:cubicBezTo>
                <a:lnTo>
                  <a:pt x="29786" y="3000"/>
                </a:lnTo>
                <a:cubicBezTo>
                  <a:pt x="31262" y="5000"/>
                  <a:pt x="32048" y="7424"/>
                  <a:pt x="32143" y="10273"/>
                </a:cubicBezTo>
                <a:lnTo>
                  <a:pt x="32143" y="10273"/>
                </a:lnTo>
                <a:lnTo>
                  <a:pt x="32143" y="13636"/>
                </a:lnTo>
                <a:lnTo>
                  <a:pt x="64286" y="13636"/>
                </a:lnTo>
                <a:lnTo>
                  <a:pt x="64286" y="10273"/>
                </a:lnTo>
                <a:cubicBezTo>
                  <a:pt x="64381" y="7424"/>
                  <a:pt x="65167" y="5000"/>
                  <a:pt x="66643" y="3000"/>
                </a:cubicBezTo>
                <a:lnTo>
                  <a:pt x="66643" y="3000"/>
                </a:lnTo>
                <a:cubicBezTo>
                  <a:pt x="68214" y="1121"/>
                  <a:pt x="70119" y="121"/>
                  <a:pt x="72357" y="0"/>
                </a:cubicBezTo>
                <a:lnTo>
                  <a:pt x="72357" y="0"/>
                </a:lnTo>
                <a:lnTo>
                  <a:pt x="88429" y="0"/>
                </a:lnTo>
                <a:cubicBezTo>
                  <a:pt x="90619" y="121"/>
                  <a:pt x="92500" y="1121"/>
                  <a:pt x="94071" y="3000"/>
                </a:cubicBezTo>
                <a:lnTo>
                  <a:pt x="94071" y="3000"/>
                </a:lnTo>
                <a:cubicBezTo>
                  <a:pt x="95548" y="5000"/>
                  <a:pt x="96333" y="7424"/>
                  <a:pt x="96429" y="10273"/>
                </a:cubicBezTo>
                <a:lnTo>
                  <a:pt x="96429" y="10273"/>
                </a:lnTo>
                <a:lnTo>
                  <a:pt x="96429" y="30727"/>
                </a:lnTo>
                <a:cubicBezTo>
                  <a:pt x="96333" y="33515"/>
                  <a:pt x="95548" y="35909"/>
                  <a:pt x="94071" y="37909"/>
                </a:cubicBezTo>
                <a:lnTo>
                  <a:pt x="94071" y="37909"/>
                </a:lnTo>
                <a:cubicBezTo>
                  <a:pt x="92500" y="39788"/>
                  <a:pt x="90619" y="40788"/>
                  <a:pt x="88429" y="40909"/>
                </a:cubicBezTo>
                <a:lnTo>
                  <a:pt x="88429" y="40909"/>
                </a:lnTo>
                <a:lnTo>
                  <a:pt x="72357" y="40909"/>
                </a:lnTo>
                <a:cubicBezTo>
                  <a:pt x="70119" y="40788"/>
                  <a:pt x="68214" y="39788"/>
                  <a:pt x="66643" y="37909"/>
                </a:cubicBezTo>
                <a:lnTo>
                  <a:pt x="66643" y="37909"/>
                </a:lnTo>
                <a:cubicBezTo>
                  <a:pt x="65167" y="35909"/>
                  <a:pt x="64381" y="33515"/>
                  <a:pt x="64286" y="30727"/>
                </a:cubicBezTo>
                <a:lnTo>
                  <a:pt x="64286" y="30727"/>
                </a:lnTo>
                <a:lnTo>
                  <a:pt x="64286" y="27273"/>
                </a:lnTo>
                <a:lnTo>
                  <a:pt x="32143" y="27273"/>
                </a:lnTo>
                <a:lnTo>
                  <a:pt x="32143" y="30727"/>
                </a:lnTo>
                <a:cubicBezTo>
                  <a:pt x="32143" y="31152"/>
                  <a:pt x="32143" y="31485"/>
                  <a:pt x="32143" y="31727"/>
                </a:cubicBezTo>
                <a:lnTo>
                  <a:pt x="32143" y="31727"/>
                </a:lnTo>
                <a:lnTo>
                  <a:pt x="45571" y="54545"/>
                </a:lnTo>
                <a:lnTo>
                  <a:pt x="61643" y="54545"/>
                </a:lnTo>
                <a:cubicBezTo>
                  <a:pt x="63833" y="54667"/>
                  <a:pt x="65714" y="55667"/>
                  <a:pt x="67286" y="57545"/>
                </a:cubicBezTo>
                <a:lnTo>
                  <a:pt x="67286" y="57545"/>
                </a:lnTo>
                <a:cubicBezTo>
                  <a:pt x="68762" y="59545"/>
                  <a:pt x="69548" y="61970"/>
                  <a:pt x="69643" y="64818"/>
                </a:cubicBezTo>
                <a:lnTo>
                  <a:pt x="69643" y="64818"/>
                </a:lnTo>
                <a:lnTo>
                  <a:pt x="69643" y="85273"/>
                </a:lnTo>
                <a:cubicBezTo>
                  <a:pt x="69548" y="88061"/>
                  <a:pt x="68762" y="90455"/>
                  <a:pt x="67286" y="92455"/>
                </a:cubicBezTo>
                <a:lnTo>
                  <a:pt x="67286" y="92455"/>
                </a:lnTo>
                <a:cubicBezTo>
                  <a:pt x="65714" y="94333"/>
                  <a:pt x="63833" y="95333"/>
                  <a:pt x="61643" y="95455"/>
                </a:cubicBezTo>
                <a:lnTo>
                  <a:pt x="61643" y="95455"/>
                </a:lnTo>
                <a:lnTo>
                  <a:pt x="45571" y="95455"/>
                </a:lnTo>
                <a:cubicBezTo>
                  <a:pt x="43333" y="95333"/>
                  <a:pt x="41429" y="94333"/>
                  <a:pt x="39857" y="92455"/>
                </a:cubicBezTo>
                <a:lnTo>
                  <a:pt x="39857" y="92455"/>
                </a:lnTo>
                <a:cubicBezTo>
                  <a:pt x="38381" y="90455"/>
                  <a:pt x="37595" y="88061"/>
                  <a:pt x="37500" y="85273"/>
                </a:cubicBezTo>
                <a:lnTo>
                  <a:pt x="37500" y="85273"/>
                </a:lnTo>
                <a:lnTo>
                  <a:pt x="37500" y="64818"/>
                </a:lnTo>
                <a:cubicBezTo>
                  <a:pt x="37500" y="64333"/>
                  <a:pt x="37500" y="63970"/>
                  <a:pt x="37500" y="63727"/>
                </a:cubicBezTo>
                <a:lnTo>
                  <a:pt x="37500" y="63727"/>
                </a:lnTo>
                <a:lnTo>
                  <a:pt x="24143" y="40909"/>
                </a:lnTo>
                <a:lnTo>
                  <a:pt x="8071" y="40909"/>
                </a:lnTo>
                <a:cubicBezTo>
                  <a:pt x="5833" y="40788"/>
                  <a:pt x="3929" y="39788"/>
                  <a:pt x="2357" y="37909"/>
                </a:cubicBezTo>
                <a:lnTo>
                  <a:pt x="2357" y="37909"/>
                </a:lnTo>
                <a:cubicBezTo>
                  <a:pt x="881" y="35909"/>
                  <a:pt x="95" y="33515"/>
                  <a:pt x="0" y="30727"/>
                </a:cubicBezTo>
                <a:lnTo>
                  <a:pt x="0" y="30727"/>
                </a:lnTo>
                <a:lnTo>
                  <a:pt x="0" y="1027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6059-27"/>
          <p:cNvSpPr/>
          <p:nvPr/>
        </p:nvSpPr>
        <p:spPr>
          <a:xfrm>
            <a:off x="3764756" y="1653778"/>
            <a:ext cx="528638" cy="164306"/>
          </a:xfrm>
          <a:prstGeom prst="roundRect">
            <a:avLst>
              <a:gd name="adj" fmla="val 11594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9439836064-41"/>
          <p:cNvCxnSpPr/>
          <p:nvPr/>
        </p:nvCxnSpPr>
        <p:spPr>
          <a:xfrm>
            <a:off x="2436019" y="2107406"/>
            <a:ext cx="914" cy="214313"/>
          </a:xfrm>
          <a:prstGeom prst="line">
            <a:avLst/>
          </a:prstGeom>
          <a:ln w="14288" cap="flat">
            <a:solidFill>
              <a:srgbClr val="1E293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439836074-61"/>
          <p:cNvSpPr/>
          <p:nvPr/>
        </p:nvSpPr>
        <p:spPr>
          <a:xfrm>
            <a:off x="2378869" y="2343150"/>
            <a:ext cx="114300" cy="57150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D6452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9439836074-62"/>
          <p:cNvSpPr/>
          <p:nvPr/>
        </p:nvSpPr>
        <p:spPr>
          <a:xfrm>
            <a:off x="2378869" y="2414588"/>
            <a:ext cx="114300" cy="57150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D6452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9439836075-63"/>
          <p:cNvSpPr/>
          <p:nvPr/>
        </p:nvSpPr>
        <p:spPr>
          <a:xfrm>
            <a:off x="2378869" y="2486025"/>
            <a:ext cx="114300" cy="57150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D6452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9439836057-19"/>
          <p:cNvSpPr/>
          <p:nvPr/>
        </p:nvSpPr>
        <p:spPr>
          <a:xfrm>
            <a:off x="578644" y="3143250"/>
            <a:ext cx="3714750" cy="4342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9" y="0"/>
                </a:moveTo>
                <a:lnTo>
                  <a:pt x="99231" y="0"/>
                </a:lnTo>
                <a:lnTo>
                  <a:pt x="99305" y="22"/>
                </a:lnTo>
                <a:lnTo>
                  <a:pt x="99382" y="130"/>
                </a:lnTo>
                <a:lnTo>
                  <a:pt x="99454" y="283"/>
                </a:lnTo>
                <a:lnTo>
                  <a:pt x="99526" y="500"/>
                </a:lnTo>
                <a:lnTo>
                  <a:pt x="99592" y="761"/>
                </a:lnTo>
                <a:lnTo>
                  <a:pt x="99659" y="1109"/>
                </a:lnTo>
                <a:lnTo>
                  <a:pt x="99718" y="1478"/>
                </a:lnTo>
                <a:lnTo>
                  <a:pt x="99774" y="1913"/>
                </a:lnTo>
                <a:lnTo>
                  <a:pt x="99826" y="2391"/>
                </a:lnTo>
                <a:lnTo>
                  <a:pt x="99869" y="2891"/>
                </a:lnTo>
                <a:lnTo>
                  <a:pt x="99910" y="3457"/>
                </a:lnTo>
                <a:lnTo>
                  <a:pt x="99941" y="4022"/>
                </a:lnTo>
                <a:lnTo>
                  <a:pt x="99967" y="4630"/>
                </a:lnTo>
                <a:lnTo>
                  <a:pt x="99985" y="5239"/>
                </a:lnTo>
                <a:lnTo>
                  <a:pt x="99997" y="5891"/>
                </a:lnTo>
                <a:lnTo>
                  <a:pt x="100000" y="6522"/>
                </a:lnTo>
                <a:lnTo>
                  <a:pt x="100000" y="93478"/>
                </a:lnTo>
                <a:lnTo>
                  <a:pt x="99997" y="94109"/>
                </a:lnTo>
                <a:lnTo>
                  <a:pt x="99985" y="94761"/>
                </a:lnTo>
                <a:lnTo>
                  <a:pt x="99967" y="95370"/>
                </a:lnTo>
                <a:lnTo>
                  <a:pt x="99941" y="95978"/>
                </a:lnTo>
                <a:lnTo>
                  <a:pt x="99910" y="96543"/>
                </a:lnTo>
                <a:lnTo>
                  <a:pt x="99869" y="97109"/>
                </a:lnTo>
                <a:lnTo>
                  <a:pt x="99826" y="97609"/>
                </a:lnTo>
                <a:lnTo>
                  <a:pt x="99774" y="98087"/>
                </a:lnTo>
                <a:lnTo>
                  <a:pt x="99718" y="98522"/>
                </a:lnTo>
                <a:lnTo>
                  <a:pt x="99659" y="98891"/>
                </a:lnTo>
                <a:lnTo>
                  <a:pt x="99592" y="99239"/>
                </a:lnTo>
                <a:lnTo>
                  <a:pt x="99526" y="99500"/>
                </a:lnTo>
                <a:lnTo>
                  <a:pt x="99454" y="99717"/>
                </a:lnTo>
                <a:lnTo>
                  <a:pt x="99382" y="99870"/>
                </a:lnTo>
                <a:lnTo>
                  <a:pt x="99305" y="99978"/>
                </a:lnTo>
                <a:lnTo>
                  <a:pt x="99231" y="100000"/>
                </a:lnTo>
                <a:lnTo>
                  <a:pt x="769" y="100000"/>
                </a:lnTo>
                <a:lnTo>
                  <a:pt x="695" y="99978"/>
                </a:lnTo>
                <a:lnTo>
                  <a:pt x="618" y="99870"/>
                </a:lnTo>
                <a:lnTo>
                  <a:pt x="546" y="99717"/>
                </a:lnTo>
                <a:lnTo>
                  <a:pt x="474" y="99500"/>
                </a:lnTo>
                <a:lnTo>
                  <a:pt x="408" y="99239"/>
                </a:lnTo>
                <a:lnTo>
                  <a:pt x="341" y="98891"/>
                </a:lnTo>
                <a:lnTo>
                  <a:pt x="282" y="98522"/>
                </a:lnTo>
                <a:lnTo>
                  <a:pt x="226" y="98087"/>
                </a:lnTo>
                <a:lnTo>
                  <a:pt x="174" y="97609"/>
                </a:lnTo>
                <a:lnTo>
                  <a:pt x="131" y="97109"/>
                </a:lnTo>
                <a:lnTo>
                  <a:pt x="90" y="96543"/>
                </a:lnTo>
                <a:lnTo>
                  <a:pt x="59" y="95978"/>
                </a:lnTo>
                <a:lnTo>
                  <a:pt x="33" y="95370"/>
                </a:lnTo>
                <a:lnTo>
                  <a:pt x="15" y="94761"/>
                </a:lnTo>
                <a:lnTo>
                  <a:pt x="3" y="94109"/>
                </a:lnTo>
                <a:lnTo>
                  <a:pt x="0" y="93478"/>
                </a:lnTo>
                <a:lnTo>
                  <a:pt x="0" y="6522"/>
                </a:lnTo>
                <a:lnTo>
                  <a:pt x="3" y="5891"/>
                </a:lnTo>
                <a:lnTo>
                  <a:pt x="15" y="5239"/>
                </a:lnTo>
                <a:lnTo>
                  <a:pt x="33" y="4630"/>
                </a:lnTo>
                <a:lnTo>
                  <a:pt x="59" y="4022"/>
                </a:lnTo>
                <a:lnTo>
                  <a:pt x="90" y="3457"/>
                </a:lnTo>
                <a:lnTo>
                  <a:pt x="131" y="2891"/>
                </a:lnTo>
                <a:lnTo>
                  <a:pt x="174" y="2391"/>
                </a:lnTo>
                <a:lnTo>
                  <a:pt x="226" y="1913"/>
                </a:lnTo>
                <a:lnTo>
                  <a:pt x="282" y="1478"/>
                </a:lnTo>
                <a:lnTo>
                  <a:pt x="341" y="1109"/>
                </a:lnTo>
                <a:lnTo>
                  <a:pt x="408" y="761"/>
                </a:lnTo>
                <a:lnTo>
                  <a:pt x="474" y="500"/>
                </a:lnTo>
                <a:lnTo>
                  <a:pt x="546" y="283"/>
                </a:lnTo>
                <a:lnTo>
                  <a:pt x="618" y="130"/>
                </a:lnTo>
                <a:lnTo>
                  <a:pt x="695" y="22"/>
                </a:lnTo>
                <a:lnTo>
                  <a:pt x="769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6057-20"/>
          <p:cNvSpPr/>
          <p:nvPr/>
        </p:nvSpPr>
        <p:spPr>
          <a:xfrm>
            <a:off x="578644" y="3143250"/>
            <a:ext cx="28575" cy="4342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2"/>
                </a:lnTo>
                <a:lnTo>
                  <a:pt x="80491" y="126"/>
                </a:lnTo>
                <a:lnTo>
                  <a:pt x="70972" y="283"/>
                </a:lnTo>
                <a:lnTo>
                  <a:pt x="61732" y="501"/>
                </a:lnTo>
                <a:lnTo>
                  <a:pt x="52860" y="777"/>
                </a:lnTo>
                <a:lnTo>
                  <a:pt x="44443" y="1109"/>
                </a:lnTo>
                <a:lnTo>
                  <a:pt x="36561" y="1494"/>
                </a:lnTo>
                <a:lnTo>
                  <a:pt x="29289" y="1928"/>
                </a:lnTo>
                <a:lnTo>
                  <a:pt x="22699" y="2406"/>
                </a:lnTo>
                <a:lnTo>
                  <a:pt x="16853" y="2925"/>
                </a:lnTo>
                <a:lnTo>
                  <a:pt x="11808" y="3479"/>
                </a:lnTo>
                <a:lnTo>
                  <a:pt x="7612" y="4063"/>
                </a:lnTo>
                <a:lnTo>
                  <a:pt x="4306" y="4671"/>
                </a:lnTo>
                <a:lnTo>
                  <a:pt x="1921" y="5297"/>
                </a:lnTo>
                <a:lnTo>
                  <a:pt x="482" y="5936"/>
                </a:lnTo>
                <a:lnTo>
                  <a:pt x="0" y="6581"/>
                </a:lnTo>
                <a:lnTo>
                  <a:pt x="0" y="93419"/>
                </a:lnTo>
                <a:lnTo>
                  <a:pt x="482" y="94064"/>
                </a:lnTo>
                <a:lnTo>
                  <a:pt x="1921" y="94703"/>
                </a:lnTo>
                <a:lnTo>
                  <a:pt x="4306" y="95329"/>
                </a:lnTo>
                <a:lnTo>
                  <a:pt x="7612" y="95937"/>
                </a:lnTo>
                <a:lnTo>
                  <a:pt x="11808" y="96521"/>
                </a:lnTo>
                <a:lnTo>
                  <a:pt x="16853" y="97075"/>
                </a:lnTo>
                <a:lnTo>
                  <a:pt x="22699" y="97594"/>
                </a:lnTo>
                <a:lnTo>
                  <a:pt x="29289" y="98072"/>
                </a:lnTo>
                <a:lnTo>
                  <a:pt x="36561" y="98506"/>
                </a:lnTo>
                <a:lnTo>
                  <a:pt x="44443" y="98891"/>
                </a:lnTo>
                <a:lnTo>
                  <a:pt x="52860" y="99223"/>
                </a:lnTo>
                <a:lnTo>
                  <a:pt x="61732" y="99499"/>
                </a:lnTo>
                <a:lnTo>
                  <a:pt x="70972" y="99717"/>
                </a:lnTo>
                <a:lnTo>
                  <a:pt x="80491" y="99874"/>
                </a:lnTo>
                <a:lnTo>
                  <a:pt x="90198" y="9996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68"/>
                </a:lnTo>
                <a:lnTo>
                  <a:pt x="95123" y="99874"/>
                </a:lnTo>
                <a:lnTo>
                  <a:pt x="92743" y="99717"/>
                </a:lnTo>
                <a:lnTo>
                  <a:pt x="90433" y="99499"/>
                </a:lnTo>
                <a:lnTo>
                  <a:pt x="88215" y="99223"/>
                </a:lnTo>
                <a:lnTo>
                  <a:pt x="86111" y="98891"/>
                </a:lnTo>
                <a:lnTo>
                  <a:pt x="84140" y="98506"/>
                </a:lnTo>
                <a:lnTo>
                  <a:pt x="82322" y="98072"/>
                </a:lnTo>
                <a:lnTo>
                  <a:pt x="80675" y="97594"/>
                </a:lnTo>
                <a:lnTo>
                  <a:pt x="79213" y="97075"/>
                </a:lnTo>
                <a:lnTo>
                  <a:pt x="77952" y="96521"/>
                </a:lnTo>
                <a:lnTo>
                  <a:pt x="76903" y="95937"/>
                </a:lnTo>
                <a:lnTo>
                  <a:pt x="76076" y="95329"/>
                </a:lnTo>
                <a:lnTo>
                  <a:pt x="75480" y="94703"/>
                </a:lnTo>
                <a:lnTo>
                  <a:pt x="75120" y="94064"/>
                </a:lnTo>
                <a:lnTo>
                  <a:pt x="75000" y="93419"/>
                </a:lnTo>
                <a:lnTo>
                  <a:pt x="75000" y="6581"/>
                </a:lnTo>
                <a:lnTo>
                  <a:pt x="75120" y="5936"/>
                </a:lnTo>
                <a:lnTo>
                  <a:pt x="75480" y="5297"/>
                </a:lnTo>
                <a:lnTo>
                  <a:pt x="76076" y="4671"/>
                </a:lnTo>
                <a:lnTo>
                  <a:pt x="76903" y="4063"/>
                </a:lnTo>
                <a:lnTo>
                  <a:pt x="77952" y="3479"/>
                </a:lnTo>
                <a:lnTo>
                  <a:pt x="79213" y="2925"/>
                </a:lnTo>
                <a:lnTo>
                  <a:pt x="80675" y="2406"/>
                </a:lnTo>
                <a:lnTo>
                  <a:pt x="82322" y="1928"/>
                </a:lnTo>
                <a:lnTo>
                  <a:pt x="84140" y="1494"/>
                </a:lnTo>
                <a:lnTo>
                  <a:pt x="86111" y="1109"/>
                </a:lnTo>
                <a:lnTo>
                  <a:pt x="88215" y="777"/>
                </a:lnTo>
                <a:lnTo>
                  <a:pt x="90433" y="501"/>
                </a:lnTo>
                <a:lnTo>
                  <a:pt x="92743" y="283"/>
                </a:lnTo>
                <a:lnTo>
                  <a:pt x="95123" y="126"/>
                </a:lnTo>
                <a:lnTo>
                  <a:pt x="97550" y="32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6053-17"/>
          <p:cNvSpPr/>
          <p:nvPr/>
        </p:nvSpPr>
        <p:spPr>
          <a:xfrm>
            <a:off x="4672013" y="1457325"/>
            <a:ext cx="4071938" cy="3128963"/>
          </a:xfrm>
          <a:prstGeom prst="roundRect">
            <a:avLst>
              <a:gd name="adj" fmla="val 121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2" name="el-1789439836058-24"/>
          <p:cNvCxnSpPr/>
          <p:nvPr/>
        </p:nvCxnSpPr>
        <p:spPr>
          <a:xfrm>
            <a:off x="4850606" y="1943100"/>
            <a:ext cx="371475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9439836061-32"/>
          <p:cNvSpPr/>
          <p:nvPr/>
        </p:nvSpPr>
        <p:spPr>
          <a:xfrm>
            <a:off x="4850606" y="1607344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6105-86"/>
          <p:cNvSpPr/>
          <p:nvPr/>
        </p:nvSpPr>
        <p:spPr>
          <a:xfrm>
            <a:off x="4922044" y="167878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750" y="62500"/>
                </a:moveTo>
                <a:lnTo>
                  <a:pt x="68750" y="62500"/>
                </a:lnTo>
                <a:cubicBezTo>
                  <a:pt x="77583" y="62222"/>
                  <a:pt x="84944" y="59167"/>
                  <a:pt x="90833" y="53333"/>
                </a:cubicBezTo>
                <a:lnTo>
                  <a:pt x="90833" y="53333"/>
                </a:lnTo>
                <a:lnTo>
                  <a:pt x="90833" y="53333"/>
                </a:lnTo>
                <a:cubicBezTo>
                  <a:pt x="96667" y="47444"/>
                  <a:pt x="99722" y="40083"/>
                  <a:pt x="100000" y="31250"/>
                </a:cubicBezTo>
                <a:lnTo>
                  <a:pt x="100000" y="31250"/>
                </a:lnTo>
                <a:cubicBezTo>
                  <a:pt x="100000" y="28250"/>
                  <a:pt x="99611" y="25389"/>
                  <a:pt x="98833" y="22667"/>
                </a:cubicBezTo>
                <a:lnTo>
                  <a:pt x="98833" y="22667"/>
                </a:lnTo>
                <a:cubicBezTo>
                  <a:pt x="98444" y="21611"/>
                  <a:pt x="97722" y="20944"/>
                  <a:pt x="96667" y="20667"/>
                </a:cubicBezTo>
                <a:lnTo>
                  <a:pt x="96667" y="20667"/>
                </a:lnTo>
                <a:cubicBezTo>
                  <a:pt x="95778" y="20556"/>
                  <a:pt x="94944" y="20889"/>
                  <a:pt x="94167" y="21667"/>
                </a:cubicBezTo>
                <a:lnTo>
                  <a:pt x="94167" y="21667"/>
                </a:lnTo>
                <a:lnTo>
                  <a:pt x="79083" y="36500"/>
                </a:lnTo>
                <a:cubicBezTo>
                  <a:pt x="78472" y="37167"/>
                  <a:pt x="77694" y="37500"/>
                  <a:pt x="76750" y="37500"/>
                </a:cubicBezTo>
                <a:lnTo>
                  <a:pt x="76750" y="37500"/>
                </a:lnTo>
                <a:lnTo>
                  <a:pt x="65667" y="37500"/>
                </a:lnTo>
                <a:cubicBezTo>
                  <a:pt x="63667" y="37389"/>
                  <a:pt x="62611" y="36361"/>
                  <a:pt x="62500" y="34417"/>
                </a:cubicBezTo>
                <a:lnTo>
                  <a:pt x="62500" y="34417"/>
                </a:lnTo>
                <a:lnTo>
                  <a:pt x="62500" y="23250"/>
                </a:lnTo>
                <a:cubicBezTo>
                  <a:pt x="62500" y="22361"/>
                  <a:pt x="62833" y="21583"/>
                  <a:pt x="63500" y="20917"/>
                </a:cubicBezTo>
                <a:lnTo>
                  <a:pt x="63500" y="20917"/>
                </a:lnTo>
                <a:lnTo>
                  <a:pt x="78500" y="5833"/>
                </a:lnTo>
                <a:cubicBezTo>
                  <a:pt x="79167" y="5056"/>
                  <a:pt x="79444" y="4222"/>
                  <a:pt x="79333" y="3333"/>
                </a:cubicBezTo>
                <a:lnTo>
                  <a:pt x="79333" y="3333"/>
                </a:lnTo>
                <a:cubicBezTo>
                  <a:pt x="79056" y="2278"/>
                  <a:pt x="78389" y="1556"/>
                  <a:pt x="77333" y="1167"/>
                </a:cubicBezTo>
                <a:lnTo>
                  <a:pt x="77333" y="1167"/>
                </a:lnTo>
                <a:cubicBezTo>
                  <a:pt x="74611" y="389"/>
                  <a:pt x="71750" y="0"/>
                  <a:pt x="68750" y="0"/>
                </a:cubicBezTo>
                <a:lnTo>
                  <a:pt x="68750" y="0"/>
                </a:lnTo>
                <a:cubicBezTo>
                  <a:pt x="59917" y="278"/>
                  <a:pt x="52556" y="3333"/>
                  <a:pt x="46667" y="9167"/>
                </a:cubicBezTo>
                <a:lnTo>
                  <a:pt x="46667" y="9167"/>
                </a:lnTo>
                <a:cubicBezTo>
                  <a:pt x="40833" y="15056"/>
                  <a:pt x="37778" y="22417"/>
                  <a:pt x="37500" y="31250"/>
                </a:cubicBezTo>
                <a:lnTo>
                  <a:pt x="37500" y="31250"/>
                </a:lnTo>
                <a:cubicBezTo>
                  <a:pt x="37500" y="35028"/>
                  <a:pt x="38139" y="38611"/>
                  <a:pt x="39417" y="42000"/>
                </a:cubicBezTo>
                <a:lnTo>
                  <a:pt x="39417" y="42000"/>
                </a:lnTo>
                <a:lnTo>
                  <a:pt x="3917" y="77333"/>
                </a:lnTo>
                <a:cubicBezTo>
                  <a:pt x="1306" y="79944"/>
                  <a:pt x="0" y="83083"/>
                  <a:pt x="0" y="86750"/>
                </a:cubicBezTo>
                <a:lnTo>
                  <a:pt x="0" y="86750"/>
                </a:lnTo>
                <a:cubicBezTo>
                  <a:pt x="111" y="90528"/>
                  <a:pt x="1417" y="93639"/>
                  <a:pt x="3917" y="96083"/>
                </a:cubicBezTo>
                <a:lnTo>
                  <a:pt x="3917" y="96083"/>
                </a:lnTo>
                <a:cubicBezTo>
                  <a:pt x="6361" y="98583"/>
                  <a:pt x="9472" y="99889"/>
                  <a:pt x="13250" y="100000"/>
                </a:cubicBezTo>
                <a:lnTo>
                  <a:pt x="13250" y="100000"/>
                </a:lnTo>
                <a:cubicBezTo>
                  <a:pt x="16917" y="100000"/>
                  <a:pt x="20056" y="98694"/>
                  <a:pt x="22667" y="96083"/>
                </a:cubicBezTo>
                <a:lnTo>
                  <a:pt x="22667" y="96083"/>
                </a:lnTo>
                <a:lnTo>
                  <a:pt x="58167" y="60750"/>
                </a:lnTo>
                <a:cubicBezTo>
                  <a:pt x="61444" y="61917"/>
                  <a:pt x="64972" y="62500"/>
                  <a:pt x="68750" y="62500"/>
                </a:cubicBezTo>
                <a:lnTo>
                  <a:pt x="68750" y="62500"/>
                </a:lnTo>
                <a:moveTo>
                  <a:pt x="15667" y="79667"/>
                </a:moveTo>
                <a:lnTo>
                  <a:pt x="15667" y="79667"/>
                </a:lnTo>
                <a:cubicBezTo>
                  <a:pt x="18500" y="79944"/>
                  <a:pt x="20056" y="81528"/>
                  <a:pt x="20333" y="84417"/>
                </a:cubicBezTo>
                <a:lnTo>
                  <a:pt x="20333" y="84417"/>
                </a:lnTo>
                <a:cubicBezTo>
                  <a:pt x="20056" y="87250"/>
                  <a:pt x="18500" y="88806"/>
                  <a:pt x="15667" y="89083"/>
                </a:cubicBezTo>
                <a:lnTo>
                  <a:pt x="15667" y="89083"/>
                </a:lnTo>
                <a:cubicBezTo>
                  <a:pt x="12778" y="88806"/>
                  <a:pt x="11194" y="87250"/>
                  <a:pt x="10917" y="84417"/>
                </a:cubicBezTo>
                <a:lnTo>
                  <a:pt x="10917" y="84417"/>
                </a:lnTo>
                <a:cubicBezTo>
                  <a:pt x="11194" y="81528"/>
                  <a:pt x="12778" y="79944"/>
                  <a:pt x="15667" y="79667"/>
                </a:cubicBezTo>
                <a:lnTo>
                  <a:pt x="15667" y="7966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6060-30"/>
          <p:cNvSpPr/>
          <p:nvPr/>
        </p:nvSpPr>
        <p:spPr>
          <a:xfrm>
            <a:off x="8036719" y="1653778"/>
            <a:ext cx="528638" cy="164306"/>
          </a:xfrm>
          <a:prstGeom prst="roundRect">
            <a:avLst>
              <a:gd name="adj" fmla="val 11594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6061-33"/>
          <p:cNvSpPr/>
          <p:nvPr/>
        </p:nvSpPr>
        <p:spPr>
          <a:xfrm>
            <a:off x="4850606" y="2050256"/>
            <a:ext cx="3714750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9" y="0"/>
                </a:moveTo>
                <a:lnTo>
                  <a:pt x="99231" y="0"/>
                </a:lnTo>
                <a:lnTo>
                  <a:pt x="99305" y="18"/>
                </a:lnTo>
                <a:lnTo>
                  <a:pt x="99382" y="107"/>
                </a:lnTo>
                <a:lnTo>
                  <a:pt x="99454" y="232"/>
                </a:lnTo>
                <a:lnTo>
                  <a:pt x="99526" y="411"/>
                </a:lnTo>
                <a:lnTo>
                  <a:pt x="99592" y="625"/>
                </a:lnTo>
                <a:lnTo>
                  <a:pt x="99659" y="911"/>
                </a:lnTo>
                <a:lnTo>
                  <a:pt x="99718" y="1214"/>
                </a:lnTo>
                <a:lnTo>
                  <a:pt x="99774" y="1571"/>
                </a:lnTo>
                <a:lnTo>
                  <a:pt x="99826" y="1964"/>
                </a:lnTo>
                <a:lnTo>
                  <a:pt x="99869" y="2375"/>
                </a:lnTo>
                <a:lnTo>
                  <a:pt x="99910" y="2839"/>
                </a:lnTo>
                <a:lnTo>
                  <a:pt x="99941" y="3304"/>
                </a:lnTo>
                <a:lnTo>
                  <a:pt x="99967" y="3804"/>
                </a:lnTo>
                <a:lnTo>
                  <a:pt x="99985" y="4304"/>
                </a:lnTo>
                <a:lnTo>
                  <a:pt x="99997" y="4839"/>
                </a:lnTo>
                <a:lnTo>
                  <a:pt x="100000" y="5357"/>
                </a:lnTo>
                <a:lnTo>
                  <a:pt x="100000" y="94643"/>
                </a:lnTo>
                <a:lnTo>
                  <a:pt x="99997" y="95161"/>
                </a:lnTo>
                <a:lnTo>
                  <a:pt x="99985" y="95696"/>
                </a:lnTo>
                <a:lnTo>
                  <a:pt x="99967" y="96196"/>
                </a:lnTo>
                <a:lnTo>
                  <a:pt x="99941" y="96696"/>
                </a:lnTo>
                <a:lnTo>
                  <a:pt x="99910" y="97161"/>
                </a:lnTo>
                <a:lnTo>
                  <a:pt x="99869" y="97625"/>
                </a:lnTo>
                <a:lnTo>
                  <a:pt x="99826" y="98036"/>
                </a:lnTo>
                <a:lnTo>
                  <a:pt x="99774" y="98429"/>
                </a:lnTo>
                <a:lnTo>
                  <a:pt x="99718" y="98786"/>
                </a:lnTo>
                <a:lnTo>
                  <a:pt x="99659" y="99089"/>
                </a:lnTo>
                <a:lnTo>
                  <a:pt x="99592" y="99375"/>
                </a:lnTo>
                <a:lnTo>
                  <a:pt x="99526" y="99589"/>
                </a:lnTo>
                <a:lnTo>
                  <a:pt x="99454" y="99768"/>
                </a:lnTo>
                <a:lnTo>
                  <a:pt x="99382" y="99893"/>
                </a:lnTo>
                <a:lnTo>
                  <a:pt x="99305" y="99982"/>
                </a:lnTo>
                <a:lnTo>
                  <a:pt x="99231" y="100000"/>
                </a:lnTo>
                <a:lnTo>
                  <a:pt x="769" y="100000"/>
                </a:lnTo>
                <a:lnTo>
                  <a:pt x="695" y="99982"/>
                </a:lnTo>
                <a:lnTo>
                  <a:pt x="618" y="99893"/>
                </a:lnTo>
                <a:lnTo>
                  <a:pt x="546" y="99768"/>
                </a:lnTo>
                <a:lnTo>
                  <a:pt x="474" y="99589"/>
                </a:lnTo>
                <a:lnTo>
                  <a:pt x="408" y="99375"/>
                </a:lnTo>
                <a:lnTo>
                  <a:pt x="341" y="99089"/>
                </a:lnTo>
                <a:lnTo>
                  <a:pt x="282" y="98786"/>
                </a:lnTo>
                <a:lnTo>
                  <a:pt x="226" y="98429"/>
                </a:lnTo>
                <a:lnTo>
                  <a:pt x="174" y="98036"/>
                </a:lnTo>
                <a:lnTo>
                  <a:pt x="131" y="97625"/>
                </a:lnTo>
                <a:lnTo>
                  <a:pt x="90" y="97161"/>
                </a:lnTo>
                <a:lnTo>
                  <a:pt x="59" y="96696"/>
                </a:lnTo>
                <a:lnTo>
                  <a:pt x="33" y="96196"/>
                </a:lnTo>
                <a:lnTo>
                  <a:pt x="15" y="95696"/>
                </a:lnTo>
                <a:lnTo>
                  <a:pt x="3" y="95161"/>
                </a:lnTo>
                <a:lnTo>
                  <a:pt x="0" y="94643"/>
                </a:lnTo>
                <a:lnTo>
                  <a:pt x="0" y="5357"/>
                </a:lnTo>
                <a:lnTo>
                  <a:pt x="3" y="4839"/>
                </a:lnTo>
                <a:lnTo>
                  <a:pt x="15" y="4304"/>
                </a:lnTo>
                <a:lnTo>
                  <a:pt x="33" y="3804"/>
                </a:lnTo>
                <a:lnTo>
                  <a:pt x="59" y="3304"/>
                </a:lnTo>
                <a:lnTo>
                  <a:pt x="90" y="2839"/>
                </a:lnTo>
                <a:lnTo>
                  <a:pt x="131" y="2375"/>
                </a:lnTo>
                <a:lnTo>
                  <a:pt x="174" y="1964"/>
                </a:lnTo>
                <a:lnTo>
                  <a:pt x="226" y="1571"/>
                </a:lnTo>
                <a:lnTo>
                  <a:pt x="282" y="1214"/>
                </a:lnTo>
                <a:lnTo>
                  <a:pt x="341" y="911"/>
                </a:lnTo>
                <a:lnTo>
                  <a:pt x="408" y="625"/>
                </a:lnTo>
                <a:lnTo>
                  <a:pt x="474" y="411"/>
                </a:lnTo>
                <a:lnTo>
                  <a:pt x="546" y="232"/>
                </a:lnTo>
                <a:lnTo>
                  <a:pt x="618" y="107"/>
                </a:lnTo>
                <a:lnTo>
                  <a:pt x="695" y="18"/>
                </a:lnTo>
                <a:lnTo>
                  <a:pt x="769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6063-37"/>
          <p:cNvSpPr/>
          <p:nvPr/>
        </p:nvSpPr>
        <p:spPr>
          <a:xfrm>
            <a:off x="4850606" y="2050256"/>
            <a:ext cx="28575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6"/>
                </a:lnTo>
                <a:lnTo>
                  <a:pt x="80491" y="104"/>
                </a:lnTo>
                <a:lnTo>
                  <a:pt x="70972" y="233"/>
                </a:lnTo>
                <a:lnTo>
                  <a:pt x="61732" y="411"/>
                </a:lnTo>
                <a:lnTo>
                  <a:pt x="52860" y="638"/>
                </a:lnTo>
                <a:lnTo>
                  <a:pt x="44443" y="911"/>
                </a:lnTo>
                <a:lnTo>
                  <a:pt x="36561" y="1227"/>
                </a:lnTo>
                <a:lnTo>
                  <a:pt x="29289" y="1583"/>
                </a:lnTo>
                <a:lnTo>
                  <a:pt x="22699" y="1976"/>
                </a:lnTo>
                <a:lnTo>
                  <a:pt x="16853" y="2402"/>
                </a:lnTo>
                <a:lnTo>
                  <a:pt x="11808" y="2857"/>
                </a:lnTo>
                <a:lnTo>
                  <a:pt x="7612" y="3337"/>
                </a:lnTo>
                <a:lnTo>
                  <a:pt x="4306" y="3836"/>
                </a:lnTo>
                <a:lnTo>
                  <a:pt x="1921" y="4351"/>
                </a:lnTo>
                <a:lnTo>
                  <a:pt x="482" y="4876"/>
                </a:lnTo>
                <a:lnTo>
                  <a:pt x="0" y="5405"/>
                </a:lnTo>
                <a:lnTo>
                  <a:pt x="0" y="94595"/>
                </a:lnTo>
                <a:lnTo>
                  <a:pt x="482" y="95124"/>
                </a:lnTo>
                <a:lnTo>
                  <a:pt x="1921" y="95649"/>
                </a:lnTo>
                <a:lnTo>
                  <a:pt x="4306" y="96164"/>
                </a:lnTo>
                <a:lnTo>
                  <a:pt x="7612" y="96663"/>
                </a:lnTo>
                <a:lnTo>
                  <a:pt x="11808" y="97143"/>
                </a:lnTo>
                <a:lnTo>
                  <a:pt x="16853" y="97598"/>
                </a:lnTo>
                <a:lnTo>
                  <a:pt x="22699" y="98024"/>
                </a:lnTo>
                <a:lnTo>
                  <a:pt x="29289" y="98417"/>
                </a:lnTo>
                <a:lnTo>
                  <a:pt x="36561" y="98773"/>
                </a:lnTo>
                <a:lnTo>
                  <a:pt x="44443" y="99089"/>
                </a:lnTo>
                <a:lnTo>
                  <a:pt x="52860" y="99362"/>
                </a:lnTo>
                <a:lnTo>
                  <a:pt x="61732" y="99589"/>
                </a:lnTo>
                <a:lnTo>
                  <a:pt x="70972" y="99767"/>
                </a:lnTo>
                <a:lnTo>
                  <a:pt x="80491" y="99896"/>
                </a:lnTo>
                <a:lnTo>
                  <a:pt x="90198" y="9997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4595"/>
                </a:lnTo>
                <a:lnTo>
                  <a:pt x="100000" y="5405"/>
                </a:lnTo>
                <a:lnTo>
                  <a:pt x="100000" y="5405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6065-44"/>
          <p:cNvSpPr/>
          <p:nvPr/>
        </p:nvSpPr>
        <p:spPr>
          <a:xfrm>
            <a:off x="4993481" y="2150269"/>
            <a:ext cx="214313" cy="214313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6062-34"/>
          <p:cNvSpPr/>
          <p:nvPr/>
        </p:nvSpPr>
        <p:spPr>
          <a:xfrm>
            <a:off x="4850606" y="2678906"/>
            <a:ext cx="3714750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9" y="0"/>
                </a:moveTo>
                <a:lnTo>
                  <a:pt x="99231" y="0"/>
                </a:lnTo>
                <a:lnTo>
                  <a:pt x="99305" y="18"/>
                </a:lnTo>
                <a:lnTo>
                  <a:pt x="99382" y="107"/>
                </a:lnTo>
                <a:lnTo>
                  <a:pt x="99454" y="232"/>
                </a:lnTo>
                <a:lnTo>
                  <a:pt x="99526" y="411"/>
                </a:lnTo>
                <a:lnTo>
                  <a:pt x="99592" y="625"/>
                </a:lnTo>
                <a:lnTo>
                  <a:pt x="99659" y="911"/>
                </a:lnTo>
                <a:lnTo>
                  <a:pt x="99718" y="1214"/>
                </a:lnTo>
                <a:lnTo>
                  <a:pt x="99774" y="1571"/>
                </a:lnTo>
                <a:lnTo>
                  <a:pt x="99826" y="1964"/>
                </a:lnTo>
                <a:lnTo>
                  <a:pt x="99869" y="2375"/>
                </a:lnTo>
                <a:lnTo>
                  <a:pt x="99910" y="2839"/>
                </a:lnTo>
                <a:lnTo>
                  <a:pt x="99941" y="3304"/>
                </a:lnTo>
                <a:lnTo>
                  <a:pt x="99967" y="3804"/>
                </a:lnTo>
                <a:lnTo>
                  <a:pt x="99985" y="4304"/>
                </a:lnTo>
                <a:lnTo>
                  <a:pt x="99997" y="4839"/>
                </a:lnTo>
                <a:lnTo>
                  <a:pt x="100000" y="5357"/>
                </a:lnTo>
                <a:lnTo>
                  <a:pt x="100000" y="94643"/>
                </a:lnTo>
                <a:lnTo>
                  <a:pt x="99997" y="95161"/>
                </a:lnTo>
                <a:lnTo>
                  <a:pt x="99985" y="95696"/>
                </a:lnTo>
                <a:lnTo>
                  <a:pt x="99967" y="96196"/>
                </a:lnTo>
                <a:lnTo>
                  <a:pt x="99941" y="96696"/>
                </a:lnTo>
                <a:lnTo>
                  <a:pt x="99910" y="97161"/>
                </a:lnTo>
                <a:lnTo>
                  <a:pt x="99869" y="97625"/>
                </a:lnTo>
                <a:lnTo>
                  <a:pt x="99826" y="98036"/>
                </a:lnTo>
                <a:lnTo>
                  <a:pt x="99774" y="98429"/>
                </a:lnTo>
                <a:lnTo>
                  <a:pt x="99718" y="98786"/>
                </a:lnTo>
                <a:lnTo>
                  <a:pt x="99659" y="99089"/>
                </a:lnTo>
                <a:lnTo>
                  <a:pt x="99592" y="99375"/>
                </a:lnTo>
                <a:lnTo>
                  <a:pt x="99526" y="99589"/>
                </a:lnTo>
                <a:lnTo>
                  <a:pt x="99454" y="99768"/>
                </a:lnTo>
                <a:lnTo>
                  <a:pt x="99382" y="99893"/>
                </a:lnTo>
                <a:lnTo>
                  <a:pt x="99305" y="99982"/>
                </a:lnTo>
                <a:lnTo>
                  <a:pt x="99231" y="100000"/>
                </a:lnTo>
                <a:lnTo>
                  <a:pt x="769" y="100000"/>
                </a:lnTo>
                <a:lnTo>
                  <a:pt x="695" y="99982"/>
                </a:lnTo>
                <a:lnTo>
                  <a:pt x="618" y="99893"/>
                </a:lnTo>
                <a:lnTo>
                  <a:pt x="546" y="99768"/>
                </a:lnTo>
                <a:lnTo>
                  <a:pt x="474" y="99589"/>
                </a:lnTo>
                <a:lnTo>
                  <a:pt x="408" y="99375"/>
                </a:lnTo>
                <a:lnTo>
                  <a:pt x="341" y="99089"/>
                </a:lnTo>
                <a:lnTo>
                  <a:pt x="282" y="98786"/>
                </a:lnTo>
                <a:lnTo>
                  <a:pt x="226" y="98429"/>
                </a:lnTo>
                <a:lnTo>
                  <a:pt x="174" y="98036"/>
                </a:lnTo>
                <a:lnTo>
                  <a:pt x="131" y="97625"/>
                </a:lnTo>
                <a:lnTo>
                  <a:pt x="90" y="97161"/>
                </a:lnTo>
                <a:lnTo>
                  <a:pt x="59" y="96696"/>
                </a:lnTo>
                <a:lnTo>
                  <a:pt x="33" y="96196"/>
                </a:lnTo>
                <a:lnTo>
                  <a:pt x="15" y="95696"/>
                </a:lnTo>
                <a:lnTo>
                  <a:pt x="3" y="95161"/>
                </a:lnTo>
                <a:lnTo>
                  <a:pt x="0" y="94643"/>
                </a:lnTo>
                <a:lnTo>
                  <a:pt x="0" y="5357"/>
                </a:lnTo>
                <a:lnTo>
                  <a:pt x="3" y="4839"/>
                </a:lnTo>
                <a:lnTo>
                  <a:pt x="15" y="4304"/>
                </a:lnTo>
                <a:lnTo>
                  <a:pt x="33" y="3804"/>
                </a:lnTo>
                <a:lnTo>
                  <a:pt x="59" y="3304"/>
                </a:lnTo>
                <a:lnTo>
                  <a:pt x="90" y="2839"/>
                </a:lnTo>
                <a:lnTo>
                  <a:pt x="131" y="2375"/>
                </a:lnTo>
                <a:lnTo>
                  <a:pt x="174" y="1964"/>
                </a:lnTo>
                <a:lnTo>
                  <a:pt x="226" y="1571"/>
                </a:lnTo>
                <a:lnTo>
                  <a:pt x="282" y="1214"/>
                </a:lnTo>
                <a:lnTo>
                  <a:pt x="341" y="911"/>
                </a:lnTo>
                <a:lnTo>
                  <a:pt x="408" y="625"/>
                </a:lnTo>
                <a:lnTo>
                  <a:pt x="474" y="411"/>
                </a:lnTo>
                <a:lnTo>
                  <a:pt x="546" y="232"/>
                </a:lnTo>
                <a:lnTo>
                  <a:pt x="618" y="107"/>
                </a:lnTo>
                <a:lnTo>
                  <a:pt x="695" y="18"/>
                </a:lnTo>
                <a:lnTo>
                  <a:pt x="769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6063-38"/>
          <p:cNvSpPr/>
          <p:nvPr/>
        </p:nvSpPr>
        <p:spPr>
          <a:xfrm>
            <a:off x="4850606" y="2678906"/>
            <a:ext cx="28575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6"/>
                </a:lnTo>
                <a:lnTo>
                  <a:pt x="80491" y="104"/>
                </a:lnTo>
                <a:lnTo>
                  <a:pt x="70972" y="233"/>
                </a:lnTo>
                <a:lnTo>
                  <a:pt x="61732" y="411"/>
                </a:lnTo>
                <a:lnTo>
                  <a:pt x="52860" y="638"/>
                </a:lnTo>
                <a:lnTo>
                  <a:pt x="44443" y="911"/>
                </a:lnTo>
                <a:lnTo>
                  <a:pt x="36561" y="1227"/>
                </a:lnTo>
                <a:lnTo>
                  <a:pt x="29289" y="1583"/>
                </a:lnTo>
                <a:lnTo>
                  <a:pt x="22699" y="1976"/>
                </a:lnTo>
                <a:lnTo>
                  <a:pt x="16853" y="2402"/>
                </a:lnTo>
                <a:lnTo>
                  <a:pt x="11808" y="2857"/>
                </a:lnTo>
                <a:lnTo>
                  <a:pt x="7612" y="3337"/>
                </a:lnTo>
                <a:lnTo>
                  <a:pt x="4306" y="3836"/>
                </a:lnTo>
                <a:lnTo>
                  <a:pt x="1921" y="4351"/>
                </a:lnTo>
                <a:lnTo>
                  <a:pt x="482" y="4876"/>
                </a:lnTo>
                <a:lnTo>
                  <a:pt x="0" y="5405"/>
                </a:lnTo>
                <a:lnTo>
                  <a:pt x="0" y="94595"/>
                </a:lnTo>
                <a:lnTo>
                  <a:pt x="482" y="95124"/>
                </a:lnTo>
                <a:lnTo>
                  <a:pt x="1921" y="95649"/>
                </a:lnTo>
                <a:lnTo>
                  <a:pt x="4306" y="96164"/>
                </a:lnTo>
                <a:lnTo>
                  <a:pt x="7612" y="96663"/>
                </a:lnTo>
                <a:lnTo>
                  <a:pt x="11808" y="97143"/>
                </a:lnTo>
                <a:lnTo>
                  <a:pt x="16853" y="97598"/>
                </a:lnTo>
                <a:lnTo>
                  <a:pt x="22699" y="98024"/>
                </a:lnTo>
                <a:lnTo>
                  <a:pt x="29289" y="98417"/>
                </a:lnTo>
                <a:lnTo>
                  <a:pt x="36561" y="98773"/>
                </a:lnTo>
                <a:lnTo>
                  <a:pt x="44443" y="99089"/>
                </a:lnTo>
                <a:lnTo>
                  <a:pt x="52860" y="99362"/>
                </a:lnTo>
                <a:lnTo>
                  <a:pt x="61732" y="99589"/>
                </a:lnTo>
                <a:lnTo>
                  <a:pt x="70972" y="99767"/>
                </a:lnTo>
                <a:lnTo>
                  <a:pt x="80491" y="99896"/>
                </a:lnTo>
                <a:lnTo>
                  <a:pt x="90198" y="9997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4595"/>
                </a:lnTo>
                <a:lnTo>
                  <a:pt x="100000" y="5405"/>
                </a:lnTo>
                <a:lnTo>
                  <a:pt x="100000" y="5405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6066-46"/>
          <p:cNvSpPr/>
          <p:nvPr/>
        </p:nvSpPr>
        <p:spPr>
          <a:xfrm>
            <a:off x="4993481" y="2778919"/>
            <a:ext cx="214313" cy="214313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6062-35"/>
          <p:cNvSpPr/>
          <p:nvPr/>
        </p:nvSpPr>
        <p:spPr>
          <a:xfrm>
            <a:off x="4850606" y="3307556"/>
            <a:ext cx="3714750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9" y="0"/>
                </a:moveTo>
                <a:lnTo>
                  <a:pt x="99231" y="0"/>
                </a:lnTo>
                <a:lnTo>
                  <a:pt x="99305" y="18"/>
                </a:lnTo>
                <a:lnTo>
                  <a:pt x="99382" y="107"/>
                </a:lnTo>
                <a:lnTo>
                  <a:pt x="99454" y="232"/>
                </a:lnTo>
                <a:lnTo>
                  <a:pt x="99526" y="411"/>
                </a:lnTo>
                <a:lnTo>
                  <a:pt x="99592" y="625"/>
                </a:lnTo>
                <a:lnTo>
                  <a:pt x="99659" y="911"/>
                </a:lnTo>
                <a:lnTo>
                  <a:pt x="99718" y="1214"/>
                </a:lnTo>
                <a:lnTo>
                  <a:pt x="99774" y="1571"/>
                </a:lnTo>
                <a:lnTo>
                  <a:pt x="99826" y="1964"/>
                </a:lnTo>
                <a:lnTo>
                  <a:pt x="99869" y="2375"/>
                </a:lnTo>
                <a:lnTo>
                  <a:pt x="99910" y="2839"/>
                </a:lnTo>
                <a:lnTo>
                  <a:pt x="99941" y="3304"/>
                </a:lnTo>
                <a:lnTo>
                  <a:pt x="99967" y="3804"/>
                </a:lnTo>
                <a:lnTo>
                  <a:pt x="99985" y="4304"/>
                </a:lnTo>
                <a:lnTo>
                  <a:pt x="99997" y="4839"/>
                </a:lnTo>
                <a:lnTo>
                  <a:pt x="100000" y="5357"/>
                </a:lnTo>
                <a:lnTo>
                  <a:pt x="100000" y="94643"/>
                </a:lnTo>
                <a:lnTo>
                  <a:pt x="99997" y="95161"/>
                </a:lnTo>
                <a:lnTo>
                  <a:pt x="99985" y="95696"/>
                </a:lnTo>
                <a:lnTo>
                  <a:pt x="99967" y="96196"/>
                </a:lnTo>
                <a:lnTo>
                  <a:pt x="99941" y="96696"/>
                </a:lnTo>
                <a:lnTo>
                  <a:pt x="99910" y="97161"/>
                </a:lnTo>
                <a:lnTo>
                  <a:pt x="99869" y="97625"/>
                </a:lnTo>
                <a:lnTo>
                  <a:pt x="99826" y="98036"/>
                </a:lnTo>
                <a:lnTo>
                  <a:pt x="99774" y="98429"/>
                </a:lnTo>
                <a:lnTo>
                  <a:pt x="99718" y="98786"/>
                </a:lnTo>
                <a:lnTo>
                  <a:pt x="99659" y="99089"/>
                </a:lnTo>
                <a:lnTo>
                  <a:pt x="99592" y="99375"/>
                </a:lnTo>
                <a:lnTo>
                  <a:pt x="99526" y="99589"/>
                </a:lnTo>
                <a:lnTo>
                  <a:pt x="99454" y="99768"/>
                </a:lnTo>
                <a:lnTo>
                  <a:pt x="99382" y="99893"/>
                </a:lnTo>
                <a:lnTo>
                  <a:pt x="99305" y="99982"/>
                </a:lnTo>
                <a:lnTo>
                  <a:pt x="99231" y="100000"/>
                </a:lnTo>
                <a:lnTo>
                  <a:pt x="769" y="100000"/>
                </a:lnTo>
                <a:lnTo>
                  <a:pt x="695" y="99982"/>
                </a:lnTo>
                <a:lnTo>
                  <a:pt x="618" y="99893"/>
                </a:lnTo>
                <a:lnTo>
                  <a:pt x="546" y="99768"/>
                </a:lnTo>
                <a:lnTo>
                  <a:pt x="474" y="99589"/>
                </a:lnTo>
                <a:lnTo>
                  <a:pt x="408" y="99375"/>
                </a:lnTo>
                <a:lnTo>
                  <a:pt x="341" y="99089"/>
                </a:lnTo>
                <a:lnTo>
                  <a:pt x="282" y="98786"/>
                </a:lnTo>
                <a:lnTo>
                  <a:pt x="226" y="98429"/>
                </a:lnTo>
                <a:lnTo>
                  <a:pt x="174" y="98036"/>
                </a:lnTo>
                <a:lnTo>
                  <a:pt x="131" y="97625"/>
                </a:lnTo>
                <a:lnTo>
                  <a:pt x="90" y="97161"/>
                </a:lnTo>
                <a:lnTo>
                  <a:pt x="59" y="96696"/>
                </a:lnTo>
                <a:lnTo>
                  <a:pt x="33" y="96196"/>
                </a:lnTo>
                <a:lnTo>
                  <a:pt x="15" y="95696"/>
                </a:lnTo>
                <a:lnTo>
                  <a:pt x="3" y="95161"/>
                </a:lnTo>
                <a:lnTo>
                  <a:pt x="0" y="94643"/>
                </a:lnTo>
                <a:lnTo>
                  <a:pt x="0" y="5357"/>
                </a:lnTo>
                <a:lnTo>
                  <a:pt x="3" y="4839"/>
                </a:lnTo>
                <a:lnTo>
                  <a:pt x="15" y="4304"/>
                </a:lnTo>
                <a:lnTo>
                  <a:pt x="33" y="3804"/>
                </a:lnTo>
                <a:lnTo>
                  <a:pt x="59" y="3304"/>
                </a:lnTo>
                <a:lnTo>
                  <a:pt x="90" y="2839"/>
                </a:lnTo>
                <a:lnTo>
                  <a:pt x="131" y="2375"/>
                </a:lnTo>
                <a:lnTo>
                  <a:pt x="174" y="1964"/>
                </a:lnTo>
                <a:lnTo>
                  <a:pt x="226" y="1571"/>
                </a:lnTo>
                <a:lnTo>
                  <a:pt x="282" y="1214"/>
                </a:lnTo>
                <a:lnTo>
                  <a:pt x="341" y="911"/>
                </a:lnTo>
                <a:lnTo>
                  <a:pt x="408" y="625"/>
                </a:lnTo>
                <a:lnTo>
                  <a:pt x="474" y="411"/>
                </a:lnTo>
                <a:lnTo>
                  <a:pt x="546" y="232"/>
                </a:lnTo>
                <a:lnTo>
                  <a:pt x="618" y="107"/>
                </a:lnTo>
                <a:lnTo>
                  <a:pt x="695" y="18"/>
                </a:lnTo>
                <a:lnTo>
                  <a:pt x="769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6063-39"/>
          <p:cNvSpPr/>
          <p:nvPr/>
        </p:nvSpPr>
        <p:spPr>
          <a:xfrm>
            <a:off x="4850606" y="3307556"/>
            <a:ext cx="28575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6"/>
                </a:lnTo>
                <a:lnTo>
                  <a:pt x="80491" y="104"/>
                </a:lnTo>
                <a:lnTo>
                  <a:pt x="70972" y="233"/>
                </a:lnTo>
                <a:lnTo>
                  <a:pt x="61732" y="411"/>
                </a:lnTo>
                <a:lnTo>
                  <a:pt x="52860" y="638"/>
                </a:lnTo>
                <a:lnTo>
                  <a:pt x="44443" y="911"/>
                </a:lnTo>
                <a:lnTo>
                  <a:pt x="36561" y="1227"/>
                </a:lnTo>
                <a:lnTo>
                  <a:pt x="29289" y="1583"/>
                </a:lnTo>
                <a:lnTo>
                  <a:pt x="22699" y="1976"/>
                </a:lnTo>
                <a:lnTo>
                  <a:pt x="16853" y="2402"/>
                </a:lnTo>
                <a:lnTo>
                  <a:pt x="11808" y="2857"/>
                </a:lnTo>
                <a:lnTo>
                  <a:pt x="7612" y="3337"/>
                </a:lnTo>
                <a:lnTo>
                  <a:pt x="4306" y="3836"/>
                </a:lnTo>
                <a:lnTo>
                  <a:pt x="1921" y="4351"/>
                </a:lnTo>
                <a:lnTo>
                  <a:pt x="482" y="4876"/>
                </a:lnTo>
                <a:lnTo>
                  <a:pt x="0" y="5405"/>
                </a:lnTo>
                <a:lnTo>
                  <a:pt x="0" y="94595"/>
                </a:lnTo>
                <a:lnTo>
                  <a:pt x="482" y="95124"/>
                </a:lnTo>
                <a:lnTo>
                  <a:pt x="1921" y="95649"/>
                </a:lnTo>
                <a:lnTo>
                  <a:pt x="4306" y="96164"/>
                </a:lnTo>
                <a:lnTo>
                  <a:pt x="7612" y="96663"/>
                </a:lnTo>
                <a:lnTo>
                  <a:pt x="11808" y="97143"/>
                </a:lnTo>
                <a:lnTo>
                  <a:pt x="16853" y="97598"/>
                </a:lnTo>
                <a:lnTo>
                  <a:pt x="22699" y="98024"/>
                </a:lnTo>
                <a:lnTo>
                  <a:pt x="29289" y="98417"/>
                </a:lnTo>
                <a:lnTo>
                  <a:pt x="36561" y="98773"/>
                </a:lnTo>
                <a:lnTo>
                  <a:pt x="44443" y="99089"/>
                </a:lnTo>
                <a:lnTo>
                  <a:pt x="52860" y="99362"/>
                </a:lnTo>
                <a:lnTo>
                  <a:pt x="61732" y="99589"/>
                </a:lnTo>
                <a:lnTo>
                  <a:pt x="70972" y="99767"/>
                </a:lnTo>
                <a:lnTo>
                  <a:pt x="80491" y="99896"/>
                </a:lnTo>
                <a:lnTo>
                  <a:pt x="90198" y="9997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4595"/>
                </a:lnTo>
                <a:lnTo>
                  <a:pt x="100000" y="5405"/>
                </a:lnTo>
                <a:lnTo>
                  <a:pt x="100000" y="5405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6067-48"/>
          <p:cNvSpPr/>
          <p:nvPr/>
        </p:nvSpPr>
        <p:spPr>
          <a:xfrm>
            <a:off x="4993481" y="3407569"/>
            <a:ext cx="214313" cy="214313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6063-36"/>
          <p:cNvSpPr/>
          <p:nvPr/>
        </p:nvSpPr>
        <p:spPr>
          <a:xfrm>
            <a:off x="4850606" y="3936206"/>
            <a:ext cx="3714750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9" y="0"/>
                </a:moveTo>
                <a:lnTo>
                  <a:pt x="99231" y="0"/>
                </a:lnTo>
                <a:lnTo>
                  <a:pt x="99305" y="18"/>
                </a:lnTo>
                <a:lnTo>
                  <a:pt x="99382" y="107"/>
                </a:lnTo>
                <a:lnTo>
                  <a:pt x="99454" y="232"/>
                </a:lnTo>
                <a:lnTo>
                  <a:pt x="99526" y="411"/>
                </a:lnTo>
                <a:lnTo>
                  <a:pt x="99592" y="625"/>
                </a:lnTo>
                <a:lnTo>
                  <a:pt x="99659" y="911"/>
                </a:lnTo>
                <a:lnTo>
                  <a:pt x="99718" y="1214"/>
                </a:lnTo>
                <a:lnTo>
                  <a:pt x="99774" y="1571"/>
                </a:lnTo>
                <a:lnTo>
                  <a:pt x="99826" y="1964"/>
                </a:lnTo>
                <a:lnTo>
                  <a:pt x="99869" y="2375"/>
                </a:lnTo>
                <a:lnTo>
                  <a:pt x="99910" y="2839"/>
                </a:lnTo>
                <a:lnTo>
                  <a:pt x="99941" y="3304"/>
                </a:lnTo>
                <a:lnTo>
                  <a:pt x="99967" y="3804"/>
                </a:lnTo>
                <a:lnTo>
                  <a:pt x="99985" y="4304"/>
                </a:lnTo>
                <a:lnTo>
                  <a:pt x="99997" y="4839"/>
                </a:lnTo>
                <a:lnTo>
                  <a:pt x="100000" y="5357"/>
                </a:lnTo>
                <a:lnTo>
                  <a:pt x="100000" y="94643"/>
                </a:lnTo>
                <a:lnTo>
                  <a:pt x="99997" y="95161"/>
                </a:lnTo>
                <a:lnTo>
                  <a:pt x="99985" y="95696"/>
                </a:lnTo>
                <a:lnTo>
                  <a:pt x="99967" y="96196"/>
                </a:lnTo>
                <a:lnTo>
                  <a:pt x="99941" y="96696"/>
                </a:lnTo>
                <a:lnTo>
                  <a:pt x="99910" y="97161"/>
                </a:lnTo>
                <a:lnTo>
                  <a:pt x="99869" y="97625"/>
                </a:lnTo>
                <a:lnTo>
                  <a:pt x="99826" y="98036"/>
                </a:lnTo>
                <a:lnTo>
                  <a:pt x="99774" y="98429"/>
                </a:lnTo>
                <a:lnTo>
                  <a:pt x="99718" y="98786"/>
                </a:lnTo>
                <a:lnTo>
                  <a:pt x="99659" y="99089"/>
                </a:lnTo>
                <a:lnTo>
                  <a:pt x="99592" y="99375"/>
                </a:lnTo>
                <a:lnTo>
                  <a:pt x="99526" y="99589"/>
                </a:lnTo>
                <a:lnTo>
                  <a:pt x="99454" y="99768"/>
                </a:lnTo>
                <a:lnTo>
                  <a:pt x="99382" y="99893"/>
                </a:lnTo>
                <a:lnTo>
                  <a:pt x="99305" y="99982"/>
                </a:lnTo>
                <a:lnTo>
                  <a:pt x="99231" y="100000"/>
                </a:lnTo>
                <a:lnTo>
                  <a:pt x="769" y="100000"/>
                </a:lnTo>
                <a:lnTo>
                  <a:pt x="695" y="99982"/>
                </a:lnTo>
                <a:lnTo>
                  <a:pt x="618" y="99893"/>
                </a:lnTo>
                <a:lnTo>
                  <a:pt x="546" y="99768"/>
                </a:lnTo>
                <a:lnTo>
                  <a:pt x="474" y="99589"/>
                </a:lnTo>
                <a:lnTo>
                  <a:pt x="408" y="99375"/>
                </a:lnTo>
                <a:lnTo>
                  <a:pt x="341" y="99089"/>
                </a:lnTo>
                <a:lnTo>
                  <a:pt x="282" y="98786"/>
                </a:lnTo>
                <a:lnTo>
                  <a:pt x="226" y="98429"/>
                </a:lnTo>
                <a:lnTo>
                  <a:pt x="174" y="98036"/>
                </a:lnTo>
                <a:lnTo>
                  <a:pt x="131" y="97625"/>
                </a:lnTo>
                <a:lnTo>
                  <a:pt x="90" y="97161"/>
                </a:lnTo>
                <a:lnTo>
                  <a:pt x="59" y="96696"/>
                </a:lnTo>
                <a:lnTo>
                  <a:pt x="33" y="96196"/>
                </a:lnTo>
                <a:lnTo>
                  <a:pt x="15" y="95696"/>
                </a:lnTo>
                <a:lnTo>
                  <a:pt x="3" y="95161"/>
                </a:lnTo>
                <a:lnTo>
                  <a:pt x="0" y="94643"/>
                </a:lnTo>
                <a:lnTo>
                  <a:pt x="0" y="5357"/>
                </a:lnTo>
                <a:lnTo>
                  <a:pt x="3" y="4839"/>
                </a:lnTo>
                <a:lnTo>
                  <a:pt x="15" y="4304"/>
                </a:lnTo>
                <a:lnTo>
                  <a:pt x="33" y="3804"/>
                </a:lnTo>
                <a:lnTo>
                  <a:pt x="59" y="3304"/>
                </a:lnTo>
                <a:lnTo>
                  <a:pt x="90" y="2839"/>
                </a:lnTo>
                <a:lnTo>
                  <a:pt x="131" y="2375"/>
                </a:lnTo>
                <a:lnTo>
                  <a:pt x="174" y="1964"/>
                </a:lnTo>
                <a:lnTo>
                  <a:pt x="226" y="1571"/>
                </a:lnTo>
                <a:lnTo>
                  <a:pt x="282" y="1214"/>
                </a:lnTo>
                <a:lnTo>
                  <a:pt x="341" y="911"/>
                </a:lnTo>
                <a:lnTo>
                  <a:pt x="408" y="625"/>
                </a:lnTo>
                <a:lnTo>
                  <a:pt x="474" y="411"/>
                </a:lnTo>
                <a:lnTo>
                  <a:pt x="546" y="232"/>
                </a:lnTo>
                <a:lnTo>
                  <a:pt x="618" y="107"/>
                </a:lnTo>
                <a:lnTo>
                  <a:pt x="695" y="18"/>
                </a:lnTo>
                <a:lnTo>
                  <a:pt x="769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6063-40"/>
          <p:cNvSpPr/>
          <p:nvPr/>
        </p:nvSpPr>
        <p:spPr>
          <a:xfrm>
            <a:off x="4850606" y="3936206"/>
            <a:ext cx="28575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6"/>
                </a:lnTo>
                <a:lnTo>
                  <a:pt x="80491" y="104"/>
                </a:lnTo>
                <a:lnTo>
                  <a:pt x="70972" y="233"/>
                </a:lnTo>
                <a:lnTo>
                  <a:pt x="61732" y="411"/>
                </a:lnTo>
                <a:lnTo>
                  <a:pt x="52860" y="638"/>
                </a:lnTo>
                <a:lnTo>
                  <a:pt x="44443" y="911"/>
                </a:lnTo>
                <a:lnTo>
                  <a:pt x="36561" y="1227"/>
                </a:lnTo>
                <a:lnTo>
                  <a:pt x="29289" y="1583"/>
                </a:lnTo>
                <a:lnTo>
                  <a:pt x="22699" y="1976"/>
                </a:lnTo>
                <a:lnTo>
                  <a:pt x="16853" y="2402"/>
                </a:lnTo>
                <a:lnTo>
                  <a:pt x="11808" y="2857"/>
                </a:lnTo>
                <a:lnTo>
                  <a:pt x="7612" y="3337"/>
                </a:lnTo>
                <a:lnTo>
                  <a:pt x="4306" y="3836"/>
                </a:lnTo>
                <a:lnTo>
                  <a:pt x="1921" y="4351"/>
                </a:lnTo>
                <a:lnTo>
                  <a:pt x="482" y="4876"/>
                </a:lnTo>
                <a:lnTo>
                  <a:pt x="0" y="5405"/>
                </a:lnTo>
                <a:lnTo>
                  <a:pt x="0" y="94595"/>
                </a:lnTo>
                <a:lnTo>
                  <a:pt x="482" y="95124"/>
                </a:lnTo>
                <a:lnTo>
                  <a:pt x="1921" y="95649"/>
                </a:lnTo>
                <a:lnTo>
                  <a:pt x="4306" y="96164"/>
                </a:lnTo>
                <a:lnTo>
                  <a:pt x="7612" y="96663"/>
                </a:lnTo>
                <a:lnTo>
                  <a:pt x="11808" y="97143"/>
                </a:lnTo>
                <a:lnTo>
                  <a:pt x="16853" y="97598"/>
                </a:lnTo>
                <a:lnTo>
                  <a:pt x="22699" y="98024"/>
                </a:lnTo>
                <a:lnTo>
                  <a:pt x="29289" y="98417"/>
                </a:lnTo>
                <a:lnTo>
                  <a:pt x="36561" y="98773"/>
                </a:lnTo>
                <a:lnTo>
                  <a:pt x="44443" y="99089"/>
                </a:lnTo>
                <a:lnTo>
                  <a:pt x="52860" y="99362"/>
                </a:lnTo>
                <a:lnTo>
                  <a:pt x="61732" y="99589"/>
                </a:lnTo>
                <a:lnTo>
                  <a:pt x="70972" y="99767"/>
                </a:lnTo>
                <a:lnTo>
                  <a:pt x="80491" y="99896"/>
                </a:lnTo>
                <a:lnTo>
                  <a:pt x="90198" y="9997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4595"/>
                </a:lnTo>
                <a:lnTo>
                  <a:pt x="100000" y="5405"/>
                </a:lnTo>
                <a:lnTo>
                  <a:pt x="100000" y="5405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6068-50"/>
          <p:cNvSpPr/>
          <p:nvPr/>
        </p:nvSpPr>
        <p:spPr>
          <a:xfrm>
            <a:off x="4993481" y="4036219"/>
            <a:ext cx="214313" cy="214313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604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9" name="el-1789439836049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89439836049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41" name="el-1789439836050-8"/>
          <p:cNvSpPr txBox="1"/>
          <p:nvPr/>
        </p:nvSpPr>
        <p:spPr>
          <a:xfrm>
            <a:off x="3880396" y="157163"/>
            <a:ext cx="16002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灯具链吊及保护网设置</a:t>
            </a:r>
            <a:endParaRPr/>
          </a:p>
        </p:txBody>
      </p:sp>
      <p:sp>
        <p:nvSpPr>
          <p:cNvPr id="42" name="el-1789439836050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· 照明系统</a:t>
            </a:r>
            <a:endParaRPr/>
          </a:p>
        </p:txBody>
      </p:sp>
      <p:sp>
        <p:nvSpPr>
          <p:cNvPr id="43" name="el-1789439836052-15"/>
          <p:cNvSpPr txBox="1"/>
          <p:nvPr/>
        </p:nvSpPr>
        <p:spPr>
          <a:xfrm>
            <a:off x="1057275" y="891183"/>
            <a:ext cx="4457763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吸顶灯具需加设</a:t>
            </a:r>
            <a:r>
              <a:rPr b="1" sz="106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防掉落保护网</a:t>
            </a:r>
            <a:r>
              <a:rPr b="1"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— 防止战时冲击震动导致灯具坠落伤人</a:t>
            </a:r>
            <a:endParaRPr/>
          </a:p>
        </p:txBody>
      </p:sp>
      <p:sp>
        <p:nvSpPr>
          <p:cNvPr id="44" name="el-1789439836059-25"/>
          <p:cNvSpPr txBox="1"/>
          <p:nvPr/>
        </p:nvSpPr>
        <p:spPr>
          <a:xfrm>
            <a:off x="921544" y="1646634"/>
            <a:ext cx="92234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链吊安装示意</a:t>
            </a:r>
            <a:endParaRPr/>
          </a:p>
        </p:txBody>
      </p:sp>
      <p:sp>
        <p:nvSpPr>
          <p:cNvPr id="45" name="el-1789439836059-26"/>
          <p:cNvSpPr txBox="1"/>
          <p:nvPr/>
        </p:nvSpPr>
        <p:spPr>
          <a:xfrm>
            <a:off x="3836194" y="1675209"/>
            <a:ext cx="522208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推荐方式</a:t>
            </a:r>
            <a:endParaRPr/>
          </a:p>
        </p:txBody>
      </p:sp>
      <p:sp>
        <p:nvSpPr>
          <p:cNvPr id="46" name="el-1789439836065-42"/>
          <p:cNvSpPr txBox="1"/>
          <p:nvPr/>
        </p:nvSpPr>
        <p:spPr>
          <a:xfrm>
            <a:off x="2102048" y="2936081"/>
            <a:ext cx="769842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线吊/链吊灯具</a:t>
            </a:r>
            <a:endParaRPr/>
          </a:p>
        </p:txBody>
      </p:sp>
      <p:sp>
        <p:nvSpPr>
          <p:cNvPr id="47" name="el-1789439836057-21"/>
          <p:cNvSpPr txBox="1"/>
          <p:nvPr/>
        </p:nvSpPr>
        <p:spPr>
          <a:xfrm>
            <a:off x="237659" y="3200400"/>
            <a:ext cx="441815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采用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卡口灯头</a:t>
            </a: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+ 链吊方式，冲击时灯具摆动</a:t>
            </a:r>
            <a:endParaRPr/>
          </a:p>
        </p:txBody>
      </p:sp>
      <p:sp>
        <p:nvSpPr>
          <p:cNvPr id="48" name="el-1789439836058-22"/>
          <p:cNvSpPr txBox="1"/>
          <p:nvPr/>
        </p:nvSpPr>
        <p:spPr>
          <a:xfrm>
            <a:off x="1027128" y="3360353"/>
            <a:ext cx="283921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不易脱落，安全性更高</a:t>
            </a:r>
            <a:endParaRPr/>
          </a:p>
        </p:txBody>
      </p:sp>
      <p:sp>
        <p:nvSpPr>
          <p:cNvPr id="49" name="el-1789439836059-28"/>
          <p:cNvSpPr txBox="1"/>
          <p:nvPr/>
        </p:nvSpPr>
        <p:spPr>
          <a:xfrm>
            <a:off x="5193506" y="1646634"/>
            <a:ext cx="1060199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保护网设置步骤</a:t>
            </a:r>
            <a:endParaRPr/>
          </a:p>
        </p:txBody>
      </p:sp>
      <p:sp>
        <p:nvSpPr>
          <p:cNvPr id="50" name="el-1789439836059-29"/>
          <p:cNvSpPr txBox="1"/>
          <p:nvPr/>
        </p:nvSpPr>
        <p:spPr>
          <a:xfrm>
            <a:off x="8108156" y="1675209"/>
            <a:ext cx="522208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施工要点</a:t>
            </a:r>
            <a:endParaRPr/>
          </a:p>
        </p:txBody>
      </p:sp>
      <p:sp>
        <p:nvSpPr>
          <p:cNvPr id="51" name="el-1789439836065-43"/>
          <p:cNvSpPr txBox="1"/>
          <p:nvPr/>
        </p:nvSpPr>
        <p:spPr>
          <a:xfrm>
            <a:off x="4891468" y="2189559"/>
            <a:ext cx="41833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52" name="el-1789439836072-57"/>
          <p:cNvSpPr txBox="1"/>
          <p:nvPr/>
        </p:nvSpPr>
        <p:spPr>
          <a:xfrm>
            <a:off x="5307806" y="2135981"/>
            <a:ext cx="32282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预埋钢管</a:t>
            </a:r>
            <a:endParaRPr/>
          </a:p>
        </p:txBody>
      </p:sp>
      <p:sp>
        <p:nvSpPr>
          <p:cNvPr id="53" name="el-1789439836071-53"/>
          <p:cNvSpPr txBox="1"/>
          <p:nvPr/>
        </p:nvSpPr>
        <p:spPr>
          <a:xfrm>
            <a:off x="5307806" y="2321719"/>
            <a:ext cx="329641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吸顶灯具处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预埋20钢管</a:t>
            </a:r>
            <a:endParaRPr/>
          </a:p>
        </p:txBody>
      </p:sp>
      <p:sp>
        <p:nvSpPr>
          <p:cNvPr id="54" name="el-1789439836065-45"/>
          <p:cNvSpPr txBox="1"/>
          <p:nvPr/>
        </p:nvSpPr>
        <p:spPr>
          <a:xfrm>
            <a:off x="4891468" y="2818209"/>
            <a:ext cx="41833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55" name="el-1789439836073-58"/>
          <p:cNvSpPr txBox="1"/>
          <p:nvPr/>
        </p:nvSpPr>
        <p:spPr>
          <a:xfrm>
            <a:off x="5307806" y="2764631"/>
            <a:ext cx="32282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战时固定</a:t>
            </a:r>
            <a:endParaRPr/>
          </a:p>
        </p:txBody>
      </p:sp>
      <p:sp>
        <p:nvSpPr>
          <p:cNvPr id="56" name="el-1789439836072-54"/>
          <p:cNvSpPr txBox="1"/>
          <p:nvPr/>
        </p:nvSpPr>
        <p:spPr>
          <a:xfrm>
            <a:off x="5307806" y="2950369"/>
            <a:ext cx="322326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战时用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尼龙丝线</a:t>
            </a: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与安装螺栓</a:t>
            </a: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缠绕包紧</a:t>
            </a:r>
            <a:endParaRPr/>
          </a:p>
        </p:txBody>
      </p:sp>
      <p:sp>
        <p:nvSpPr>
          <p:cNvPr id="57" name="el-1789439836066-47"/>
          <p:cNvSpPr txBox="1"/>
          <p:nvPr/>
        </p:nvSpPr>
        <p:spPr>
          <a:xfrm>
            <a:off x="4891468" y="3446859"/>
            <a:ext cx="41833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58" name="el-1789439836073-59"/>
          <p:cNvSpPr txBox="1"/>
          <p:nvPr/>
        </p:nvSpPr>
        <p:spPr>
          <a:xfrm>
            <a:off x="5307806" y="3393281"/>
            <a:ext cx="32282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网罩固定</a:t>
            </a:r>
            <a:endParaRPr/>
          </a:p>
        </p:txBody>
      </p:sp>
      <p:sp>
        <p:nvSpPr>
          <p:cNvPr id="59" name="el-1789439836072-55"/>
          <p:cNvSpPr txBox="1"/>
          <p:nvPr/>
        </p:nvSpPr>
        <p:spPr>
          <a:xfrm>
            <a:off x="5307806" y="3579019"/>
            <a:ext cx="322326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网罩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包紧灯具</a:t>
            </a: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确保牢固</a:t>
            </a:r>
            <a:endParaRPr/>
          </a:p>
        </p:txBody>
      </p:sp>
      <p:sp>
        <p:nvSpPr>
          <p:cNvPr id="60" name="el-1789439836067-49"/>
          <p:cNvSpPr txBox="1"/>
          <p:nvPr/>
        </p:nvSpPr>
        <p:spPr>
          <a:xfrm>
            <a:off x="4891468" y="4075509"/>
            <a:ext cx="41833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61" name="el-1789439836073-60"/>
          <p:cNvSpPr txBox="1"/>
          <p:nvPr/>
        </p:nvSpPr>
        <p:spPr>
          <a:xfrm>
            <a:off x="5307806" y="4021931"/>
            <a:ext cx="322826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接地保护</a:t>
            </a:r>
            <a:endParaRPr/>
          </a:p>
        </p:txBody>
      </p:sp>
      <p:sp>
        <p:nvSpPr>
          <p:cNvPr id="62" name="el-1789439836072-56"/>
          <p:cNvSpPr txBox="1"/>
          <p:nvPr/>
        </p:nvSpPr>
        <p:spPr>
          <a:xfrm>
            <a:off x="5307806" y="4207669"/>
            <a:ext cx="322326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连接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地线</a:t>
            </a: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确保用电安全</a:t>
            </a:r>
            <a:endParaRPr/>
          </a:p>
        </p:txBody>
      </p:sp>
      <p:sp>
        <p:nvSpPr>
          <p:cNvPr id="63" name="el-1789439836050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64" name="el-1789439836049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照明系统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65" name="el-1789439836051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9439836051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71</a:t>
            </a:r>
            <a:endParaRPr/>
          </a:p>
        </p:txBody>
      </p:sp>
      <p:sp>
        <p:nvSpPr>
          <p:cNvPr id="67" name="el-1789439836069-51"/>
          <p:cNvSpPr/>
          <p:nvPr/>
        </p:nvSpPr>
        <p:spPr>
          <a:xfrm>
            <a:off x="2193131" y="2564606"/>
            <a:ext cx="4857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82" y="0"/>
                </a:moveTo>
                <a:lnTo>
                  <a:pt x="94118" y="0"/>
                </a:lnTo>
                <a:cubicBezTo>
                  <a:pt x="97366" y="0"/>
                  <a:pt x="100000" y="4070"/>
                  <a:pt x="100000" y="9091"/>
                </a:cubicBezTo>
                <a:lnTo>
                  <a:pt x="100000" y="81818"/>
                </a:lnTo>
                <a:cubicBezTo>
                  <a:pt x="100000" y="91860"/>
                  <a:pt x="94733" y="100000"/>
                  <a:pt x="88235" y="100000"/>
                </a:cubicBezTo>
                <a:lnTo>
                  <a:pt x="11765" y="100000"/>
                </a:lnTo>
                <a:cubicBezTo>
                  <a:pt x="5267" y="100000"/>
                  <a:pt x="0" y="91860"/>
                  <a:pt x="0" y="81818"/>
                </a:cubicBezTo>
                <a:lnTo>
                  <a:pt x="0" y="9091"/>
                </a:lnTo>
                <a:cubicBezTo>
                  <a:pt x="0" y="4070"/>
                  <a:pt x="2634" y="0"/>
                  <a:pt x="5882" y="0"/>
                </a:cubicBez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el-1789439836070-52"/>
          <p:cNvSpPr/>
          <p:nvPr/>
        </p:nvSpPr>
        <p:spPr>
          <a:xfrm>
            <a:off x="2293144" y="2707481"/>
            <a:ext cx="285750" cy="100013"/>
          </a:xfrm>
          <a:prstGeom prst="roundRect">
            <a:avLst>
              <a:gd name="adj" fmla="val 19048"/>
            </a:avLst>
          </a:prstGeom>
          <a:solidFill>
            <a:srgbClr val="FFD9A0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6010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6010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6012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6012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6013-13"/>
          <p:cNvSpPr/>
          <p:nvPr/>
        </p:nvSpPr>
        <p:spPr>
          <a:xfrm>
            <a:off x="400050" y="1067321"/>
            <a:ext cx="8343900" cy="9072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1"/>
                </a:lnTo>
                <a:lnTo>
                  <a:pt x="99725" y="63"/>
                </a:lnTo>
                <a:lnTo>
                  <a:pt x="99757" y="137"/>
                </a:lnTo>
                <a:lnTo>
                  <a:pt x="99789" y="242"/>
                </a:lnTo>
                <a:lnTo>
                  <a:pt x="99818" y="368"/>
                </a:lnTo>
                <a:lnTo>
                  <a:pt x="99848" y="537"/>
                </a:lnTo>
                <a:lnTo>
                  <a:pt x="99874" y="716"/>
                </a:lnTo>
                <a:lnTo>
                  <a:pt x="99900" y="926"/>
                </a:lnTo>
                <a:lnTo>
                  <a:pt x="99922" y="1158"/>
                </a:lnTo>
                <a:lnTo>
                  <a:pt x="99942" y="1400"/>
                </a:lnTo>
                <a:lnTo>
                  <a:pt x="99960" y="1674"/>
                </a:lnTo>
                <a:lnTo>
                  <a:pt x="99974" y="1947"/>
                </a:lnTo>
                <a:lnTo>
                  <a:pt x="99985" y="2242"/>
                </a:lnTo>
                <a:lnTo>
                  <a:pt x="99993" y="2537"/>
                </a:lnTo>
                <a:lnTo>
                  <a:pt x="99999" y="2853"/>
                </a:lnTo>
                <a:lnTo>
                  <a:pt x="100000" y="3158"/>
                </a:lnTo>
                <a:lnTo>
                  <a:pt x="100000" y="96842"/>
                </a:lnTo>
                <a:lnTo>
                  <a:pt x="99999" y="97147"/>
                </a:lnTo>
                <a:lnTo>
                  <a:pt x="99993" y="97463"/>
                </a:lnTo>
                <a:lnTo>
                  <a:pt x="99985" y="97758"/>
                </a:lnTo>
                <a:lnTo>
                  <a:pt x="99974" y="98053"/>
                </a:lnTo>
                <a:lnTo>
                  <a:pt x="99960" y="98326"/>
                </a:lnTo>
                <a:lnTo>
                  <a:pt x="99942" y="98600"/>
                </a:lnTo>
                <a:lnTo>
                  <a:pt x="99922" y="98842"/>
                </a:lnTo>
                <a:lnTo>
                  <a:pt x="99900" y="99074"/>
                </a:lnTo>
                <a:lnTo>
                  <a:pt x="99874" y="99284"/>
                </a:lnTo>
                <a:lnTo>
                  <a:pt x="99848" y="99463"/>
                </a:lnTo>
                <a:lnTo>
                  <a:pt x="99818" y="99632"/>
                </a:lnTo>
                <a:lnTo>
                  <a:pt x="99789" y="99758"/>
                </a:lnTo>
                <a:lnTo>
                  <a:pt x="99757" y="99863"/>
                </a:lnTo>
                <a:lnTo>
                  <a:pt x="99725" y="99937"/>
                </a:lnTo>
                <a:lnTo>
                  <a:pt x="99691" y="99989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9"/>
                </a:lnTo>
                <a:lnTo>
                  <a:pt x="275" y="99937"/>
                </a:lnTo>
                <a:lnTo>
                  <a:pt x="243" y="99863"/>
                </a:lnTo>
                <a:lnTo>
                  <a:pt x="211" y="99758"/>
                </a:lnTo>
                <a:lnTo>
                  <a:pt x="182" y="99632"/>
                </a:lnTo>
                <a:lnTo>
                  <a:pt x="152" y="99463"/>
                </a:lnTo>
                <a:lnTo>
                  <a:pt x="126" y="99284"/>
                </a:lnTo>
                <a:lnTo>
                  <a:pt x="100" y="99074"/>
                </a:lnTo>
                <a:lnTo>
                  <a:pt x="78" y="98842"/>
                </a:lnTo>
                <a:lnTo>
                  <a:pt x="58" y="98600"/>
                </a:lnTo>
                <a:lnTo>
                  <a:pt x="40" y="98326"/>
                </a:lnTo>
                <a:lnTo>
                  <a:pt x="26" y="98053"/>
                </a:lnTo>
                <a:lnTo>
                  <a:pt x="15" y="97758"/>
                </a:lnTo>
                <a:lnTo>
                  <a:pt x="7" y="97463"/>
                </a:lnTo>
                <a:lnTo>
                  <a:pt x="1" y="97147"/>
                </a:lnTo>
                <a:lnTo>
                  <a:pt x="0" y="96842"/>
                </a:lnTo>
                <a:lnTo>
                  <a:pt x="0" y="3158"/>
                </a:lnTo>
                <a:lnTo>
                  <a:pt x="1" y="2853"/>
                </a:lnTo>
                <a:lnTo>
                  <a:pt x="7" y="2537"/>
                </a:lnTo>
                <a:lnTo>
                  <a:pt x="15" y="2242"/>
                </a:lnTo>
                <a:lnTo>
                  <a:pt x="26" y="1947"/>
                </a:lnTo>
                <a:lnTo>
                  <a:pt x="40" y="1674"/>
                </a:lnTo>
                <a:lnTo>
                  <a:pt x="58" y="1400"/>
                </a:lnTo>
                <a:lnTo>
                  <a:pt x="78" y="1158"/>
                </a:lnTo>
                <a:lnTo>
                  <a:pt x="100" y="926"/>
                </a:lnTo>
                <a:lnTo>
                  <a:pt x="126" y="716"/>
                </a:lnTo>
                <a:lnTo>
                  <a:pt x="152" y="537"/>
                </a:lnTo>
                <a:lnTo>
                  <a:pt x="182" y="368"/>
                </a:lnTo>
                <a:lnTo>
                  <a:pt x="211" y="242"/>
                </a:lnTo>
                <a:lnTo>
                  <a:pt x="243" y="137"/>
                </a:lnTo>
                <a:lnTo>
                  <a:pt x="275" y="63"/>
                </a:lnTo>
                <a:lnTo>
                  <a:pt x="309" y="11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6014-15"/>
          <p:cNvSpPr/>
          <p:nvPr/>
        </p:nvSpPr>
        <p:spPr>
          <a:xfrm>
            <a:off x="400050" y="1067321"/>
            <a:ext cx="42863" cy="9072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5"/>
                </a:lnTo>
                <a:lnTo>
                  <a:pt x="53661" y="61"/>
                </a:lnTo>
                <a:lnTo>
                  <a:pt x="47314" y="136"/>
                </a:lnTo>
                <a:lnTo>
                  <a:pt x="41154" y="240"/>
                </a:lnTo>
                <a:lnTo>
                  <a:pt x="35240" y="372"/>
                </a:lnTo>
                <a:lnTo>
                  <a:pt x="29629" y="531"/>
                </a:lnTo>
                <a:lnTo>
                  <a:pt x="24374" y="715"/>
                </a:lnTo>
                <a:lnTo>
                  <a:pt x="19526" y="922"/>
                </a:lnTo>
                <a:lnTo>
                  <a:pt x="15133" y="1152"/>
                </a:lnTo>
                <a:lnTo>
                  <a:pt x="11235" y="1400"/>
                </a:lnTo>
                <a:lnTo>
                  <a:pt x="7872" y="1665"/>
                </a:lnTo>
                <a:lnTo>
                  <a:pt x="5075" y="1944"/>
                </a:lnTo>
                <a:lnTo>
                  <a:pt x="2871" y="2235"/>
                </a:lnTo>
                <a:lnTo>
                  <a:pt x="1281" y="2535"/>
                </a:lnTo>
                <a:lnTo>
                  <a:pt x="321" y="2841"/>
                </a:lnTo>
                <a:lnTo>
                  <a:pt x="0" y="3150"/>
                </a:lnTo>
                <a:lnTo>
                  <a:pt x="0" y="96850"/>
                </a:lnTo>
                <a:lnTo>
                  <a:pt x="321" y="97159"/>
                </a:lnTo>
                <a:lnTo>
                  <a:pt x="1281" y="97465"/>
                </a:lnTo>
                <a:lnTo>
                  <a:pt x="2871" y="97765"/>
                </a:lnTo>
                <a:lnTo>
                  <a:pt x="5075" y="98056"/>
                </a:lnTo>
                <a:lnTo>
                  <a:pt x="7872" y="98335"/>
                </a:lnTo>
                <a:lnTo>
                  <a:pt x="11235" y="98600"/>
                </a:lnTo>
                <a:lnTo>
                  <a:pt x="15133" y="98848"/>
                </a:lnTo>
                <a:lnTo>
                  <a:pt x="19526" y="99078"/>
                </a:lnTo>
                <a:lnTo>
                  <a:pt x="24374" y="99285"/>
                </a:lnTo>
                <a:lnTo>
                  <a:pt x="29629" y="99469"/>
                </a:lnTo>
                <a:lnTo>
                  <a:pt x="35240" y="99628"/>
                </a:lnTo>
                <a:lnTo>
                  <a:pt x="41154" y="99760"/>
                </a:lnTo>
                <a:lnTo>
                  <a:pt x="47314" y="99864"/>
                </a:lnTo>
                <a:lnTo>
                  <a:pt x="53661" y="99939"/>
                </a:lnTo>
                <a:lnTo>
                  <a:pt x="60132" y="9998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850"/>
                </a:lnTo>
                <a:lnTo>
                  <a:pt x="100000" y="3150"/>
                </a:lnTo>
                <a:lnTo>
                  <a:pt x="100000" y="3150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6016-20"/>
          <p:cNvSpPr/>
          <p:nvPr/>
        </p:nvSpPr>
        <p:spPr>
          <a:xfrm>
            <a:off x="642938" y="1349499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6092-70"/>
          <p:cNvSpPr/>
          <p:nvPr/>
        </p:nvSpPr>
        <p:spPr>
          <a:xfrm>
            <a:off x="725984" y="1442406"/>
            <a:ext cx="176808" cy="1570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263" y="6375"/>
                </a:moveTo>
                <a:lnTo>
                  <a:pt x="54263" y="6375"/>
                </a:lnTo>
                <a:cubicBezTo>
                  <a:pt x="54263" y="4250"/>
                  <a:pt x="53596" y="2583"/>
                  <a:pt x="52263" y="1375"/>
                </a:cubicBezTo>
                <a:lnTo>
                  <a:pt x="52263" y="1375"/>
                </a:lnTo>
                <a:cubicBezTo>
                  <a:pt x="50789" y="167"/>
                  <a:pt x="49193" y="-250"/>
                  <a:pt x="47474" y="125"/>
                </a:cubicBezTo>
                <a:lnTo>
                  <a:pt x="47474" y="125"/>
                </a:lnTo>
                <a:lnTo>
                  <a:pt x="16947" y="9188"/>
                </a:lnTo>
                <a:cubicBezTo>
                  <a:pt x="15158" y="9729"/>
                  <a:pt x="13684" y="10875"/>
                  <a:pt x="12526" y="12625"/>
                </a:cubicBezTo>
                <a:lnTo>
                  <a:pt x="12526" y="12625"/>
                </a:lnTo>
                <a:cubicBezTo>
                  <a:pt x="11404" y="14375"/>
                  <a:pt x="10842" y="16396"/>
                  <a:pt x="10842" y="18688"/>
                </a:cubicBezTo>
                <a:lnTo>
                  <a:pt x="10842" y="18688"/>
                </a:lnTo>
                <a:lnTo>
                  <a:pt x="10842" y="90188"/>
                </a:lnTo>
                <a:lnTo>
                  <a:pt x="5421" y="90188"/>
                </a:lnTo>
                <a:cubicBezTo>
                  <a:pt x="3842" y="90188"/>
                  <a:pt x="2544" y="90792"/>
                  <a:pt x="1526" y="92000"/>
                </a:cubicBezTo>
                <a:lnTo>
                  <a:pt x="1526" y="92000"/>
                </a:lnTo>
                <a:cubicBezTo>
                  <a:pt x="509" y="93208"/>
                  <a:pt x="0" y="94750"/>
                  <a:pt x="0" y="96625"/>
                </a:cubicBezTo>
                <a:lnTo>
                  <a:pt x="0" y="96625"/>
                </a:lnTo>
                <a:cubicBezTo>
                  <a:pt x="0" y="98500"/>
                  <a:pt x="509" y="100042"/>
                  <a:pt x="1526" y="101250"/>
                </a:cubicBezTo>
                <a:lnTo>
                  <a:pt x="1526" y="101250"/>
                </a:lnTo>
                <a:cubicBezTo>
                  <a:pt x="2544" y="102458"/>
                  <a:pt x="3842" y="103062"/>
                  <a:pt x="5421" y="103062"/>
                </a:cubicBezTo>
                <a:lnTo>
                  <a:pt x="5421" y="103062"/>
                </a:lnTo>
                <a:lnTo>
                  <a:pt x="16263" y="103062"/>
                </a:lnTo>
                <a:lnTo>
                  <a:pt x="48842" y="103062"/>
                </a:lnTo>
                <a:lnTo>
                  <a:pt x="54263" y="103062"/>
                </a:lnTo>
                <a:lnTo>
                  <a:pt x="54263" y="96625"/>
                </a:lnTo>
                <a:lnTo>
                  <a:pt x="54263" y="6375"/>
                </a:lnTo>
                <a:moveTo>
                  <a:pt x="43421" y="51500"/>
                </a:moveTo>
                <a:lnTo>
                  <a:pt x="43421" y="51500"/>
                </a:lnTo>
                <a:cubicBezTo>
                  <a:pt x="43421" y="53375"/>
                  <a:pt x="43018" y="54917"/>
                  <a:pt x="42211" y="56125"/>
                </a:cubicBezTo>
                <a:lnTo>
                  <a:pt x="42211" y="56125"/>
                </a:lnTo>
                <a:lnTo>
                  <a:pt x="42211" y="56125"/>
                </a:lnTo>
                <a:cubicBezTo>
                  <a:pt x="41439" y="57333"/>
                  <a:pt x="40491" y="57938"/>
                  <a:pt x="39368" y="57938"/>
                </a:cubicBezTo>
                <a:lnTo>
                  <a:pt x="39368" y="57938"/>
                </a:lnTo>
                <a:cubicBezTo>
                  <a:pt x="38211" y="57938"/>
                  <a:pt x="37246" y="57333"/>
                  <a:pt x="36474" y="56125"/>
                </a:cubicBezTo>
                <a:lnTo>
                  <a:pt x="36474" y="56125"/>
                </a:lnTo>
                <a:cubicBezTo>
                  <a:pt x="35667" y="54917"/>
                  <a:pt x="35263" y="53375"/>
                  <a:pt x="35263" y="51500"/>
                </a:cubicBezTo>
                <a:lnTo>
                  <a:pt x="35263" y="51500"/>
                </a:lnTo>
                <a:cubicBezTo>
                  <a:pt x="35263" y="49625"/>
                  <a:pt x="35667" y="48083"/>
                  <a:pt x="36474" y="46875"/>
                </a:cubicBezTo>
                <a:lnTo>
                  <a:pt x="36474" y="46875"/>
                </a:lnTo>
                <a:cubicBezTo>
                  <a:pt x="37246" y="45667"/>
                  <a:pt x="38211" y="45063"/>
                  <a:pt x="39368" y="45063"/>
                </a:cubicBezTo>
                <a:lnTo>
                  <a:pt x="39368" y="45063"/>
                </a:lnTo>
                <a:cubicBezTo>
                  <a:pt x="40491" y="45063"/>
                  <a:pt x="41439" y="45667"/>
                  <a:pt x="42211" y="46875"/>
                </a:cubicBezTo>
                <a:lnTo>
                  <a:pt x="42211" y="46875"/>
                </a:lnTo>
                <a:cubicBezTo>
                  <a:pt x="43018" y="48083"/>
                  <a:pt x="43421" y="49625"/>
                  <a:pt x="43421" y="51500"/>
                </a:cubicBezTo>
                <a:lnTo>
                  <a:pt x="43421" y="51500"/>
                </a:lnTo>
                <a:moveTo>
                  <a:pt x="59684" y="25750"/>
                </a:moveTo>
                <a:lnTo>
                  <a:pt x="59684" y="25750"/>
                </a:lnTo>
                <a:lnTo>
                  <a:pt x="76000" y="25750"/>
                </a:lnTo>
                <a:lnTo>
                  <a:pt x="76000" y="96625"/>
                </a:lnTo>
                <a:cubicBezTo>
                  <a:pt x="76000" y="98500"/>
                  <a:pt x="76509" y="100042"/>
                  <a:pt x="77526" y="101250"/>
                </a:cubicBezTo>
                <a:lnTo>
                  <a:pt x="77526" y="101250"/>
                </a:lnTo>
                <a:cubicBezTo>
                  <a:pt x="78544" y="102458"/>
                  <a:pt x="79842" y="103062"/>
                  <a:pt x="81421" y="103062"/>
                </a:cubicBezTo>
                <a:lnTo>
                  <a:pt x="81421" y="103062"/>
                </a:lnTo>
                <a:lnTo>
                  <a:pt x="92263" y="103062"/>
                </a:lnTo>
                <a:cubicBezTo>
                  <a:pt x="93842" y="103062"/>
                  <a:pt x="95140" y="102458"/>
                  <a:pt x="96158" y="101250"/>
                </a:cubicBezTo>
                <a:lnTo>
                  <a:pt x="96158" y="101250"/>
                </a:lnTo>
                <a:cubicBezTo>
                  <a:pt x="97175" y="100042"/>
                  <a:pt x="97684" y="98500"/>
                  <a:pt x="97684" y="96625"/>
                </a:cubicBezTo>
                <a:lnTo>
                  <a:pt x="97684" y="96625"/>
                </a:lnTo>
                <a:cubicBezTo>
                  <a:pt x="97684" y="94750"/>
                  <a:pt x="97175" y="93208"/>
                  <a:pt x="96158" y="92000"/>
                </a:cubicBezTo>
                <a:lnTo>
                  <a:pt x="96158" y="92000"/>
                </a:lnTo>
                <a:cubicBezTo>
                  <a:pt x="95140" y="90792"/>
                  <a:pt x="93842" y="90188"/>
                  <a:pt x="92263" y="90188"/>
                </a:cubicBezTo>
                <a:lnTo>
                  <a:pt x="92263" y="90188"/>
                </a:lnTo>
                <a:lnTo>
                  <a:pt x="86842" y="90188"/>
                </a:lnTo>
                <a:lnTo>
                  <a:pt x="86842" y="25750"/>
                </a:lnTo>
                <a:cubicBezTo>
                  <a:pt x="86737" y="22125"/>
                  <a:pt x="85667" y="19104"/>
                  <a:pt x="83632" y="16688"/>
                </a:cubicBezTo>
                <a:lnTo>
                  <a:pt x="83632" y="16688"/>
                </a:lnTo>
                <a:cubicBezTo>
                  <a:pt x="81596" y="14271"/>
                  <a:pt x="79053" y="12979"/>
                  <a:pt x="76000" y="12812"/>
                </a:cubicBezTo>
                <a:lnTo>
                  <a:pt x="76000" y="12812"/>
                </a:lnTo>
                <a:lnTo>
                  <a:pt x="59684" y="12812"/>
                </a:lnTo>
                <a:lnTo>
                  <a:pt x="59684" y="2575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6015-18"/>
          <p:cNvSpPr/>
          <p:nvPr/>
        </p:nvSpPr>
        <p:spPr>
          <a:xfrm>
            <a:off x="400050" y="2174602"/>
            <a:ext cx="4086225" cy="1490700"/>
          </a:xfrm>
          <a:prstGeom prst="roundRect">
            <a:avLst>
              <a:gd name="adj" fmla="val 255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6016-21"/>
          <p:cNvSpPr/>
          <p:nvPr/>
        </p:nvSpPr>
        <p:spPr>
          <a:xfrm>
            <a:off x="400050" y="2174602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6019-25"/>
          <p:cNvCxnSpPr/>
          <p:nvPr/>
        </p:nvCxnSpPr>
        <p:spPr>
          <a:xfrm>
            <a:off x="578644" y="2696096"/>
            <a:ext cx="3729038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6022-33"/>
          <p:cNvSpPr/>
          <p:nvPr/>
        </p:nvSpPr>
        <p:spPr>
          <a:xfrm>
            <a:off x="578644" y="2346052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6094-77"/>
          <p:cNvSpPr/>
          <p:nvPr/>
        </p:nvSpPr>
        <p:spPr>
          <a:xfrm>
            <a:off x="657436" y="2421417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6021-29"/>
          <p:cNvSpPr/>
          <p:nvPr/>
        </p:nvSpPr>
        <p:spPr>
          <a:xfrm>
            <a:off x="3807619" y="2403202"/>
            <a:ext cx="500063" cy="157163"/>
          </a:xfrm>
          <a:prstGeom prst="roundRect">
            <a:avLst>
              <a:gd name="adj" fmla="val 1212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6093-71"/>
          <p:cNvSpPr/>
          <p:nvPr/>
        </p:nvSpPr>
        <p:spPr>
          <a:xfrm>
            <a:off x="578644" y="281754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6093-72"/>
          <p:cNvSpPr/>
          <p:nvPr/>
        </p:nvSpPr>
        <p:spPr>
          <a:xfrm>
            <a:off x="578644" y="308822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6093-73"/>
          <p:cNvSpPr/>
          <p:nvPr/>
        </p:nvSpPr>
        <p:spPr>
          <a:xfrm>
            <a:off x="578644" y="335890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6016-19"/>
          <p:cNvSpPr/>
          <p:nvPr/>
        </p:nvSpPr>
        <p:spPr>
          <a:xfrm>
            <a:off x="4657725" y="2174602"/>
            <a:ext cx="4086225" cy="1490700"/>
          </a:xfrm>
          <a:prstGeom prst="roundRect">
            <a:avLst>
              <a:gd name="adj" fmla="val 255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9439836016-22"/>
          <p:cNvSpPr/>
          <p:nvPr/>
        </p:nvSpPr>
        <p:spPr>
          <a:xfrm>
            <a:off x="4657725" y="2174602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9439836019-26"/>
          <p:cNvCxnSpPr/>
          <p:nvPr/>
        </p:nvCxnSpPr>
        <p:spPr>
          <a:xfrm>
            <a:off x="4836319" y="2696096"/>
            <a:ext cx="3729038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9439836022-34"/>
          <p:cNvSpPr/>
          <p:nvPr/>
        </p:nvSpPr>
        <p:spPr>
          <a:xfrm>
            <a:off x="4836319" y="2346052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6095-78"/>
          <p:cNvSpPr/>
          <p:nvPr/>
        </p:nvSpPr>
        <p:spPr>
          <a:xfrm>
            <a:off x="4918918" y="2421062"/>
            <a:ext cx="10626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091" y="19923"/>
                </a:moveTo>
                <a:lnTo>
                  <a:pt x="18091" y="19923"/>
                </a:lnTo>
                <a:cubicBezTo>
                  <a:pt x="21424" y="19667"/>
                  <a:pt x="23242" y="18128"/>
                  <a:pt x="23545" y="15308"/>
                </a:cubicBezTo>
                <a:lnTo>
                  <a:pt x="23545" y="15308"/>
                </a:lnTo>
                <a:cubicBezTo>
                  <a:pt x="23242" y="12487"/>
                  <a:pt x="21424" y="10949"/>
                  <a:pt x="18091" y="10692"/>
                </a:cubicBezTo>
                <a:lnTo>
                  <a:pt x="18091" y="10692"/>
                </a:lnTo>
                <a:cubicBezTo>
                  <a:pt x="14758" y="10949"/>
                  <a:pt x="12939" y="12487"/>
                  <a:pt x="12636" y="15308"/>
                </a:cubicBezTo>
                <a:lnTo>
                  <a:pt x="12636" y="15308"/>
                </a:lnTo>
                <a:cubicBezTo>
                  <a:pt x="12939" y="18128"/>
                  <a:pt x="14758" y="19667"/>
                  <a:pt x="18091" y="19923"/>
                </a:cubicBezTo>
                <a:lnTo>
                  <a:pt x="18091" y="19923"/>
                </a:lnTo>
                <a:moveTo>
                  <a:pt x="36182" y="15308"/>
                </a:moveTo>
                <a:lnTo>
                  <a:pt x="36182" y="15308"/>
                </a:lnTo>
                <a:cubicBezTo>
                  <a:pt x="36182" y="18487"/>
                  <a:pt x="35212" y="21308"/>
                  <a:pt x="33273" y="23769"/>
                </a:cubicBezTo>
                <a:lnTo>
                  <a:pt x="33273" y="23769"/>
                </a:lnTo>
                <a:lnTo>
                  <a:pt x="33273" y="23769"/>
                </a:lnTo>
                <a:cubicBezTo>
                  <a:pt x="31333" y="26333"/>
                  <a:pt x="28697" y="28179"/>
                  <a:pt x="25364" y="29308"/>
                </a:cubicBezTo>
                <a:lnTo>
                  <a:pt x="25364" y="29308"/>
                </a:lnTo>
                <a:lnTo>
                  <a:pt x="25364" y="46154"/>
                </a:lnTo>
                <a:cubicBezTo>
                  <a:pt x="29727" y="44000"/>
                  <a:pt x="34545" y="42923"/>
                  <a:pt x="39818" y="42923"/>
                </a:cubicBezTo>
                <a:lnTo>
                  <a:pt x="39818" y="42923"/>
                </a:lnTo>
                <a:lnTo>
                  <a:pt x="61545" y="42923"/>
                </a:lnTo>
                <a:cubicBezTo>
                  <a:pt x="65667" y="42769"/>
                  <a:pt x="69061" y="41538"/>
                  <a:pt x="71727" y="39231"/>
                </a:cubicBezTo>
                <a:lnTo>
                  <a:pt x="71727" y="39231"/>
                </a:lnTo>
                <a:cubicBezTo>
                  <a:pt x="74455" y="36974"/>
                  <a:pt x="75909" y="34103"/>
                  <a:pt x="76091" y="30615"/>
                </a:cubicBezTo>
                <a:lnTo>
                  <a:pt x="76091" y="30615"/>
                </a:lnTo>
                <a:lnTo>
                  <a:pt x="76091" y="29308"/>
                </a:lnTo>
                <a:cubicBezTo>
                  <a:pt x="72758" y="28179"/>
                  <a:pt x="70121" y="26333"/>
                  <a:pt x="68182" y="23769"/>
                </a:cubicBezTo>
                <a:lnTo>
                  <a:pt x="68182" y="23769"/>
                </a:lnTo>
                <a:cubicBezTo>
                  <a:pt x="66182" y="21308"/>
                  <a:pt x="65182" y="18487"/>
                  <a:pt x="65182" y="15308"/>
                </a:cubicBezTo>
                <a:lnTo>
                  <a:pt x="65182" y="15308"/>
                </a:lnTo>
                <a:cubicBezTo>
                  <a:pt x="65364" y="11000"/>
                  <a:pt x="67091" y="7359"/>
                  <a:pt x="70364" y="4385"/>
                </a:cubicBezTo>
                <a:lnTo>
                  <a:pt x="70364" y="4385"/>
                </a:lnTo>
                <a:cubicBezTo>
                  <a:pt x="73879" y="1564"/>
                  <a:pt x="78182" y="103"/>
                  <a:pt x="83273" y="0"/>
                </a:cubicBezTo>
                <a:lnTo>
                  <a:pt x="83273" y="0"/>
                </a:lnTo>
                <a:cubicBezTo>
                  <a:pt x="88424" y="103"/>
                  <a:pt x="92727" y="1564"/>
                  <a:pt x="96182" y="4385"/>
                </a:cubicBezTo>
                <a:lnTo>
                  <a:pt x="96182" y="4385"/>
                </a:lnTo>
                <a:cubicBezTo>
                  <a:pt x="99515" y="7359"/>
                  <a:pt x="101273" y="11000"/>
                  <a:pt x="101455" y="15308"/>
                </a:cubicBezTo>
                <a:lnTo>
                  <a:pt x="101455" y="15308"/>
                </a:lnTo>
                <a:cubicBezTo>
                  <a:pt x="101455" y="18487"/>
                  <a:pt x="100455" y="21308"/>
                  <a:pt x="98455" y="23769"/>
                </a:cubicBezTo>
                <a:lnTo>
                  <a:pt x="98455" y="23769"/>
                </a:lnTo>
                <a:cubicBezTo>
                  <a:pt x="96515" y="26333"/>
                  <a:pt x="93879" y="28179"/>
                  <a:pt x="90545" y="29308"/>
                </a:cubicBezTo>
                <a:lnTo>
                  <a:pt x="90545" y="29308"/>
                </a:lnTo>
                <a:lnTo>
                  <a:pt x="90545" y="30615"/>
                </a:lnTo>
                <a:cubicBezTo>
                  <a:pt x="90424" y="37538"/>
                  <a:pt x="87636" y="43359"/>
                  <a:pt x="82182" y="48077"/>
                </a:cubicBezTo>
                <a:lnTo>
                  <a:pt x="82182" y="48077"/>
                </a:lnTo>
                <a:cubicBezTo>
                  <a:pt x="76606" y="52692"/>
                  <a:pt x="69727" y="55051"/>
                  <a:pt x="61545" y="55154"/>
                </a:cubicBezTo>
                <a:lnTo>
                  <a:pt x="61545" y="55154"/>
                </a:lnTo>
                <a:lnTo>
                  <a:pt x="39818" y="55154"/>
                </a:lnTo>
                <a:cubicBezTo>
                  <a:pt x="35758" y="55308"/>
                  <a:pt x="32364" y="56538"/>
                  <a:pt x="29636" y="58846"/>
                </a:cubicBezTo>
                <a:lnTo>
                  <a:pt x="29636" y="58846"/>
                </a:lnTo>
                <a:cubicBezTo>
                  <a:pt x="26909" y="61103"/>
                  <a:pt x="25485" y="63974"/>
                  <a:pt x="25364" y="67462"/>
                </a:cubicBezTo>
                <a:lnTo>
                  <a:pt x="25364" y="67462"/>
                </a:lnTo>
                <a:lnTo>
                  <a:pt x="25364" y="68769"/>
                </a:lnTo>
                <a:cubicBezTo>
                  <a:pt x="28697" y="69897"/>
                  <a:pt x="31333" y="71744"/>
                  <a:pt x="33273" y="74308"/>
                </a:cubicBezTo>
                <a:lnTo>
                  <a:pt x="33273" y="74308"/>
                </a:lnTo>
                <a:cubicBezTo>
                  <a:pt x="35212" y="76769"/>
                  <a:pt x="36182" y="79590"/>
                  <a:pt x="36182" y="82769"/>
                </a:cubicBezTo>
                <a:lnTo>
                  <a:pt x="36182" y="82769"/>
                </a:lnTo>
                <a:cubicBezTo>
                  <a:pt x="36061" y="87077"/>
                  <a:pt x="34333" y="90718"/>
                  <a:pt x="31000" y="93692"/>
                </a:cubicBezTo>
                <a:lnTo>
                  <a:pt x="31000" y="93692"/>
                </a:lnTo>
                <a:cubicBezTo>
                  <a:pt x="27545" y="96513"/>
                  <a:pt x="23242" y="97974"/>
                  <a:pt x="18091" y="98077"/>
                </a:cubicBezTo>
                <a:lnTo>
                  <a:pt x="18091" y="98077"/>
                </a:lnTo>
                <a:cubicBezTo>
                  <a:pt x="13000" y="97974"/>
                  <a:pt x="8697" y="96513"/>
                  <a:pt x="5182" y="93692"/>
                </a:cubicBezTo>
                <a:lnTo>
                  <a:pt x="5182" y="93692"/>
                </a:lnTo>
                <a:cubicBezTo>
                  <a:pt x="1848" y="90718"/>
                  <a:pt x="121" y="87077"/>
                  <a:pt x="0" y="82769"/>
                </a:cubicBezTo>
                <a:lnTo>
                  <a:pt x="0" y="82769"/>
                </a:lnTo>
                <a:cubicBezTo>
                  <a:pt x="0" y="79590"/>
                  <a:pt x="970" y="76769"/>
                  <a:pt x="2909" y="74308"/>
                </a:cubicBezTo>
                <a:lnTo>
                  <a:pt x="2909" y="74308"/>
                </a:lnTo>
                <a:cubicBezTo>
                  <a:pt x="4909" y="71744"/>
                  <a:pt x="7576" y="69897"/>
                  <a:pt x="10909" y="68769"/>
                </a:cubicBezTo>
                <a:lnTo>
                  <a:pt x="10909" y="68769"/>
                </a:lnTo>
                <a:lnTo>
                  <a:pt x="10909" y="67462"/>
                </a:lnTo>
                <a:lnTo>
                  <a:pt x="10909" y="29308"/>
                </a:lnTo>
                <a:cubicBezTo>
                  <a:pt x="7576" y="28179"/>
                  <a:pt x="4909" y="26333"/>
                  <a:pt x="2909" y="23769"/>
                </a:cubicBezTo>
                <a:lnTo>
                  <a:pt x="2909" y="23769"/>
                </a:lnTo>
                <a:cubicBezTo>
                  <a:pt x="970" y="21308"/>
                  <a:pt x="0" y="18487"/>
                  <a:pt x="0" y="15308"/>
                </a:cubicBezTo>
                <a:lnTo>
                  <a:pt x="0" y="15308"/>
                </a:lnTo>
                <a:cubicBezTo>
                  <a:pt x="121" y="11000"/>
                  <a:pt x="1848" y="7359"/>
                  <a:pt x="5182" y="4385"/>
                </a:cubicBezTo>
                <a:lnTo>
                  <a:pt x="5182" y="4385"/>
                </a:lnTo>
                <a:cubicBezTo>
                  <a:pt x="8697" y="1564"/>
                  <a:pt x="13000" y="103"/>
                  <a:pt x="18091" y="0"/>
                </a:cubicBezTo>
                <a:lnTo>
                  <a:pt x="18091" y="0"/>
                </a:lnTo>
                <a:cubicBezTo>
                  <a:pt x="23242" y="103"/>
                  <a:pt x="27545" y="1564"/>
                  <a:pt x="31000" y="4385"/>
                </a:cubicBezTo>
                <a:lnTo>
                  <a:pt x="31000" y="4385"/>
                </a:lnTo>
                <a:cubicBezTo>
                  <a:pt x="34333" y="7359"/>
                  <a:pt x="36061" y="11000"/>
                  <a:pt x="36182" y="15308"/>
                </a:cubicBezTo>
                <a:lnTo>
                  <a:pt x="36182" y="15308"/>
                </a:lnTo>
                <a:moveTo>
                  <a:pt x="88727" y="15308"/>
                </a:moveTo>
                <a:lnTo>
                  <a:pt x="88727" y="15308"/>
                </a:lnTo>
                <a:cubicBezTo>
                  <a:pt x="88424" y="12487"/>
                  <a:pt x="86606" y="10949"/>
                  <a:pt x="83273" y="10692"/>
                </a:cubicBezTo>
                <a:lnTo>
                  <a:pt x="83273" y="10692"/>
                </a:lnTo>
                <a:cubicBezTo>
                  <a:pt x="80000" y="10949"/>
                  <a:pt x="78212" y="12487"/>
                  <a:pt x="77909" y="15308"/>
                </a:cubicBezTo>
                <a:lnTo>
                  <a:pt x="77909" y="15308"/>
                </a:lnTo>
                <a:cubicBezTo>
                  <a:pt x="78212" y="18128"/>
                  <a:pt x="80000" y="19667"/>
                  <a:pt x="83273" y="19923"/>
                </a:cubicBezTo>
                <a:lnTo>
                  <a:pt x="83273" y="19923"/>
                </a:lnTo>
                <a:cubicBezTo>
                  <a:pt x="86606" y="19667"/>
                  <a:pt x="88424" y="18128"/>
                  <a:pt x="88727" y="15308"/>
                </a:cubicBezTo>
                <a:lnTo>
                  <a:pt x="88727" y="15308"/>
                </a:lnTo>
                <a:moveTo>
                  <a:pt x="18091" y="87385"/>
                </a:moveTo>
                <a:lnTo>
                  <a:pt x="18091" y="87385"/>
                </a:lnTo>
                <a:cubicBezTo>
                  <a:pt x="21424" y="87128"/>
                  <a:pt x="23242" y="85590"/>
                  <a:pt x="23545" y="82769"/>
                </a:cubicBezTo>
                <a:lnTo>
                  <a:pt x="23545" y="82769"/>
                </a:lnTo>
                <a:cubicBezTo>
                  <a:pt x="23242" y="79949"/>
                  <a:pt x="21424" y="78410"/>
                  <a:pt x="18091" y="78154"/>
                </a:cubicBezTo>
                <a:lnTo>
                  <a:pt x="18091" y="78154"/>
                </a:lnTo>
                <a:cubicBezTo>
                  <a:pt x="14758" y="78410"/>
                  <a:pt x="12939" y="79949"/>
                  <a:pt x="12636" y="82769"/>
                </a:cubicBezTo>
                <a:lnTo>
                  <a:pt x="12636" y="82769"/>
                </a:lnTo>
                <a:cubicBezTo>
                  <a:pt x="12939" y="85590"/>
                  <a:pt x="14758" y="87128"/>
                  <a:pt x="18091" y="87385"/>
                </a:cubicBezTo>
                <a:lnTo>
                  <a:pt x="18091" y="87385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6021-32"/>
          <p:cNvSpPr/>
          <p:nvPr/>
        </p:nvSpPr>
        <p:spPr>
          <a:xfrm>
            <a:off x="8065294" y="2403202"/>
            <a:ext cx="500063" cy="157163"/>
          </a:xfrm>
          <a:prstGeom prst="roundRect">
            <a:avLst>
              <a:gd name="adj" fmla="val 12121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6094-74"/>
          <p:cNvSpPr/>
          <p:nvPr/>
        </p:nvSpPr>
        <p:spPr>
          <a:xfrm>
            <a:off x="4836319" y="281754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6094-75"/>
          <p:cNvSpPr/>
          <p:nvPr/>
        </p:nvSpPr>
        <p:spPr>
          <a:xfrm>
            <a:off x="4836319" y="308822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6094-76"/>
          <p:cNvSpPr/>
          <p:nvPr/>
        </p:nvSpPr>
        <p:spPr>
          <a:xfrm>
            <a:off x="4836319" y="335890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6014-14"/>
          <p:cNvSpPr/>
          <p:nvPr/>
        </p:nvSpPr>
        <p:spPr>
          <a:xfrm>
            <a:off x="400050" y="3865327"/>
            <a:ext cx="8343900" cy="38219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5"/>
                </a:lnTo>
                <a:lnTo>
                  <a:pt x="99725" y="150"/>
                </a:lnTo>
                <a:lnTo>
                  <a:pt x="99757" y="325"/>
                </a:lnTo>
                <a:lnTo>
                  <a:pt x="99789" y="575"/>
                </a:lnTo>
                <a:lnTo>
                  <a:pt x="99818" y="875"/>
                </a:lnTo>
                <a:lnTo>
                  <a:pt x="99848" y="1275"/>
                </a:lnTo>
                <a:lnTo>
                  <a:pt x="99874" y="1700"/>
                </a:lnTo>
                <a:lnTo>
                  <a:pt x="99900" y="2200"/>
                </a:lnTo>
                <a:lnTo>
                  <a:pt x="99922" y="2750"/>
                </a:lnTo>
                <a:lnTo>
                  <a:pt x="99942" y="3325"/>
                </a:lnTo>
                <a:lnTo>
                  <a:pt x="99960" y="3975"/>
                </a:lnTo>
                <a:lnTo>
                  <a:pt x="99974" y="4625"/>
                </a:lnTo>
                <a:lnTo>
                  <a:pt x="99985" y="5325"/>
                </a:lnTo>
                <a:lnTo>
                  <a:pt x="99993" y="6025"/>
                </a:lnTo>
                <a:lnTo>
                  <a:pt x="99999" y="6775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9" y="93225"/>
                </a:lnTo>
                <a:lnTo>
                  <a:pt x="99993" y="93975"/>
                </a:lnTo>
                <a:lnTo>
                  <a:pt x="99985" y="94675"/>
                </a:lnTo>
                <a:lnTo>
                  <a:pt x="99974" y="95375"/>
                </a:lnTo>
                <a:lnTo>
                  <a:pt x="99960" y="96025"/>
                </a:lnTo>
                <a:lnTo>
                  <a:pt x="99942" y="96675"/>
                </a:lnTo>
                <a:lnTo>
                  <a:pt x="99922" y="97250"/>
                </a:lnTo>
                <a:lnTo>
                  <a:pt x="99900" y="97800"/>
                </a:lnTo>
                <a:lnTo>
                  <a:pt x="99874" y="98300"/>
                </a:lnTo>
                <a:lnTo>
                  <a:pt x="99848" y="98725"/>
                </a:lnTo>
                <a:lnTo>
                  <a:pt x="99818" y="99125"/>
                </a:lnTo>
                <a:lnTo>
                  <a:pt x="99789" y="99425"/>
                </a:lnTo>
                <a:lnTo>
                  <a:pt x="99757" y="99675"/>
                </a:lnTo>
                <a:lnTo>
                  <a:pt x="99725" y="99850"/>
                </a:lnTo>
                <a:lnTo>
                  <a:pt x="99691" y="9997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5"/>
                </a:lnTo>
                <a:lnTo>
                  <a:pt x="275" y="99850"/>
                </a:lnTo>
                <a:lnTo>
                  <a:pt x="243" y="99675"/>
                </a:lnTo>
                <a:lnTo>
                  <a:pt x="211" y="99425"/>
                </a:lnTo>
                <a:lnTo>
                  <a:pt x="182" y="99125"/>
                </a:lnTo>
                <a:lnTo>
                  <a:pt x="152" y="98725"/>
                </a:lnTo>
                <a:lnTo>
                  <a:pt x="126" y="98300"/>
                </a:lnTo>
                <a:lnTo>
                  <a:pt x="100" y="97800"/>
                </a:lnTo>
                <a:lnTo>
                  <a:pt x="78" y="97250"/>
                </a:lnTo>
                <a:lnTo>
                  <a:pt x="58" y="96675"/>
                </a:lnTo>
                <a:lnTo>
                  <a:pt x="40" y="96025"/>
                </a:lnTo>
                <a:lnTo>
                  <a:pt x="26" y="95375"/>
                </a:lnTo>
                <a:lnTo>
                  <a:pt x="15" y="94675"/>
                </a:lnTo>
                <a:lnTo>
                  <a:pt x="7" y="93975"/>
                </a:lnTo>
                <a:lnTo>
                  <a:pt x="1" y="93225"/>
                </a:lnTo>
                <a:lnTo>
                  <a:pt x="0" y="92500"/>
                </a:lnTo>
                <a:lnTo>
                  <a:pt x="0" y="7500"/>
                </a:lnTo>
                <a:lnTo>
                  <a:pt x="1" y="6775"/>
                </a:lnTo>
                <a:lnTo>
                  <a:pt x="7" y="6025"/>
                </a:lnTo>
                <a:lnTo>
                  <a:pt x="15" y="5325"/>
                </a:lnTo>
                <a:lnTo>
                  <a:pt x="26" y="4625"/>
                </a:lnTo>
                <a:lnTo>
                  <a:pt x="40" y="3975"/>
                </a:lnTo>
                <a:lnTo>
                  <a:pt x="58" y="3325"/>
                </a:lnTo>
                <a:lnTo>
                  <a:pt x="78" y="2750"/>
                </a:lnTo>
                <a:lnTo>
                  <a:pt x="100" y="2200"/>
                </a:lnTo>
                <a:lnTo>
                  <a:pt x="126" y="1700"/>
                </a:lnTo>
                <a:lnTo>
                  <a:pt x="152" y="1275"/>
                </a:lnTo>
                <a:lnTo>
                  <a:pt x="182" y="875"/>
                </a:lnTo>
                <a:lnTo>
                  <a:pt x="211" y="575"/>
                </a:lnTo>
                <a:lnTo>
                  <a:pt x="243" y="325"/>
                </a:lnTo>
                <a:lnTo>
                  <a:pt x="275" y="150"/>
                </a:lnTo>
                <a:lnTo>
                  <a:pt x="309" y="25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6014-16"/>
          <p:cNvSpPr/>
          <p:nvPr/>
        </p:nvSpPr>
        <p:spPr>
          <a:xfrm>
            <a:off x="400050" y="3865327"/>
            <a:ext cx="35719" cy="38219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6"/>
                </a:lnTo>
                <a:lnTo>
                  <a:pt x="64393" y="144"/>
                </a:lnTo>
                <a:lnTo>
                  <a:pt x="56777" y="322"/>
                </a:lnTo>
                <a:lnTo>
                  <a:pt x="49385" y="569"/>
                </a:lnTo>
                <a:lnTo>
                  <a:pt x="42288" y="883"/>
                </a:lnTo>
                <a:lnTo>
                  <a:pt x="35554" y="1260"/>
                </a:lnTo>
                <a:lnTo>
                  <a:pt x="29249" y="1697"/>
                </a:lnTo>
                <a:lnTo>
                  <a:pt x="23431" y="2190"/>
                </a:lnTo>
                <a:lnTo>
                  <a:pt x="18159" y="2734"/>
                </a:lnTo>
                <a:lnTo>
                  <a:pt x="13482" y="3323"/>
                </a:lnTo>
                <a:lnTo>
                  <a:pt x="9446" y="3952"/>
                </a:lnTo>
                <a:lnTo>
                  <a:pt x="6090" y="4615"/>
                </a:lnTo>
                <a:lnTo>
                  <a:pt x="3445" y="5306"/>
                </a:lnTo>
                <a:lnTo>
                  <a:pt x="1537" y="6018"/>
                </a:lnTo>
                <a:lnTo>
                  <a:pt x="385" y="6744"/>
                </a:lnTo>
                <a:lnTo>
                  <a:pt x="0" y="7477"/>
                </a:lnTo>
                <a:lnTo>
                  <a:pt x="0" y="92523"/>
                </a:lnTo>
                <a:lnTo>
                  <a:pt x="385" y="93256"/>
                </a:lnTo>
                <a:lnTo>
                  <a:pt x="1537" y="93982"/>
                </a:lnTo>
                <a:lnTo>
                  <a:pt x="3445" y="94694"/>
                </a:lnTo>
                <a:lnTo>
                  <a:pt x="6090" y="95385"/>
                </a:lnTo>
                <a:lnTo>
                  <a:pt x="9446" y="96048"/>
                </a:lnTo>
                <a:lnTo>
                  <a:pt x="13482" y="96677"/>
                </a:lnTo>
                <a:lnTo>
                  <a:pt x="18159" y="97266"/>
                </a:lnTo>
                <a:lnTo>
                  <a:pt x="23431" y="97810"/>
                </a:lnTo>
                <a:lnTo>
                  <a:pt x="29249" y="98303"/>
                </a:lnTo>
                <a:lnTo>
                  <a:pt x="35554" y="98740"/>
                </a:lnTo>
                <a:lnTo>
                  <a:pt x="42288" y="99117"/>
                </a:lnTo>
                <a:lnTo>
                  <a:pt x="49385" y="99431"/>
                </a:lnTo>
                <a:lnTo>
                  <a:pt x="56777" y="99678"/>
                </a:lnTo>
                <a:lnTo>
                  <a:pt x="64393" y="99856"/>
                </a:lnTo>
                <a:lnTo>
                  <a:pt x="72159" y="99964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523"/>
                </a:lnTo>
                <a:lnTo>
                  <a:pt x="100000" y="7477"/>
                </a:lnTo>
                <a:lnTo>
                  <a:pt x="100000" y="7477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6083-64"/>
          <p:cNvSpPr/>
          <p:nvPr/>
        </p:nvSpPr>
        <p:spPr>
          <a:xfrm>
            <a:off x="607219" y="399212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6010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9439836010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9439836011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4" name="el-1789439836012-8"/>
          <p:cNvSpPr txBox="1"/>
          <p:nvPr/>
        </p:nvSpPr>
        <p:spPr>
          <a:xfrm>
            <a:off x="4123283" y="157163"/>
            <a:ext cx="115014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出入口照明要求</a:t>
            </a:r>
            <a:endParaRPr/>
          </a:p>
        </p:txBody>
      </p:sp>
      <p:sp>
        <p:nvSpPr>
          <p:cNvPr id="35" name="el-1789439836012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· 照明系统</a:t>
            </a:r>
            <a:endParaRPr/>
          </a:p>
        </p:txBody>
      </p:sp>
      <p:sp>
        <p:nvSpPr>
          <p:cNvPr id="36" name="el-1789439836018-24"/>
          <p:cNvSpPr txBox="1"/>
          <p:nvPr/>
        </p:nvSpPr>
        <p:spPr>
          <a:xfrm>
            <a:off x="1128713" y="1210196"/>
            <a:ext cx="748522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条文要求</a:t>
            </a:r>
            <a:endParaRPr/>
          </a:p>
        </p:txBody>
      </p:sp>
      <p:sp>
        <p:nvSpPr>
          <p:cNvPr id="37" name="el-1789439836018-23"/>
          <p:cNvSpPr txBox="1"/>
          <p:nvPr/>
        </p:nvSpPr>
        <p:spPr>
          <a:xfrm>
            <a:off x="1128713" y="1374502"/>
            <a:ext cx="7415213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防护区内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引到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非防护区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的照明电源回路，当防护区内和非防护区灯具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共用一个电源回路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时，应在防护密闭门内侧设置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短路保护装置</a:t>
            </a:r>
            <a:endParaRPr/>
          </a:p>
        </p:txBody>
      </p:sp>
      <p:sp>
        <p:nvSpPr>
          <p:cNvPr id="38" name="el-1789439836020-27"/>
          <p:cNvSpPr txBox="1"/>
          <p:nvPr/>
        </p:nvSpPr>
        <p:spPr>
          <a:xfrm>
            <a:off x="935831" y="2388915"/>
            <a:ext cx="53511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方案一</a:t>
            </a:r>
            <a:endParaRPr/>
          </a:p>
        </p:txBody>
      </p:sp>
      <p:sp>
        <p:nvSpPr>
          <p:cNvPr id="39" name="el-1789439836020-28"/>
          <p:cNvSpPr txBox="1"/>
          <p:nvPr/>
        </p:nvSpPr>
        <p:spPr>
          <a:xfrm>
            <a:off x="3879056" y="2424633"/>
            <a:ext cx="488633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7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共用回路</a:t>
            </a:r>
            <a:endParaRPr/>
          </a:p>
        </p:txBody>
      </p:sp>
      <p:sp>
        <p:nvSpPr>
          <p:cNvPr id="40" name="el-1789439836026-35"/>
          <p:cNvSpPr txBox="1"/>
          <p:nvPr/>
        </p:nvSpPr>
        <p:spPr>
          <a:xfrm>
            <a:off x="757238" y="2788965"/>
            <a:ext cx="253317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防护区内和非防护区灯具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共用一个电源回路</a:t>
            </a:r>
            <a:endParaRPr/>
          </a:p>
        </p:txBody>
      </p:sp>
      <p:sp>
        <p:nvSpPr>
          <p:cNvPr id="41" name="el-1789439836026-36"/>
          <p:cNvSpPr txBox="1"/>
          <p:nvPr/>
        </p:nvSpPr>
        <p:spPr>
          <a:xfrm>
            <a:off x="757238" y="3059646"/>
            <a:ext cx="214741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防护密闭门内侧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设置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短路保护装置</a:t>
            </a:r>
            <a:endParaRPr/>
          </a:p>
        </p:txBody>
      </p:sp>
      <p:sp>
        <p:nvSpPr>
          <p:cNvPr id="42" name="el-1789439836027-40"/>
          <p:cNvSpPr txBox="1"/>
          <p:nvPr/>
        </p:nvSpPr>
        <p:spPr>
          <a:xfrm>
            <a:off x="757238" y="3330327"/>
            <a:ext cx="150447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临战封堵处内侧同样设置</a:t>
            </a:r>
            <a:endParaRPr/>
          </a:p>
        </p:txBody>
      </p:sp>
      <p:sp>
        <p:nvSpPr>
          <p:cNvPr id="43" name="el-1789439836021-30"/>
          <p:cNvSpPr txBox="1"/>
          <p:nvPr/>
        </p:nvSpPr>
        <p:spPr>
          <a:xfrm>
            <a:off x="5193506" y="2388915"/>
            <a:ext cx="535112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方案二</a:t>
            </a:r>
            <a:endParaRPr/>
          </a:p>
        </p:txBody>
      </p:sp>
      <p:sp>
        <p:nvSpPr>
          <p:cNvPr id="44" name="el-1789439836021-31"/>
          <p:cNvSpPr txBox="1"/>
          <p:nvPr/>
        </p:nvSpPr>
        <p:spPr>
          <a:xfrm>
            <a:off x="8136731" y="2424633"/>
            <a:ext cx="488633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7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独立回路</a:t>
            </a:r>
            <a:endParaRPr/>
          </a:p>
        </p:txBody>
      </p:sp>
      <p:sp>
        <p:nvSpPr>
          <p:cNvPr id="45" name="el-1789439836026-37"/>
          <p:cNvSpPr txBox="1"/>
          <p:nvPr/>
        </p:nvSpPr>
        <p:spPr>
          <a:xfrm>
            <a:off x="5014913" y="2788965"/>
            <a:ext cx="214741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对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非防护区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的灯具设置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单独回路供电</a:t>
            </a:r>
            <a:endParaRPr/>
          </a:p>
        </p:txBody>
      </p:sp>
      <p:sp>
        <p:nvSpPr>
          <p:cNvPr id="46" name="el-1789439836026-38"/>
          <p:cNvSpPr txBox="1"/>
          <p:nvPr/>
        </p:nvSpPr>
        <p:spPr>
          <a:xfrm>
            <a:off x="5014913" y="3059646"/>
            <a:ext cx="214741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非防护区回路故障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不影响防护区照明</a:t>
            </a:r>
            <a:endParaRPr/>
          </a:p>
        </p:txBody>
      </p:sp>
      <p:sp>
        <p:nvSpPr>
          <p:cNvPr id="47" name="el-1789439836027-39"/>
          <p:cNvSpPr txBox="1"/>
          <p:nvPr/>
        </p:nvSpPr>
        <p:spPr>
          <a:xfrm>
            <a:off x="5014913" y="3330327"/>
            <a:ext cx="150447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防护密闭功能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完整性更高</a:t>
            </a:r>
            <a:endParaRPr/>
          </a:p>
        </p:txBody>
      </p:sp>
      <p:sp>
        <p:nvSpPr>
          <p:cNvPr id="48" name="el-1789439836015-17"/>
          <p:cNvSpPr txBox="1"/>
          <p:nvPr/>
        </p:nvSpPr>
        <p:spPr>
          <a:xfrm>
            <a:off x="850106" y="3965339"/>
            <a:ext cx="5549979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设计目的：非防护区照明灯具线路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战时一旦被破坏发生短路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，会影响到防护区内的照明，必须加以防护</a:t>
            </a:r>
            <a:endParaRPr/>
          </a:p>
        </p:txBody>
      </p:sp>
      <p:sp>
        <p:nvSpPr>
          <p:cNvPr id="49" name="el-1789439836012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0" name="el-1789439836011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照明系统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1" name="el-1789439836012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9439836012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72</a:t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602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6029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6030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6031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6032-13"/>
          <p:cNvSpPr/>
          <p:nvPr/>
        </p:nvSpPr>
        <p:spPr>
          <a:xfrm>
            <a:off x="400050" y="1203052"/>
            <a:ext cx="8343900" cy="7036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4"/>
                </a:lnTo>
                <a:lnTo>
                  <a:pt x="99725" y="81"/>
                </a:lnTo>
                <a:lnTo>
                  <a:pt x="99757" y="176"/>
                </a:lnTo>
                <a:lnTo>
                  <a:pt x="99789" y="311"/>
                </a:lnTo>
                <a:lnTo>
                  <a:pt x="99818" y="473"/>
                </a:lnTo>
                <a:lnTo>
                  <a:pt x="99848" y="689"/>
                </a:lnTo>
                <a:lnTo>
                  <a:pt x="99874" y="919"/>
                </a:lnTo>
                <a:lnTo>
                  <a:pt x="99900" y="1189"/>
                </a:lnTo>
                <a:lnTo>
                  <a:pt x="99922" y="1486"/>
                </a:lnTo>
                <a:lnTo>
                  <a:pt x="99942" y="1797"/>
                </a:lnTo>
                <a:lnTo>
                  <a:pt x="99960" y="2149"/>
                </a:lnTo>
                <a:lnTo>
                  <a:pt x="99974" y="2500"/>
                </a:lnTo>
                <a:lnTo>
                  <a:pt x="99985" y="2878"/>
                </a:lnTo>
                <a:lnTo>
                  <a:pt x="99993" y="3257"/>
                </a:lnTo>
                <a:lnTo>
                  <a:pt x="99999" y="3662"/>
                </a:lnTo>
                <a:lnTo>
                  <a:pt x="100000" y="4054"/>
                </a:lnTo>
                <a:lnTo>
                  <a:pt x="100000" y="95946"/>
                </a:lnTo>
                <a:lnTo>
                  <a:pt x="99999" y="96338"/>
                </a:lnTo>
                <a:lnTo>
                  <a:pt x="99993" y="96743"/>
                </a:lnTo>
                <a:lnTo>
                  <a:pt x="99985" y="97122"/>
                </a:lnTo>
                <a:lnTo>
                  <a:pt x="99974" y="97500"/>
                </a:lnTo>
                <a:lnTo>
                  <a:pt x="99960" y="97851"/>
                </a:lnTo>
                <a:lnTo>
                  <a:pt x="99942" y="98203"/>
                </a:lnTo>
                <a:lnTo>
                  <a:pt x="99922" y="98514"/>
                </a:lnTo>
                <a:lnTo>
                  <a:pt x="99900" y="98811"/>
                </a:lnTo>
                <a:lnTo>
                  <a:pt x="99874" y="99081"/>
                </a:lnTo>
                <a:lnTo>
                  <a:pt x="99848" y="99311"/>
                </a:lnTo>
                <a:lnTo>
                  <a:pt x="99818" y="99527"/>
                </a:lnTo>
                <a:lnTo>
                  <a:pt x="99789" y="99689"/>
                </a:lnTo>
                <a:lnTo>
                  <a:pt x="99757" y="99824"/>
                </a:lnTo>
                <a:lnTo>
                  <a:pt x="99725" y="99919"/>
                </a:lnTo>
                <a:lnTo>
                  <a:pt x="99691" y="9998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6"/>
                </a:lnTo>
                <a:lnTo>
                  <a:pt x="275" y="99919"/>
                </a:lnTo>
                <a:lnTo>
                  <a:pt x="243" y="99824"/>
                </a:lnTo>
                <a:lnTo>
                  <a:pt x="211" y="99689"/>
                </a:lnTo>
                <a:lnTo>
                  <a:pt x="182" y="99527"/>
                </a:lnTo>
                <a:lnTo>
                  <a:pt x="152" y="99311"/>
                </a:lnTo>
                <a:lnTo>
                  <a:pt x="126" y="99081"/>
                </a:lnTo>
                <a:lnTo>
                  <a:pt x="100" y="98811"/>
                </a:lnTo>
                <a:lnTo>
                  <a:pt x="78" y="98514"/>
                </a:lnTo>
                <a:lnTo>
                  <a:pt x="58" y="98203"/>
                </a:lnTo>
                <a:lnTo>
                  <a:pt x="40" y="97851"/>
                </a:lnTo>
                <a:lnTo>
                  <a:pt x="26" y="97500"/>
                </a:lnTo>
                <a:lnTo>
                  <a:pt x="15" y="97122"/>
                </a:lnTo>
                <a:lnTo>
                  <a:pt x="7" y="96743"/>
                </a:lnTo>
                <a:lnTo>
                  <a:pt x="1" y="96338"/>
                </a:lnTo>
                <a:lnTo>
                  <a:pt x="0" y="95946"/>
                </a:lnTo>
                <a:lnTo>
                  <a:pt x="0" y="4054"/>
                </a:lnTo>
                <a:lnTo>
                  <a:pt x="1" y="3662"/>
                </a:lnTo>
                <a:lnTo>
                  <a:pt x="7" y="3257"/>
                </a:lnTo>
                <a:lnTo>
                  <a:pt x="15" y="2878"/>
                </a:lnTo>
                <a:lnTo>
                  <a:pt x="26" y="2500"/>
                </a:lnTo>
                <a:lnTo>
                  <a:pt x="40" y="2149"/>
                </a:lnTo>
                <a:lnTo>
                  <a:pt x="58" y="1797"/>
                </a:lnTo>
                <a:lnTo>
                  <a:pt x="78" y="1486"/>
                </a:lnTo>
                <a:lnTo>
                  <a:pt x="100" y="1189"/>
                </a:lnTo>
                <a:lnTo>
                  <a:pt x="126" y="919"/>
                </a:lnTo>
                <a:lnTo>
                  <a:pt x="152" y="689"/>
                </a:lnTo>
                <a:lnTo>
                  <a:pt x="182" y="473"/>
                </a:lnTo>
                <a:lnTo>
                  <a:pt x="211" y="311"/>
                </a:lnTo>
                <a:lnTo>
                  <a:pt x="243" y="176"/>
                </a:lnTo>
                <a:lnTo>
                  <a:pt x="275" y="81"/>
                </a:lnTo>
                <a:lnTo>
                  <a:pt x="309" y="1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6033-15"/>
          <p:cNvSpPr/>
          <p:nvPr/>
        </p:nvSpPr>
        <p:spPr>
          <a:xfrm>
            <a:off x="400050" y="1203052"/>
            <a:ext cx="42863" cy="7036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0"/>
                </a:lnTo>
                <a:lnTo>
                  <a:pt x="53661" y="78"/>
                </a:lnTo>
                <a:lnTo>
                  <a:pt x="47314" y="175"/>
                </a:lnTo>
                <a:lnTo>
                  <a:pt x="41154" y="309"/>
                </a:lnTo>
                <a:lnTo>
                  <a:pt x="35240" y="480"/>
                </a:lnTo>
                <a:lnTo>
                  <a:pt x="29629" y="684"/>
                </a:lnTo>
                <a:lnTo>
                  <a:pt x="24374" y="922"/>
                </a:lnTo>
                <a:lnTo>
                  <a:pt x="19526" y="1189"/>
                </a:lnTo>
                <a:lnTo>
                  <a:pt x="15133" y="1485"/>
                </a:lnTo>
                <a:lnTo>
                  <a:pt x="11235" y="1805"/>
                </a:lnTo>
                <a:lnTo>
                  <a:pt x="7872" y="2147"/>
                </a:lnTo>
                <a:lnTo>
                  <a:pt x="5075" y="2507"/>
                </a:lnTo>
                <a:lnTo>
                  <a:pt x="2871" y="2882"/>
                </a:lnTo>
                <a:lnTo>
                  <a:pt x="1281" y="3269"/>
                </a:lnTo>
                <a:lnTo>
                  <a:pt x="321" y="3663"/>
                </a:lnTo>
                <a:lnTo>
                  <a:pt x="0" y="4061"/>
                </a:lnTo>
                <a:lnTo>
                  <a:pt x="0" y="95939"/>
                </a:lnTo>
                <a:lnTo>
                  <a:pt x="321" y="96337"/>
                </a:lnTo>
                <a:lnTo>
                  <a:pt x="1281" y="96731"/>
                </a:lnTo>
                <a:lnTo>
                  <a:pt x="2871" y="97118"/>
                </a:lnTo>
                <a:lnTo>
                  <a:pt x="5075" y="97493"/>
                </a:lnTo>
                <a:lnTo>
                  <a:pt x="7872" y="97853"/>
                </a:lnTo>
                <a:lnTo>
                  <a:pt x="11235" y="98195"/>
                </a:lnTo>
                <a:lnTo>
                  <a:pt x="15133" y="98515"/>
                </a:lnTo>
                <a:lnTo>
                  <a:pt x="19526" y="98811"/>
                </a:lnTo>
                <a:lnTo>
                  <a:pt x="24374" y="99078"/>
                </a:lnTo>
                <a:lnTo>
                  <a:pt x="29629" y="99316"/>
                </a:lnTo>
                <a:lnTo>
                  <a:pt x="35240" y="99520"/>
                </a:lnTo>
                <a:lnTo>
                  <a:pt x="41154" y="99691"/>
                </a:lnTo>
                <a:lnTo>
                  <a:pt x="47314" y="99825"/>
                </a:lnTo>
                <a:lnTo>
                  <a:pt x="53661" y="99922"/>
                </a:lnTo>
                <a:lnTo>
                  <a:pt x="60132" y="9998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939"/>
                </a:lnTo>
                <a:lnTo>
                  <a:pt x="100000" y="4061"/>
                </a:lnTo>
                <a:lnTo>
                  <a:pt x="100000" y="406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6035-21"/>
          <p:cNvSpPr/>
          <p:nvPr/>
        </p:nvSpPr>
        <p:spPr>
          <a:xfrm>
            <a:off x="657225" y="1383432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6098-80"/>
          <p:cNvSpPr/>
          <p:nvPr/>
        </p:nvSpPr>
        <p:spPr>
          <a:xfrm>
            <a:off x="740271" y="1476301"/>
            <a:ext cx="176808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263" y="0"/>
                </a:moveTo>
                <a:lnTo>
                  <a:pt x="16263" y="0"/>
                </a:lnTo>
                <a:cubicBezTo>
                  <a:pt x="14684" y="0"/>
                  <a:pt x="13386" y="569"/>
                  <a:pt x="12368" y="1706"/>
                </a:cubicBezTo>
                <a:lnTo>
                  <a:pt x="12368" y="1706"/>
                </a:lnTo>
                <a:lnTo>
                  <a:pt x="12368" y="1706"/>
                </a:lnTo>
                <a:cubicBezTo>
                  <a:pt x="11351" y="2843"/>
                  <a:pt x="10842" y="4294"/>
                  <a:pt x="10842" y="6059"/>
                </a:cubicBezTo>
                <a:lnTo>
                  <a:pt x="10842" y="6059"/>
                </a:lnTo>
                <a:lnTo>
                  <a:pt x="10842" y="24294"/>
                </a:lnTo>
                <a:lnTo>
                  <a:pt x="21737" y="24294"/>
                </a:lnTo>
                <a:lnTo>
                  <a:pt x="21737" y="6059"/>
                </a:lnTo>
                <a:cubicBezTo>
                  <a:pt x="21737" y="4294"/>
                  <a:pt x="21211" y="2843"/>
                  <a:pt x="20158" y="1706"/>
                </a:cubicBezTo>
                <a:lnTo>
                  <a:pt x="20158" y="1706"/>
                </a:lnTo>
                <a:cubicBezTo>
                  <a:pt x="19140" y="569"/>
                  <a:pt x="17842" y="0"/>
                  <a:pt x="16263" y="0"/>
                </a:cubicBezTo>
                <a:lnTo>
                  <a:pt x="16263" y="0"/>
                </a:lnTo>
                <a:moveTo>
                  <a:pt x="48842" y="0"/>
                </a:moveTo>
                <a:lnTo>
                  <a:pt x="48842" y="0"/>
                </a:lnTo>
                <a:cubicBezTo>
                  <a:pt x="47263" y="0"/>
                  <a:pt x="45965" y="569"/>
                  <a:pt x="44947" y="1706"/>
                </a:cubicBezTo>
                <a:lnTo>
                  <a:pt x="44947" y="1706"/>
                </a:lnTo>
                <a:lnTo>
                  <a:pt x="44947" y="1706"/>
                </a:lnTo>
                <a:cubicBezTo>
                  <a:pt x="43930" y="2843"/>
                  <a:pt x="43421" y="4294"/>
                  <a:pt x="43421" y="6059"/>
                </a:cubicBezTo>
                <a:lnTo>
                  <a:pt x="43421" y="6059"/>
                </a:lnTo>
                <a:lnTo>
                  <a:pt x="43421" y="24294"/>
                </a:lnTo>
                <a:lnTo>
                  <a:pt x="54263" y="24294"/>
                </a:lnTo>
                <a:lnTo>
                  <a:pt x="54263" y="6059"/>
                </a:lnTo>
                <a:cubicBezTo>
                  <a:pt x="54263" y="4294"/>
                  <a:pt x="53754" y="2843"/>
                  <a:pt x="52737" y="1706"/>
                </a:cubicBezTo>
                <a:lnTo>
                  <a:pt x="52737" y="1706"/>
                </a:lnTo>
                <a:cubicBezTo>
                  <a:pt x="51719" y="569"/>
                  <a:pt x="50421" y="0"/>
                  <a:pt x="48842" y="0"/>
                </a:cubicBezTo>
                <a:lnTo>
                  <a:pt x="48842" y="0"/>
                </a:lnTo>
                <a:moveTo>
                  <a:pt x="5421" y="30353"/>
                </a:moveTo>
                <a:lnTo>
                  <a:pt x="5421" y="30353"/>
                </a:lnTo>
                <a:cubicBezTo>
                  <a:pt x="3842" y="30353"/>
                  <a:pt x="2544" y="30922"/>
                  <a:pt x="1526" y="32059"/>
                </a:cubicBezTo>
                <a:lnTo>
                  <a:pt x="1526" y="32059"/>
                </a:lnTo>
                <a:lnTo>
                  <a:pt x="1526" y="32059"/>
                </a:lnTo>
                <a:cubicBezTo>
                  <a:pt x="509" y="33196"/>
                  <a:pt x="0" y="34647"/>
                  <a:pt x="0" y="36412"/>
                </a:cubicBezTo>
                <a:lnTo>
                  <a:pt x="0" y="36412"/>
                </a:lnTo>
                <a:cubicBezTo>
                  <a:pt x="0" y="38176"/>
                  <a:pt x="509" y="39627"/>
                  <a:pt x="1526" y="40765"/>
                </a:cubicBezTo>
                <a:lnTo>
                  <a:pt x="1526" y="40765"/>
                </a:lnTo>
                <a:cubicBezTo>
                  <a:pt x="2544" y="41902"/>
                  <a:pt x="3842" y="42471"/>
                  <a:pt x="5421" y="42471"/>
                </a:cubicBezTo>
                <a:lnTo>
                  <a:pt x="5421" y="42471"/>
                </a:lnTo>
                <a:lnTo>
                  <a:pt x="5421" y="48529"/>
                </a:lnTo>
                <a:cubicBezTo>
                  <a:pt x="5526" y="55980"/>
                  <a:pt x="7614" y="62431"/>
                  <a:pt x="11684" y="67882"/>
                </a:cubicBezTo>
                <a:lnTo>
                  <a:pt x="11684" y="67882"/>
                </a:lnTo>
                <a:cubicBezTo>
                  <a:pt x="15649" y="73294"/>
                  <a:pt x="20807" y="76765"/>
                  <a:pt x="27158" y="78294"/>
                </a:cubicBezTo>
                <a:lnTo>
                  <a:pt x="27158" y="78294"/>
                </a:lnTo>
                <a:lnTo>
                  <a:pt x="27158" y="91000"/>
                </a:lnTo>
                <a:cubicBezTo>
                  <a:pt x="27158" y="92765"/>
                  <a:pt x="27667" y="94216"/>
                  <a:pt x="28684" y="95353"/>
                </a:cubicBezTo>
                <a:lnTo>
                  <a:pt x="28684" y="95353"/>
                </a:lnTo>
                <a:cubicBezTo>
                  <a:pt x="29702" y="96490"/>
                  <a:pt x="31000" y="97059"/>
                  <a:pt x="32579" y="97059"/>
                </a:cubicBezTo>
                <a:lnTo>
                  <a:pt x="32579" y="97059"/>
                </a:lnTo>
                <a:cubicBezTo>
                  <a:pt x="34158" y="97059"/>
                  <a:pt x="35456" y="96490"/>
                  <a:pt x="36474" y="95353"/>
                </a:cubicBezTo>
                <a:lnTo>
                  <a:pt x="36474" y="95353"/>
                </a:lnTo>
                <a:cubicBezTo>
                  <a:pt x="37491" y="94216"/>
                  <a:pt x="38000" y="92765"/>
                  <a:pt x="38000" y="91000"/>
                </a:cubicBezTo>
                <a:lnTo>
                  <a:pt x="38000" y="91000"/>
                </a:lnTo>
                <a:lnTo>
                  <a:pt x="38000" y="78294"/>
                </a:lnTo>
                <a:cubicBezTo>
                  <a:pt x="40140" y="77784"/>
                  <a:pt x="42123" y="77020"/>
                  <a:pt x="43947" y="76000"/>
                </a:cubicBezTo>
                <a:lnTo>
                  <a:pt x="43947" y="76000"/>
                </a:lnTo>
                <a:cubicBezTo>
                  <a:pt x="43596" y="74000"/>
                  <a:pt x="43421" y="71922"/>
                  <a:pt x="43421" y="69765"/>
                </a:cubicBezTo>
                <a:lnTo>
                  <a:pt x="43421" y="69765"/>
                </a:lnTo>
                <a:cubicBezTo>
                  <a:pt x="43526" y="62039"/>
                  <a:pt x="45561" y="55275"/>
                  <a:pt x="49526" y="49471"/>
                </a:cubicBezTo>
                <a:lnTo>
                  <a:pt x="49526" y="49471"/>
                </a:lnTo>
                <a:cubicBezTo>
                  <a:pt x="53491" y="43784"/>
                  <a:pt x="58632" y="39863"/>
                  <a:pt x="64947" y="37706"/>
                </a:cubicBezTo>
                <a:lnTo>
                  <a:pt x="64947" y="37706"/>
                </a:lnTo>
                <a:cubicBezTo>
                  <a:pt x="65088" y="37196"/>
                  <a:pt x="65158" y="36765"/>
                  <a:pt x="65158" y="36412"/>
                </a:cubicBezTo>
                <a:lnTo>
                  <a:pt x="65158" y="36412"/>
                </a:lnTo>
                <a:cubicBezTo>
                  <a:pt x="65158" y="34647"/>
                  <a:pt x="64632" y="33196"/>
                  <a:pt x="63579" y="32059"/>
                </a:cubicBezTo>
                <a:lnTo>
                  <a:pt x="63579" y="32059"/>
                </a:lnTo>
                <a:cubicBezTo>
                  <a:pt x="62561" y="30922"/>
                  <a:pt x="61263" y="30353"/>
                  <a:pt x="59684" y="30353"/>
                </a:cubicBezTo>
                <a:lnTo>
                  <a:pt x="59684" y="30353"/>
                </a:lnTo>
                <a:lnTo>
                  <a:pt x="5421" y="30353"/>
                </a:lnTo>
                <a:moveTo>
                  <a:pt x="73263" y="97059"/>
                </a:moveTo>
                <a:lnTo>
                  <a:pt x="73263" y="97059"/>
                </a:lnTo>
                <a:cubicBezTo>
                  <a:pt x="77684" y="97059"/>
                  <a:pt x="81754" y="95863"/>
                  <a:pt x="85474" y="93471"/>
                </a:cubicBezTo>
                <a:lnTo>
                  <a:pt x="85474" y="93471"/>
                </a:lnTo>
                <a:lnTo>
                  <a:pt x="85474" y="93471"/>
                </a:lnTo>
                <a:cubicBezTo>
                  <a:pt x="89228" y="91078"/>
                  <a:pt x="92228" y="87725"/>
                  <a:pt x="94474" y="83412"/>
                </a:cubicBezTo>
                <a:lnTo>
                  <a:pt x="94474" y="83412"/>
                </a:lnTo>
                <a:cubicBezTo>
                  <a:pt x="96614" y="79098"/>
                  <a:pt x="97684" y="74549"/>
                  <a:pt x="97684" y="69765"/>
                </a:cubicBezTo>
                <a:lnTo>
                  <a:pt x="97684" y="69765"/>
                </a:lnTo>
                <a:cubicBezTo>
                  <a:pt x="97684" y="64941"/>
                  <a:pt x="96614" y="60392"/>
                  <a:pt x="94474" y="56118"/>
                </a:cubicBezTo>
                <a:lnTo>
                  <a:pt x="94474" y="56118"/>
                </a:lnTo>
                <a:cubicBezTo>
                  <a:pt x="92228" y="51804"/>
                  <a:pt x="89228" y="48451"/>
                  <a:pt x="85474" y="46059"/>
                </a:cubicBezTo>
                <a:lnTo>
                  <a:pt x="85474" y="46059"/>
                </a:lnTo>
                <a:cubicBezTo>
                  <a:pt x="81754" y="43667"/>
                  <a:pt x="77684" y="42471"/>
                  <a:pt x="73263" y="42471"/>
                </a:cubicBezTo>
                <a:lnTo>
                  <a:pt x="73263" y="42471"/>
                </a:lnTo>
                <a:cubicBezTo>
                  <a:pt x="68877" y="42471"/>
                  <a:pt x="64807" y="43667"/>
                  <a:pt x="61053" y="46059"/>
                </a:cubicBezTo>
                <a:lnTo>
                  <a:pt x="61053" y="46059"/>
                </a:lnTo>
                <a:cubicBezTo>
                  <a:pt x="57333" y="48451"/>
                  <a:pt x="54333" y="51804"/>
                  <a:pt x="52053" y="56118"/>
                </a:cubicBezTo>
                <a:lnTo>
                  <a:pt x="52053" y="56118"/>
                </a:lnTo>
                <a:cubicBezTo>
                  <a:pt x="49912" y="60392"/>
                  <a:pt x="48842" y="64941"/>
                  <a:pt x="48842" y="69765"/>
                </a:cubicBezTo>
                <a:lnTo>
                  <a:pt x="48842" y="69765"/>
                </a:lnTo>
                <a:cubicBezTo>
                  <a:pt x="48842" y="74549"/>
                  <a:pt x="49912" y="79098"/>
                  <a:pt x="52053" y="83412"/>
                </a:cubicBezTo>
                <a:lnTo>
                  <a:pt x="52053" y="83412"/>
                </a:lnTo>
                <a:cubicBezTo>
                  <a:pt x="54333" y="87725"/>
                  <a:pt x="57333" y="91078"/>
                  <a:pt x="61053" y="93471"/>
                </a:cubicBezTo>
                <a:lnTo>
                  <a:pt x="61053" y="93471"/>
                </a:lnTo>
                <a:cubicBezTo>
                  <a:pt x="64807" y="95863"/>
                  <a:pt x="68877" y="97059"/>
                  <a:pt x="73263" y="97059"/>
                </a:cubicBezTo>
                <a:lnTo>
                  <a:pt x="73263" y="97059"/>
                </a:lnTo>
                <a:moveTo>
                  <a:pt x="81421" y="54412"/>
                </a:moveTo>
                <a:lnTo>
                  <a:pt x="81421" y="54412"/>
                </a:lnTo>
                <a:cubicBezTo>
                  <a:pt x="82193" y="55157"/>
                  <a:pt x="82368" y="56098"/>
                  <a:pt x="81947" y="57235"/>
                </a:cubicBezTo>
                <a:lnTo>
                  <a:pt x="81947" y="57235"/>
                </a:lnTo>
                <a:lnTo>
                  <a:pt x="76684" y="67471"/>
                </a:lnTo>
                <a:lnTo>
                  <a:pt x="82789" y="67471"/>
                </a:lnTo>
                <a:cubicBezTo>
                  <a:pt x="83667" y="67471"/>
                  <a:pt x="84281" y="67980"/>
                  <a:pt x="84632" y="69000"/>
                </a:cubicBezTo>
                <a:lnTo>
                  <a:pt x="84632" y="69000"/>
                </a:lnTo>
                <a:cubicBezTo>
                  <a:pt x="84982" y="70020"/>
                  <a:pt x="84754" y="70902"/>
                  <a:pt x="83947" y="71647"/>
                </a:cubicBezTo>
                <a:lnTo>
                  <a:pt x="83947" y="71647"/>
                </a:lnTo>
                <a:lnTo>
                  <a:pt x="67684" y="85294"/>
                </a:lnTo>
                <a:cubicBezTo>
                  <a:pt x="66877" y="85922"/>
                  <a:pt x="66035" y="85863"/>
                  <a:pt x="65158" y="85118"/>
                </a:cubicBezTo>
                <a:lnTo>
                  <a:pt x="65158" y="85118"/>
                </a:lnTo>
                <a:cubicBezTo>
                  <a:pt x="64351" y="84216"/>
                  <a:pt x="64175" y="83275"/>
                  <a:pt x="64632" y="82294"/>
                </a:cubicBezTo>
                <a:lnTo>
                  <a:pt x="64632" y="82294"/>
                </a:lnTo>
                <a:lnTo>
                  <a:pt x="69895" y="72059"/>
                </a:lnTo>
                <a:lnTo>
                  <a:pt x="63789" y="72059"/>
                </a:lnTo>
                <a:cubicBezTo>
                  <a:pt x="62877" y="72059"/>
                  <a:pt x="62246" y="71549"/>
                  <a:pt x="61895" y="70529"/>
                </a:cubicBezTo>
                <a:lnTo>
                  <a:pt x="61895" y="70529"/>
                </a:lnTo>
                <a:cubicBezTo>
                  <a:pt x="61579" y="69510"/>
                  <a:pt x="61807" y="68627"/>
                  <a:pt x="62579" y="67882"/>
                </a:cubicBezTo>
                <a:lnTo>
                  <a:pt x="62579" y="67882"/>
                </a:lnTo>
                <a:lnTo>
                  <a:pt x="78895" y="54235"/>
                </a:lnTo>
                <a:cubicBezTo>
                  <a:pt x="79667" y="53608"/>
                  <a:pt x="80509" y="53667"/>
                  <a:pt x="81421" y="54412"/>
                </a:cubicBezTo>
                <a:lnTo>
                  <a:pt x="81421" y="54412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6034-18"/>
          <p:cNvSpPr/>
          <p:nvPr/>
        </p:nvSpPr>
        <p:spPr>
          <a:xfrm>
            <a:off x="400050" y="2092449"/>
            <a:ext cx="2666963" cy="1426406"/>
          </a:xfrm>
          <a:prstGeom prst="roundRect">
            <a:avLst>
              <a:gd name="adj" fmla="val 267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6035-22"/>
          <p:cNvSpPr/>
          <p:nvPr/>
        </p:nvSpPr>
        <p:spPr>
          <a:xfrm>
            <a:off x="400050" y="2092449"/>
            <a:ext cx="2666963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1" y="80491"/>
                </a:lnTo>
                <a:lnTo>
                  <a:pt x="46" y="70972"/>
                </a:lnTo>
                <a:lnTo>
                  <a:pt x="82" y="61732"/>
                </a:lnTo>
                <a:lnTo>
                  <a:pt x="127" y="52860"/>
                </a:lnTo>
                <a:lnTo>
                  <a:pt x="181" y="44443"/>
                </a:lnTo>
                <a:lnTo>
                  <a:pt x="243" y="36561"/>
                </a:lnTo>
                <a:lnTo>
                  <a:pt x="314" y="29289"/>
                </a:lnTo>
                <a:lnTo>
                  <a:pt x="392" y="22699"/>
                </a:lnTo>
                <a:lnTo>
                  <a:pt x="476" y="16853"/>
                </a:lnTo>
                <a:lnTo>
                  <a:pt x="566" y="11808"/>
                </a:lnTo>
                <a:lnTo>
                  <a:pt x="661" y="7612"/>
                </a:lnTo>
                <a:lnTo>
                  <a:pt x="760" y="4306"/>
                </a:lnTo>
                <a:lnTo>
                  <a:pt x="862" y="1921"/>
                </a:lnTo>
                <a:lnTo>
                  <a:pt x="966" y="482"/>
                </a:lnTo>
                <a:lnTo>
                  <a:pt x="1071" y="0"/>
                </a:lnTo>
                <a:lnTo>
                  <a:pt x="98929" y="0"/>
                </a:lnTo>
                <a:lnTo>
                  <a:pt x="99034" y="482"/>
                </a:lnTo>
                <a:lnTo>
                  <a:pt x="99138" y="1921"/>
                </a:lnTo>
                <a:lnTo>
                  <a:pt x="99240" y="4306"/>
                </a:lnTo>
                <a:lnTo>
                  <a:pt x="99339" y="7612"/>
                </a:lnTo>
                <a:lnTo>
                  <a:pt x="99434" y="11808"/>
                </a:lnTo>
                <a:lnTo>
                  <a:pt x="99524" y="16853"/>
                </a:lnTo>
                <a:lnTo>
                  <a:pt x="99608" y="22699"/>
                </a:lnTo>
                <a:lnTo>
                  <a:pt x="99686" y="29289"/>
                </a:lnTo>
                <a:lnTo>
                  <a:pt x="99757" y="36561"/>
                </a:lnTo>
                <a:lnTo>
                  <a:pt x="99819" y="44443"/>
                </a:lnTo>
                <a:lnTo>
                  <a:pt x="99873" y="52860"/>
                </a:lnTo>
                <a:lnTo>
                  <a:pt x="99918" y="61732"/>
                </a:lnTo>
                <a:lnTo>
                  <a:pt x="99954" y="70972"/>
                </a:lnTo>
                <a:lnTo>
                  <a:pt x="99979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29" y="100000"/>
                </a:lnTo>
                <a:lnTo>
                  <a:pt x="1071" y="100000"/>
                </a:lnTo>
                <a:lnTo>
                  <a:pt x="1071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6038-27"/>
          <p:cNvCxnSpPr/>
          <p:nvPr/>
        </p:nvCxnSpPr>
        <p:spPr>
          <a:xfrm>
            <a:off x="578644" y="2624658"/>
            <a:ext cx="2309775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6040-33"/>
          <p:cNvSpPr/>
          <p:nvPr/>
        </p:nvSpPr>
        <p:spPr>
          <a:xfrm>
            <a:off x="578644" y="2278187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6090-67"/>
          <p:cNvSpPr/>
          <p:nvPr/>
        </p:nvSpPr>
        <p:spPr>
          <a:xfrm>
            <a:off x="653653" y="2353196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308" y="79077"/>
                </a:moveTo>
                <a:lnTo>
                  <a:pt x="70308" y="79077"/>
                </a:lnTo>
                <a:lnTo>
                  <a:pt x="19154" y="27769"/>
                </a:lnTo>
                <a:cubicBezTo>
                  <a:pt x="14692" y="33923"/>
                  <a:pt x="12385" y="41026"/>
                  <a:pt x="12231" y="49077"/>
                </a:cubicBezTo>
                <a:lnTo>
                  <a:pt x="12231" y="49077"/>
                </a:lnTo>
                <a:cubicBezTo>
                  <a:pt x="12487" y="59538"/>
                  <a:pt x="16077" y="68205"/>
                  <a:pt x="23000" y="75077"/>
                </a:cubicBezTo>
                <a:lnTo>
                  <a:pt x="23000" y="75077"/>
                </a:lnTo>
                <a:cubicBezTo>
                  <a:pt x="29872" y="82000"/>
                  <a:pt x="38564" y="85590"/>
                  <a:pt x="49077" y="85846"/>
                </a:cubicBezTo>
                <a:lnTo>
                  <a:pt x="49077" y="85846"/>
                </a:lnTo>
                <a:cubicBezTo>
                  <a:pt x="57077" y="85692"/>
                  <a:pt x="64154" y="83436"/>
                  <a:pt x="70308" y="79077"/>
                </a:cubicBezTo>
                <a:lnTo>
                  <a:pt x="70308" y="79077"/>
                </a:lnTo>
                <a:moveTo>
                  <a:pt x="79077" y="70308"/>
                </a:moveTo>
                <a:lnTo>
                  <a:pt x="79077" y="70308"/>
                </a:lnTo>
                <a:cubicBezTo>
                  <a:pt x="83436" y="64154"/>
                  <a:pt x="85692" y="57077"/>
                  <a:pt x="85846" y="49077"/>
                </a:cubicBezTo>
                <a:lnTo>
                  <a:pt x="85846" y="49077"/>
                </a:lnTo>
                <a:cubicBezTo>
                  <a:pt x="85590" y="38564"/>
                  <a:pt x="82000" y="29872"/>
                  <a:pt x="75077" y="23000"/>
                </a:cubicBezTo>
                <a:lnTo>
                  <a:pt x="75077" y="23000"/>
                </a:lnTo>
                <a:cubicBezTo>
                  <a:pt x="68205" y="16077"/>
                  <a:pt x="59538" y="12487"/>
                  <a:pt x="49077" y="12231"/>
                </a:cubicBezTo>
                <a:lnTo>
                  <a:pt x="49077" y="12231"/>
                </a:lnTo>
                <a:cubicBezTo>
                  <a:pt x="41026" y="12385"/>
                  <a:pt x="33923" y="14692"/>
                  <a:pt x="27769" y="19154"/>
                </a:cubicBezTo>
                <a:lnTo>
                  <a:pt x="27769" y="19154"/>
                </a:lnTo>
                <a:lnTo>
                  <a:pt x="79077" y="70308"/>
                </a:lnTo>
                <a:moveTo>
                  <a:pt x="0" y="49077"/>
                </a:moveTo>
                <a:lnTo>
                  <a:pt x="0" y="49077"/>
                </a:lnTo>
                <a:cubicBezTo>
                  <a:pt x="103" y="40103"/>
                  <a:pt x="2282" y="31923"/>
                  <a:pt x="6538" y="24538"/>
                </a:cubicBezTo>
                <a:lnTo>
                  <a:pt x="6538" y="24538"/>
                </a:lnTo>
                <a:lnTo>
                  <a:pt x="6538" y="24538"/>
                </a:lnTo>
                <a:cubicBezTo>
                  <a:pt x="10846" y="17103"/>
                  <a:pt x="16846" y="11103"/>
                  <a:pt x="24538" y="6538"/>
                </a:cubicBezTo>
                <a:lnTo>
                  <a:pt x="24538" y="6538"/>
                </a:lnTo>
                <a:cubicBezTo>
                  <a:pt x="32333" y="2179"/>
                  <a:pt x="40513" y="0"/>
                  <a:pt x="49077" y="0"/>
                </a:cubicBezTo>
                <a:lnTo>
                  <a:pt x="49077" y="0"/>
                </a:lnTo>
                <a:cubicBezTo>
                  <a:pt x="57590" y="0"/>
                  <a:pt x="65744" y="2179"/>
                  <a:pt x="73538" y="6538"/>
                </a:cubicBezTo>
                <a:lnTo>
                  <a:pt x="73538" y="6538"/>
                </a:lnTo>
                <a:cubicBezTo>
                  <a:pt x="81231" y="11103"/>
                  <a:pt x="87231" y="17103"/>
                  <a:pt x="91538" y="24538"/>
                </a:cubicBezTo>
                <a:lnTo>
                  <a:pt x="91538" y="24538"/>
                </a:lnTo>
                <a:cubicBezTo>
                  <a:pt x="95795" y="31923"/>
                  <a:pt x="97974" y="40103"/>
                  <a:pt x="98077" y="49077"/>
                </a:cubicBezTo>
                <a:lnTo>
                  <a:pt x="98077" y="49077"/>
                </a:lnTo>
                <a:cubicBezTo>
                  <a:pt x="97974" y="58000"/>
                  <a:pt x="95795" y="66154"/>
                  <a:pt x="91538" y="73538"/>
                </a:cubicBezTo>
                <a:lnTo>
                  <a:pt x="91538" y="73538"/>
                </a:lnTo>
                <a:cubicBezTo>
                  <a:pt x="87231" y="80974"/>
                  <a:pt x="81231" y="86974"/>
                  <a:pt x="73538" y="91538"/>
                </a:cubicBezTo>
                <a:lnTo>
                  <a:pt x="73538" y="91538"/>
                </a:lnTo>
                <a:cubicBezTo>
                  <a:pt x="65744" y="95897"/>
                  <a:pt x="57590" y="98077"/>
                  <a:pt x="49077" y="98077"/>
                </a:cubicBezTo>
                <a:lnTo>
                  <a:pt x="49077" y="98077"/>
                </a:lnTo>
                <a:cubicBezTo>
                  <a:pt x="40513" y="98077"/>
                  <a:pt x="32333" y="95897"/>
                  <a:pt x="24538" y="91538"/>
                </a:cubicBezTo>
                <a:lnTo>
                  <a:pt x="24538" y="91538"/>
                </a:lnTo>
                <a:cubicBezTo>
                  <a:pt x="16846" y="86974"/>
                  <a:pt x="10846" y="80974"/>
                  <a:pt x="6538" y="73538"/>
                </a:cubicBezTo>
                <a:lnTo>
                  <a:pt x="6538" y="73538"/>
                </a:lnTo>
                <a:cubicBezTo>
                  <a:pt x="2282" y="66154"/>
                  <a:pt x="103" y="58000"/>
                  <a:pt x="0" y="49077"/>
                </a:cubicBezTo>
                <a:lnTo>
                  <a:pt x="0" y="4907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6099-81"/>
          <p:cNvSpPr/>
          <p:nvPr/>
        </p:nvSpPr>
        <p:spPr>
          <a:xfrm>
            <a:off x="578644" y="274253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6099-82"/>
          <p:cNvSpPr/>
          <p:nvPr/>
        </p:nvSpPr>
        <p:spPr>
          <a:xfrm>
            <a:off x="578644" y="299892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6035-19"/>
          <p:cNvSpPr/>
          <p:nvPr/>
        </p:nvSpPr>
        <p:spPr>
          <a:xfrm>
            <a:off x="3238463" y="2092449"/>
            <a:ext cx="2666963" cy="1426406"/>
          </a:xfrm>
          <a:prstGeom prst="roundRect">
            <a:avLst>
              <a:gd name="adj" fmla="val 267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9439836036-23"/>
          <p:cNvSpPr/>
          <p:nvPr/>
        </p:nvSpPr>
        <p:spPr>
          <a:xfrm>
            <a:off x="3238463" y="2092449"/>
            <a:ext cx="2666963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1" y="80491"/>
                </a:lnTo>
                <a:lnTo>
                  <a:pt x="46" y="70972"/>
                </a:lnTo>
                <a:lnTo>
                  <a:pt x="82" y="61732"/>
                </a:lnTo>
                <a:lnTo>
                  <a:pt x="127" y="52860"/>
                </a:lnTo>
                <a:lnTo>
                  <a:pt x="181" y="44443"/>
                </a:lnTo>
                <a:lnTo>
                  <a:pt x="243" y="36561"/>
                </a:lnTo>
                <a:lnTo>
                  <a:pt x="314" y="29289"/>
                </a:lnTo>
                <a:lnTo>
                  <a:pt x="392" y="22699"/>
                </a:lnTo>
                <a:lnTo>
                  <a:pt x="476" y="16853"/>
                </a:lnTo>
                <a:lnTo>
                  <a:pt x="566" y="11808"/>
                </a:lnTo>
                <a:lnTo>
                  <a:pt x="661" y="7612"/>
                </a:lnTo>
                <a:lnTo>
                  <a:pt x="760" y="4306"/>
                </a:lnTo>
                <a:lnTo>
                  <a:pt x="862" y="1921"/>
                </a:lnTo>
                <a:lnTo>
                  <a:pt x="966" y="482"/>
                </a:lnTo>
                <a:lnTo>
                  <a:pt x="1071" y="0"/>
                </a:lnTo>
                <a:lnTo>
                  <a:pt x="98929" y="0"/>
                </a:lnTo>
                <a:lnTo>
                  <a:pt x="99034" y="482"/>
                </a:lnTo>
                <a:lnTo>
                  <a:pt x="99138" y="1921"/>
                </a:lnTo>
                <a:lnTo>
                  <a:pt x="99240" y="4306"/>
                </a:lnTo>
                <a:lnTo>
                  <a:pt x="99339" y="7612"/>
                </a:lnTo>
                <a:lnTo>
                  <a:pt x="99434" y="11808"/>
                </a:lnTo>
                <a:lnTo>
                  <a:pt x="99524" y="16853"/>
                </a:lnTo>
                <a:lnTo>
                  <a:pt x="99608" y="22699"/>
                </a:lnTo>
                <a:lnTo>
                  <a:pt x="99686" y="29289"/>
                </a:lnTo>
                <a:lnTo>
                  <a:pt x="99757" y="36561"/>
                </a:lnTo>
                <a:lnTo>
                  <a:pt x="99819" y="44443"/>
                </a:lnTo>
                <a:lnTo>
                  <a:pt x="99873" y="52860"/>
                </a:lnTo>
                <a:lnTo>
                  <a:pt x="99918" y="61732"/>
                </a:lnTo>
                <a:lnTo>
                  <a:pt x="99954" y="70972"/>
                </a:lnTo>
                <a:lnTo>
                  <a:pt x="99979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29" y="100000"/>
                </a:lnTo>
                <a:lnTo>
                  <a:pt x="1071" y="100000"/>
                </a:lnTo>
                <a:lnTo>
                  <a:pt x="1071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9439836038-28"/>
          <p:cNvCxnSpPr/>
          <p:nvPr/>
        </p:nvCxnSpPr>
        <p:spPr>
          <a:xfrm>
            <a:off x="3417057" y="2624658"/>
            <a:ext cx="2309775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9439836040-34"/>
          <p:cNvSpPr/>
          <p:nvPr/>
        </p:nvSpPr>
        <p:spPr>
          <a:xfrm>
            <a:off x="3417057" y="2278187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6091-68"/>
          <p:cNvSpPr/>
          <p:nvPr/>
        </p:nvSpPr>
        <p:spPr>
          <a:xfrm>
            <a:off x="3507246" y="2360786"/>
            <a:ext cx="91083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100" y="99364"/>
                </a:moveTo>
                <a:lnTo>
                  <a:pt x="42100" y="99364"/>
                </a:lnTo>
                <a:cubicBezTo>
                  <a:pt x="43767" y="100758"/>
                  <a:pt x="45667" y="101455"/>
                  <a:pt x="47800" y="101455"/>
                </a:cubicBezTo>
                <a:lnTo>
                  <a:pt x="47800" y="101455"/>
                </a:lnTo>
                <a:lnTo>
                  <a:pt x="47800" y="101455"/>
                </a:lnTo>
                <a:cubicBezTo>
                  <a:pt x="49933" y="101455"/>
                  <a:pt x="51833" y="100758"/>
                  <a:pt x="53500" y="99364"/>
                </a:cubicBezTo>
                <a:lnTo>
                  <a:pt x="53500" y="99364"/>
                </a:lnTo>
                <a:lnTo>
                  <a:pt x="93400" y="63182"/>
                </a:lnTo>
                <a:cubicBezTo>
                  <a:pt x="94867" y="61667"/>
                  <a:pt x="95600" y="59939"/>
                  <a:pt x="95600" y="58000"/>
                </a:cubicBezTo>
                <a:lnTo>
                  <a:pt x="95600" y="58000"/>
                </a:lnTo>
                <a:cubicBezTo>
                  <a:pt x="95600" y="56000"/>
                  <a:pt x="94867" y="54242"/>
                  <a:pt x="93400" y="52727"/>
                </a:cubicBezTo>
                <a:lnTo>
                  <a:pt x="93400" y="52727"/>
                </a:lnTo>
                <a:cubicBezTo>
                  <a:pt x="91733" y="51394"/>
                  <a:pt x="89833" y="50727"/>
                  <a:pt x="87700" y="50727"/>
                </a:cubicBezTo>
                <a:lnTo>
                  <a:pt x="87700" y="50727"/>
                </a:lnTo>
                <a:cubicBezTo>
                  <a:pt x="85500" y="50727"/>
                  <a:pt x="83567" y="51394"/>
                  <a:pt x="81900" y="52727"/>
                </a:cubicBezTo>
                <a:lnTo>
                  <a:pt x="81900" y="52727"/>
                </a:lnTo>
                <a:lnTo>
                  <a:pt x="55800" y="76727"/>
                </a:lnTo>
                <a:lnTo>
                  <a:pt x="55800" y="7273"/>
                </a:lnTo>
                <a:cubicBezTo>
                  <a:pt x="55800" y="5152"/>
                  <a:pt x="55033" y="3394"/>
                  <a:pt x="53500" y="2000"/>
                </a:cubicBezTo>
                <a:lnTo>
                  <a:pt x="53500" y="2000"/>
                </a:lnTo>
                <a:cubicBezTo>
                  <a:pt x="52033" y="667"/>
                  <a:pt x="50133" y="0"/>
                  <a:pt x="47800" y="0"/>
                </a:cubicBezTo>
                <a:lnTo>
                  <a:pt x="47800" y="0"/>
                </a:lnTo>
                <a:cubicBezTo>
                  <a:pt x="45467" y="0"/>
                  <a:pt x="43567" y="667"/>
                  <a:pt x="42100" y="2000"/>
                </a:cubicBezTo>
                <a:lnTo>
                  <a:pt x="42100" y="2000"/>
                </a:lnTo>
                <a:cubicBezTo>
                  <a:pt x="40567" y="3394"/>
                  <a:pt x="39800" y="5152"/>
                  <a:pt x="39800" y="7273"/>
                </a:cubicBezTo>
                <a:lnTo>
                  <a:pt x="39800" y="7273"/>
                </a:lnTo>
                <a:lnTo>
                  <a:pt x="39800" y="76727"/>
                </a:lnTo>
                <a:lnTo>
                  <a:pt x="13700" y="52727"/>
                </a:lnTo>
                <a:cubicBezTo>
                  <a:pt x="12033" y="51394"/>
                  <a:pt x="10133" y="50727"/>
                  <a:pt x="8000" y="50727"/>
                </a:cubicBezTo>
                <a:lnTo>
                  <a:pt x="8000" y="50727"/>
                </a:lnTo>
                <a:cubicBezTo>
                  <a:pt x="5800" y="50727"/>
                  <a:pt x="3867" y="51394"/>
                  <a:pt x="2200" y="52727"/>
                </a:cubicBezTo>
                <a:lnTo>
                  <a:pt x="2200" y="52727"/>
                </a:lnTo>
                <a:cubicBezTo>
                  <a:pt x="733" y="54242"/>
                  <a:pt x="0" y="56000"/>
                  <a:pt x="0" y="58000"/>
                </a:cubicBezTo>
                <a:lnTo>
                  <a:pt x="0" y="58000"/>
                </a:lnTo>
                <a:cubicBezTo>
                  <a:pt x="0" y="59939"/>
                  <a:pt x="733" y="61667"/>
                  <a:pt x="2200" y="63182"/>
                </a:cubicBezTo>
                <a:lnTo>
                  <a:pt x="2200" y="63182"/>
                </a:lnTo>
                <a:lnTo>
                  <a:pt x="42100" y="9936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6099-83"/>
          <p:cNvSpPr/>
          <p:nvPr/>
        </p:nvSpPr>
        <p:spPr>
          <a:xfrm>
            <a:off x="3417057" y="274253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6090-65"/>
          <p:cNvSpPr/>
          <p:nvPr/>
        </p:nvSpPr>
        <p:spPr>
          <a:xfrm>
            <a:off x="3417057" y="3198168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6035-20"/>
          <p:cNvSpPr/>
          <p:nvPr/>
        </p:nvSpPr>
        <p:spPr>
          <a:xfrm>
            <a:off x="6076876" y="2092449"/>
            <a:ext cx="2667074" cy="1426406"/>
          </a:xfrm>
          <a:prstGeom prst="roundRect">
            <a:avLst>
              <a:gd name="adj" fmla="val 267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9439836036-24"/>
          <p:cNvSpPr/>
          <p:nvPr/>
        </p:nvSpPr>
        <p:spPr>
          <a:xfrm>
            <a:off x="6076876" y="2092449"/>
            <a:ext cx="2667074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1" y="80491"/>
                </a:lnTo>
                <a:lnTo>
                  <a:pt x="46" y="70972"/>
                </a:lnTo>
                <a:lnTo>
                  <a:pt x="82" y="61732"/>
                </a:lnTo>
                <a:lnTo>
                  <a:pt x="127" y="52860"/>
                </a:lnTo>
                <a:lnTo>
                  <a:pt x="181" y="44443"/>
                </a:lnTo>
                <a:lnTo>
                  <a:pt x="243" y="36561"/>
                </a:lnTo>
                <a:lnTo>
                  <a:pt x="314" y="29289"/>
                </a:lnTo>
                <a:lnTo>
                  <a:pt x="392" y="22699"/>
                </a:lnTo>
                <a:lnTo>
                  <a:pt x="476" y="16853"/>
                </a:lnTo>
                <a:lnTo>
                  <a:pt x="566" y="11808"/>
                </a:lnTo>
                <a:lnTo>
                  <a:pt x="661" y="7612"/>
                </a:lnTo>
                <a:lnTo>
                  <a:pt x="760" y="4306"/>
                </a:lnTo>
                <a:lnTo>
                  <a:pt x="862" y="1921"/>
                </a:lnTo>
                <a:lnTo>
                  <a:pt x="966" y="482"/>
                </a:lnTo>
                <a:lnTo>
                  <a:pt x="1071" y="0"/>
                </a:lnTo>
                <a:lnTo>
                  <a:pt x="98929" y="0"/>
                </a:lnTo>
                <a:lnTo>
                  <a:pt x="99034" y="482"/>
                </a:lnTo>
                <a:lnTo>
                  <a:pt x="99138" y="1921"/>
                </a:lnTo>
                <a:lnTo>
                  <a:pt x="99240" y="4306"/>
                </a:lnTo>
                <a:lnTo>
                  <a:pt x="99339" y="7612"/>
                </a:lnTo>
                <a:lnTo>
                  <a:pt x="99434" y="11808"/>
                </a:lnTo>
                <a:lnTo>
                  <a:pt x="99524" y="16853"/>
                </a:lnTo>
                <a:lnTo>
                  <a:pt x="99608" y="22699"/>
                </a:lnTo>
                <a:lnTo>
                  <a:pt x="99686" y="29289"/>
                </a:lnTo>
                <a:lnTo>
                  <a:pt x="99757" y="36561"/>
                </a:lnTo>
                <a:lnTo>
                  <a:pt x="99819" y="44443"/>
                </a:lnTo>
                <a:lnTo>
                  <a:pt x="99873" y="52860"/>
                </a:lnTo>
                <a:lnTo>
                  <a:pt x="99918" y="61732"/>
                </a:lnTo>
                <a:lnTo>
                  <a:pt x="99954" y="70972"/>
                </a:lnTo>
                <a:lnTo>
                  <a:pt x="99979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29" y="100000"/>
                </a:lnTo>
                <a:lnTo>
                  <a:pt x="1071" y="100000"/>
                </a:lnTo>
                <a:lnTo>
                  <a:pt x="1071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9439836038-29"/>
          <p:cNvCxnSpPr/>
          <p:nvPr/>
        </p:nvCxnSpPr>
        <p:spPr>
          <a:xfrm>
            <a:off x="6255469" y="2624658"/>
            <a:ext cx="2309887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9439836040-35"/>
          <p:cNvSpPr/>
          <p:nvPr/>
        </p:nvSpPr>
        <p:spPr>
          <a:xfrm>
            <a:off x="6255469" y="2278187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6091-69"/>
          <p:cNvSpPr/>
          <p:nvPr/>
        </p:nvSpPr>
        <p:spPr>
          <a:xfrm>
            <a:off x="6322888" y="2353226"/>
            <a:ext cx="136624" cy="1213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929" y="6077"/>
                </a:moveTo>
                <a:lnTo>
                  <a:pt x="56929" y="6077"/>
                </a:lnTo>
                <a:cubicBezTo>
                  <a:pt x="56929" y="4026"/>
                  <a:pt x="56214" y="2436"/>
                  <a:pt x="54786" y="1308"/>
                </a:cubicBezTo>
                <a:lnTo>
                  <a:pt x="54786" y="1308"/>
                </a:lnTo>
                <a:cubicBezTo>
                  <a:pt x="53262" y="128"/>
                  <a:pt x="51595" y="-256"/>
                  <a:pt x="49786" y="154"/>
                </a:cubicBezTo>
                <a:lnTo>
                  <a:pt x="49786" y="154"/>
                </a:lnTo>
                <a:lnTo>
                  <a:pt x="17786" y="8769"/>
                </a:lnTo>
                <a:cubicBezTo>
                  <a:pt x="15881" y="9282"/>
                  <a:pt x="14333" y="10359"/>
                  <a:pt x="13143" y="12000"/>
                </a:cubicBezTo>
                <a:lnTo>
                  <a:pt x="13143" y="12000"/>
                </a:lnTo>
                <a:cubicBezTo>
                  <a:pt x="11952" y="13692"/>
                  <a:pt x="11357" y="15615"/>
                  <a:pt x="11357" y="17769"/>
                </a:cubicBezTo>
                <a:lnTo>
                  <a:pt x="11357" y="17769"/>
                </a:lnTo>
                <a:lnTo>
                  <a:pt x="11357" y="85769"/>
                </a:lnTo>
                <a:lnTo>
                  <a:pt x="5714" y="85769"/>
                </a:lnTo>
                <a:cubicBezTo>
                  <a:pt x="4048" y="85769"/>
                  <a:pt x="2667" y="86333"/>
                  <a:pt x="1571" y="87462"/>
                </a:cubicBezTo>
                <a:lnTo>
                  <a:pt x="1571" y="87462"/>
                </a:lnTo>
                <a:cubicBezTo>
                  <a:pt x="524" y="88641"/>
                  <a:pt x="0" y="90128"/>
                  <a:pt x="0" y="91923"/>
                </a:cubicBezTo>
                <a:lnTo>
                  <a:pt x="0" y="91923"/>
                </a:lnTo>
                <a:cubicBezTo>
                  <a:pt x="0" y="93718"/>
                  <a:pt x="524" y="95179"/>
                  <a:pt x="1571" y="96308"/>
                </a:cubicBezTo>
                <a:lnTo>
                  <a:pt x="1571" y="96308"/>
                </a:lnTo>
                <a:cubicBezTo>
                  <a:pt x="2667" y="97436"/>
                  <a:pt x="4048" y="98000"/>
                  <a:pt x="5714" y="98000"/>
                </a:cubicBezTo>
                <a:lnTo>
                  <a:pt x="5714" y="98000"/>
                </a:lnTo>
                <a:lnTo>
                  <a:pt x="17071" y="98000"/>
                </a:lnTo>
                <a:lnTo>
                  <a:pt x="51214" y="98000"/>
                </a:lnTo>
                <a:lnTo>
                  <a:pt x="56929" y="98000"/>
                </a:lnTo>
                <a:lnTo>
                  <a:pt x="56929" y="91923"/>
                </a:lnTo>
                <a:lnTo>
                  <a:pt x="56929" y="6077"/>
                </a:lnTo>
                <a:moveTo>
                  <a:pt x="45571" y="49000"/>
                </a:moveTo>
                <a:lnTo>
                  <a:pt x="45571" y="49000"/>
                </a:lnTo>
                <a:cubicBezTo>
                  <a:pt x="45571" y="50795"/>
                  <a:pt x="45143" y="52256"/>
                  <a:pt x="44286" y="53385"/>
                </a:cubicBezTo>
                <a:lnTo>
                  <a:pt x="44286" y="53385"/>
                </a:lnTo>
                <a:lnTo>
                  <a:pt x="44286" y="53385"/>
                </a:lnTo>
                <a:cubicBezTo>
                  <a:pt x="43476" y="54564"/>
                  <a:pt x="42476" y="55154"/>
                  <a:pt x="41286" y="55154"/>
                </a:cubicBezTo>
                <a:lnTo>
                  <a:pt x="41286" y="55154"/>
                </a:lnTo>
                <a:cubicBezTo>
                  <a:pt x="40095" y="55154"/>
                  <a:pt x="39071" y="54564"/>
                  <a:pt x="38214" y="53385"/>
                </a:cubicBezTo>
                <a:lnTo>
                  <a:pt x="38214" y="53385"/>
                </a:lnTo>
                <a:cubicBezTo>
                  <a:pt x="37405" y="52256"/>
                  <a:pt x="37000" y="50795"/>
                  <a:pt x="37000" y="49000"/>
                </a:cubicBezTo>
                <a:lnTo>
                  <a:pt x="37000" y="49000"/>
                </a:lnTo>
                <a:cubicBezTo>
                  <a:pt x="37000" y="47205"/>
                  <a:pt x="37405" y="45744"/>
                  <a:pt x="38214" y="44615"/>
                </a:cubicBezTo>
                <a:lnTo>
                  <a:pt x="38214" y="44615"/>
                </a:lnTo>
                <a:cubicBezTo>
                  <a:pt x="39071" y="43436"/>
                  <a:pt x="40095" y="42846"/>
                  <a:pt x="41286" y="42846"/>
                </a:cubicBezTo>
                <a:lnTo>
                  <a:pt x="41286" y="42846"/>
                </a:lnTo>
                <a:cubicBezTo>
                  <a:pt x="42476" y="42846"/>
                  <a:pt x="43476" y="43436"/>
                  <a:pt x="44286" y="44615"/>
                </a:cubicBezTo>
                <a:lnTo>
                  <a:pt x="44286" y="44615"/>
                </a:lnTo>
                <a:cubicBezTo>
                  <a:pt x="45143" y="45744"/>
                  <a:pt x="45571" y="47205"/>
                  <a:pt x="45571" y="49000"/>
                </a:cubicBezTo>
                <a:lnTo>
                  <a:pt x="45571" y="49000"/>
                </a:lnTo>
                <a:moveTo>
                  <a:pt x="62643" y="24462"/>
                </a:moveTo>
                <a:lnTo>
                  <a:pt x="62643" y="24462"/>
                </a:lnTo>
                <a:lnTo>
                  <a:pt x="79714" y="24462"/>
                </a:lnTo>
                <a:lnTo>
                  <a:pt x="79714" y="91923"/>
                </a:lnTo>
                <a:cubicBezTo>
                  <a:pt x="79714" y="93718"/>
                  <a:pt x="80238" y="95179"/>
                  <a:pt x="81286" y="96308"/>
                </a:cubicBezTo>
                <a:lnTo>
                  <a:pt x="81286" y="96308"/>
                </a:lnTo>
                <a:cubicBezTo>
                  <a:pt x="82333" y="97436"/>
                  <a:pt x="83690" y="98000"/>
                  <a:pt x="85357" y="98000"/>
                </a:cubicBezTo>
                <a:lnTo>
                  <a:pt x="85357" y="98000"/>
                </a:lnTo>
                <a:lnTo>
                  <a:pt x="96786" y="98000"/>
                </a:lnTo>
                <a:cubicBezTo>
                  <a:pt x="98452" y="98000"/>
                  <a:pt x="99810" y="97436"/>
                  <a:pt x="100857" y="96308"/>
                </a:cubicBezTo>
                <a:lnTo>
                  <a:pt x="100857" y="96308"/>
                </a:lnTo>
                <a:cubicBezTo>
                  <a:pt x="101905" y="95179"/>
                  <a:pt x="102429" y="93718"/>
                  <a:pt x="102429" y="91923"/>
                </a:cubicBezTo>
                <a:lnTo>
                  <a:pt x="102429" y="91923"/>
                </a:lnTo>
                <a:cubicBezTo>
                  <a:pt x="102429" y="90128"/>
                  <a:pt x="101905" y="88641"/>
                  <a:pt x="100857" y="87462"/>
                </a:cubicBezTo>
                <a:lnTo>
                  <a:pt x="100857" y="87462"/>
                </a:lnTo>
                <a:cubicBezTo>
                  <a:pt x="99810" y="86333"/>
                  <a:pt x="98452" y="85769"/>
                  <a:pt x="96786" y="85769"/>
                </a:cubicBezTo>
                <a:lnTo>
                  <a:pt x="96786" y="85769"/>
                </a:lnTo>
                <a:lnTo>
                  <a:pt x="91071" y="85769"/>
                </a:lnTo>
                <a:lnTo>
                  <a:pt x="91071" y="24462"/>
                </a:lnTo>
                <a:cubicBezTo>
                  <a:pt x="90976" y="21026"/>
                  <a:pt x="89857" y="18154"/>
                  <a:pt x="87714" y="15846"/>
                </a:cubicBezTo>
                <a:lnTo>
                  <a:pt x="87714" y="15846"/>
                </a:lnTo>
                <a:cubicBezTo>
                  <a:pt x="85571" y="13538"/>
                  <a:pt x="82905" y="12333"/>
                  <a:pt x="79714" y="12231"/>
                </a:cubicBezTo>
                <a:lnTo>
                  <a:pt x="79714" y="12231"/>
                </a:lnTo>
                <a:lnTo>
                  <a:pt x="62643" y="12231"/>
                </a:lnTo>
                <a:lnTo>
                  <a:pt x="62643" y="2446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6090-66"/>
          <p:cNvSpPr/>
          <p:nvPr/>
        </p:nvSpPr>
        <p:spPr>
          <a:xfrm>
            <a:off x="6255469" y="2742530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6032-14"/>
          <p:cNvSpPr/>
          <p:nvPr/>
        </p:nvSpPr>
        <p:spPr>
          <a:xfrm>
            <a:off x="400050" y="3704592"/>
            <a:ext cx="8343900" cy="407194"/>
          </a:xfrm>
          <a:prstGeom prst="roundRect">
            <a:avLst>
              <a:gd name="adj" fmla="val 935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9439836033-16"/>
          <p:cNvSpPr/>
          <p:nvPr/>
        </p:nvSpPr>
        <p:spPr>
          <a:xfrm>
            <a:off x="400050" y="3704592"/>
            <a:ext cx="35719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4"/>
                </a:lnTo>
                <a:lnTo>
                  <a:pt x="64393" y="135"/>
                </a:lnTo>
                <a:lnTo>
                  <a:pt x="56777" y="302"/>
                </a:lnTo>
                <a:lnTo>
                  <a:pt x="49385" y="534"/>
                </a:lnTo>
                <a:lnTo>
                  <a:pt x="42288" y="829"/>
                </a:lnTo>
                <a:lnTo>
                  <a:pt x="35554" y="1183"/>
                </a:lnTo>
                <a:lnTo>
                  <a:pt x="29249" y="1593"/>
                </a:lnTo>
                <a:lnTo>
                  <a:pt x="23431" y="2055"/>
                </a:lnTo>
                <a:lnTo>
                  <a:pt x="18159" y="2566"/>
                </a:lnTo>
                <a:lnTo>
                  <a:pt x="13482" y="3119"/>
                </a:lnTo>
                <a:lnTo>
                  <a:pt x="9446" y="3709"/>
                </a:lnTo>
                <a:lnTo>
                  <a:pt x="6090" y="4332"/>
                </a:lnTo>
                <a:lnTo>
                  <a:pt x="3445" y="4980"/>
                </a:lnTo>
                <a:lnTo>
                  <a:pt x="1537" y="5648"/>
                </a:lnTo>
                <a:lnTo>
                  <a:pt x="385" y="6330"/>
                </a:lnTo>
                <a:lnTo>
                  <a:pt x="0" y="7018"/>
                </a:lnTo>
                <a:lnTo>
                  <a:pt x="0" y="92982"/>
                </a:lnTo>
                <a:lnTo>
                  <a:pt x="385" y="93670"/>
                </a:lnTo>
                <a:lnTo>
                  <a:pt x="1537" y="94352"/>
                </a:lnTo>
                <a:lnTo>
                  <a:pt x="3445" y="95020"/>
                </a:lnTo>
                <a:lnTo>
                  <a:pt x="6090" y="95668"/>
                </a:lnTo>
                <a:lnTo>
                  <a:pt x="9446" y="96291"/>
                </a:lnTo>
                <a:lnTo>
                  <a:pt x="13482" y="96881"/>
                </a:lnTo>
                <a:lnTo>
                  <a:pt x="18159" y="97434"/>
                </a:lnTo>
                <a:lnTo>
                  <a:pt x="23431" y="97945"/>
                </a:lnTo>
                <a:lnTo>
                  <a:pt x="29249" y="98407"/>
                </a:lnTo>
                <a:lnTo>
                  <a:pt x="35554" y="98817"/>
                </a:lnTo>
                <a:lnTo>
                  <a:pt x="42288" y="99171"/>
                </a:lnTo>
                <a:lnTo>
                  <a:pt x="49385" y="99466"/>
                </a:lnTo>
                <a:lnTo>
                  <a:pt x="56777" y="99698"/>
                </a:lnTo>
                <a:lnTo>
                  <a:pt x="64393" y="99865"/>
                </a:lnTo>
                <a:lnTo>
                  <a:pt x="72159" y="99966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982"/>
                </a:lnTo>
                <a:lnTo>
                  <a:pt x="100000" y="7018"/>
                </a:lnTo>
                <a:lnTo>
                  <a:pt x="100000" y="7018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6098-79"/>
          <p:cNvSpPr/>
          <p:nvPr/>
        </p:nvSpPr>
        <p:spPr>
          <a:xfrm>
            <a:off x="611014" y="3851039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6029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9439836029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9439836030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6" name="el-1789439836030-8"/>
          <p:cNvSpPr txBox="1"/>
          <p:nvPr/>
        </p:nvSpPr>
        <p:spPr>
          <a:xfrm>
            <a:off x="3823246" y="157163"/>
            <a:ext cx="17502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主要出入口照明电源引接</a:t>
            </a:r>
            <a:endParaRPr/>
          </a:p>
        </p:txBody>
      </p:sp>
      <p:sp>
        <p:nvSpPr>
          <p:cNvPr id="37" name="el-1789439836031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· 照明系统</a:t>
            </a:r>
            <a:endParaRPr/>
          </a:p>
        </p:txBody>
      </p:sp>
      <p:sp>
        <p:nvSpPr>
          <p:cNvPr id="38" name="el-1789439836038-26"/>
          <p:cNvSpPr txBox="1"/>
          <p:nvPr/>
        </p:nvSpPr>
        <p:spPr>
          <a:xfrm>
            <a:off x="1143000" y="1360215"/>
            <a:ext cx="745664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核心要求</a:t>
            </a:r>
            <a:endParaRPr/>
          </a:p>
        </p:txBody>
      </p:sp>
      <p:sp>
        <p:nvSpPr>
          <p:cNvPr id="39" name="el-1789439836037-25"/>
          <p:cNvSpPr txBox="1"/>
          <p:nvPr/>
        </p:nvSpPr>
        <p:spPr>
          <a:xfrm>
            <a:off x="1143000" y="1524521"/>
            <a:ext cx="7491651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战时主要出入口防护密闭门外直至地面的通道照明电源，宜由</a:t>
            </a:r>
            <a:r>
              <a:rPr b="1" sz="118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防护单元内人防电源柜（箱）</a:t>
            </a:r>
            <a:r>
              <a:rPr sz="118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供电</a:t>
            </a:r>
            <a:endParaRPr/>
          </a:p>
        </p:txBody>
      </p:sp>
      <p:sp>
        <p:nvSpPr>
          <p:cNvPr id="40" name="el-1789439836039-30"/>
          <p:cNvSpPr txBox="1"/>
          <p:nvPr/>
        </p:nvSpPr>
        <p:spPr>
          <a:xfrm>
            <a:off x="921544" y="2324621"/>
            <a:ext cx="646532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供电限制</a:t>
            </a:r>
            <a:endParaRPr/>
          </a:p>
        </p:txBody>
      </p:sp>
      <p:sp>
        <p:nvSpPr>
          <p:cNvPr id="41" name="el-1789439836043-36"/>
          <p:cNvSpPr txBox="1"/>
          <p:nvPr/>
        </p:nvSpPr>
        <p:spPr>
          <a:xfrm>
            <a:off x="750094" y="2713955"/>
            <a:ext cx="150447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不宜只使用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电力系统电源</a:t>
            </a:r>
            <a:endParaRPr/>
          </a:p>
        </p:txBody>
      </p:sp>
      <p:sp>
        <p:nvSpPr>
          <p:cNvPr id="42" name="el-1789439836044-37"/>
          <p:cNvSpPr txBox="1"/>
          <p:nvPr/>
        </p:nvSpPr>
        <p:spPr>
          <a:xfrm>
            <a:off x="750094" y="2970349"/>
            <a:ext cx="163306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避免市电中断影响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出口照明</a:t>
            </a:r>
            <a:endParaRPr/>
          </a:p>
        </p:txBody>
      </p:sp>
      <p:sp>
        <p:nvSpPr>
          <p:cNvPr id="43" name="el-1789439836039-31"/>
          <p:cNvSpPr txBox="1"/>
          <p:nvPr/>
        </p:nvSpPr>
        <p:spPr>
          <a:xfrm>
            <a:off x="3759957" y="2324621"/>
            <a:ext cx="92234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地下多层路径</a:t>
            </a:r>
            <a:endParaRPr/>
          </a:p>
        </p:txBody>
      </p:sp>
      <p:sp>
        <p:nvSpPr>
          <p:cNvPr id="44" name="el-1789439836044-38"/>
          <p:cNvSpPr txBox="1"/>
          <p:nvPr/>
        </p:nvSpPr>
        <p:spPr>
          <a:xfrm>
            <a:off x="3588507" y="2713955"/>
            <a:ext cx="2138325" cy="3984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地下多层防空地下室主要出入口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至地面所通过路径更长</a:t>
            </a:r>
            <a:endParaRPr/>
          </a:p>
        </p:txBody>
      </p:sp>
      <p:sp>
        <p:nvSpPr>
          <p:cNvPr id="45" name="el-1789439836044-39"/>
          <p:cNvSpPr txBox="1"/>
          <p:nvPr/>
        </p:nvSpPr>
        <p:spPr>
          <a:xfrm>
            <a:off x="3588507" y="3169593"/>
            <a:ext cx="176164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更需要保证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照明电源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连续可靠</a:t>
            </a:r>
            <a:endParaRPr/>
          </a:p>
        </p:txBody>
      </p:sp>
      <p:sp>
        <p:nvSpPr>
          <p:cNvPr id="46" name="el-1789439836039-32"/>
          <p:cNvSpPr txBox="1"/>
          <p:nvPr/>
        </p:nvSpPr>
        <p:spPr>
          <a:xfrm>
            <a:off x="6598369" y="2324621"/>
            <a:ext cx="784384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次要出入口</a:t>
            </a:r>
            <a:endParaRPr/>
          </a:p>
        </p:txBody>
      </p:sp>
      <p:sp>
        <p:nvSpPr>
          <p:cNvPr id="47" name="el-1789439836044-40"/>
          <p:cNvSpPr txBox="1"/>
          <p:nvPr/>
        </p:nvSpPr>
        <p:spPr>
          <a:xfrm>
            <a:off x="6426919" y="2713955"/>
            <a:ext cx="2138437" cy="3984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战时次要出入口可由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地面平时照明电源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供电</a:t>
            </a:r>
            <a:endParaRPr/>
          </a:p>
        </p:txBody>
      </p:sp>
      <p:sp>
        <p:nvSpPr>
          <p:cNvPr id="48" name="el-1789439836033-17"/>
          <p:cNvSpPr txBox="1"/>
          <p:nvPr/>
        </p:nvSpPr>
        <p:spPr>
          <a:xfrm>
            <a:off x="798314" y="3811749"/>
            <a:ext cx="471916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设计要点：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人防内部电源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保障主要出入口疏散照明，确保紧急情况下人员安全撤离</a:t>
            </a:r>
            <a:endParaRPr/>
          </a:p>
        </p:txBody>
      </p:sp>
      <p:sp>
        <p:nvSpPr>
          <p:cNvPr id="49" name="el-1789439836031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0" name="el-1789439836030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照明系统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1" name="el-1789439836031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9439836031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73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6312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6312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6314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6314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6315-13"/>
          <p:cNvSpPr/>
          <p:nvPr/>
        </p:nvSpPr>
        <p:spPr>
          <a:xfrm>
            <a:off x="400050" y="922995"/>
            <a:ext cx="834390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0"/>
                </a:lnTo>
                <a:lnTo>
                  <a:pt x="99725" y="118"/>
                </a:lnTo>
                <a:lnTo>
                  <a:pt x="99757" y="255"/>
                </a:lnTo>
                <a:lnTo>
                  <a:pt x="99789" y="451"/>
                </a:lnTo>
                <a:lnTo>
                  <a:pt x="99818" y="686"/>
                </a:lnTo>
                <a:lnTo>
                  <a:pt x="99848" y="1000"/>
                </a:lnTo>
                <a:lnTo>
                  <a:pt x="99874" y="1333"/>
                </a:lnTo>
                <a:lnTo>
                  <a:pt x="99900" y="1725"/>
                </a:lnTo>
                <a:lnTo>
                  <a:pt x="99922" y="2157"/>
                </a:lnTo>
                <a:lnTo>
                  <a:pt x="99942" y="2608"/>
                </a:lnTo>
                <a:lnTo>
                  <a:pt x="99960" y="3118"/>
                </a:lnTo>
                <a:lnTo>
                  <a:pt x="99974" y="3627"/>
                </a:lnTo>
                <a:lnTo>
                  <a:pt x="99985" y="4176"/>
                </a:lnTo>
                <a:lnTo>
                  <a:pt x="99993" y="4725"/>
                </a:lnTo>
                <a:lnTo>
                  <a:pt x="99999" y="5314"/>
                </a:lnTo>
                <a:lnTo>
                  <a:pt x="100000" y="5882"/>
                </a:lnTo>
                <a:lnTo>
                  <a:pt x="100000" y="94118"/>
                </a:lnTo>
                <a:lnTo>
                  <a:pt x="99999" y="94686"/>
                </a:lnTo>
                <a:lnTo>
                  <a:pt x="99993" y="95275"/>
                </a:lnTo>
                <a:lnTo>
                  <a:pt x="99985" y="95824"/>
                </a:lnTo>
                <a:lnTo>
                  <a:pt x="99974" y="96373"/>
                </a:lnTo>
                <a:lnTo>
                  <a:pt x="99960" y="96882"/>
                </a:lnTo>
                <a:lnTo>
                  <a:pt x="99942" y="97392"/>
                </a:lnTo>
                <a:lnTo>
                  <a:pt x="99922" y="97843"/>
                </a:lnTo>
                <a:lnTo>
                  <a:pt x="99900" y="98275"/>
                </a:lnTo>
                <a:lnTo>
                  <a:pt x="99874" y="98667"/>
                </a:lnTo>
                <a:lnTo>
                  <a:pt x="99848" y="99000"/>
                </a:lnTo>
                <a:lnTo>
                  <a:pt x="99818" y="99314"/>
                </a:lnTo>
                <a:lnTo>
                  <a:pt x="99789" y="99549"/>
                </a:lnTo>
                <a:lnTo>
                  <a:pt x="99757" y="99745"/>
                </a:lnTo>
                <a:lnTo>
                  <a:pt x="99725" y="99882"/>
                </a:lnTo>
                <a:lnTo>
                  <a:pt x="99691" y="99980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0"/>
                </a:lnTo>
                <a:lnTo>
                  <a:pt x="275" y="99882"/>
                </a:lnTo>
                <a:lnTo>
                  <a:pt x="243" y="99745"/>
                </a:lnTo>
                <a:lnTo>
                  <a:pt x="211" y="99549"/>
                </a:lnTo>
                <a:lnTo>
                  <a:pt x="182" y="99314"/>
                </a:lnTo>
                <a:lnTo>
                  <a:pt x="152" y="99000"/>
                </a:lnTo>
                <a:lnTo>
                  <a:pt x="126" y="98667"/>
                </a:lnTo>
                <a:lnTo>
                  <a:pt x="100" y="98275"/>
                </a:lnTo>
                <a:lnTo>
                  <a:pt x="78" y="97843"/>
                </a:lnTo>
                <a:lnTo>
                  <a:pt x="58" y="97392"/>
                </a:lnTo>
                <a:lnTo>
                  <a:pt x="40" y="96882"/>
                </a:lnTo>
                <a:lnTo>
                  <a:pt x="26" y="96373"/>
                </a:lnTo>
                <a:lnTo>
                  <a:pt x="15" y="95824"/>
                </a:lnTo>
                <a:lnTo>
                  <a:pt x="7" y="95275"/>
                </a:lnTo>
                <a:lnTo>
                  <a:pt x="1" y="94686"/>
                </a:lnTo>
                <a:lnTo>
                  <a:pt x="0" y="94118"/>
                </a:lnTo>
                <a:lnTo>
                  <a:pt x="0" y="5882"/>
                </a:lnTo>
                <a:lnTo>
                  <a:pt x="1" y="5314"/>
                </a:lnTo>
                <a:lnTo>
                  <a:pt x="7" y="4725"/>
                </a:lnTo>
                <a:lnTo>
                  <a:pt x="15" y="4176"/>
                </a:lnTo>
                <a:lnTo>
                  <a:pt x="26" y="3627"/>
                </a:lnTo>
                <a:lnTo>
                  <a:pt x="40" y="3118"/>
                </a:lnTo>
                <a:lnTo>
                  <a:pt x="58" y="2608"/>
                </a:lnTo>
                <a:lnTo>
                  <a:pt x="78" y="2157"/>
                </a:lnTo>
                <a:lnTo>
                  <a:pt x="100" y="1725"/>
                </a:lnTo>
                <a:lnTo>
                  <a:pt x="126" y="1333"/>
                </a:lnTo>
                <a:lnTo>
                  <a:pt x="152" y="1000"/>
                </a:lnTo>
                <a:lnTo>
                  <a:pt x="182" y="686"/>
                </a:lnTo>
                <a:lnTo>
                  <a:pt x="211" y="451"/>
                </a:lnTo>
                <a:lnTo>
                  <a:pt x="243" y="255"/>
                </a:lnTo>
                <a:lnTo>
                  <a:pt x="275" y="118"/>
                </a:lnTo>
                <a:lnTo>
                  <a:pt x="309" y="20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6316-15"/>
          <p:cNvSpPr/>
          <p:nvPr/>
        </p:nvSpPr>
        <p:spPr>
          <a:xfrm>
            <a:off x="400050" y="922995"/>
            <a:ext cx="4286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3"/>
                </a:lnTo>
                <a:lnTo>
                  <a:pt x="47314" y="253"/>
                </a:lnTo>
                <a:lnTo>
                  <a:pt x="41154" y="448"/>
                </a:lnTo>
                <a:lnTo>
                  <a:pt x="35240" y="695"/>
                </a:lnTo>
                <a:lnTo>
                  <a:pt x="29629" y="991"/>
                </a:lnTo>
                <a:lnTo>
                  <a:pt x="24374" y="1335"/>
                </a:lnTo>
                <a:lnTo>
                  <a:pt x="19526" y="1723"/>
                </a:lnTo>
                <a:lnTo>
                  <a:pt x="15133" y="2151"/>
                </a:lnTo>
                <a:lnTo>
                  <a:pt x="11235" y="2614"/>
                </a:lnTo>
                <a:lnTo>
                  <a:pt x="7872" y="3109"/>
                </a:lnTo>
                <a:lnTo>
                  <a:pt x="5075" y="3631"/>
                </a:lnTo>
                <a:lnTo>
                  <a:pt x="2871" y="4175"/>
                </a:lnTo>
                <a:lnTo>
                  <a:pt x="1281" y="4735"/>
                </a:lnTo>
                <a:lnTo>
                  <a:pt x="321" y="5306"/>
                </a:lnTo>
                <a:lnTo>
                  <a:pt x="0" y="5882"/>
                </a:lnTo>
                <a:lnTo>
                  <a:pt x="0" y="94118"/>
                </a:lnTo>
                <a:lnTo>
                  <a:pt x="321" y="94694"/>
                </a:lnTo>
                <a:lnTo>
                  <a:pt x="1281" y="95265"/>
                </a:lnTo>
                <a:lnTo>
                  <a:pt x="2871" y="95825"/>
                </a:lnTo>
                <a:lnTo>
                  <a:pt x="5075" y="96369"/>
                </a:lnTo>
                <a:lnTo>
                  <a:pt x="7872" y="96891"/>
                </a:lnTo>
                <a:lnTo>
                  <a:pt x="11235" y="97386"/>
                </a:lnTo>
                <a:lnTo>
                  <a:pt x="15133" y="97849"/>
                </a:lnTo>
                <a:lnTo>
                  <a:pt x="19526" y="98277"/>
                </a:lnTo>
                <a:lnTo>
                  <a:pt x="24374" y="98665"/>
                </a:lnTo>
                <a:lnTo>
                  <a:pt x="29629" y="99009"/>
                </a:lnTo>
                <a:lnTo>
                  <a:pt x="35240" y="99305"/>
                </a:lnTo>
                <a:lnTo>
                  <a:pt x="41154" y="99552"/>
                </a:lnTo>
                <a:lnTo>
                  <a:pt x="47314" y="99747"/>
                </a:lnTo>
                <a:lnTo>
                  <a:pt x="53661" y="99887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118"/>
                </a:lnTo>
                <a:lnTo>
                  <a:pt x="100000" y="5882"/>
                </a:lnTo>
                <a:lnTo>
                  <a:pt x="100000" y="588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6373-52"/>
          <p:cNvSpPr/>
          <p:nvPr/>
        </p:nvSpPr>
        <p:spPr>
          <a:xfrm>
            <a:off x="618381" y="1101589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6316-14"/>
          <p:cNvSpPr/>
          <p:nvPr/>
        </p:nvSpPr>
        <p:spPr>
          <a:xfrm>
            <a:off x="400050" y="4026173"/>
            <a:ext cx="8343900" cy="3656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6"/>
                </a:lnTo>
                <a:lnTo>
                  <a:pt x="99725" y="158"/>
                </a:lnTo>
                <a:lnTo>
                  <a:pt x="99757" y="342"/>
                </a:lnTo>
                <a:lnTo>
                  <a:pt x="99789" y="605"/>
                </a:lnTo>
                <a:lnTo>
                  <a:pt x="99818" y="921"/>
                </a:lnTo>
                <a:lnTo>
                  <a:pt x="99848" y="1342"/>
                </a:lnTo>
                <a:lnTo>
                  <a:pt x="99874" y="1789"/>
                </a:lnTo>
                <a:lnTo>
                  <a:pt x="99900" y="2316"/>
                </a:lnTo>
                <a:lnTo>
                  <a:pt x="99922" y="2895"/>
                </a:lnTo>
                <a:lnTo>
                  <a:pt x="99942" y="3500"/>
                </a:lnTo>
                <a:lnTo>
                  <a:pt x="99960" y="4184"/>
                </a:lnTo>
                <a:lnTo>
                  <a:pt x="99974" y="4868"/>
                </a:lnTo>
                <a:lnTo>
                  <a:pt x="99985" y="5605"/>
                </a:lnTo>
                <a:lnTo>
                  <a:pt x="99993" y="6342"/>
                </a:lnTo>
                <a:lnTo>
                  <a:pt x="99999" y="7132"/>
                </a:lnTo>
                <a:lnTo>
                  <a:pt x="100000" y="7895"/>
                </a:lnTo>
                <a:lnTo>
                  <a:pt x="100000" y="92105"/>
                </a:lnTo>
                <a:lnTo>
                  <a:pt x="99999" y="92868"/>
                </a:lnTo>
                <a:lnTo>
                  <a:pt x="99993" y="93658"/>
                </a:lnTo>
                <a:lnTo>
                  <a:pt x="99985" y="94395"/>
                </a:lnTo>
                <a:lnTo>
                  <a:pt x="99974" y="95132"/>
                </a:lnTo>
                <a:lnTo>
                  <a:pt x="99960" y="95816"/>
                </a:lnTo>
                <a:lnTo>
                  <a:pt x="99942" y="96500"/>
                </a:lnTo>
                <a:lnTo>
                  <a:pt x="99922" y="97105"/>
                </a:lnTo>
                <a:lnTo>
                  <a:pt x="99900" y="97684"/>
                </a:lnTo>
                <a:lnTo>
                  <a:pt x="99874" y="98211"/>
                </a:lnTo>
                <a:lnTo>
                  <a:pt x="99848" y="98658"/>
                </a:lnTo>
                <a:lnTo>
                  <a:pt x="99818" y="99079"/>
                </a:lnTo>
                <a:lnTo>
                  <a:pt x="99789" y="99395"/>
                </a:lnTo>
                <a:lnTo>
                  <a:pt x="99757" y="99658"/>
                </a:lnTo>
                <a:lnTo>
                  <a:pt x="99725" y="99842"/>
                </a:lnTo>
                <a:lnTo>
                  <a:pt x="99691" y="99974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4"/>
                </a:lnTo>
                <a:lnTo>
                  <a:pt x="275" y="99842"/>
                </a:lnTo>
                <a:lnTo>
                  <a:pt x="243" y="99658"/>
                </a:lnTo>
                <a:lnTo>
                  <a:pt x="211" y="99395"/>
                </a:lnTo>
                <a:lnTo>
                  <a:pt x="182" y="99079"/>
                </a:lnTo>
                <a:lnTo>
                  <a:pt x="152" y="98658"/>
                </a:lnTo>
                <a:lnTo>
                  <a:pt x="126" y="98211"/>
                </a:lnTo>
                <a:lnTo>
                  <a:pt x="100" y="97684"/>
                </a:lnTo>
                <a:lnTo>
                  <a:pt x="78" y="97105"/>
                </a:lnTo>
                <a:lnTo>
                  <a:pt x="58" y="96500"/>
                </a:lnTo>
                <a:lnTo>
                  <a:pt x="40" y="95816"/>
                </a:lnTo>
                <a:lnTo>
                  <a:pt x="26" y="95132"/>
                </a:lnTo>
                <a:lnTo>
                  <a:pt x="15" y="94395"/>
                </a:lnTo>
                <a:lnTo>
                  <a:pt x="7" y="93658"/>
                </a:lnTo>
                <a:lnTo>
                  <a:pt x="1" y="92868"/>
                </a:lnTo>
                <a:lnTo>
                  <a:pt x="0" y="92105"/>
                </a:lnTo>
                <a:lnTo>
                  <a:pt x="0" y="7895"/>
                </a:lnTo>
                <a:lnTo>
                  <a:pt x="1" y="7132"/>
                </a:lnTo>
                <a:lnTo>
                  <a:pt x="7" y="6342"/>
                </a:lnTo>
                <a:lnTo>
                  <a:pt x="15" y="5605"/>
                </a:lnTo>
                <a:lnTo>
                  <a:pt x="26" y="4868"/>
                </a:lnTo>
                <a:lnTo>
                  <a:pt x="40" y="4184"/>
                </a:lnTo>
                <a:lnTo>
                  <a:pt x="58" y="3500"/>
                </a:lnTo>
                <a:lnTo>
                  <a:pt x="78" y="2895"/>
                </a:lnTo>
                <a:lnTo>
                  <a:pt x="100" y="2316"/>
                </a:lnTo>
                <a:lnTo>
                  <a:pt x="126" y="1789"/>
                </a:lnTo>
                <a:lnTo>
                  <a:pt x="152" y="1342"/>
                </a:lnTo>
                <a:lnTo>
                  <a:pt x="182" y="921"/>
                </a:lnTo>
                <a:lnTo>
                  <a:pt x="211" y="605"/>
                </a:lnTo>
                <a:lnTo>
                  <a:pt x="243" y="342"/>
                </a:lnTo>
                <a:lnTo>
                  <a:pt x="275" y="158"/>
                </a:lnTo>
                <a:lnTo>
                  <a:pt x="309" y="26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6316-16"/>
          <p:cNvSpPr/>
          <p:nvPr/>
        </p:nvSpPr>
        <p:spPr>
          <a:xfrm>
            <a:off x="400050" y="4026173"/>
            <a:ext cx="35719" cy="3656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8"/>
                </a:lnTo>
                <a:lnTo>
                  <a:pt x="64393" y="150"/>
                </a:lnTo>
                <a:lnTo>
                  <a:pt x="56777" y="336"/>
                </a:lnTo>
                <a:lnTo>
                  <a:pt x="49385" y="595"/>
                </a:lnTo>
                <a:lnTo>
                  <a:pt x="42288" y="923"/>
                </a:lnTo>
                <a:lnTo>
                  <a:pt x="35554" y="1317"/>
                </a:lnTo>
                <a:lnTo>
                  <a:pt x="29249" y="1774"/>
                </a:lnTo>
                <a:lnTo>
                  <a:pt x="23431" y="2289"/>
                </a:lnTo>
                <a:lnTo>
                  <a:pt x="18159" y="2857"/>
                </a:lnTo>
                <a:lnTo>
                  <a:pt x="13482" y="3473"/>
                </a:lnTo>
                <a:lnTo>
                  <a:pt x="9446" y="4131"/>
                </a:lnTo>
                <a:lnTo>
                  <a:pt x="6090" y="4824"/>
                </a:lnTo>
                <a:lnTo>
                  <a:pt x="3445" y="5546"/>
                </a:lnTo>
                <a:lnTo>
                  <a:pt x="1537" y="6290"/>
                </a:lnTo>
                <a:lnTo>
                  <a:pt x="385" y="7048"/>
                </a:lnTo>
                <a:lnTo>
                  <a:pt x="0" y="7814"/>
                </a:lnTo>
                <a:lnTo>
                  <a:pt x="0" y="92186"/>
                </a:lnTo>
                <a:lnTo>
                  <a:pt x="385" y="92952"/>
                </a:lnTo>
                <a:lnTo>
                  <a:pt x="1537" y="93710"/>
                </a:lnTo>
                <a:lnTo>
                  <a:pt x="3445" y="94454"/>
                </a:lnTo>
                <a:lnTo>
                  <a:pt x="6090" y="95176"/>
                </a:lnTo>
                <a:lnTo>
                  <a:pt x="9446" y="95869"/>
                </a:lnTo>
                <a:lnTo>
                  <a:pt x="13482" y="96527"/>
                </a:lnTo>
                <a:lnTo>
                  <a:pt x="18159" y="97143"/>
                </a:lnTo>
                <a:lnTo>
                  <a:pt x="23431" y="97711"/>
                </a:lnTo>
                <a:lnTo>
                  <a:pt x="29249" y="98226"/>
                </a:lnTo>
                <a:lnTo>
                  <a:pt x="35554" y="98683"/>
                </a:lnTo>
                <a:lnTo>
                  <a:pt x="42288" y="99077"/>
                </a:lnTo>
                <a:lnTo>
                  <a:pt x="49385" y="99405"/>
                </a:lnTo>
                <a:lnTo>
                  <a:pt x="56777" y="99664"/>
                </a:lnTo>
                <a:lnTo>
                  <a:pt x="64393" y="99850"/>
                </a:lnTo>
                <a:lnTo>
                  <a:pt x="72159" y="99962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186"/>
                </a:lnTo>
                <a:lnTo>
                  <a:pt x="100000" y="7814"/>
                </a:lnTo>
                <a:lnTo>
                  <a:pt x="100000" y="7814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6385-59"/>
          <p:cNvSpPr/>
          <p:nvPr/>
        </p:nvSpPr>
        <p:spPr>
          <a:xfrm>
            <a:off x="607219" y="4151858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1385" y="64385"/>
                </a:moveTo>
                <a:lnTo>
                  <a:pt x="41385" y="64385"/>
                </a:lnTo>
                <a:lnTo>
                  <a:pt x="46000" y="64385"/>
                </a:lnTo>
                <a:lnTo>
                  <a:pt x="46000" y="52077"/>
                </a:lnTo>
                <a:lnTo>
                  <a:pt x="41385" y="52077"/>
                </a:lnTo>
                <a:cubicBezTo>
                  <a:pt x="38564" y="51821"/>
                  <a:pt x="37026" y="50308"/>
                  <a:pt x="36769" y="47538"/>
                </a:cubicBezTo>
                <a:lnTo>
                  <a:pt x="36769" y="47538"/>
                </a:lnTo>
                <a:cubicBezTo>
                  <a:pt x="37026" y="44718"/>
                  <a:pt x="38564" y="43179"/>
                  <a:pt x="41385" y="42923"/>
                </a:cubicBezTo>
                <a:lnTo>
                  <a:pt x="41385" y="42923"/>
                </a:lnTo>
                <a:lnTo>
                  <a:pt x="50538" y="42923"/>
                </a:lnTo>
                <a:cubicBezTo>
                  <a:pt x="53359" y="43179"/>
                  <a:pt x="54897" y="44718"/>
                  <a:pt x="55154" y="47538"/>
                </a:cubicBezTo>
                <a:lnTo>
                  <a:pt x="55154" y="47538"/>
                </a:lnTo>
                <a:lnTo>
                  <a:pt x="55154" y="64385"/>
                </a:lnTo>
                <a:lnTo>
                  <a:pt x="56692" y="64385"/>
                </a:lnTo>
                <a:cubicBezTo>
                  <a:pt x="59513" y="64641"/>
                  <a:pt x="61051" y="66154"/>
                  <a:pt x="61308" y="68923"/>
                </a:cubicBezTo>
                <a:lnTo>
                  <a:pt x="61308" y="68923"/>
                </a:lnTo>
                <a:cubicBezTo>
                  <a:pt x="61051" y="71744"/>
                  <a:pt x="59513" y="73282"/>
                  <a:pt x="56692" y="73538"/>
                </a:cubicBezTo>
                <a:lnTo>
                  <a:pt x="56692" y="73538"/>
                </a:lnTo>
                <a:lnTo>
                  <a:pt x="41385" y="73538"/>
                </a:lnTo>
                <a:cubicBezTo>
                  <a:pt x="38564" y="73282"/>
                  <a:pt x="37026" y="71744"/>
                  <a:pt x="36769" y="68923"/>
                </a:cubicBezTo>
                <a:lnTo>
                  <a:pt x="36769" y="68923"/>
                </a:lnTo>
                <a:cubicBezTo>
                  <a:pt x="37026" y="66154"/>
                  <a:pt x="38564" y="64641"/>
                  <a:pt x="41385" y="64385"/>
                </a:cubicBezTo>
                <a:lnTo>
                  <a:pt x="41385" y="64385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0821" y="24538"/>
                  <a:pt x="52282" y="25103"/>
                  <a:pt x="53462" y="26231"/>
                </a:cubicBezTo>
                <a:lnTo>
                  <a:pt x="53462" y="26231"/>
                </a:lnTo>
                <a:lnTo>
                  <a:pt x="53462" y="26231"/>
                </a:lnTo>
                <a:cubicBezTo>
                  <a:pt x="54590" y="27410"/>
                  <a:pt x="55154" y="28872"/>
                  <a:pt x="55154" y="30615"/>
                </a:cubicBezTo>
                <a:lnTo>
                  <a:pt x="55154" y="30615"/>
                </a:lnTo>
                <a:cubicBezTo>
                  <a:pt x="55154" y="32410"/>
                  <a:pt x="54590" y="33897"/>
                  <a:pt x="53462" y="35077"/>
                </a:cubicBezTo>
                <a:lnTo>
                  <a:pt x="53462" y="35077"/>
                </a:lnTo>
                <a:cubicBezTo>
                  <a:pt x="52282" y="36205"/>
                  <a:pt x="50821" y="36769"/>
                  <a:pt x="49077" y="36769"/>
                </a:cubicBezTo>
                <a:lnTo>
                  <a:pt x="49077" y="36769"/>
                </a:lnTo>
                <a:cubicBezTo>
                  <a:pt x="47282" y="36769"/>
                  <a:pt x="45795" y="36205"/>
                  <a:pt x="44615" y="35077"/>
                </a:cubicBezTo>
                <a:lnTo>
                  <a:pt x="44615" y="35077"/>
                </a:lnTo>
                <a:cubicBezTo>
                  <a:pt x="43487" y="33897"/>
                  <a:pt x="42923" y="32410"/>
                  <a:pt x="42923" y="30615"/>
                </a:cubicBezTo>
                <a:lnTo>
                  <a:pt x="42923" y="30615"/>
                </a:lnTo>
                <a:cubicBezTo>
                  <a:pt x="42923" y="28872"/>
                  <a:pt x="43487" y="27410"/>
                  <a:pt x="44615" y="26231"/>
                </a:cubicBezTo>
                <a:lnTo>
                  <a:pt x="44615" y="26231"/>
                </a:lnTo>
                <a:cubicBezTo>
                  <a:pt x="45795" y="25103"/>
                  <a:pt x="47282" y="24538"/>
                  <a:pt x="49077" y="24538"/>
                </a:cubicBezTo>
                <a:lnTo>
                  <a:pt x="49077" y="2453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6312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943983631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9439836313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15" name="el-1789439836314-8"/>
          <p:cNvSpPr txBox="1"/>
          <p:nvPr/>
        </p:nvSpPr>
        <p:spPr>
          <a:xfrm>
            <a:off x="4048274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照明系统设计要点</a:t>
            </a:r>
            <a:endParaRPr/>
          </a:p>
        </p:txBody>
      </p:sp>
      <p:sp>
        <p:nvSpPr>
          <p:cNvPr id="16" name="el-1789439836314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· 照明系统</a:t>
            </a:r>
            <a:endParaRPr/>
          </a:p>
        </p:txBody>
      </p:sp>
      <p:sp>
        <p:nvSpPr>
          <p:cNvPr id="17" name="el-1789439836317-17"/>
          <p:cNvSpPr txBox="1"/>
          <p:nvPr/>
        </p:nvSpPr>
        <p:spPr>
          <a:xfrm>
            <a:off x="810816" y="1076585"/>
            <a:ext cx="241375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本章</a:t>
            </a:r>
            <a:r>
              <a:rPr b="1" sz="1060" spc="28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核心要点回顾</a:t>
            </a: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— 四大设计原则</a:t>
            </a:r>
            <a:endParaRPr/>
          </a:p>
        </p:txBody>
      </p:sp>
      <p:sp>
        <p:nvSpPr>
          <p:cNvPr id="18" name="el-1789439836317-19"/>
          <p:cNvSpPr txBox="1"/>
          <p:nvPr/>
        </p:nvSpPr>
        <p:spPr>
          <a:xfrm>
            <a:off x="8293782" y="1023007"/>
            <a:ext cx="56589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i="1" sz="16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/>
          </a:p>
        </p:txBody>
      </p:sp>
      <p:sp>
        <p:nvSpPr>
          <p:cNvPr id="19" name="el-1789439836317-18"/>
          <p:cNvSpPr txBox="1"/>
          <p:nvPr/>
        </p:nvSpPr>
        <p:spPr>
          <a:xfrm>
            <a:off x="828675" y="4111898"/>
            <a:ext cx="3121104" cy="1942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设计要点：战时照明以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安全性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为核心，以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平战结合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为手段</a:t>
            </a:r>
            <a:endParaRPr/>
          </a:p>
        </p:txBody>
      </p:sp>
      <p:sp>
        <p:nvSpPr>
          <p:cNvPr id="20" name="el-1789439836314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21" name="el-1789439836313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照明系统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22" name="el-1789439836314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6314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74</a:t>
            </a:r>
            <a:endParaRPr/>
          </a:p>
        </p:txBody>
      </p:sp>
      <p:sp>
        <p:nvSpPr>
          <p:cNvPr id="24" name="el-1789439836318-20"/>
          <p:cNvSpPr/>
          <p:nvPr/>
        </p:nvSpPr>
        <p:spPr>
          <a:xfrm>
            <a:off x="400050" y="1623082"/>
            <a:ext cx="4093369" cy="912949"/>
          </a:xfrm>
          <a:prstGeom prst="roundRect">
            <a:avLst>
              <a:gd name="adj" fmla="val 417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9439836319-24"/>
          <p:cNvSpPr/>
          <p:nvPr/>
        </p:nvSpPr>
        <p:spPr>
          <a:xfrm>
            <a:off x="400050" y="1623082"/>
            <a:ext cx="4093369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8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5" y="22699"/>
                </a:lnTo>
                <a:lnTo>
                  <a:pt x="310" y="16853"/>
                </a:lnTo>
                <a:lnTo>
                  <a:pt x="369" y="11808"/>
                </a:lnTo>
                <a:lnTo>
                  <a:pt x="431" y="7612"/>
                </a:lnTo>
                <a:lnTo>
                  <a:pt x="495" y="4306"/>
                </a:lnTo>
                <a:lnTo>
                  <a:pt x="562" y="1921"/>
                </a:lnTo>
                <a:lnTo>
                  <a:pt x="630" y="482"/>
                </a:lnTo>
                <a:lnTo>
                  <a:pt x="698" y="0"/>
                </a:lnTo>
                <a:lnTo>
                  <a:pt x="99302" y="0"/>
                </a:lnTo>
                <a:lnTo>
                  <a:pt x="99370" y="482"/>
                </a:lnTo>
                <a:lnTo>
                  <a:pt x="99438" y="1921"/>
                </a:lnTo>
                <a:lnTo>
                  <a:pt x="99505" y="4306"/>
                </a:lnTo>
                <a:lnTo>
                  <a:pt x="99569" y="7612"/>
                </a:lnTo>
                <a:lnTo>
                  <a:pt x="99631" y="11808"/>
                </a:lnTo>
                <a:lnTo>
                  <a:pt x="99690" y="16853"/>
                </a:lnTo>
                <a:lnTo>
                  <a:pt x="99745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2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2" y="100000"/>
                </a:lnTo>
                <a:lnTo>
                  <a:pt x="698" y="100000"/>
                </a:lnTo>
                <a:lnTo>
                  <a:pt x="698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6318-21"/>
          <p:cNvSpPr/>
          <p:nvPr/>
        </p:nvSpPr>
        <p:spPr>
          <a:xfrm>
            <a:off x="4650581" y="1623082"/>
            <a:ext cx="4093369" cy="912949"/>
          </a:xfrm>
          <a:prstGeom prst="roundRect">
            <a:avLst>
              <a:gd name="adj" fmla="val 417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9439836319-25"/>
          <p:cNvSpPr/>
          <p:nvPr/>
        </p:nvSpPr>
        <p:spPr>
          <a:xfrm>
            <a:off x="4650581" y="1623082"/>
            <a:ext cx="4093369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8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5" y="22699"/>
                </a:lnTo>
                <a:lnTo>
                  <a:pt x="310" y="16853"/>
                </a:lnTo>
                <a:lnTo>
                  <a:pt x="369" y="11808"/>
                </a:lnTo>
                <a:lnTo>
                  <a:pt x="431" y="7612"/>
                </a:lnTo>
                <a:lnTo>
                  <a:pt x="495" y="4306"/>
                </a:lnTo>
                <a:lnTo>
                  <a:pt x="562" y="1921"/>
                </a:lnTo>
                <a:lnTo>
                  <a:pt x="630" y="482"/>
                </a:lnTo>
                <a:lnTo>
                  <a:pt x="698" y="0"/>
                </a:lnTo>
                <a:lnTo>
                  <a:pt x="99302" y="0"/>
                </a:lnTo>
                <a:lnTo>
                  <a:pt x="99370" y="482"/>
                </a:lnTo>
                <a:lnTo>
                  <a:pt x="99438" y="1921"/>
                </a:lnTo>
                <a:lnTo>
                  <a:pt x="99505" y="4306"/>
                </a:lnTo>
                <a:lnTo>
                  <a:pt x="99569" y="7612"/>
                </a:lnTo>
                <a:lnTo>
                  <a:pt x="99631" y="11808"/>
                </a:lnTo>
                <a:lnTo>
                  <a:pt x="99690" y="16853"/>
                </a:lnTo>
                <a:lnTo>
                  <a:pt x="99745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2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2" y="100000"/>
                </a:lnTo>
                <a:lnTo>
                  <a:pt x="698" y="100000"/>
                </a:lnTo>
                <a:lnTo>
                  <a:pt x="698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6319-22"/>
          <p:cNvSpPr/>
          <p:nvPr/>
        </p:nvSpPr>
        <p:spPr>
          <a:xfrm>
            <a:off x="400050" y="2693194"/>
            <a:ext cx="4093369" cy="1118667"/>
          </a:xfrm>
          <a:prstGeom prst="roundRect">
            <a:avLst>
              <a:gd name="adj" fmla="val 340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el-1789439836320-26"/>
          <p:cNvSpPr/>
          <p:nvPr/>
        </p:nvSpPr>
        <p:spPr>
          <a:xfrm>
            <a:off x="400050" y="2693194"/>
            <a:ext cx="4093369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8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5" y="22699"/>
                </a:lnTo>
                <a:lnTo>
                  <a:pt x="310" y="16853"/>
                </a:lnTo>
                <a:lnTo>
                  <a:pt x="369" y="11808"/>
                </a:lnTo>
                <a:lnTo>
                  <a:pt x="431" y="7612"/>
                </a:lnTo>
                <a:lnTo>
                  <a:pt x="495" y="4306"/>
                </a:lnTo>
                <a:lnTo>
                  <a:pt x="562" y="1921"/>
                </a:lnTo>
                <a:lnTo>
                  <a:pt x="630" y="482"/>
                </a:lnTo>
                <a:lnTo>
                  <a:pt x="698" y="0"/>
                </a:lnTo>
                <a:lnTo>
                  <a:pt x="99302" y="0"/>
                </a:lnTo>
                <a:lnTo>
                  <a:pt x="99370" y="482"/>
                </a:lnTo>
                <a:lnTo>
                  <a:pt x="99438" y="1921"/>
                </a:lnTo>
                <a:lnTo>
                  <a:pt x="99505" y="4306"/>
                </a:lnTo>
                <a:lnTo>
                  <a:pt x="99569" y="7612"/>
                </a:lnTo>
                <a:lnTo>
                  <a:pt x="99631" y="11808"/>
                </a:lnTo>
                <a:lnTo>
                  <a:pt x="99690" y="16853"/>
                </a:lnTo>
                <a:lnTo>
                  <a:pt x="99745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2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2" y="100000"/>
                </a:lnTo>
                <a:lnTo>
                  <a:pt x="698" y="100000"/>
                </a:lnTo>
                <a:lnTo>
                  <a:pt x="698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6319-23"/>
          <p:cNvSpPr/>
          <p:nvPr/>
        </p:nvSpPr>
        <p:spPr>
          <a:xfrm>
            <a:off x="4650581" y="2693194"/>
            <a:ext cx="4093369" cy="1118667"/>
          </a:xfrm>
          <a:prstGeom prst="roundRect">
            <a:avLst>
              <a:gd name="adj" fmla="val 340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9439836320-27"/>
          <p:cNvSpPr/>
          <p:nvPr/>
        </p:nvSpPr>
        <p:spPr>
          <a:xfrm>
            <a:off x="4650581" y="2693194"/>
            <a:ext cx="4093369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8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5" y="22699"/>
                </a:lnTo>
                <a:lnTo>
                  <a:pt x="310" y="16853"/>
                </a:lnTo>
                <a:lnTo>
                  <a:pt x="369" y="11808"/>
                </a:lnTo>
                <a:lnTo>
                  <a:pt x="431" y="7612"/>
                </a:lnTo>
                <a:lnTo>
                  <a:pt x="495" y="4306"/>
                </a:lnTo>
                <a:lnTo>
                  <a:pt x="562" y="1921"/>
                </a:lnTo>
                <a:lnTo>
                  <a:pt x="630" y="482"/>
                </a:lnTo>
                <a:lnTo>
                  <a:pt x="698" y="0"/>
                </a:lnTo>
                <a:lnTo>
                  <a:pt x="99302" y="0"/>
                </a:lnTo>
                <a:lnTo>
                  <a:pt x="99370" y="482"/>
                </a:lnTo>
                <a:lnTo>
                  <a:pt x="99438" y="1921"/>
                </a:lnTo>
                <a:lnTo>
                  <a:pt x="99505" y="4306"/>
                </a:lnTo>
                <a:lnTo>
                  <a:pt x="99569" y="7612"/>
                </a:lnTo>
                <a:lnTo>
                  <a:pt x="99631" y="11808"/>
                </a:lnTo>
                <a:lnTo>
                  <a:pt x="99690" y="16853"/>
                </a:lnTo>
                <a:lnTo>
                  <a:pt x="99745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2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2" y="100000"/>
                </a:lnTo>
                <a:lnTo>
                  <a:pt x="698" y="100000"/>
                </a:lnTo>
                <a:lnTo>
                  <a:pt x="698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6323-32"/>
          <p:cNvSpPr txBox="1"/>
          <p:nvPr/>
        </p:nvSpPr>
        <p:spPr>
          <a:xfrm>
            <a:off x="3998491" y="1565932"/>
            <a:ext cx="780392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33" name="el-1789439836323-33"/>
          <p:cNvSpPr txBox="1"/>
          <p:nvPr/>
        </p:nvSpPr>
        <p:spPr>
          <a:xfrm>
            <a:off x="8249022" y="1565932"/>
            <a:ext cx="780392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34" name="el-1789439836323-34"/>
          <p:cNvSpPr txBox="1"/>
          <p:nvPr/>
        </p:nvSpPr>
        <p:spPr>
          <a:xfrm>
            <a:off x="3998491" y="2636044"/>
            <a:ext cx="780392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35" name="el-1789439836323-35"/>
          <p:cNvSpPr txBox="1"/>
          <p:nvPr/>
        </p:nvSpPr>
        <p:spPr>
          <a:xfrm>
            <a:off x="8249022" y="2636044"/>
            <a:ext cx="780392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36" name="el-1789439836325-40"/>
          <p:cNvSpPr/>
          <p:nvPr/>
        </p:nvSpPr>
        <p:spPr>
          <a:xfrm>
            <a:off x="578644" y="1808820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6386-60"/>
          <p:cNvSpPr/>
          <p:nvPr/>
        </p:nvSpPr>
        <p:spPr>
          <a:xfrm>
            <a:off x="668387" y="1890973"/>
            <a:ext cx="10626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364" y="28923"/>
                </a:moveTo>
                <a:lnTo>
                  <a:pt x="99364" y="28923"/>
                </a:lnTo>
                <a:cubicBezTo>
                  <a:pt x="100758" y="27641"/>
                  <a:pt x="101455" y="26179"/>
                  <a:pt x="101455" y="24538"/>
                </a:cubicBezTo>
                <a:lnTo>
                  <a:pt x="101455" y="24538"/>
                </a:lnTo>
                <a:lnTo>
                  <a:pt x="101455" y="24538"/>
                </a:lnTo>
                <a:cubicBezTo>
                  <a:pt x="101455" y="22846"/>
                  <a:pt x="100758" y="21359"/>
                  <a:pt x="99364" y="20077"/>
                </a:cubicBezTo>
                <a:lnTo>
                  <a:pt x="99364" y="20077"/>
                </a:lnTo>
                <a:lnTo>
                  <a:pt x="77636" y="1692"/>
                </a:lnTo>
                <a:cubicBezTo>
                  <a:pt x="76121" y="564"/>
                  <a:pt x="74394" y="0"/>
                  <a:pt x="72455" y="0"/>
                </a:cubicBezTo>
                <a:lnTo>
                  <a:pt x="72455" y="0"/>
                </a:lnTo>
                <a:cubicBezTo>
                  <a:pt x="70515" y="0"/>
                  <a:pt x="68788" y="564"/>
                  <a:pt x="67273" y="1692"/>
                </a:cubicBezTo>
                <a:lnTo>
                  <a:pt x="67273" y="1692"/>
                </a:lnTo>
                <a:cubicBezTo>
                  <a:pt x="65879" y="2974"/>
                  <a:pt x="65182" y="4462"/>
                  <a:pt x="65182" y="6154"/>
                </a:cubicBezTo>
                <a:lnTo>
                  <a:pt x="65182" y="6154"/>
                </a:lnTo>
                <a:cubicBezTo>
                  <a:pt x="65182" y="7795"/>
                  <a:pt x="65879" y="9256"/>
                  <a:pt x="67273" y="10538"/>
                </a:cubicBezTo>
                <a:lnTo>
                  <a:pt x="67273" y="10538"/>
                </a:lnTo>
                <a:lnTo>
                  <a:pt x="76727" y="18385"/>
                </a:lnTo>
                <a:lnTo>
                  <a:pt x="7273" y="18385"/>
                </a:lnTo>
                <a:cubicBezTo>
                  <a:pt x="5152" y="18385"/>
                  <a:pt x="3394" y="18949"/>
                  <a:pt x="2000" y="20077"/>
                </a:cubicBezTo>
                <a:lnTo>
                  <a:pt x="2000" y="20077"/>
                </a:lnTo>
                <a:cubicBezTo>
                  <a:pt x="667" y="21256"/>
                  <a:pt x="0" y="22744"/>
                  <a:pt x="0" y="24538"/>
                </a:cubicBezTo>
                <a:lnTo>
                  <a:pt x="0" y="24538"/>
                </a:lnTo>
                <a:cubicBezTo>
                  <a:pt x="0" y="26333"/>
                  <a:pt x="667" y="27795"/>
                  <a:pt x="2000" y="28923"/>
                </a:cubicBezTo>
                <a:lnTo>
                  <a:pt x="2000" y="28923"/>
                </a:lnTo>
                <a:cubicBezTo>
                  <a:pt x="3394" y="30051"/>
                  <a:pt x="5152" y="30615"/>
                  <a:pt x="7273" y="30615"/>
                </a:cubicBezTo>
                <a:lnTo>
                  <a:pt x="7273" y="30615"/>
                </a:lnTo>
                <a:lnTo>
                  <a:pt x="76727" y="30615"/>
                </a:lnTo>
                <a:lnTo>
                  <a:pt x="67273" y="38538"/>
                </a:lnTo>
                <a:cubicBezTo>
                  <a:pt x="65879" y="39769"/>
                  <a:pt x="65182" y="41231"/>
                  <a:pt x="65182" y="42923"/>
                </a:cubicBezTo>
                <a:lnTo>
                  <a:pt x="65182" y="42923"/>
                </a:lnTo>
                <a:cubicBezTo>
                  <a:pt x="65182" y="44564"/>
                  <a:pt x="65879" y="46026"/>
                  <a:pt x="67273" y="47308"/>
                </a:cubicBezTo>
                <a:lnTo>
                  <a:pt x="67273" y="47308"/>
                </a:lnTo>
                <a:cubicBezTo>
                  <a:pt x="68788" y="48487"/>
                  <a:pt x="70515" y="49077"/>
                  <a:pt x="72455" y="49077"/>
                </a:cubicBezTo>
                <a:lnTo>
                  <a:pt x="72455" y="49077"/>
                </a:lnTo>
                <a:cubicBezTo>
                  <a:pt x="74394" y="49077"/>
                  <a:pt x="76121" y="48487"/>
                  <a:pt x="77636" y="47308"/>
                </a:cubicBezTo>
                <a:lnTo>
                  <a:pt x="77636" y="47308"/>
                </a:lnTo>
                <a:lnTo>
                  <a:pt x="99364" y="28923"/>
                </a:lnTo>
                <a:moveTo>
                  <a:pt x="23727" y="96385"/>
                </a:moveTo>
                <a:lnTo>
                  <a:pt x="23727" y="96385"/>
                </a:lnTo>
                <a:cubicBezTo>
                  <a:pt x="25242" y="97513"/>
                  <a:pt x="27000" y="98077"/>
                  <a:pt x="29000" y="98077"/>
                </a:cubicBezTo>
                <a:lnTo>
                  <a:pt x="29000" y="98077"/>
                </a:lnTo>
                <a:lnTo>
                  <a:pt x="29000" y="98077"/>
                </a:lnTo>
                <a:cubicBezTo>
                  <a:pt x="30939" y="98077"/>
                  <a:pt x="32667" y="97513"/>
                  <a:pt x="34182" y="96385"/>
                </a:cubicBezTo>
                <a:lnTo>
                  <a:pt x="34182" y="96385"/>
                </a:lnTo>
                <a:cubicBezTo>
                  <a:pt x="35515" y="95103"/>
                  <a:pt x="36182" y="93615"/>
                  <a:pt x="36182" y="91923"/>
                </a:cubicBezTo>
                <a:lnTo>
                  <a:pt x="36182" y="91923"/>
                </a:lnTo>
                <a:cubicBezTo>
                  <a:pt x="36182" y="90282"/>
                  <a:pt x="35515" y="88821"/>
                  <a:pt x="34182" y="87538"/>
                </a:cubicBezTo>
                <a:lnTo>
                  <a:pt x="34182" y="87538"/>
                </a:lnTo>
                <a:lnTo>
                  <a:pt x="24636" y="79692"/>
                </a:lnTo>
                <a:lnTo>
                  <a:pt x="94182" y="79692"/>
                </a:lnTo>
                <a:cubicBezTo>
                  <a:pt x="96303" y="79692"/>
                  <a:pt x="98030" y="79128"/>
                  <a:pt x="99364" y="78000"/>
                </a:cubicBezTo>
                <a:lnTo>
                  <a:pt x="99364" y="78000"/>
                </a:lnTo>
                <a:cubicBezTo>
                  <a:pt x="100758" y="76821"/>
                  <a:pt x="101455" y="75333"/>
                  <a:pt x="101455" y="73538"/>
                </a:cubicBezTo>
                <a:lnTo>
                  <a:pt x="101455" y="73538"/>
                </a:lnTo>
                <a:cubicBezTo>
                  <a:pt x="101455" y="71744"/>
                  <a:pt x="100758" y="70282"/>
                  <a:pt x="99364" y="69154"/>
                </a:cubicBezTo>
                <a:lnTo>
                  <a:pt x="99364" y="69154"/>
                </a:lnTo>
                <a:cubicBezTo>
                  <a:pt x="98030" y="68026"/>
                  <a:pt x="96303" y="67462"/>
                  <a:pt x="94182" y="67462"/>
                </a:cubicBezTo>
                <a:lnTo>
                  <a:pt x="94182" y="67462"/>
                </a:lnTo>
                <a:lnTo>
                  <a:pt x="24636" y="67462"/>
                </a:lnTo>
                <a:lnTo>
                  <a:pt x="34182" y="59538"/>
                </a:lnTo>
                <a:cubicBezTo>
                  <a:pt x="35515" y="58308"/>
                  <a:pt x="36182" y="56846"/>
                  <a:pt x="36182" y="55154"/>
                </a:cubicBezTo>
                <a:lnTo>
                  <a:pt x="36182" y="55154"/>
                </a:lnTo>
                <a:cubicBezTo>
                  <a:pt x="36182" y="53513"/>
                  <a:pt x="35515" y="52051"/>
                  <a:pt x="34182" y="50769"/>
                </a:cubicBezTo>
                <a:lnTo>
                  <a:pt x="34182" y="50769"/>
                </a:lnTo>
                <a:cubicBezTo>
                  <a:pt x="32667" y="49641"/>
                  <a:pt x="30939" y="49077"/>
                  <a:pt x="29000" y="49077"/>
                </a:cubicBezTo>
                <a:lnTo>
                  <a:pt x="29000" y="49077"/>
                </a:lnTo>
                <a:cubicBezTo>
                  <a:pt x="27000" y="49077"/>
                  <a:pt x="25242" y="49641"/>
                  <a:pt x="23727" y="50769"/>
                </a:cubicBezTo>
                <a:lnTo>
                  <a:pt x="23727" y="50769"/>
                </a:lnTo>
                <a:lnTo>
                  <a:pt x="2000" y="69154"/>
                </a:lnTo>
                <a:cubicBezTo>
                  <a:pt x="667" y="70436"/>
                  <a:pt x="0" y="71897"/>
                  <a:pt x="0" y="73538"/>
                </a:cubicBezTo>
                <a:lnTo>
                  <a:pt x="0" y="73538"/>
                </a:lnTo>
                <a:cubicBezTo>
                  <a:pt x="0" y="75231"/>
                  <a:pt x="667" y="76718"/>
                  <a:pt x="2000" y="78000"/>
                </a:cubicBezTo>
                <a:lnTo>
                  <a:pt x="2000" y="78000"/>
                </a:lnTo>
                <a:lnTo>
                  <a:pt x="23727" y="9638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6325-41"/>
          <p:cNvSpPr/>
          <p:nvPr/>
        </p:nvSpPr>
        <p:spPr>
          <a:xfrm>
            <a:off x="4829175" y="1808820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36386-61"/>
          <p:cNvSpPr/>
          <p:nvPr/>
        </p:nvSpPr>
        <p:spPr>
          <a:xfrm>
            <a:off x="4926509" y="1890973"/>
            <a:ext cx="9108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900" y="0"/>
                </a:moveTo>
                <a:lnTo>
                  <a:pt x="23900" y="0"/>
                </a:lnTo>
                <a:cubicBezTo>
                  <a:pt x="21567" y="0"/>
                  <a:pt x="19667" y="564"/>
                  <a:pt x="18200" y="1692"/>
                </a:cubicBezTo>
                <a:lnTo>
                  <a:pt x="18200" y="1692"/>
                </a:lnTo>
                <a:lnTo>
                  <a:pt x="18200" y="1692"/>
                </a:lnTo>
                <a:cubicBezTo>
                  <a:pt x="16667" y="2872"/>
                  <a:pt x="15900" y="4359"/>
                  <a:pt x="15900" y="6154"/>
                </a:cubicBezTo>
                <a:lnTo>
                  <a:pt x="15900" y="6154"/>
                </a:lnTo>
                <a:lnTo>
                  <a:pt x="15900" y="24538"/>
                </a:lnTo>
                <a:lnTo>
                  <a:pt x="31900" y="24538"/>
                </a:lnTo>
                <a:lnTo>
                  <a:pt x="31900" y="6154"/>
                </a:lnTo>
                <a:cubicBezTo>
                  <a:pt x="31900" y="4359"/>
                  <a:pt x="31133" y="2872"/>
                  <a:pt x="29600" y="1692"/>
                </a:cubicBezTo>
                <a:lnTo>
                  <a:pt x="29600" y="1692"/>
                </a:lnTo>
                <a:cubicBezTo>
                  <a:pt x="28133" y="564"/>
                  <a:pt x="26233" y="0"/>
                  <a:pt x="23900" y="0"/>
                </a:cubicBezTo>
                <a:lnTo>
                  <a:pt x="23900" y="0"/>
                </a:lnTo>
                <a:moveTo>
                  <a:pt x="71700" y="0"/>
                </a:moveTo>
                <a:lnTo>
                  <a:pt x="71700" y="0"/>
                </a:lnTo>
                <a:cubicBezTo>
                  <a:pt x="69367" y="0"/>
                  <a:pt x="67467" y="564"/>
                  <a:pt x="66000" y="1692"/>
                </a:cubicBezTo>
                <a:lnTo>
                  <a:pt x="66000" y="1692"/>
                </a:lnTo>
                <a:lnTo>
                  <a:pt x="66000" y="1692"/>
                </a:lnTo>
                <a:cubicBezTo>
                  <a:pt x="64533" y="2872"/>
                  <a:pt x="63800" y="4359"/>
                  <a:pt x="63800" y="6154"/>
                </a:cubicBezTo>
                <a:lnTo>
                  <a:pt x="63800" y="6154"/>
                </a:lnTo>
                <a:lnTo>
                  <a:pt x="63800" y="24538"/>
                </a:lnTo>
                <a:lnTo>
                  <a:pt x="79700" y="24538"/>
                </a:lnTo>
                <a:lnTo>
                  <a:pt x="79700" y="6154"/>
                </a:lnTo>
                <a:cubicBezTo>
                  <a:pt x="79700" y="4359"/>
                  <a:pt x="78933" y="2872"/>
                  <a:pt x="77400" y="1692"/>
                </a:cubicBezTo>
                <a:lnTo>
                  <a:pt x="77400" y="1692"/>
                </a:lnTo>
                <a:cubicBezTo>
                  <a:pt x="75933" y="564"/>
                  <a:pt x="74033" y="0"/>
                  <a:pt x="71700" y="0"/>
                </a:cubicBezTo>
                <a:lnTo>
                  <a:pt x="71700" y="0"/>
                </a:lnTo>
                <a:moveTo>
                  <a:pt x="8000" y="30615"/>
                </a:moveTo>
                <a:lnTo>
                  <a:pt x="8000" y="30615"/>
                </a:lnTo>
                <a:cubicBezTo>
                  <a:pt x="5667" y="30615"/>
                  <a:pt x="3733" y="31205"/>
                  <a:pt x="2200" y="32385"/>
                </a:cubicBezTo>
                <a:lnTo>
                  <a:pt x="2200" y="32385"/>
                </a:lnTo>
                <a:lnTo>
                  <a:pt x="2200" y="32385"/>
                </a:lnTo>
                <a:cubicBezTo>
                  <a:pt x="733" y="33513"/>
                  <a:pt x="0" y="34974"/>
                  <a:pt x="0" y="36769"/>
                </a:cubicBezTo>
                <a:lnTo>
                  <a:pt x="0" y="36769"/>
                </a:lnTo>
                <a:cubicBezTo>
                  <a:pt x="0" y="38564"/>
                  <a:pt x="733" y="40026"/>
                  <a:pt x="2200" y="41154"/>
                </a:cubicBezTo>
                <a:lnTo>
                  <a:pt x="2200" y="41154"/>
                </a:lnTo>
                <a:cubicBezTo>
                  <a:pt x="3733" y="42333"/>
                  <a:pt x="5667" y="42923"/>
                  <a:pt x="8000" y="42923"/>
                </a:cubicBezTo>
                <a:lnTo>
                  <a:pt x="8000" y="42923"/>
                </a:lnTo>
                <a:lnTo>
                  <a:pt x="8000" y="49077"/>
                </a:lnTo>
                <a:cubicBezTo>
                  <a:pt x="8133" y="56564"/>
                  <a:pt x="11200" y="63077"/>
                  <a:pt x="17200" y="68615"/>
                </a:cubicBezTo>
                <a:lnTo>
                  <a:pt x="17200" y="68615"/>
                </a:lnTo>
                <a:cubicBezTo>
                  <a:pt x="23000" y="74103"/>
                  <a:pt x="30533" y="77590"/>
                  <a:pt x="39800" y="79077"/>
                </a:cubicBezTo>
                <a:lnTo>
                  <a:pt x="39800" y="79077"/>
                </a:lnTo>
                <a:lnTo>
                  <a:pt x="39800" y="91923"/>
                </a:lnTo>
                <a:cubicBezTo>
                  <a:pt x="39800" y="93718"/>
                  <a:pt x="40567" y="95205"/>
                  <a:pt x="42100" y="96385"/>
                </a:cubicBezTo>
                <a:lnTo>
                  <a:pt x="42100" y="96385"/>
                </a:lnTo>
                <a:cubicBezTo>
                  <a:pt x="43567" y="97513"/>
                  <a:pt x="45467" y="98077"/>
                  <a:pt x="47800" y="98077"/>
                </a:cubicBezTo>
                <a:lnTo>
                  <a:pt x="47800" y="98077"/>
                </a:lnTo>
                <a:cubicBezTo>
                  <a:pt x="50133" y="98077"/>
                  <a:pt x="52033" y="97513"/>
                  <a:pt x="53500" y="96385"/>
                </a:cubicBezTo>
                <a:lnTo>
                  <a:pt x="53500" y="96385"/>
                </a:lnTo>
                <a:cubicBezTo>
                  <a:pt x="55033" y="95205"/>
                  <a:pt x="55800" y="93718"/>
                  <a:pt x="55800" y="91923"/>
                </a:cubicBezTo>
                <a:lnTo>
                  <a:pt x="55800" y="91923"/>
                </a:lnTo>
                <a:lnTo>
                  <a:pt x="55800" y="79077"/>
                </a:lnTo>
                <a:cubicBezTo>
                  <a:pt x="65067" y="77590"/>
                  <a:pt x="72600" y="74103"/>
                  <a:pt x="78400" y="68615"/>
                </a:cubicBezTo>
                <a:lnTo>
                  <a:pt x="78400" y="68615"/>
                </a:lnTo>
                <a:cubicBezTo>
                  <a:pt x="84400" y="63077"/>
                  <a:pt x="87500" y="56564"/>
                  <a:pt x="87700" y="49077"/>
                </a:cubicBezTo>
                <a:lnTo>
                  <a:pt x="87700" y="49077"/>
                </a:lnTo>
                <a:lnTo>
                  <a:pt x="87700" y="42923"/>
                </a:lnTo>
                <a:cubicBezTo>
                  <a:pt x="89967" y="42923"/>
                  <a:pt x="91867" y="42333"/>
                  <a:pt x="93400" y="41154"/>
                </a:cubicBezTo>
                <a:lnTo>
                  <a:pt x="93400" y="41154"/>
                </a:lnTo>
                <a:cubicBezTo>
                  <a:pt x="94867" y="40026"/>
                  <a:pt x="95600" y="38564"/>
                  <a:pt x="95600" y="36769"/>
                </a:cubicBezTo>
                <a:lnTo>
                  <a:pt x="95600" y="36769"/>
                </a:lnTo>
                <a:cubicBezTo>
                  <a:pt x="95600" y="34974"/>
                  <a:pt x="94867" y="33513"/>
                  <a:pt x="93400" y="32385"/>
                </a:cubicBezTo>
                <a:lnTo>
                  <a:pt x="93400" y="32385"/>
                </a:lnTo>
                <a:cubicBezTo>
                  <a:pt x="91867" y="31205"/>
                  <a:pt x="89967" y="30615"/>
                  <a:pt x="87700" y="30615"/>
                </a:cubicBezTo>
                <a:lnTo>
                  <a:pt x="87700" y="30615"/>
                </a:lnTo>
                <a:lnTo>
                  <a:pt x="8000" y="3061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6326-42"/>
          <p:cNvSpPr/>
          <p:nvPr/>
        </p:nvSpPr>
        <p:spPr>
          <a:xfrm>
            <a:off x="578644" y="2878931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439836386-62"/>
          <p:cNvSpPr/>
          <p:nvPr/>
        </p:nvSpPr>
        <p:spPr>
          <a:xfrm>
            <a:off x="679772" y="2961084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9439836326-43"/>
          <p:cNvSpPr/>
          <p:nvPr/>
        </p:nvSpPr>
        <p:spPr>
          <a:xfrm>
            <a:off x="4829175" y="2878931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36387-63"/>
          <p:cNvSpPr/>
          <p:nvPr/>
        </p:nvSpPr>
        <p:spPr>
          <a:xfrm>
            <a:off x="4911328" y="2961084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077" y="18385"/>
                </a:moveTo>
                <a:lnTo>
                  <a:pt x="98077" y="18385"/>
                </a:lnTo>
                <a:cubicBezTo>
                  <a:pt x="97974" y="21718"/>
                  <a:pt x="96949" y="25308"/>
                  <a:pt x="95000" y="29154"/>
                </a:cubicBezTo>
                <a:lnTo>
                  <a:pt x="95000" y="29154"/>
                </a:lnTo>
                <a:lnTo>
                  <a:pt x="95000" y="29154"/>
                </a:lnTo>
                <a:cubicBezTo>
                  <a:pt x="92949" y="32949"/>
                  <a:pt x="90718" y="36564"/>
                  <a:pt x="88308" y="40000"/>
                </a:cubicBezTo>
                <a:lnTo>
                  <a:pt x="88308" y="40000"/>
                </a:lnTo>
                <a:lnTo>
                  <a:pt x="88308" y="40000"/>
                </a:lnTo>
                <a:cubicBezTo>
                  <a:pt x="85744" y="43333"/>
                  <a:pt x="83564" y="46026"/>
                  <a:pt x="81769" y="48077"/>
                </a:cubicBezTo>
                <a:lnTo>
                  <a:pt x="81769" y="48077"/>
                </a:lnTo>
                <a:cubicBezTo>
                  <a:pt x="81000" y="48949"/>
                  <a:pt x="80103" y="49282"/>
                  <a:pt x="79077" y="49077"/>
                </a:cubicBezTo>
                <a:lnTo>
                  <a:pt x="79077" y="49077"/>
                </a:lnTo>
                <a:lnTo>
                  <a:pt x="61308" y="49077"/>
                </a:lnTo>
                <a:cubicBezTo>
                  <a:pt x="59513" y="49077"/>
                  <a:pt x="58051" y="49641"/>
                  <a:pt x="56923" y="50769"/>
                </a:cubicBezTo>
                <a:lnTo>
                  <a:pt x="56923" y="50769"/>
                </a:lnTo>
                <a:cubicBezTo>
                  <a:pt x="55744" y="51897"/>
                  <a:pt x="55154" y="53359"/>
                  <a:pt x="55154" y="55154"/>
                </a:cubicBezTo>
                <a:lnTo>
                  <a:pt x="55154" y="55154"/>
                </a:lnTo>
                <a:cubicBezTo>
                  <a:pt x="55154" y="56949"/>
                  <a:pt x="55744" y="58410"/>
                  <a:pt x="56923" y="59538"/>
                </a:cubicBezTo>
                <a:lnTo>
                  <a:pt x="56923" y="59538"/>
                </a:lnTo>
                <a:cubicBezTo>
                  <a:pt x="58051" y="60718"/>
                  <a:pt x="59513" y="61308"/>
                  <a:pt x="61308" y="61308"/>
                </a:cubicBezTo>
                <a:lnTo>
                  <a:pt x="61308" y="61308"/>
                </a:lnTo>
                <a:lnTo>
                  <a:pt x="79692" y="61308"/>
                </a:lnTo>
                <a:cubicBezTo>
                  <a:pt x="84923" y="61410"/>
                  <a:pt x="89256" y="63205"/>
                  <a:pt x="92692" y="66692"/>
                </a:cubicBezTo>
                <a:lnTo>
                  <a:pt x="92692" y="66692"/>
                </a:lnTo>
                <a:cubicBezTo>
                  <a:pt x="96179" y="70128"/>
                  <a:pt x="97974" y="74462"/>
                  <a:pt x="98077" y="79692"/>
                </a:cubicBezTo>
                <a:lnTo>
                  <a:pt x="98077" y="79692"/>
                </a:lnTo>
                <a:cubicBezTo>
                  <a:pt x="97974" y="84923"/>
                  <a:pt x="96179" y="89256"/>
                  <a:pt x="92692" y="92692"/>
                </a:cubicBezTo>
                <a:lnTo>
                  <a:pt x="92692" y="92692"/>
                </a:lnTo>
                <a:cubicBezTo>
                  <a:pt x="89256" y="96179"/>
                  <a:pt x="84923" y="97974"/>
                  <a:pt x="79692" y="98077"/>
                </a:cubicBezTo>
                <a:lnTo>
                  <a:pt x="79692" y="98077"/>
                </a:lnTo>
                <a:lnTo>
                  <a:pt x="26846" y="98077"/>
                </a:lnTo>
                <a:cubicBezTo>
                  <a:pt x="28487" y="96179"/>
                  <a:pt x="30385" y="93821"/>
                  <a:pt x="32538" y="91000"/>
                </a:cubicBezTo>
                <a:lnTo>
                  <a:pt x="32538" y="91000"/>
                </a:lnTo>
                <a:cubicBezTo>
                  <a:pt x="33718" y="89462"/>
                  <a:pt x="34949" y="87744"/>
                  <a:pt x="36231" y="85846"/>
                </a:cubicBezTo>
                <a:lnTo>
                  <a:pt x="36231" y="85846"/>
                </a:lnTo>
                <a:lnTo>
                  <a:pt x="79692" y="85846"/>
                </a:lnTo>
                <a:cubicBezTo>
                  <a:pt x="81487" y="85846"/>
                  <a:pt x="82949" y="85256"/>
                  <a:pt x="84077" y="84077"/>
                </a:cubicBezTo>
                <a:lnTo>
                  <a:pt x="84077" y="84077"/>
                </a:lnTo>
                <a:cubicBezTo>
                  <a:pt x="85256" y="82949"/>
                  <a:pt x="85846" y="81487"/>
                  <a:pt x="85846" y="79692"/>
                </a:cubicBezTo>
                <a:lnTo>
                  <a:pt x="85846" y="79692"/>
                </a:lnTo>
                <a:cubicBezTo>
                  <a:pt x="85846" y="77897"/>
                  <a:pt x="85256" y="76436"/>
                  <a:pt x="84077" y="75308"/>
                </a:cubicBezTo>
                <a:lnTo>
                  <a:pt x="84077" y="75308"/>
                </a:lnTo>
                <a:cubicBezTo>
                  <a:pt x="82949" y="74128"/>
                  <a:pt x="81487" y="73538"/>
                  <a:pt x="79692" y="73538"/>
                </a:cubicBezTo>
                <a:lnTo>
                  <a:pt x="79692" y="73538"/>
                </a:lnTo>
                <a:lnTo>
                  <a:pt x="61308" y="73538"/>
                </a:lnTo>
                <a:cubicBezTo>
                  <a:pt x="56077" y="73436"/>
                  <a:pt x="51744" y="71667"/>
                  <a:pt x="48308" y="68231"/>
                </a:cubicBezTo>
                <a:lnTo>
                  <a:pt x="48308" y="68231"/>
                </a:lnTo>
                <a:cubicBezTo>
                  <a:pt x="44821" y="64744"/>
                  <a:pt x="43026" y="60385"/>
                  <a:pt x="42923" y="55154"/>
                </a:cubicBezTo>
                <a:lnTo>
                  <a:pt x="42923" y="55154"/>
                </a:lnTo>
                <a:cubicBezTo>
                  <a:pt x="43026" y="49923"/>
                  <a:pt x="44821" y="45590"/>
                  <a:pt x="48308" y="42154"/>
                </a:cubicBezTo>
                <a:lnTo>
                  <a:pt x="48308" y="42154"/>
                </a:lnTo>
                <a:cubicBezTo>
                  <a:pt x="51744" y="38718"/>
                  <a:pt x="56077" y="36923"/>
                  <a:pt x="61308" y="36769"/>
                </a:cubicBezTo>
                <a:lnTo>
                  <a:pt x="61308" y="36769"/>
                </a:lnTo>
                <a:lnTo>
                  <a:pt x="68923" y="36769"/>
                </a:lnTo>
                <a:cubicBezTo>
                  <a:pt x="66923" y="33692"/>
                  <a:pt x="65154" y="30564"/>
                  <a:pt x="63615" y="27385"/>
                </a:cubicBezTo>
                <a:lnTo>
                  <a:pt x="63615" y="27385"/>
                </a:lnTo>
                <a:cubicBezTo>
                  <a:pt x="62179" y="24205"/>
                  <a:pt x="61410" y="21205"/>
                  <a:pt x="61308" y="18385"/>
                </a:cubicBezTo>
                <a:lnTo>
                  <a:pt x="61308" y="18385"/>
                </a:lnTo>
                <a:cubicBezTo>
                  <a:pt x="61410" y="13154"/>
                  <a:pt x="63205" y="8821"/>
                  <a:pt x="66692" y="5385"/>
                </a:cubicBezTo>
                <a:lnTo>
                  <a:pt x="66692" y="5385"/>
                </a:lnTo>
                <a:cubicBezTo>
                  <a:pt x="70128" y="1897"/>
                  <a:pt x="74462" y="103"/>
                  <a:pt x="79692" y="0"/>
                </a:cubicBezTo>
                <a:lnTo>
                  <a:pt x="79692" y="0"/>
                </a:lnTo>
                <a:cubicBezTo>
                  <a:pt x="84923" y="103"/>
                  <a:pt x="89256" y="1897"/>
                  <a:pt x="92692" y="5385"/>
                </a:cubicBezTo>
                <a:lnTo>
                  <a:pt x="92692" y="5385"/>
                </a:lnTo>
                <a:cubicBezTo>
                  <a:pt x="96179" y="8821"/>
                  <a:pt x="97974" y="13154"/>
                  <a:pt x="98077" y="18385"/>
                </a:cubicBezTo>
                <a:lnTo>
                  <a:pt x="98077" y="18385"/>
                </a:lnTo>
                <a:moveTo>
                  <a:pt x="22385" y="93692"/>
                </a:moveTo>
                <a:lnTo>
                  <a:pt x="22385" y="93692"/>
                </a:lnTo>
                <a:cubicBezTo>
                  <a:pt x="21615" y="94564"/>
                  <a:pt x="20974" y="95256"/>
                  <a:pt x="20462" y="95769"/>
                </a:cubicBezTo>
                <a:lnTo>
                  <a:pt x="20462" y="95769"/>
                </a:lnTo>
                <a:lnTo>
                  <a:pt x="20077" y="96154"/>
                </a:lnTo>
                <a:lnTo>
                  <a:pt x="20077" y="96154"/>
                </a:lnTo>
                <a:cubicBezTo>
                  <a:pt x="18846" y="97077"/>
                  <a:pt x="17590" y="96949"/>
                  <a:pt x="16308" y="95769"/>
                </a:cubicBezTo>
                <a:lnTo>
                  <a:pt x="16308" y="95769"/>
                </a:lnTo>
                <a:cubicBezTo>
                  <a:pt x="14615" y="93974"/>
                  <a:pt x="12487" y="91487"/>
                  <a:pt x="9923" y="88308"/>
                </a:cubicBezTo>
                <a:lnTo>
                  <a:pt x="9923" y="88308"/>
                </a:lnTo>
                <a:cubicBezTo>
                  <a:pt x="7410" y="85128"/>
                  <a:pt x="5128" y="81692"/>
                  <a:pt x="3077" y="78000"/>
                </a:cubicBezTo>
                <a:lnTo>
                  <a:pt x="3077" y="78000"/>
                </a:lnTo>
                <a:cubicBezTo>
                  <a:pt x="1128" y="74256"/>
                  <a:pt x="103" y="70744"/>
                  <a:pt x="0" y="67462"/>
                </a:cubicBezTo>
                <a:lnTo>
                  <a:pt x="0" y="67462"/>
                </a:lnTo>
                <a:cubicBezTo>
                  <a:pt x="103" y="62179"/>
                  <a:pt x="1897" y="57821"/>
                  <a:pt x="5385" y="54385"/>
                </a:cubicBezTo>
                <a:lnTo>
                  <a:pt x="5385" y="54385"/>
                </a:lnTo>
                <a:cubicBezTo>
                  <a:pt x="8821" y="50949"/>
                  <a:pt x="13154" y="49179"/>
                  <a:pt x="18385" y="49077"/>
                </a:cubicBezTo>
                <a:lnTo>
                  <a:pt x="18385" y="49077"/>
                </a:lnTo>
                <a:cubicBezTo>
                  <a:pt x="23615" y="49179"/>
                  <a:pt x="27949" y="50949"/>
                  <a:pt x="31385" y="54385"/>
                </a:cubicBezTo>
                <a:lnTo>
                  <a:pt x="31385" y="54385"/>
                </a:lnTo>
                <a:cubicBezTo>
                  <a:pt x="34872" y="57821"/>
                  <a:pt x="36667" y="62179"/>
                  <a:pt x="36769" y="67462"/>
                </a:cubicBezTo>
                <a:lnTo>
                  <a:pt x="36769" y="67462"/>
                </a:lnTo>
                <a:cubicBezTo>
                  <a:pt x="36667" y="70385"/>
                  <a:pt x="35846" y="73513"/>
                  <a:pt x="34308" y="76846"/>
                </a:cubicBezTo>
                <a:lnTo>
                  <a:pt x="34308" y="76846"/>
                </a:lnTo>
                <a:cubicBezTo>
                  <a:pt x="32615" y="80026"/>
                  <a:pt x="30692" y="83154"/>
                  <a:pt x="28538" y="86231"/>
                </a:cubicBezTo>
                <a:lnTo>
                  <a:pt x="28538" y="86231"/>
                </a:lnTo>
                <a:cubicBezTo>
                  <a:pt x="26385" y="89000"/>
                  <a:pt x="24410" y="91410"/>
                  <a:pt x="22615" y="93462"/>
                </a:cubicBezTo>
                <a:lnTo>
                  <a:pt x="22615" y="93462"/>
                </a:lnTo>
                <a:lnTo>
                  <a:pt x="22385" y="93692"/>
                </a:lnTo>
                <a:moveTo>
                  <a:pt x="24538" y="67462"/>
                </a:moveTo>
                <a:lnTo>
                  <a:pt x="24538" y="67462"/>
                </a:lnTo>
                <a:cubicBezTo>
                  <a:pt x="24538" y="65667"/>
                  <a:pt x="23949" y="64179"/>
                  <a:pt x="22769" y="63000"/>
                </a:cubicBezTo>
                <a:lnTo>
                  <a:pt x="22769" y="63000"/>
                </a:lnTo>
                <a:lnTo>
                  <a:pt x="22769" y="63000"/>
                </a:lnTo>
                <a:cubicBezTo>
                  <a:pt x="21641" y="61872"/>
                  <a:pt x="20179" y="61308"/>
                  <a:pt x="18385" y="61308"/>
                </a:cubicBezTo>
                <a:lnTo>
                  <a:pt x="18385" y="61308"/>
                </a:lnTo>
                <a:cubicBezTo>
                  <a:pt x="16590" y="61308"/>
                  <a:pt x="15128" y="61872"/>
                  <a:pt x="14000" y="63000"/>
                </a:cubicBezTo>
                <a:lnTo>
                  <a:pt x="14000" y="63000"/>
                </a:lnTo>
                <a:cubicBezTo>
                  <a:pt x="12821" y="64179"/>
                  <a:pt x="12231" y="65667"/>
                  <a:pt x="12231" y="67462"/>
                </a:cubicBezTo>
                <a:lnTo>
                  <a:pt x="12231" y="67462"/>
                </a:lnTo>
                <a:cubicBezTo>
                  <a:pt x="12231" y="69205"/>
                  <a:pt x="12821" y="70667"/>
                  <a:pt x="14000" y="71846"/>
                </a:cubicBezTo>
                <a:lnTo>
                  <a:pt x="14000" y="71846"/>
                </a:lnTo>
                <a:cubicBezTo>
                  <a:pt x="15128" y="72974"/>
                  <a:pt x="16590" y="73538"/>
                  <a:pt x="18385" y="73538"/>
                </a:cubicBezTo>
                <a:lnTo>
                  <a:pt x="18385" y="73538"/>
                </a:lnTo>
                <a:cubicBezTo>
                  <a:pt x="20179" y="73538"/>
                  <a:pt x="21641" y="72974"/>
                  <a:pt x="22769" y="71846"/>
                </a:cubicBezTo>
                <a:lnTo>
                  <a:pt x="22769" y="71846"/>
                </a:lnTo>
                <a:cubicBezTo>
                  <a:pt x="23949" y="70667"/>
                  <a:pt x="24538" y="69205"/>
                  <a:pt x="24538" y="67462"/>
                </a:cubicBezTo>
                <a:lnTo>
                  <a:pt x="24538" y="67462"/>
                </a:lnTo>
                <a:moveTo>
                  <a:pt x="79692" y="24538"/>
                </a:moveTo>
                <a:lnTo>
                  <a:pt x="79692" y="24538"/>
                </a:lnTo>
                <a:cubicBezTo>
                  <a:pt x="81487" y="24538"/>
                  <a:pt x="82949" y="23949"/>
                  <a:pt x="84077" y="22769"/>
                </a:cubicBezTo>
                <a:lnTo>
                  <a:pt x="84077" y="22769"/>
                </a:lnTo>
                <a:lnTo>
                  <a:pt x="84077" y="22769"/>
                </a:lnTo>
                <a:cubicBezTo>
                  <a:pt x="85256" y="21641"/>
                  <a:pt x="85846" y="20179"/>
                  <a:pt x="85846" y="18385"/>
                </a:cubicBezTo>
                <a:lnTo>
                  <a:pt x="85846" y="18385"/>
                </a:lnTo>
                <a:cubicBezTo>
                  <a:pt x="85846" y="16590"/>
                  <a:pt x="85256" y="15128"/>
                  <a:pt x="84077" y="14000"/>
                </a:cubicBezTo>
                <a:lnTo>
                  <a:pt x="84077" y="14000"/>
                </a:lnTo>
                <a:cubicBezTo>
                  <a:pt x="82949" y="12821"/>
                  <a:pt x="81487" y="12231"/>
                  <a:pt x="79692" y="12231"/>
                </a:cubicBezTo>
                <a:lnTo>
                  <a:pt x="79692" y="12231"/>
                </a:lnTo>
                <a:cubicBezTo>
                  <a:pt x="77897" y="12231"/>
                  <a:pt x="76436" y="12821"/>
                  <a:pt x="75308" y="14000"/>
                </a:cubicBezTo>
                <a:lnTo>
                  <a:pt x="75308" y="14000"/>
                </a:lnTo>
                <a:cubicBezTo>
                  <a:pt x="74128" y="15128"/>
                  <a:pt x="73538" y="16590"/>
                  <a:pt x="73538" y="18385"/>
                </a:cubicBezTo>
                <a:lnTo>
                  <a:pt x="73538" y="18385"/>
                </a:lnTo>
                <a:cubicBezTo>
                  <a:pt x="73538" y="20179"/>
                  <a:pt x="74128" y="21641"/>
                  <a:pt x="75308" y="22769"/>
                </a:cubicBezTo>
                <a:lnTo>
                  <a:pt x="75308" y="22769"/>
                </a:lnTo>
                <a:cubicBezTo>
                  <a:pt x="76436" y="23949"/>
                  <a:pt x="77897" y="24538"/>
                  <a:pt x="79692" y="24538"/>
                </a:cubicBezTo>
                <a:lnTo>
                  <a:pt x="79692" y="2453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6324-36"/>
          <p:cNvSpPr txBox="1"/>
          <p:nvPr/>
        </p:nvSpPr>
        <p:spPr>
          <a:xfrm>
            <a:off x="950119" y="1858826"/>
            <a:ext cx="97869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照明统筹结合</a:t>
            </a:r>
            <a:endParaRPr/>
          </a:p>
        </p:txBody>
      </p:sp>
      <p:sp>
        <p:nvSpPr>
          <p:cNvPr id="45" name="el-1789439836321-28"/>
          <p:cNvSpPr txBox="1"/>
          <p:nvPr/>
        </p:nvSpPr>
        <p:spPr>
          <a:xfrm>
            <a:off x="578644" y="2180295"/>
            <a:ext cx="3826193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战时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应急照明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利用平时应急照明，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正常照明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与平时照明相结合</a:t>
            </a:r>
            <a:endParaRPr/>
          </a:p>
        </p:txBody>
      </p:sp>
      <p:sp>
        <p:nvSpPr>
          <p:cNvPr id="46" name="el-1789439836324-37"/>
          <p:cNvSpPr txBox="1"/>
          <p:nvPr/>
        </p:nvSpPr>
        <p:spPr>
          <a:xfrm>
            <a:off x="5200650" y="1858826"/>
            <a:ext cx="112514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防化值班室插座</a:t>
            </a:r>
            <a:endParaRPr/>
          </a:p>
        </p:txBody>
      </p:sp>
      <p:sp>
        <p:nvSpPr>
          <p:cNvPr id="47" name="el-1789439836322-29"/>
          <p:cNvSpPr txBox="1"/>
          <p:nvPr/>
        </p:nvSpPr>
        <p:spPr>
          <a:xfrm>
            <a:off x="4829175" y="2180295"/>
            <a:ext cx="3826193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按规定设置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一定数量和规格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的插座</a:t>
            </a:r>
            <a:endParaRPr/>
          </a:p>
        </p:txBody>
      </p:sp>
      <p:sp>
        <p:nvSpPr>
          <p:cNvPr id="48" name="el-1789439836324-38"/>
          <p:cNvSpPr txBox="1"/>
          <p:nvPr/>
        </p:nvSpPr>
        <p:spPr>
          <a:xfrm>
            <a:off x="950119" y="2928938"/>
            <a:ext cx="97869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灯具安装方式</a:t>
            </a:r>
            <a:endParaRPr/>
          </a:p>
        </p:txBody>
      </p:sp>
      <p:sp>
        <p:nvSpPr>
          <p:cNvPr id="49" name="el-1789439836322-30"/>
          <p:cNvSpPr txBox="1"/>
          <p:nvPr/>
        </p:nvSpPr>
        <p:spPr>
          <a:xfrm>
            <a:off x="578644" y="3250406"/>
            <a:ext cx="3826193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灯具选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线吊或链吊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，吸顶灯需加设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防掉落保护网</a:t>
            </a:r>
            <a:endParaRPr/>
          </a:p>
        </p:txBody>
      </p:sp>
      <p:sp>
        <p:nvSpPr>
          <p:cNvPr id="50" name="el-1789439836324-39"/>
          <p:cNvSpPr txBox="1"/>
          <p:nvPr/>
        </p:nvSpPr>
        <p:spPr>
          <a:xfrm>
            <a:off x="5200650" y="2928938"/>
            <a:ext cx="83224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出入口照明</a:t>
            </a:r>
            <a:endParaRPr/>
          </a:p>
        </p:txBody>
      </p:sp>
      <p:sp>
        <p:nvSpPr>
          <p:cNvPr id="51" name="el-1789439836323-31"/>
          <p:cNvSpPr txBox="1"/>
          <p:nvPr/>
        </p:nvSpPr>
        <p:spPr>
          <a:xfrm>
            <a:off x="4829175" y="3250406"/>
            <a:ext cx="3736181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出入口照明设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短路保护装置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或单独回路；主要出入口照明由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人防内部电源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供电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6342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6342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6344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6345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6347-15"/>
          <p:cNvSpPr/>
          <p:nvPr/>
        </p:nvSpPr>
        <p:spPr>
          <a:xfrm>
            <a:off x="400050" y="771971"/>
            <a:ext cx="2000250" cy="1087189"/>
          </a:xfrm>
          <a:prstGeom prst="roundRect">
            <a:avLst>
              <a:gd name="adj" fmla="val 350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6349-21"/>
          <p:cNvSpPr/>
          <p:nvPr/>
        </p:nvSpPr>
        <p:spPr>
          <a:xfrm>
            <a:off x="400050" y="771971"/>
            <a:ext cx="20002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7" y="90198"/>
                </a:lnTo>
                <a:lnTo>
                  <a:pt x="27" y="80491"/>
                </a:lnTo>
                <a:lnTo>
                  <a:pt x="62" y="70972"/>
                </a:lnTo>
                <a:lnTo>
                  <a:pt x="109" y="61732"/>
                </a:lnTo>
                <a:lnTo>
                  <a:pt x="169" y="52860"/>
                </a:lnTo>
                <a:lnTo>
                  <a:pt x="241" y="44443"/>
                </a:lnTo>
                <a:lnTo>
                  <a:pt x="324" y="36561"/>
                </a:lnTo>
                <a:lnTo>
                  <a:pt x="418" y="29289"/>
                </a:lnTo>
                <a:lnTo>
                  <a:pt x="522" y="22699"/>
                </a:lnTo>
                <a:lnTo>
                  <a:pt x="635" y="16853"/>
                </a:lnTo>
                <a:lnTo>
                  <a:pt x="755" y="11808"/>
                </a:lnTo>
                <a:lnTo>
                  <a:pt x="882" y="7612"/>
                </a:lnTo>
                <a:lnTo>
                  <a:pt x="1014" y="4306"/>
                </a:lnTo>
                <a:lnTo>
                  <a:pt x="1150" y="1921"/>
                </a:lnTo>
                <a:lnTo>
                  <a:pt x="1289" y="482"/>
                </a:lnTo>
                <a:lnTo>
                  <a:pt x="1429" y="0"/>
                </a:lnTo>
                <a:lnTo>
                  <a:pt x="98571" y="0"/>
                </a:lnTo>
                <a:lnTo>
                  <a:pt x="98711" y="482"/>
                </a:lnTo>
                <a:lnTo>
                  <a:pt x="98850" y="1921"/>
                </a:lnTo>
                <a:lnTo>
                  <a:pt x="98986" y="4306"/>
                </a:lnTo>
                <a:lnTo>
                  <a:pt x="99118" y="7612"/>
                </a:lnTo>
                <a:lnTo>
                  <a:pt x="99245" y="11808"/>
                </a:lnTo>
                <a:lnTo>
                  <a:pt x="99365" y="16853"/>
                </a:lnTo>
                <a:lnTo>
                  <a:pt x="99478" y="22699"/>
                </a:lnTo>
                <a:lnTo>
                  <a:pt x="99582" y="29289"/>
                </a:lnTo>
                <a:lnTo>
                  <a:pt x="99676" y="36561"/>
                </a:lnTo>
                <a:lnTo>
                  <a:pt x="99759" y="44443"/>
                </a:lnTo>
                <a:lnTo>
                  <a:pt x="99831" y="52860"/>
                </a:lnTo>
                <a:lnTo>
                  <a:pt x="99891" y="61732"/>
                </a:lnTo>
                <a:lnTo>
                  <a:pt x="99938" y="70972"/>
                </a:lnTo>
                <a:lnTo>
                  <a:pt x="99973" y="80491"/>
                </a:lnTo>
                <a:lnTo>
                  <a:pt x="99993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571" y="100000"/>
                </a:lnTo>
                <a:lnTo>
                  <a:pt x="1429" y="100000"/>
                </a:lnTo>
                <a:lnTo>
                  <a:pt x="142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6353-39"/>
          <p:cNvSpPr/>
          <p:nvPr/>
        </p:nvSpPr>
        <p:spPr>
          <a:xfrm>
            <a:off x="1243013" y="929134"/>
            <a:ext cx="314325" cy="314325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6393-65"/>
          <p:cNvSpPr/>
          <p:nvPr/>
        </p:nvSpPr>
        <p:spPr>
          <a:xfrm>
            <a:off x="1315343" y="1018431"/>
            <a:ext cx="169664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167" y="19071"/>
                </a:moveTo>
                <a:lnTo>
                  <a:pt x="32167" y="19071"/>
                </a:lnTo>
                <a:cubicBezTo>
                  <a:pt x="34944" y="18929"/>
                  <a:pt x="37111" y="17333"/>
                  <a:pt x="38667" y="14286"/>
                </a:cubicBezTo>
                <a:lnTo>
                  <a:pt x="38667" y="14286"/>
                </a:lnTo>
                <a:cubicBezTo>
                  <a:pt x="39889" y="11143"/>
                  <a:pt x="39889" y="7976"/>
                  <a:pt x="38667" y="4786"/>
                </a:cubicBezTo>
                <a:lnTo>
                  <a:pt x="38667" y="4786"/>
                </a:lnTo>
                <a:cubicBezTo>
                  <a:pt x="37111" y="1738"/>
                  <a:pt x="34944" y="143"/>
                  <a:pt x="32167" y="0"/>
                </a:cubicBezTo>
                <a:lnTo>
                  <a:pt x="32167" y="0"/>
                </a:lnTo>
                <a:cubicBezTo>
                  <a:pt x="29389" y="143"/>
                  <a:pt x="27222" y="1738"/>
                  <a:pt x="25667" y="4786"/>
                </a:cubicBezTo>
                <a:lnTo>
                  <a:pt x="25667" y="4786"/>
                </a:lnTo>
                <a:cubicBezTo>
                  <a:pt x="24444" y="7976"/>
                  <a:pt x="24444" y="11143"/>
                  <a:pt x="25667" y="14286"/>
                </a:cubicBezTo>
                <a:lnTo>
                  <a:pt x="25667" y="14286"/>
                </a:lnTo>
                <a:cubicBezTo>
                  <a:pt x="27222" y="17333"/>
                  <a:pt x="29389" y="18929"/>
                  <a:pt x="32167" y="19071"/>
                </a:cubicBezTo>
                <a:lnTo>
                  <a:pt x="32167" y="19071"/>
                </a:lnTo>
                <a:moveTo>
                  <a:pt x="19167" y="39929"/>
                </a:moveTo>
                <a:lnTo>
                  <a:pt x="19167" y="39929"/>
                </a:lnTo>
                <a:cubicBezTo>
                  <a:pt x="19167" y="39833"/>
                  <a:pt x="19222" y="39786"/>
                  <a:pt x="19333" y="39786"/>
                </a:cubicBezTo>
                <a:lnTo>
                  <a:pt x="19333" y="39786"/>
                </a:lnTo>
                <a:lnTo>
                  <a:pt x="19333" y="39786"/>
                </a:lnTo>
                <a:cubicBezTo>
                  <a:pt x="19444" y="39786"/>
                  <a:pt x="19537" y="39714"/>
                  <a:pt x="19611" y="39571"/>
                </a:cubicBezTo>
                <a:lnTo>
                  <a:pt x="19611" y="39571"/>
                </a:lnTo>
                <a:lnTo>
                  <a:pt x="17000" y="52286"/>
                </a:lnTo>
                <a:cubicBezTo>
                  <a:pt x="16185" y="56667"/>
                  <a:pt x="16907" y="60643"/>
                  <a:pt x="19167" y="64214"/>
                </a:cubicBezTo>
                <a:lnTo>
                  <a:pt x="19167" y="64214"/>
                </a:lnTo>
                <a:lnTo>
                  <a:pt x="30167" y="79500"/>
                </a:lnTo>
                <a:lnTo>
                  <a:pt x="33556" y="97000"/>
                </a:lnTo>
                <a:cubicBezTo>
                  <a:pt x="33963" y="98714"/>
                  <a:pt x="34741" y="99976"/>
                  <a:pt x="35889" y="100786"/>
                </a:cubicBezTo>
                <a:lnTo>
                  <a:pt x="35889" y="100786"/>
                </a:lnTo>
                <a:cubicBezTo>
                  <a:pt x="37000" y="101738"/>
                  <a:pt x="38241" y="102000"/>
                  <a:pt x="39611" y="101571"/>
                </a:cubicBezTo>
                <a:lnTo>
                  <a:pt x="39611" y="101571"/>
                </a:lnTo>
                <a:cubicBezTo>
                  <a:pt x="40944" y="101048"/>
                  <a:pt x="41963" y="100048"/>
                  <a:pt x="42667" y="98571"/>
                </a:cubicBezTo>
                <a:lnTo>
                  <a:pt x="42667" y="98571"/>
                </a:lnTo>
                <a:cubicBezTo>
                  <a:pt x="43296" y="97143"/>
                  <a:pt x="43463" y="95571"/>
                  <a:pt x="43167" y="93857"/>
                </a:cubicBezTo>
                <a:lnTo>
                  <a:pt x="43167" y="93857"/>
                </a:lnTo>
                <a:lnTo>
                  <a:pt x="39611" y="75571"/>
                </a:lnTo>
                <a:cubicBezTo>
                  <a:pt x="39278" y="73952"/>
                  <a:pt x="38704" y="72548"/>
                  <a:pt x="37889" y="71357"/>
                </a:cubicBezTo>
                <a:lnTo>
                  <a:pt x="37889" y="71357"/>
                </a:lnTo>
                <a:lnTo>
                  <a:pt x="30167" y="60643"/>
                </a:lnTo>
                <a:lnTo>
                  <a:pt x="33222" y="47714"/>
                </a:lnTo>
                <a:lnTo>
                  <a:pt x="34611" y="52286"/>
                </a:lnTo>
                <a:cubicBezTo>
                  <a:pt x="35352" y="54429"/>
                  <a:pt x="36537" y="56024"/>
                  <a:pt x="38167" y="57071"/>
                </a:cubicBezTo>
                <a:lnTo>
                  <a:pt x="38167" y="57071"/>
                </a:lnTo>
                <a:lnTo>
                  <a:pt x="42389" y="59857"/>
                </a:lnTo>
                <a:cubicBezTo>
                  <a:pt x="43611" y="60524"/>
                  <a:pt x="44833" y="60595"/>
                  <a:pt x="46056" y="60071"/>
                </a:cubicBezTo>
                <a:lnTo>
                  <a:pt x="46056" y="60071"/>
                </a:lnTo>
                <a:cubicBezTo>
                  <a:pt x="47315" y="59500"/>
                  <a:pt x="48296" y="58429"/>
                  <a:pt x="49000" y="56857"/>
                </a:cubicBezTo>
                <a:lnTo>
                  <a:pt x="49000" y="56857"/>
                </a:lnTo>
                <a:cubicBezTo>
                  <a:pt x="49630" y="55286"/>
                  <a:pt x="49741" y="53690"/>
                  <a:pt x="49333" y="52071"/>
                </a:cubicBezTo>
                <a:lnTo>
                  <a:pt x="49333" y="52071"/>
                </a:lnTo>
                <a:cubicBezTo>
                  <a:pt x="48926" y="50500"/>
                  <a:pt x="48093" y="49238"/>
                  <a:pt x="46833" y="48286"/>
                </a:cubicBezTo>
                <a:lnTo>
                  <a:pt x="46833" y="48286"/>
                </a:lnTo>
                <a:lnTo>
                  <a:pt x="43444" y="46286"/>
                </a:lnTo>
                <a:lnTo>
                  <a:pt x="41111" y="39000"/>
                </a:lnTo>
                <a:cubicBezTo>
                  <a:pt x="39667" y="34857"/>
                  <a:pt x="37556" y="31595"/>
                  <a:pt x="34778" y="29214"/>
                </a:cubicBezTo>
                <a:lnTo>
                  <a:pt x="34778" y="29214"/>
                </a:lnTo>
                <a:cubicBezTo>
                  <a:pt x="32000" y="26690"/>
                  <a:pt x="28852" y="25429"/>
                  <a:pt x="25333" y="25429"/>
                </a:cubicBezTo>
                <a:lnTo>
                  <a:pt x="25333" y="25429"/>
                </a:lnTo>
                <a:cubicBezTo>
                  <a:pt x="21741" y="25429"/>
                  <a:pt x="18352" y="26357"/>
                  <a:pt x="15167" y="28214"/>
                </a:cubicBezTo>
                <a:lnTo>
                  <a:pt x="15167" y="28214"/>
                </a:lnTo>
                <a:lnTo>
                  <a:pt x="13889" y="29000"/>
                </a:lnTo>
                <a:cubicBezTo>
                  <a:pt x="8667" y="32048"/>
                  <a:pt x="5074" y="37095"/>
                  <a:pt x="3111" y="44143"/>
                </a:cubicBezTo>
                <a:lnTo>
                  <a:pt x="3111" y="44143"/>
                </a:lnTo>
                <a:lnTo>
                  <a:pt x="2778" y="45714"/>
                </a:lnTo>
                <a:cubicBezTo>
                  <a:pt x="2370" y="47429"/>
                  <a:pt x="2426" y="49024"/>
                  <a:pt x="2944" y="50500"/>
                </a:cubicBezTo>
                <a:lnTo>
                  <a:pt x="2944" y="50500"/>
                </a:lnTo>
                <a:cubicBezTo>
                  <a:pt x="3574" y="52071"/>
                  <a:pt x="4556" y="53119"/>
                  <a:pt x="5889" y="53643"/>
                </a:cubicBezTo>
                <a:lnTo>
                  <a:pt x="5889" y="53643"/>
                </a:lnTo>
                <a:cubicBezTo>
                  <a:pt x="7222" y="54214"/>
                  <a:pt x="8463" y="54167"/>
                  <a:pt x="9611" y="53500"/>
                </a:cubicBezTo>
                <a:lnTo>
                  <a:pt x="9611" y="53500"/>
                </a:lnTo>
                <a:cubicBezTo>
                  <a:pt x="10833" y="52690"/>
                  <a:pt x="11648" y="51429"/>
                  <a:pt x="12056" y="49714"/>
                </a:cubicBezTo>
                <a:lnTo>
                  <a:pt x="12056" y="49714"/>
                </a:lnTo>
                <a:lnTo>
                  <a:pt x="12500" y="48143"/>
                </a:lnTo>
                <a:cubicBezTo>
                  <a:pt x="13426" y="44667"/>
                  <a:pt x="15241" y="42143"/>
                  <a:pt x="17944" y="40571"/>
                </a:cubicBezTo>
                <a:lnTo>
                  <a:pt x="17944" y="40571"/>
                </a:lnTo>
                <a:lnTo>
                  <a:pt x="19167" y="39929"/>
                </a:lnTo>
                <a:moveTo>
                  <a:pt x="14556" y="66786"/>
                </a:moveTo>
                <a:lnTo>
                  <a:pt x="14556" y="66786"/>
                </a:lnTo>
                <a:lnTo>
                  <a:pt x="10667" y="79143"/>
                </a:lnTo>
                <a:lnTo>
                  <a:pt x="1389" y="90857"/>
                </a:lnTo>
                <a:cubicBezTo>
                  <a:pt x="463" y="92190"/>
                  <a:pt x="0" y="93714"/>
                  <a:pt x="0" y="95429"/>
                </a:cubicBezTo>
                <a:lnTo>
                  <a:pt x="0" y="95429"/>
                </a:lnTo>
                <a:cubicBezTo>
                  <a:pt x="0" y="97143"/>
                  <a:pt x="463" y="98667"/>
                  <a:pt x="1389" y="100000"/>
                </a:cubicBezTo>
                <a:lnTo>
                  <a:pt x="1389" y="100000"/>
                </a:lnTo>
                <a:cubicBezTo>
                  <a:pt x="2426" y="101190"/>
                  <a:pt x="3611" y="101786"/>
                  <a:pt x="4944" y="101786"/>
                </a:cubicBezTo>
                <a:lnTo>
                  <a:pt x="4944" y="101786"/>
                </a:lnTo>
                <a:cubicBezTo>
                  <a:pt x="6278" y="101786"/>
                  <a:pt x="7463" y="101190"/>
                  <a:pt x="8500" y="100000"/>
                </a:cubicBezTo>
                <a:lnTo>
                  <a:pt x="8500" y="100000"/>
                </a:lnTo>
                <a:lnTo>
                  <a:pt x="17944" y="87643"/>
                </a:lnTo>
                <a:cubicBezTo>
                  <a:pt x="18648" y="86738"/>
                  <a:pt x="19204" y="85690"/>
                  <a:pt x="19611" y="84500"/>
                </a:cubicBezTo>
                <a:lnTo>
                  <a:pt x="19611" y="84500"/>
                </a:lnTo>
                <a:lnTo>
                  <a:pt x="21778" y="77357"/>
                </a:lnTo>
                <a:lnTo>
                  <a:pt x="15611" y="68357"/>
                </a:lnTo>
                <a:cubicBezTo>
                  <a:pt x="15204" y="67833"/>
                  <a:pt x="14852" y="67310"/>
                  <a:pt x="14556" y="66786"/>
                </a:cubicBezTo>
                <a:lnTo>
                  <a:pt x="14556" y="66786"/>
                </a:lnTo>
                <a:moveTo>
                  <a:pt x="85222" y="30429"/>
                </a:moveTo>
                <a:lnTo>
                  <a:pt x="85222" y="30429"/>
                </a:lnTo>
                <a:cubicBezTo>
                  <a:pt x="84185" y="29238"/>
                  <a:pt x="83000" y="28643"/>
                  <a:pt x="81667" y="28643"/>
                </a:cubicBezTo>
                <a:lnTo>
                  <a:pt x="81667" y="28643"/>
                </a:lnTo>
                <a:lnTo>
                  <a:pt x="81667" y="28643"/>
                </a:lnTo>
                <a:cubicBezTo>
                  <a:pt x="80296" y="28643"/>
                  <a:pt x="79111" y="29238"/>
                  <a:pt x="78111" y="30429"/>
                </a:cubicBezTo>
                <a:lnTo>
                  <a:pt x="78111" y="30429"/>
                </a:lnTo>
                <a:cubicBezTo>
                  <a:pt x="77148" y="31762"/>
                  <a:pt x="76667" y="33286"/>
                  <a:pt x="76667" y="35000"/>
                </a:cubicBezTo>
                <a:lnTo>
                  <a:pt x="76667" y="35000"/>
                </a:lnTo>
                <a:cubicBezTo>
                  <a:pt x="76667" y="36714"/>
                  <a:pt x="77148" y="38238"/>
                  <a:pt x="78111" y="39571"/>
                </a:cubicBezTo>
                <a:lnTo>
                  <a:pt x="78111" y="39571"/>
                </a:lnTo>
                <a:lnTo>
                  <a:pt x="82111" y="44500"/>
                </a:lnTo>
                <a:lnTo>
                  <a:pt x="59389" y="44500"/>
                </a:lnTo>
                <a:cubicBezTo>
                  <a:pt x="57944" y="44500"/>
                  <a:pt x="56759" y="45095"/>
                  <a:pt x="55833" y="46286"/>
                </a:cubicBezTo>
                <a:lnTo>
                  <a:pt x="55833" y="46286"/>
                </a:lnTo>
                <a:cubicBezTo>
                  <a:pt x="54907" y="47524"/>
                  <a:pt x="54444" y="49071"/>
                  <a:pt x="54444" y="50929"/>
                </a:cubicBezTo>
                <a:lnTo>
                  <a:pt x="54444" y="50929"/>
                </a:lnTo>
                <a:cubicBezTo>
                  <a:pt x="54444" y="52738"/>
                  <a:pt x="54907" y="54262"/>
                  <a:pt x="55833" y="55500"/>
                </a:cubicBezTo>
                <a:lnTo>
                  <a:pt x="55833" y="55500"/>
                </a:lnTo>
                <a:cubicBezTo>
                  <a:pt x="56759" y="56690"/>
                  <a:pt x="57944" y="57286"/>
                  <a:pt x="59389" y="57286"/>
                </a:cubicBezTo>
                <a:lnTo>
                  <a:pt x="59389" y="57286"/>
                </a:lnTo>
                <a:lnTo>
                  <a:pt x="82111" y="57286"/>
                </a:lnTo>
                <a:lnTo>
                  <a:pt x="78111" y="62214"/>
                </a:lnTo>
                <a:cubicBezTo>
                  <a:pt x="77148" y="63548"/>
                  <a:pt x="76667" y="65071"/>
                  <a:pt x="76667" y="66786"/>
                </a:cubicBezTo>
                <a:lnTo>
                  <a:pt x="76667" y="66786"/>
                </a:lnTo>
                <a:cubicBezTo>
                  <a:pt x="76667" y="68500"/>
                  <a:pt x="77148" y="70024"/>
                  <a:pt x="78111" y="71357"/>
                </a:cubicBezTo>
                <a:lnTo>
                  <a:pt x="78111" y="71357"/>
                </a:lnTo>
                <a:cubicBezTo>
                  <a:pt x="79111" y="72548"/>
                  <a:pt x="80296" y="73143"/>
                  <a:pt x="81667" y="73143"/>
                </a:cubicBezTo>
                <a:lnTo>
                  <a:pt x="81667" y="73143"/>
                </a:lnTo>
                <a:cubicBezTo>
                  <a:pt x="83000" y="73143"/>
                  <a:pt x="84185" y="72548"/>
                  <a:pt x="85222" y="71357"/>
                </a:cubicBezTo>
                <a:lnTo>
                  <a:pt x="85222" y="71357"/>
                </a:lnTo>
                <a:lnTo>
                  <a:pt x="97556" y="55500"/>
                </a:lnTo>
                <a:cubicBezTo>
                  <a:pt x="98481" y="54167"/>
                  <a:pt x="98944" y="52643"/>
                  <a:pt x="98944" y="50929"/>
                </a:cubicBezTo>
                <a:lnTo>
                  <a:pt x="98944" y="50929"/>
                </a:lnTo>
                <a:cubicBezTo>
                  <a:pt x="98944" y="49167"/>
                  <a:pt x="98481" y="47619"/>
                  <a:pt x="97556" y="46286"/>
                </a:cubicBezTo>
                <a:lnTo>
                  <a:pt x="97556" y="46286"/>
                </a:lnTo>
                <a:lnTo>
                  <a:pt x="85222" y="3042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6347-16"/>
          <p:cNvSpPr/>
          <p:nvPr/>
        </p:nvSpPr>
        <p:spPr>
          <a:xfrm>
            <a:off x="2514600" y="771971"/>
            <a:ext cx="2000250" cy="1087189"/>
          </a:xfrm>
          <a:prstGeom prst="roundRect">
            <a:avLst>
              <a:gd name="adj" fmla="val 350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6349-22"/>
          <p:cNvSpPr/>
          <p:nvPr/>
        </p:nvSpPr>
        <p:spPr>
          <a:xfrm>
            <a:off x="2514600" y="771971"/>
            <a:ext cx="20002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7" y="90198"/>
                </a:lnTo>
                <a:lnTo>
                  <a:pt x="27" y="80491"/>
                </a:lnTo>
                <a:lnTo>
                  <a:pt x="62" y="70972"/>
                </a:lnTo>
                <a:lnTo>
                  <a:pt x="109" y="61732"/>
                </a:lnTo>
                <a:lnTo>
                  <a:pt x="169" y="52860"/>
                </a:lnTo>
                <a:lnTo>
                  <a:pt x="241" y="44443"/>
                </a:lnTo>
                <a:lnTo>
                  <a:pt x="324" y="36561"/>
                </a:lnTo>
                <a:lnTo>
                  <a:pt x="418" y="29289"/>
                </a:lnTo>
                <a:lnTo>
                  <a:pt x="522" y="22699"/>
                </a:lnTo>
                <a:lnTo>
                  <a:pt x="635" y="16853"/>
                </a:lnTo>
                <a:lnTo>
                  <a:pt x="755" y="11808"/>
                </a:lnTo>
                <a:lnTo>
                  <a:pt x="882" y="7612"/>
                </a:lnTo>
                <a:lnTo>
                  <a:pt x="1014" y="4306"/>
                </a:lnTo>
                <a:lnTo>
                  <a:pt x="1150" y="1921"/>
                </a:lnTo>
                <a:lnTo>
                  <a:pt x="1289" y="482"/>
                </a:lnTo>
                <a:lnTo>
                  <a:pt x="1429" y="0"/>
                </a:lnTo>
                <a:lnTo>
                  <a:pt x="98571" y="0"/>
                </a:lnTo>
                <a:lnTo>
                  <a:pt x="98711" y="482"/>
                </a:lnTo>
                <a:lnTo>
                  <a:pt x="98850" y="1921"/>
                </a:lnTo>
                <a:lnTo>
                  <a:pt x="98986" y="4306"/>
                </a:lnTo>
                <a:lnTo>
                  <a:pt x="99118" y="7612"/>
                </a:lnTo>
                <a:lnTo>
                  <a:pt x="99245" y="11808"/>
                </a:lnTo>
                <a:lnTo>
                  <a:pt x="99365" y="16853"/>
                </a:lnTo>
                <a:lnTo>
                  <a:pt x="99478" y="22699"/>
                </a:lnTo>
                <a:lnTo>
                  <a:pt x="99582" y="29289"/>
                </a:lnTo>
                <a:lnTo>
                  <a:pt x="99676" y="36561"/>
                </a:lnTo>
                <a:lnTo>
                  <a:pt x="99759" y="44443"/>
                </a:lnTo>
                <a:lnTo>
                  <a:pt x="99831" y="52860"/>
                </a:lnTo>
                <a:lnTo>
                  <a:pt x="99891" y="61732"/>
                </a:lnTo>
                <a:lnTo>
                  <a:pt x="99938" y="70972"/>
                </a:lnTo>
                <a:lnTo>
                  <a:pt x="99973" y="80491"/>
                </a:lnTo>
                <a:lnTo>
                  <a:pt x="99993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571" y="100000"/>
                </a:lnTo>
                <a:lnTo>
                  <a:pt x="1429" y="100000"/>
                </a:lnTo>
                <a:lnTo>
                  <a:pt x="142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6354-40"/>
          <p:cNvSpPr/>
          <p:nvPr/>
        </p:nvSpPr>
        <p:spPr>
          <a:xfrm>
            <a:off x="3357563" y="929134"/>
            <a:ext cx="314325" cy="314325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6394-66"/>
          <p:cNvSpPr/>
          <p:nvPr/>
        </p:nvSpPr>
        <p:spPr>
          <a:xfrm>
            <a:off x="3448583" y="1018431"/>
            <a:ext cx="132285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214" y="6357"/>
                </a:moveTo>
                <a:lnTo>
                  <a:pt x="43214" y="6357"/>
                </a:lnTo>
                <a:lnTo>
                  <a:pt x="11429" y="6357"/>
                </a:lnTo>
                <a:cubicBezTo>
                  <a:pt x="9571" y="6357"/>
                  <a:pt x="8048" y="6952"/>
                  <a:pt x="6857" y="8143"/>
                </a:cubicBezTo>
                <a:lnTo>
                  <a:pt x="6857" y="8143"/>
                </a:lnTo>
                <a:cubicBezTo>
                  <a:pt x="5667" y="9333"/>
                  <a:pt x="5071" y="10857"/>
                  <a:pt x="5071" y="12714"/>
                </a:cubicBezTo>
                <a:lnTo>
                  <a:pt x="5071" y="12714"/>
                </a:lnTo>
                <a:lnTo>
                  <a:pt x="5071" y="25429"/>
                </a:lnTo>
                <a:cubicBezTo>
                  <a:pt x="5071" y="27286"/>
                  <a:pt x="5667" y="28810"/>
                  <a:pt x="6857" y="30000"/>
                </a:cubicBezTo>
                <a:lnTo>
                  <a:pt x="6857" y="30000"/>
                </a:lnTo>
                <a:cubicBezTo>
                  <a:pt x="8048" y="31190"/>
                  <a:pt x="9571" y="31786"/>
                  <a:pt x="11429" y="31786"/>
                </a:cubicBezTo>
                <a:lnTo>
                  <a:pt x="11429" y="31786"/>
                </a:lnTo>
                <a:lnTo>
                  <a:pt x="86357" y="31786"/>
                </a:lnTo>
                <a:cubicBezTo>
                  <a:pt x="87310" y="31786"/>
                  <a:pt x="88119" y="31452"/>
                  <a:pt x="88786" y="30786"/>
                </a:cubicBezTo>
                <a:lnTo>
                  <a:pt x="88786" y="30786"/>
                </a:lnTo>
                <a:lnTo>
                  <a:pt x="98286" y="21286"/>
                </a:lnTo>
                <a:cubicBezTo>
                  <a:pt x="99476" y="19810"/>
                  <a:pt x="99476" y="18357"/>
                  <a:pt x="98286" y="16929"/>
                </a:cubicBezTo>
                <a:lnTo>
                  <a:pt x="98286" y="16929"/>
                </a:lnTo>
                <a:lnTo>
                  <a:pt x="88786" y="7357"/>
                </a:lnTo>
                <a:cubicBezTo>
                  <a:pt x="88119" y="6690"/>
                  <a:pt x="87310" y="6357"/>
                  <a:pt x="86357" y="6357"/>
                </a:cubicBezTo>
                <a:lnTo>
                  <a:pt x="86357" y="6357"/>
                </a:lnTo>
                <a:lnTo>
                  <a:pt x="55929" y="6357"/>
                </a:lnTo>
                <a:cubicBezTo>
                  <a:pt x="55929" y="4500"/>
                  <a:pt x="55333" y="2976"/>
                  <a:pt x="54143" y="1786"/>
                </a:cubicBezTo>
                <a:lnTo>
                  <a:pt x="54143" y="1786"/>
                </a:lnTo>
                <a:cubicBezTo>
                  <a:pt x="52952" y="595"/>
                  <a:pt x="51429" y="0"/>
                  <a:pt x="49571" y="0"/>
                </a:cubicBezTo>
                <a:lnTo>
                  <a:pt x="49571" y="0"/>
                </a:lnTo>
                <a:cubicBezTo>
                  <a:pt x="47714" y="0"/>
                  <a:pt x="46190" y="595"/>
                  <a:pt x="45000" y="1786"/>
                </a:cubicBezTo>
                <a:lnTo>
                  <a:pt x="45000" y="1786"/>
                </a:lnTo>
                <a:cubicBezTo>
                  <a:pt x="43810" y="2976"/>
                  <a:pt x="43214" y="4500"/>
                  <a:pt x="43214" y="6357"/>
                </a:cubicBezTo>
                <a:lnTo>
                  <a:pt x="43214" y="6357"/>
                </a:lnTo>
                <a:moveTo>
                  <a:pt x="94143" y="50929"/>
                </a:moveTo>
                <a:lnTo>
                  <a:pt x="94143" y="50929"/>
                </a:lnTo>
                <a:cubicBezTo>
                  <a:pt x="94143" y="49071"/>
                  <a:pt x="93548" y="47524"/>
                  <a:pt x="92357" y="46286"/>
                </a:cubicBezTo>
                <a:lnTo>
                  <a:pt x="92357" y="46286"/>
                </a:lnTo>
                <a:lnTo>
                  <a:pt x="92357" y="46286"/>
                </a:lnTo>
                <a:cubicBezTo>
                  <a:pt x="91167" y="45095"/>
                  <a:pt x="89643" y="44500"/>
                  <a:pt x="87786" y="44500"/>
                </a:cubicBezTo>
                <a:lnTo>
                  <a:pt x="87786" y="44500"/>
                </a:lnTo>
                <a:lnTo>
                  <a:pt x="55929" y="44500"/>
                </a:lnTo>
                <a:lnTo>
                  <a:pt x="55929" y="38143"/>
                </a:lnTo>
                <a:lnTo>
                  <a:pt x="43214" y="38143"/>
                </a:lnTo>
                <a:lnTo>
                  <a:pt x="43214" y="44500"/>
                </a:lnTo>
                <a:lnTo>
                  <a:pt x="12857" y="44500"/>
                </a:lnTo>
                <a:cubicBezTo>
                  <a:pt x="11905" y="44500"/>
                  <a:pt x="11095" y="44833"/>
                  <a:pt x="10429" y="45500"/>
                </a:cubicBezTo>
                <a:lnTo>
                  <a:pt x="10429" y="45500"/>
                </a:lnTo>
                <a:lnTo>
                  <a:pt x="929" y="55071"/>
                </a:lnTo>
                <a:cubicBezTo>
                  <a:pt x="-310" y="56548"/>
                  <a:pt x="-310" y="58000"/>
                  <a:pt x="929" y="59429"/>
                </a:cubicBezTo>
                <a:lnTo>
                  <a:pt x="929" y="59429"/>
                </a:lnTo>
                <a:lnTo>
                  <a:pt x="10429" y="69000"/>
                </a:lnTo>
                <a:cubicBezTo>
                  <a:pt x="11095" y="69667"/>
                  <a:pt x="11905" y="70000"/>
                  <a:pt x="12857" y="70000"/>
                </a:cubicBezTo>
                <a:lnTo>
                  <a:pt x="12857" y="70000"/>
                </a:lnTo>
                <a:lnTo>
                  <a:pt x="87786" y="70000"/>
                </a:lnTo>
                <a:cubicBezTo>
                  <a:pt x="89643" y="70000"/>
                  <a:pt x="91167" y="69405"/>
                  <a:pt x="92357" y="68214"/>
                </a:cubicBezTo>
                <a:lnTo>
                  <a:pt x="92357" y="68214"/>
                </a:lnTo>
                <a:cubicBezTo>
                  <a:pt x="93548" y="67024"/>
                  <a:pt x="94143" y="65500"/>
                  <a:pt x="94143" y="63643"/>
                </a:cubicBezTo>
                <a:lnTo>
                  <a:pt x="94143" y="63643"/>
                </a:lnTo>
                <a:lnTo>
                  <a:pt x="94143" y="50929"/>
                </a:lnTo>
                <a:moveTo>
                  <a:pt x="55929" y="95429"/>
                </a:moveTo>
                <a:lnTo>
                  <a:pt x="55929" y="95429"/>
                </a:lnTo>
                <a:lnTo>
                  <a:pt x="55929" y="76357"/>
                </a:lnTo>
                <a:lnTo>
                  <a:pt x="43214" y="76357"/>
                </a:lnTo>
                <a:lnTo>
                  <a:pt x="43214" y="95429"/>
                </a:lnTo>
                <a:cubicBezTo>
                  <a:pt x="43214" y="97286"/>
                  <a:pt x="43810" y="98810"/>
                  <a:pt x="45000" y="100000"/>
                </a:cubicBezTo>
                <a:lnTo>
                  <a:pt x="45000" y="100000"/>
                </a:lnTo>
                <a:cubicBezTo>
                  <a:pt x="46190" y="101190"/>
                  <a:pt x="47714" y="101786"/>
                  <a:pt x="49571" y="101786"/>
                </a:cubicBezTo>
                <a:lnTo>
                  <a:pt x="49571" y="101786"/>
                </a:lnTo>
                <a:cubicBezTo>
                  <a:pt x="51429" y="101786"/>
                  <a:pt x="52952" y="101190"/>
                  <a:pt x="54143" y="100000"/>
                </a:cubicBezTo>
                <a:lnTo>
                  <a:pt x="54143" y="100000"/>
                </a:lnTo>
                <a:cubicBezTo>
                  <a:pt x="55333" y="98810"/>
                  <a:pt x="55929" y="97286"/>
                  <a:pt x="55929" y="95429"/>
                </a:cubicBezTo>
                <a:lnTo>
                  <a:pt x="55929" y="9542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6348-17"/>
          <p:cNvSpPr/>
          <p:nvPr/>
        </p:nvSpPr>
        <p:spPr>
          <a:xfrm>
            <a:off x="4629150" y="771971"/>
            <a:ext cx="2000250" cy="1087189"/>
          </a:xfrm>
          <a:prstGeom prst="roundRect">
            <a:avLst>
              <a:gd name="adj" fmla="val 350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9439836349-23"/>
          <p:cNvSpPr/>
          <p:nvPr/>
        </p:nvSpPr>
        <p:spPr>
          <a:xfrm>
            <a:off x="4629150" y="771971"/>
            <a:ext cx="20002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7" y="90198"/>
                </a:lnTo>
                <a:lnTo>
                  <a:pt x="27" y="80491"/>
                </a:lnTo>
                <a:lnTo>
                  <a:pt x="62" y="70972"/>
                </a:lnTo>
                <a:lnTo>
                  <a:pt x="109" y="61732"/>
                </a:lnTo>
                <a:lnTo>
                  <a:pt x="169" y="52860"/>
                </a:lnTo>
                <a:lnTo>
                  <a:pt x="241" y="44443"/>
                </a:lnTo>
                <a:lnTo>
                  <a:pt x="324" y="36561"/>
                </a:lnTo>
                <a:lnTo>
                  <a:pt x="418" y="29289"/>
                </a:lnTo>
                <a:lnTo>
                  <a:pt x="522" y="22699"/>
                </a:lnTo>
                <a:lnTo>
                  <a:pt x="635" y="16853"/>
                </a:lnTo>
                <a:lnTo>
                  <a:pt x="755" y="11808"/>
                </a:lnTo>
                <a:lnTo>
                  <a:pt x="882" y="7612"/>
                </a:lnTo>
                <a:lnTo>
                  <a:pt x="1014" y="4306"/>
                </a:lnTo>
                <a:lnTo>
                  <a:pt x="1150" y="1921"/>
                </a:lnTo>
                <a:lnTo>
                  <a:pt x="1289" y="482"/>
                </a:lnTo>
                <a:lnTo>
                  <a:pt x="1429" y="0"/>
                </a:lnTo>
                <a:lnTo>
                  <a:pt x="98571" y="0"/>
                </a:lnTo>
                <a:lnTo>
                  <a:pt x="98711" y="482"/>
                </a:lnTo>
                <a:lnTo>
                  <a:pt x="98850" y="1921"/>
                </a:lnTo>
                <a:lnTo>
                  <a:pt x="98986" y="4306"/>
                </a:lnTo>
                <a:lnTo>
                  <a:pt x="99118" y="7612"/>
                </a:lnTo>
                <a:lnTo>
                  <a:pt x="99245" y="11808"/>
                </a:lnTo>
                <a:lnTo>
                  <a:pt x="99365" y="16853"/>
                </a:lnTo>
                <a:lnTo>
                  <a:pt x="99478" y="22699"/>
                </a:lnTo>
                <a:lnTo>
                  <a:pt x="99582" y="29289"/>
                </a:lnTo>
                <a:lnTo>
                  <a:pt x="99676" y="36561"/>
                </a:lnTo>
                <a:lnTo>
                  <a:pt x="99759" y="44443"/>
                </a:lnTo>
                <a:lnTo>
                  <a:pt x="99831" y="52860"/>
                </a:lnTo>
                <a:lnTo>
                  <a:pt x="99891" y="61732"/>
                </a:lnTo>
                <a:lnTo>
                  <a:pt x="99938" y="70972"/>
                </a:lnTo>
                <a:lnTo>
                  <a:pt x="99973" y="80491"/>
                </a:lnTo>
                <a:lnTo>
                  <a:pt x="99993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571" y="100000"/>
                </a:lnTo>
                <a:lnTo>
                  <a:pt x="1429" y="100000"/>
                </a:lnTo>
                <a:lnTo>
                  <a:pt x="142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6354-41"/>
          <p:cNvSpPr/>
          <p:nvPr/>
        </p:nvSpPr>
        <p:spPr>
          <a:xfrm>
            <a:off x="5472113" y="929134"/>
            <a:ext cx="314325" cy="314325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6394-67"/>
          <p:cNvSpPr/>
          <p:nvPr/>
        </p:nvSpPr>
        <p:spPr>
          <a:xfrm>
            <a:off x="5561409" y="1022672"/>
            <a:ext cx="135731" cy="1272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571" y="10308"/>
                </a:moveTo>
                <a:lnTo>
                  <a:pt x="36571" y="10308"/>
                </a:lnTo>
                <a:lnTo>
                  <a:pt x="65214" y="10308"/>
                </a:lnTo>
                <a:cubicBezTo>
                  <a:pt x="66119" y="10410"/>
                  <a:pt x="66643" y="10974"/>
                  <a:pt x="66786" y="12000"/>
                </a:cubicBezTo>
                <a:lnTo>
                  <a:pt x="66786" y="12000"/>
                </a:lnTo>
                <a:lnTo>
                  <a:pt x="66786" y="20538"/>
                </a:lnTo>
                <a:lnTo>
                  <a:pt x="35000" y="20538"/>
                </a:lnTo>
                <a:lnTo>
                  <a:pt x="35000" y="12000"/>
                </a:lnTo>
                <a:cubicBezTo>
                  <a:pt x="35143" y="10974"/>
                  <a:pt x="35667" y="10410"/>
                  <a:pt x="36571" y="10308"/>
                </a:cubicBezTo>
                <a:lnTo>
                  <a:pt x="36571" y="10308"/>
                </a:lnTo>
                <a:moveTo>
                  <a:pt x="25429" y="12000"/>
                </a:moveTo>
                <a:lnTo>
                  <a:pt x="25429" y="12000"/>
                </a:lnTo>
                <a:lnTo>
                  <a:pt x="25429" y="20538"/>
                </a:lnTo>
                <a:lnTo>
                  <a:pt x="12714" y="20538"/>
                </a:lnTo>
                <a:cubicBezTo>
                  <a:pt x="9143" y="20692"/>
                  <a:pt x="6167" y="22051"/>
                  <a:pt x="3786" y="24615"/>
                </a:cubicBezTo>
                <a:lnTo>
                  <a:pt x="3786" y="24615"/>
                </a:lnTo>
                <a:cubicBezTo>
                  <a:pt x="1405" y="27179"/>
                  <a:pt x="143" y="30385"/>
                  <a:pt x="0" y="34231"/>
                </a:cubicBezTo>
                <a:lnTo>
                  <a:pt x="0" y="34231"/>
                </a:lnTo>
                <a:lnTo>
                  <a:pt x="0" y="54846"/>
                </a:lnTo>
                <a:lnTo>
                  <a:pt x="38143" y="54846"/>
                </a:lnTo>
                <a:lnTo>
                  <a:pt x="63643" y="54846"/>
                </a:lnTo>
                <a:lnTo>
                  <a:pt x="101786" y="54846"/>
                </a:lnTo>
                <a:lnTo>
                  <a:pt x="101786" y="34231"/>
                </a:lnTo>
                <a:cubicBezTo>
                  <a:pt x="101643" y="30385"/>
                  <a:pt x="100381" y="27179"/>
                  <a:pt x="98000" y="24615"/>
                </a:cubicBezTo>
                <a:lnTo>
                  <a:pt x="98000" y="24615"/>
                </a:lnTo>
                <a:cubicBezTo>
                  <a:pt x="95619" y="22051"/>
                  <a:pt x="92643" y="20692"/>
                  <a:pt x="89071" y="20538"/>
                </a:cubicBezTo>
                <a:lnTo>
                  <a:pt x="89071" y="20538"/>
                </a:lnTo>
                <a:lnTo>
                  <a:pt x="76357" y="20538"/>
                </a:lnTo>
                <a:lnTo>
                  <a:pt x="76357" y="12000"/>
                </a:lnTo>
                <a:cubicBezTo>
                  <a:pt x="76214" y="8564"/>
                  <a:pt x="75143" y="5718"/>
                  <a:pt x="73143" y="3462"/>
                </a:cubicBezTo>
                <a:lnTo>
                  <a:pt x="73143" y="3462"/>
                </a:lnTo>
                <a:cubicBezTo>
                  <a:pt x="71048" y="1308"/>
                  <a:pt x="68405" y="154"/>
                  <a:pt x="65214" y="0"/>
                </a:cubicBezTo>
                <a:lnTo>
                  <a:pt x="65214" y="0"/>
                </a:lnTo>
                <a:lnTo>
                  <a:pt x="36571" y="0"/>
                </a:lnTo>
                <a:cubicBezTo>
                  <a:pt x="33381" y="154"/>
                  <a:pt x="30738" y="1308"/>
                  <a:pt x="28643" y="3462"/>
                </a:cubicBezTo>
                <a:lnTo>
                  <a:pt x="28643" y="3462"/>
                </a:lnTo>
                <a:cubicBezTo>
                  <a:pt x="26643" y="5718"/>
                  <a:pt x="25571" y="8564"/>
                  <a:pt x="25429" y="12000"/>
                </a:cubicBezTo>
                <a:lnTo>
                  <a:pt x="25429" y="12000"/>
                </a:lnTo>
                <a:moveTo>
                  <a:pt x="101786" y="61692"/>
                </a:moveTo>
                <a:lnTo>
                  <a:pt x="101786" y="61692"/>
                </a:lnTo>
                <a:lnTo>
                  <a:pt x="63643" y="61692"/>
                </a:lnTo>
                <a:lnTo>
                  <a:pt x="63643" y="68538"/>
                </a:lnTo>
                <a:cubicBezTo>
                  <a:pt x="63643" y="70538"/>
                  <a:pt x="63048" y="72179"/>
                  <a:pt x="61857" y="73462"/>
                </a:cubicBezTo>
                <a:lnTo>
                  <a:pt x="61857" y="73462"/>
                </a:lnTo>
                <a:cubicBezTo>
                  <a:pt x="60667" y="74744"/>
                  <a:pt x="59143" y="75385"/>
                  <a:pt x="57286" y="75385"/>
                </a:cubicBezTo>
                <a:lnTo>
                  <a:pt x="57286" y="75385"/>
                </a:lnTo>
                <a:lnTo>
                  <a:pt x="44500" y="75385"/>
                </a:lnTo>
                <a:cubicBezTo>
                  <a:pt x="42643" y="75385"/>
                  <a:pt x="41119" y="74744"/>
                  <a:pt x="39929" y="73462"/>
                </a:cubicBezTo>
                <a:lnTo>
                  <a:pt x="39929" y="73462"/>
                </a:lnTo>
                <a:cubicBezTo>
                  <a:pt x="38738" y="72179"/>
                  <a:pt x="38143" y="70538"/>
                  <a:pt x="38143" y="68538"/>
                </a:cubicBezTo>
                <a:lnTo>
                  <a:pt x="38143" y="68538"/>
                </a:lnTo>
                <a:lnTo>
                  <a:pt x="38143" y="61692"/>
                </a:lnTo>
                <a:lnTo>
                  <a:pt x="0" y="61692"/>
                </a:lnTo>
                <a:lnTo>
                  <a:pt x="0" y="89077"/>
                </a:lnTo>
                <a:cubicBezTo>
                  <a:pt x="143" y="92923"/>
                  <a:pt x="1405" y="96128"/>
                  <a:pt x="3786" y="98692"/>
                </a:cubicBezTo>
                <a:lnTo>
                  <a:pt x="3786" y="98692"/>
                </a:lnTo>
                <a:cubicBezTo>
                  <a:pt x="6167" y="101256"/>
                  <a:pt x="9143" y="102615"/>
                  <a:pt x="12714" y="102769"/>
                </a:cubicBezTo>
                <a:lnTo>
                  <a:pt x="12714" y="102769"/>
                </a:lnTo>
                <a:lnTo>
                  <a:pt x="89071" y="102769"/>
                </a:lnTo>
                <a:cubicBezTo>
                  <a:pt x="92643" y="102615"/>
                  <a:pt x="95619" y="101256"/>
                  <a:pt x="98000" y="98692"/>
                </a:cubicBezTo>
                <a:lnTo>
                  <a:pt x="98000" y="98692"/>
                </a:lnTo>
                <a:cubicBezTo>
                  <a:pt x="100381" y="96128"/>
                  <a:pt x="101643" y="92923"/>
                  <a:pt x="101786" y="89077"/>
                </a:cubicBezTo>
                <a:lnTo>
                  <a:pt x="101786" y="89077"/>
                </a:lnTo>
                <a:lnTo>
                  <a:pt x="101786" y="61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6348-18"/>
          <p:cNvSpPr/>
          <p:nvPr/>
        </p:nvSpPr>
        <p:spPr>
          <a:xfrm>
            <a:off x="6743700" y="771971"/>
            <a:ext cx="2000250" cy="1087189"/>
          </a:xfrm>
          <a:prstGeom prst="roundRect">
            <a:avLst>
              <a:gd name="adj" fmla="val 350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6349-24"/>
          <p:cNvSpPr/>
          <p:nvPr/>
        </p:nvSpPr>
        <p:spPr>
          <a:xfrm>
            <a:off x="6743700" y="771971"/>
            <a:ext cx="20002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7" y="90198"/>
                </a:lnTo>
                <a:lnTo>
                  <a:pt x="27" y="80491"/>
                </a:lnTo>
                <a:lnTo>
                  <a:pt x="62" y="70972"/>
                </a:lnTo>
                <a:lnTo>
                  <a:pt x="109" y="61732"/>
                </a:lnTo>
                <a:lnTo>
                  <a:pt x="169" y="52860"/>
                </a:lnTo>
                <a:lnTo>
                  <a:pt x="241" y="44443"/>
                </a:lnTo>
                <a:lnTo>
                  <a:pt x="324" y="36561"/>
                </a:lnTo>
                <a:lnTo>
                  <a:pt x="418" y="29289"/>
                </a:lnTo>
                <a:lnTo>
                  <a:pt x="522" y="22699"/>
                </a:lnTo>
                <a:lnTo>
                  <a:pt x="635" y="16853"/>
                </a:lnTo>
                <a:lnTo>
                  <a:pt x="755" y="11808"/>
                </a:lnTo>
                <a:lnTo>
                  <a:pt x="882" y="7612"/>
                </a:lnTo>
                <a:lnTo>
                  <a:pt x="1014" y="4306"/>
                </a:lnTo>
                <a:lnTo>
                  <a:pt x="1150" y="1921"/>
                </a:lnTo>
                <a:lnTo>
                  <a:pt x="1289" y="482"/>
                </a:lnTo>
                <a:lnTo>
                  <a:pt x="1429" y="0"/>
                </a:lnTo>
                <a:lnTo>
                  <a:pt x="98571" y="0"/>
                </a:lnTo>
                <a:lnTo>
                  <a:pt x="98711" y="482"/>
                </a:lnTo>
                <a:lnTo>
                  <a:pt x="98850" y="1921"/>
                </a:lnTo>
                <a:lnTo>
                  <a:pt x="98986" y="4306"/>
                </a:lnTo>
                <a:lnTo>
                  <a:pt x="99118" y="7612"/>
                </a:lnTo>
                <a:lnTo>
                  <a:pt x="99245" y="11808"/>
                </a:lnTo>
                <a:lnTo>
                  <a:pt x="99365" y="16853"/>
                </a:lnTo>
                <a:lnTo>
                  <a:pt x="99478" y="22699"/>
                </a:lnTo>
                <a:lnTo>
                  <a:pt x="99582" y="29289"/>
                </a:lnTo>
                <a:lnTo>
                  <a:pt x="99676" y="36561"/>
                </a:lnTo>
                <a:lnTo>
                  <a:pt x="99759" y="44443"/>
                </a:lnTo>
                <a:lnTo>
                  <a:pt x="99831" y="52860"/>
                </a:lnTo>
                <a:lnTo>
                  <a:pt x="99891" y="61732"/>
                </a:lnTo>
                <a:lnTo>
                  <a:pt x="99938" y="70972"/>
                </a:lnTo>
                <a:lnTo>
                  <a:pt x="99973" y="80491"/>
                </a:lnTo>
                <a:lnTo>
                  <a:pt x="99993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571" y="100000"/>
                </a:lnTo>
                <a:lnTo>
                  <a:pt x="1429" y="100000"/>
                </a:lnTo>
                <a:lnTo>
                  <a:pt x="142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6354-42"/>
          <p:cNvSpPr/>
          <p:nvPr/>
        </p:nvSpPr>
        <p:spPr>
          <a:xfrm>
            <a:off x="7586663" y="929134"/>
            <a:ext cx="314325" cy="314325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6381-53"/>
          <p:cNvSpPr/>
          <p:nvPr/>
        </p:nvSpPr>
        <p:spPr>
          <a:xfrm>
            <a:off x="7680194" y="1018829"/>
            <a:ext cx="127262" cy="1349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385" y="0"/>
                </a:moveTo>
                <a:lnTo>
                  <a:pt x="51385" y="0"/>
                </a:lnTo>
                <a:cubicBezTo>
                  <a:pt x="52359" y="0"/>
                  <a:pt x="53282" y="190"/>
                  <a:pt x="54154" y="571"/>
                </a:cubicBezTo>
                <a:lnTo>
                  <a:pt x="54154" y="571"/>
                </a:lnTo>
                <a:lnTo>
                  <a:pt x="94615" y="16500"/>
                </a:lnTo>
                <a:cubicBezTo>
                  <a:pt x="97026" y="17405"/>
                  <a:pt x="98949" y="18857"/>
                  <a:pt x="100385" y="20857"/>
                </a:cubicBezTo>
                <a:lnTo>
                  <a:pt x="100385" y="20857"/>
                </a:lnTo>
                <a:cubicBezTo>
                  <a:pt x="101974" y="22857"/>
                  <a:pt x="102769" y="25190"/>
                  <a:pt x="102769" y="27857"/>
                </a:cubicBezTo>
                <a:lnTo>
                  <a:pt x="102769" y="27857"/>
                </a:lnTo>
                <a:cubicBezTo>
                  <a:pt x="102923" y="34619"/>
                  <a:pt x="101718" y="42571"/>
                  <a:pt x="99154" y="51714"/>
                </a:cubicBezTo>
                <a:lnTo>
                  <a:pt x="99154" y="51714"/>
                </a:lnTo>
                <a:cubicBezTo>
                  <a:pt x="96590" y="60857"/>
                  <a:pt x="91949" y="69738"/>
                  <a:pt x="85231" y="78357"/>
                </a:cubicBezTo>
                <a:lnTo>
                  <a:pt x="85231" y="78357"/>
                </a:lnTo>
                <a:cubicBezTo>
                  <a:pt x="78667" y="87071"/>
                  <a:pt x="69231" y="94286"/>
                  <a:pt x="56923" y="100000"/>
                </a:cubicBezTo>
                <a:lnTo>
                  <a:pt x="56923" y="100000"/>
                </a:lnTo>
                <a:cubicBezTo>
                  <a:pt x="53231" y="101571"/>
                  <a:pt x="49538" y="101571"/>
                  <a:pt x="45846" y="100000"/>
                </a:cubicBezTo>
                <a:lnTo>
                  <a:pt x="45846" y="100000"/>
                </a:lnTo>
                <a:cubicBezTo>
                  <a:pt x="33538" y="94286"/>
                  <a:pt x="24103" y="87071"/>
                  <a:pt x="17538" y="78357"/>
                </a:cubicBezTo>
                <a:lnTo>
                  <a:pt x="17538" y="78357"/>
                </a:lnTo>
                <a:cubicBezTo>
                  <a:pt x="10821" y="69738"/>
                  <a:pt x="6179" y="60857"/>
                  <a:pt x="3615" y="51714"/>
                </a:cubicBezTo>
                <a:lnTo>
                  <a:pt x="3615" y="51714"/>
                </a:lnTo>
                <a:cubicBezTo>
                  <a:pt x="1051" y="42571"/>
                  <a:pt x="-154" y="34619"/>
                  <a:pt x="0" y="27857"/>
                </a:cubicBezTo>
                <a:lnTo>
                  <a:pt x="0" y="27857"/>
                </a:lnTo>
                <a:cubicBezTo>
                  <a:pt x="0" y="25190"/>
                  <a:pt x="795" y="22857"/>
                  <a:pt x="2385" y="20857"/>
                </a:cubicBezTo>
                <a:lnTo>
                  <a:pt x="2385" y="20857"/>
                </a:lnTo>
                <a:cubicBezTo>
                  <a:pt x="3769" y="18857"/>
                  <a:pt x="5692" y="17405"/>
                  <a:pt x="8154" y="16500"/>
                </a:cubicBezTo>
                <a:lnTo>
                  <a:pt x="8154" y="16500"/>
                </a:lnTo>
                <a:lnTo>
                  <a:pt x="48615" y="571"/>
                </a:lnTo>
                <a:cubicBezTo>
                  <a:pt x="49436" y="190"/>
                  <a:pt x="50359" y="0"/>
                  <a:pt x="51385" y="0"/>
                </a:cubicBezTo>
                <a:lnTo>
                  <a:pt x="51385" y="0"/>
                </a:lnTo>
                <a:moveTo>
                  <a:pt x="51385" y="13286"/>
                </a:moveTo>
                <a:lnTo>
                  <a:pt x="51385" y="13286"/>
                </a:lnTo>
                <a:lnTo>
                  <a:pt x="51385" y="88500"/>
                </a:lnTo>
                <a:cubicBezTo>
                  <a:pt x="61077" y="83833"/>
                  <a:pt x="68718" y="77929"/>
                  <a:pt x="74308" y="70786"/>
                </a:cubicBezTo>
                <a:lnTo>
                  <a:pt x="74308" y="70786"/>
                </a:lnTo>
                <a:cubicBezTo>
                  <a:pt x="79744" y="63643"/>
                  <a:pt x="83590" y="56286"/>
                  <a:pt x="85846" y="48714"/>
                </a:cubicBezTo>
                <a:lnTo>
                  <a:pt x="85846" y="48714"/>
                </a:lnTo>
                <a:cubicBezTo>
                  <a:pt x="88000" y="41000"/>
                  <a:pt x="89077" y="34095"/>
                  <a:pt x="89077" y="28000"/>
                </a:cubicBezTo>
                <a:lnTo>
                  <a:pt x="89077" y="28000"/>
                </a:lnTo>
                <a:lnTo>
                  <a:pt x="51385" y="13286"/>
                </a:lnTo>
                <a:lnTo>
                  <a:pt x="51385" y="1328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6346-13"/>
          <p:cNvSpPr/>
          <p:nvPr/>
        </p:nvSpPr>
        <p:spPr>
          <a:xfrm>
            <a:off x="400050" y="2030611"/>
            <a:ext cx="8343900" cy="1826456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9439836346-14"/>
          <p:cNvSpPr/>
          <p:nvPr/>
        </p:nvSpPr>
        <p:spPr>
          <a:xfrm>
            <a:off x="400050" y="2030611"/>
            <a:ext cx="42863" cy="18264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8"/>
                </a:lnTo>
                <a:lnTo>
                  <a:pt x="53661" y="30"/>
                </a:lnTo>
                <a:lnTo>
                  <a:pt x="47314" y="67"/>
                </a:lnTo>
                <a:lnTo>
                  <a:pt x="41154" y="119"/>
                </a:lnTo>
                <a:lnTo>
                  <a:pt x="35240" y="185"/>
                </a:lnTo>
                <a:lnTo>
                  <a:pt x="29629" y="264"/>
                </a:lnTo>
                <a:lnTo>
                  <a:pt x="24374" y="355"/>
                </a:lnTo>
                <a:lnTo>
                  <a:pt x="19526" y="458"/>
                </a:lnTo>
                <a:lnTo>
                  <a:pt x="15133" y="572"/>
                </a:lnTo>
                <a:lnTo>
                  <a:pt x="11235" y="695"/>
                </a:lnTo>
                <a:lnTo>
                  <a:pt x="7872" y="827"/>
                </a:lnTo>
                <a:lnTo>
                  <a:pt x="5075" y="966"/>
                </a:lnTo>
                <a:lnTo>
                  <a:pt x="2871" y="1110"/>
                </a:lnTo>
                <a:lnTo>
                  <a:pt x="1281" y="1259"/>
                </a:lnTo>
                <a:lnTo>
                  <a:pt x="321" y="1411"/>
                </a:lnTo>
                <a:lnTo>
                  <a:pt x="0" y="1565"/>
                </a:lnTo>
                <a:lnTo>
                  <a:pt x="0" y="98435"/>
                </a:lnTo>
                <a:lnTo>
                  <a:pt x="321" y="98589"/>
                </a:lnTo>
                <a:lnTo>
                  <a:pt x="1281" y="98741"/>
                </a:lnTo>
                <a:lnTo>
                  <a:pt x="2871" y="98890"/>
                </a:lnTo>
                <a:lnTo>
                  <a:pt x="5075" y="99034"/>
                </a:lnTo>
                <a:lnTo>
                  <a:pt x="7872" y="99173"/>
                </a:lnTo>
                <a:lnTo>
                  <a:pt x="11235" y="99305"/>
                </a:lnTo>
                <a:lnTo>
                  <a:pt x="15133" y="99428"/>
                </a:lnTo>
                <a:lnTo>
                  <a:pt x="19526" y="99542"/>
                </a:lnTo>
                <a:lnTo>
                  <a:pt x="24374" y="99645"/>
                </a:lnTo>
                <a:lnTo>
                  <a:pt x="29629" y="99736"/>
                </a:lnTo>
                <a:lnTo>
                  <a:pt x="35240" y="99815"/>
                </a:lnTo>
                <a:lnTo>
                  <a:pt x="41154" y="99881"/>
                </a:lnTo>
                <a:lnTo>
                  <a:pt x="47314" y="99933"/>
                </a:lnTo>
                <a:lnTo>
                  <a:pt x="53661" y="99970"/>
                </a:lnTo>
                <a:lnTo>
                  <a:pt x="60132" y="9999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8435"/>
                </a:lnTo>
                <a:lnTo>
                  <a:pt x="100000" y="1565"/>
                </a:lnTo>
                <a:lnTo>
                  <a:pt x="100000" y="1565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9439836350-25"/>
          <p:cNvCxnSpPr/>
          <p:nvPr/>
        </p:nvCxnSpPr>
        <p:spPr>
          <a:xfrm>
            <a:off x="642938" y="2516386"/>
            <a:ext cx="7893844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9439836354-43"/>
          <p:cNvSpPr/>
          <p:nvPr/>
        </p:nvSpPr>
        <p:spPr>
          <a:xfrm>
            <a:off x="642938" y="2180630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6393-64"/>
          <p:cNvSpPr/>
          <p:nvPr/>
        </p:nvSpPr>
        <p:spPr>
          <a:xfrm>
            <a:off x="723305" y="2244923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600" y="0"/>
                </a:moveTo>
                <a:lnTo>
                  <a:pt x="50600" y="0"/>
                </a:lnTo>
                <a:cubicBezTo>
                  <a:pt x="45000" y="143"/>
                  <a:pt x="40100" y="1262"/>
                  <a:pt x="35900" y="3357"/>
                </a:cubicBezTo>
                <a:lnTo>
                  <a:pt x="35900" y="3357"/>
                </a:lnTo>
                <a:lnTo>
                  <a:pt x="35900" y="3357"/>
                </a:lnTo>
                <a:cubicBezTo>
                  <a:pt x="31633" y="5643"/>
                  <a:pt x="28633" y="8548"/>
                  <a:pt x="26900" y="12071"/>
                </a:cubicBezTo>
                <a:lnTo>
                  <a:pt x="26900" y="12071"/>
                </a:lnTo>
                <a:lnTo>
                  <a:pt x="16900" y="12071"/>
                </a:lnTo>
                <a:cubicBezTo>
                  <a:pt x="12167" y="12167"/>
                  <a:pt x="8200" y="13357"/>
                  <a:pt x="5000" y="15643"/>
                </a:cubicBezTo>
                <a:lnTo>
                  <a:pt x="5000" y="15643"/>
                </a:lnTo>
                <a:cubicBezTo>
                  <a:pt x="1867" y="17881"/>
                  <a:pt x="200" y="20714"/>
                  <a:pt x="0" y="24143"/>
                </a:cubicBezTo>
                <a:lnTo>
                  <a:pt x="0" y="24143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24143"/>
                </a:lnTo>
                <a:cubicBezTo>
                  <a:pt x="101100" y="20714"/>
                  <a:pt x="99400" y="17881"/>
                  <a:pt x="96200" y="15643"/>
                </a:cubicBezTo>
                <a:lnTo>
                  <a:pt x="96200" y="15643"/>
                </a:lnTo>
                <a:cubicBezTo>
                  <a:pt x="93067" y="13357"/>
                  <a:pt x="89133" y="12167"/>
                  <a:pt x="84400" y="12071"/>
                </a:cubicBezTo>
                <a:lnTo>
                  <a:pt x="84400" y="12071"/>
                </a:lnTo>
                <a:lnTo>
                  <a:pt x="74600" y="12071"/>
                </a:lnTo>
                <a:cubicBezTo>
                  <a:pt x="72667" y="8548"/>
                  <a:pt x="69600" y="5643"/>
                  <a:pt x="65400" y="3357"/>
                </a:cubicBezTo>
                <a:lnTo>
                  <a:pt x="65400" y="3357"/>
                </a:lnTo>
                <a:cubicBezTo>
                  <a:pt x="61200" y="1262"/>
                  <a:pt x="56267" y="143"/>
                  <a:pt x="50600" y="0"/>
                </a:cubicBezTo>
                <a:lnTo>
                  <a:pt x="50600" y="0"/>
                </a:lnTo>
                <a:moveTo>
                  <a:pt x="50600" y="12071"/>
                </a:moveTo>
                <a:lnTo>
                  <a:pt x="50600" y="12071"/>
                </a:lnTo>
                <a:cubicBezTo>
                  <a:pt x="53067" y="12071"/>
                  <a:pt x="55100" y="12619"/>
                  <a:pt x="56700" y="13714"/>
                </a:cubicBezTo>
                <a:lnTo>
                  <a:pt x="56700" y="13714"/>
                </a:lnTo>
                <a:lnTo>
                  <a:pt x="56700" y="13714"/>
                </a:lnTo>
                <a:cubicBezTo>
                  <a:pt x="58300" y="14857"/>
                  <a:pt x="59100" y="16310"/>
                  <a:pt x="59100" y="18071"/>
                </a:cubicBezTo>
                <a:lnTo>
                  <a:pt x="59100" y="18071"/>
                </a:lnTo>
                <a:cubicBezTo>
                  <a:pt x="59100" y="19833"/>
                  <a:pt x="58300" y="21286"/>
                  <a:pt x="56700" y="22429"/>
                </a:cubicBezTo>
                <a:lnTo>
                  <a:pt x="56700" y="22429"/>
                </a:lnTo>
                <a:cubicBezTo>
                  <a:pt x="55100" y="23571"/>
                  <a:pt x="53067" y="24143"/>
                  <a:pt x="50600" y="24143"/>
                </a:cubicBezTo>
                <a:lnTo>
                  <a:pt x="50600" y="24143"/>
                </a:lnTo>
                <a:cubicBezTo>
                  <a:pt x="48133" y="24143"/>
                  <a:pt x="46133" y="23571"/>
                  <a:pt x="44600" y="22429"/>
                </a:cubicBezTo>
                <a:lnTo>
                  <a:pt x="44600" y="22429"/>
                </a:lnTo>
                <a:cubicBezTo>
                  <a:pt x="43000" y="21286"/>
                  <a:pt x="42200" y="19833"/>
                  <a:pt x="42200" y="18071"/>
                </a:cubicBezTo>
                <a:lnTo>
                  <a:pt x="42200" y="18071"/>
                </a:lnTo>
                <a:cubicBezTo>
                  <a:pt x="42200" y="16310"/>
                  <a:pt x="43000" y="14857"/>
                  <a:pt x="44600" y="13714"/>
                </a:cubicBezTo>
                <a:lnTo>
                  <a:pt x="44600" y="13714"/>
                </a:lnTo>
                <a:cubicBezTo>
                  <a:pt x="46133" y="12619"/>
                  <a:pt x="48133" y="12071"/>
                  <a:pt x="50600" y="12071"/>
                </a:cubicBezTo>
                <a:lnTo>
                  <a:pt x="50600" y="12071"/>
                </a:lnTo>
                <a:moveTo>
                  <a:pt x="19000" y="51214"/>
                </a:moveTo>
                <a:lnTo>
                  <a:pt x="19000" y="51214"/>
                </a:lnTo>
                <a:cubicBezTo>
                  <a:pt x="19333" y="48452"/>
                  <a:pt x="21433" y="46952"/>
                  <a:pt x="25300" y="46714"/>
                </a:cubicBezTo>
                <a:lnTo>
                  <a:pt x="25300" y="46714"/>
                </a:lnTo>
                <a:cubicBezTo>
                  <a:pt x="29167" y="46952"/>
                  <a:pt x="31267" y="48452"/>
                  <a:pt x="31600" y="51214"/>
                </a:cubicBezTo>
                <a:lnTo>
                  <a:pt x="31600" y="51214"/>
                </a:lnTo>
                <a:cubicBezTo>
                  <a:pt x="31267" y="53976"/>
                  <a:pt x="29167" y="55476"/>
                  <a:pt x="25300" y="55714"/>
                </a:cubicBezTo>
                <a:lnTo>
                  <a:pt x="25300" y="55714"/>
                </a:lnTo>
                <a:cubicBezTo>
                  <a:pt x="21433" y="55476"/>
                  <a:pt x="19333" y="53976"/>
                  <a:pt x="19000" y="51214"/>
                </a:cubicBezTo>
                <a:lnTo>
                  <a:pt x="19000" y="51214"/>
                </a:lnTo>
                <a:moveTo>
                  <a:pt x="46400" y="48214"/>
                </a:moveTo>
                <a:lnTo>
                  <a:pt x="46400" y="48214"/>
                </a:lnTo>
                <a:lnTo>
                  <a:pt x="80200" y="48214"/>
                </a:lnTo>
                <a:cubicBezTo>
                  <a:pt x="82800" y="48357"/>
                  <a:pt x="84200" y="49357"/>
                  <a:pt x="84400" y="51214"/>
                </a:cubicBezTo>
                <a:lnTo>
                  <a:pt x="84400" y="51214"/>
                </a:lnTo>
                <a:cubicBezTo>
                  <a:pt x="84200" y="53119"/>
                  <a:pt x="82800" y="54119"/>
                  <a:pt x="80200" y="54214"/>
                </a:cubicBezTo>
                <a:lnTo>
                  <a:pt x="80200" y="54214"/>
                </a:lnTo>
                <a:lnTo>
                  <a:pt x="46400" y="54214"/>
                </a:lnTo>
                <a:cubicBezTo>
                  <a:pt x="43800" y="54119"/>
                  <a:pt x="42400" y="53119"/>
                  <a:pt x="42200" y="51214"/>
                </a:cubicBezTo>
                <a:lnTo>
                  <a:pt x="42200" y="51214"/>
                </a:lnTo>
                <a:cubicBezTo>
                  <a:pt x="42400" y="49357"/>
                  <a:pt x="43800" y="48357"/>
                  <a:pt x="46400" y="48214"/>
                </a:cubicBezTo>
                <a:lnTo>
                  <a:pt x="46400" y="48214"/>
                </a:lnTo>
                <a:moveTo>
                  <a:pt x="19000" y="69286"/>
                </a:moveTo>
                <a:lnTo>
                  <a:pt x="19000" y="69286"/>
                </a:lnTo>
                <a:cubicBezTo>
                  <a:pt x="19333" y="66524"/>
                  <a:pt x="21433" y="65024"/>
                  <a:pt x="25300" y="64786"/>
                </a:cubicBezTo>
                <a:lnTo>
                  <a:pt x="25300" y="64786"/>
                </a:lnTo>
                <a:cubicBezTo>
                  <a:pt x="29167" y="65024"/>
                  <a:pt x="31267" y="66524"/>
                  <a:pt x="31600" y="69286"/>
                </a:cubicBezTo>
                <a:lnTo>
                  <a:pt x="31600" y="69286"/>
                </a:lnTo>
                <a:cubicBezTo>
                  <a:pt x="31267" y="72048"/>
                  <a:pt x="29167" y="73571"/>
                  <a:pt x="25300" y="73857"/>
                </a:cubicBezTo>
                <a:lnTo>
                  <a:pt x="25300" y="73857"/>
                </a:lnTo>
                <a:cubicBezTo>
                  <a:pt x="21433" y="73571"/>
                  <a:pt x="19333" y="72048"/>
                  <a:pt x="19000" y="69286"/>
                </a:cubicBezTo>
                <a:lnTo>
                  <a:pt x="19000" y="69286"/>
                </a:lnTo>
                <a:moveTo>
                  <a:pt x="42200" y="69286"/>
                </a:moveTo>
                <a:lnTo>
                  <a:pt x="42200" y="69286"/>
                </a:lnTo>
                <a:cubicBezTo>
                  <a:pt x="42400" y="67429"/>
                  <a:pt x="43800" y="66429"/>
                  <a:pt x="46400" y="66286"/>
                </a:cubicBezTo>
                <a:lnTo>
                  <a:pt x="46400" y="66286"/>
                </a:lnTo>
                <a:lnTo>
                  <a:pt x="80200" y="66286"/>
                </a:lnTo>
                <a:cubicBezTo>
                  <a:pt x="82800" y="66429"/>
                  <a:pt x="84200" y="67429"/>
                  <a:pt x="84400" y="69286"/>
                </a:cubicBezTo>
                <a:lnTo>
                  <a:pt x="84400" y="69286"/>
                </a:lnTo>
                <a:cubicBezTo>
                  <a:pt x="84200" y="71190"/>
                  <a:pt x="82800" y="72214"/>
                  <a:pt x="80200" y="72357"/>
                </a:cubicBezTo>
                <a:lnTo>
                  <a:pt x="80200" y="72357"/>
                </a:lnTo>
                <a:lnTo>
                  <a:pt x="46400" y="72357"/>
                </a:lnTo>
                <a:cubicBezTo>
                  <a:pt x="43800" y="72214"/>
                  <a:pt x="42400" y="71190"/>
                  <a:pt x="42200" y="69286"/>
                </a:cubicBezTo>
                <a:lnTo>
                  <a:pt x="42200" y="6928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9439836355-46"/>
          <p:cNvCxnSpPr/>
          <p:nvPr/>
        </p:nvCxnSpPr>
        <p:spPr>
          <a:xfrm>
            <a:off x="642938" y="2940658"/>
            <a:ext cx="7893844" cy="914"/>
          </a:xfrm>
          <a:prstGeom prst="line">
            <a:avLst/>
          </a:prstGeom>
          <a:ln w="7144" cap="flat">
            <a:solidFill>
              <a:srgbClr val="E8EDF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9439836382-56"/>
          <p:cNvSpPr/>
          <p:nvPr/>
        </p:nvSpPr>
        <p:spPr>
          <a:xfrm>
            <a:off x="671513" y="273784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9439836356-47"/>
          <p:cNvCxnSpPr/>
          <p:nvPr/>
        </p:nvCxnSpPr>
        <p:spPr>
          <a:xfrm>
            <a:off x="642938" y="3332783"/>
            <a:ext cx="7893844" cy="914"/>
          </a:xfrm>
          <a:prstGeom prst="line">
            <a:avLst/>
          </a:prstGeom>
          <a:ln w="7144" cap="flat">
            <a:solidFill>
              <a:srgbClr val="E8EDF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9439836382-57"/>
          <p:cNvSpPr/>
          <p:nvPr/>
        </p:nvSpPr>
        <p:spPr>
          <a:xfrm>
            <a:off x="671513" y="312996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6385-58"/>
          <p:cNvSpPr/>
          <p:nvPr/>
        </p:nvSpPr>
        <p:spPr>
          <a:xfrm>
            <a:off x="671513" y="352209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6348-19"/>
          <p:cNvSpPr/>
          <p:nvPr/>
        </p:nvSpPr>
        <p:spPr>
          <a:xfrm>
            <a:off x="400050" y="4028517"/>
            <a:ext cx="4100513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6" y="0"/>
                </a:moveTo>
                <a:lnTo>
                  <a:pt x="99304" y="0"/>
                </a:lnTo>
                <a:lnTo>
                  <a:pt x="99371" y="19"/>
                </a:lnTo>
                <a:lnTo>
                  <a:pt x="99441" y="111"/>
                </a:lnTo>
                <a:lnTo>
                  <a:pt x="99506" y="241"/>
                </a:lnTo>
                <a:lnTo>
                  <a:pt x="99571" y="426"/>
                </a:lnTo>
                <a:lnTo>
                  <a:pt x="99631" y="648"/>
                </a:lnTo>
                <a:lnTo>
                  <a:pt x="99691" y="944"/>
                </a:lnTo>
                <a:lnTo>
                  <a:pt x="99745" y="1259"/>
                </a:lnTo>
                <a:lnTo>
                  <a:pt x="99796" y="1630"/>
                </a:lnTo>
                <a:lnTo>
                  <a:pt x="99842" y="2037"/>
                </a:lnTo>
                <a:lnTo>
                  <a:pt x="99882" y="2463"/>
                </a:lnTo>
                <a:lnTo>
                  <a:pt x="99919" y="2944"/>
                </a:lnTo>
                <a:lnTo>
                  <a:pt x="99947" y="3426"/>
                </a:lnTo>
                <a:lnTo>
                  <a:pt x="99970" y="3944"/>
                </a:lnTo>
                <a:lnTo>
                  <a:pt x="99986" y="4463"/>
                </a:lnTo>
                <a:lnTo>
                  <a:pt x="99998" y="5019"/>
                </a:lnTo>
                <a:lnTo>
                  <a:pt x="100000" y="5556"/>
                </a:lnTo>
                <a:lnTo>
                  <a:pt x="100000" y="94444"/>
                </a:lnTo>
                <a:lnTo>
                  <a:pt x="99998" y="94981"/>
                </a:lnTo>
                <a:lnTo>
                  <a:pt x="99986" y="95537"/>
                </a:lnTo>
                <a:lnTo>
                  <a:pt x="99970" y="96056"/>
                </a:lnTo>
                <a:lnTo>
                  <a:pt x="99947" y="96574"/>
                </a:lnTo>
                <a:lnTo>
                  <a:pt x="99919" y="97056"/>
                </a:lnTo>
                <a:lnTo>
                  <a:pt x="99882" y="97537"/>
                </a:lnTo>
                <a:lnTo>
                  <a:pt x="99842" y="97963"/>
                </a:lnTo>
                <a:lnTo>
                  <a:pt x="99796" y="98370"/>
                </a:lnTo>
                <a:lnTo>
                  <a:pt x="99745" y="98741"/>
                </a:lnTo>
                <a:lnTo>
                  <a:pt x="99691" y="99056"/>
                </a:lnTo>
                <a:lnTo>
                  <a:pt x="99631" y="99352"/>
                </a:lnTo>
                <a:lnTo>
                  <a:pt x="99571" y="99574"/>
                </a:lnTo>
                <a:lnTo>
                  <a:pt x="99506" y="99759"/>
                </a:lnTo>
                <a:lnTo>
                  <a:pt x="99441" y="99889"/>
                </a:lnTo>
                <a:lnTo>
                  <a:pt x="99371" y="99981"/>
                </a:lnTo>
                <a:lnTo>
                  <a:pt x="99304" y="100000"/>
                </a:lnTo>
                <a:lnTo>
                  <a:pt x="696" y="100000"/>
                </a:lnTo>
                <a:lnTo>
                  <a:pt x="629" y="99981"/>
                </a:lnTo>
                <a:lnTo>
                  <a:pt x="559" y="99889"/>
                </a:lnTo>
                <a:lnTo>
                  <a:pt x="494" y="99759"/>
                </a:lnTo>
                <a:lnTo>
                  <a:pt x="429" y="99574"/>
                </a:lnTo>
                <a:lnTo>
                  <a:pt x="369" y="99352"/>
                </a:lnTo>
                <a:lnTo>
                  <a:pt x="309" y="99056"/>
                </a:lnTo>
                <a:lnTo>
                  <a:pt x="255" y="98741"/>
                </a:lnTo>
                <a:lnTo>
                  <a:pt x="204" y="98370"/>
                </a:lnTo>
                <a:lnTo>
                  <a:pt x="158" y="97963"/>
                </a:lnTo>
                <a:lnTo>
                  <a:pt x="118" y="97537"/>
                </a:lnTo>
                <a:lnTo>
                  <a:pt x="81" y="97056"/>
                </a:lnTo>
                <a:lnTo>
                  <a:pt x="53" y="96574"/>
                </a:lnTo>
                <a:lnTo>
                  <a:pt x="30" y="96056"/>
                </a:lnTo>
                <a:lnTo>
                  <a:pt x="14" y="95537"/>
                </a:lnTo>
                <a:lnTo>
                  <a:pt x="2" y="94981"/>
                </a:lnTo>
                <a:lnTo>
                  <a:pt x="0" y="94444"/>
                </a:lnTo>
                <a:lnTo>
                  <a:pt x="0" y="5556"/>
                </a:lnTo>
                <a:lnTo>
                  <a:pt x="2" y="5019"/>
                </a:lnTo>
                <a:lnTo>
                  <a:pt x="14" y="4463"/>
                </a:lnTo>
                <a:lnTo>
                  <a:pt x="30" y="3944"/>
                </a:lnTo>
                <a:lnTo>
                  <a:pt x="53" y="3426"/>
                </a:lnTo>
                <a:lnTo>
                  <a:pt x="81" y="2944"/>
                </a:lnTo>
                <a:lnTo>
                  <a:pt x="118" y="2463"/>
                </a:lnTo>
                <a:lnTo>
                  <a:pt x="158" y="2037"/>
                </a:lnTo>
                <a:lnTo>
                  <a:pt x="204" y="1630"/>
                </a:lnTo>
                <a:lnTo>
                  <a:pt x="255" y="1259"/>
                </a:lnTo>
                <a:lnTo>
                  <a:pt x="309" y="944"/>
                </a:lnTo>
                <a:lnTo>
                  <a:pt x="369" y="648"/>
                </a:lnTo>
                <a:lnTo>
                  <a:pt x="429" y="426"/>
                </a:lnTo>
                <a:lnTo>
                  <a:pt x="494" y="241"/>
                </a:lnTo>
                <a:lnTo>
                  <a:pt x="559" y="111"/>
                </a:lnTo>
                <a:lnTo>
                  <a:pt x="629" y="19"/>
                </a:lnTo>
                <a:lnTo>
                  <a:pt x="696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6350-26"/>
          <p:cNvSpPr/>
          <p:nvPr/>
        </p:nvSpPr>
        <p:spPr>
          <a:xfrm>
            <a:off x="400050" y="4028517"/>
            <a:ext cx="42863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7"/>
                </a:lnTo>
                <a:lnTo>
                  <a:pt x="53661" y="107"/>
                </a:lnTo>
                <a:lnTo>
                  <a:pt x="47314" y="239"/>
                </a:lnTo>
                <a:lnTo>
                  <a:pt x="41154" y="423"/>
                </a:lnTo>
                <a:lnTo>
                  <a:pt x="35240" y="656"/>
                </a:lnTo>
                <a:lnTo>
                  <a:pt x="29629" y="936"/>
                </a:lnTo>
                <a:lnTo>
                  <a:pt x="24374" y="1261"/>
                </a:lnTo>
                <a:lnTo>
                  <a:pt x="19526" y="1627"/>
                </a:lnTo>
                <a:lnTo>
                  <a:pt x="15133" y="2031"/>
                </a:lnTo>
                <a:lnTo>
                  <a:pt x="11235" y="2469"/>
                </a:lnTo>
                <a:lnTo>
                  <a:pt x="7872" y="2937"/>
                </a:lnTo>
                <a:lnTo>
                  <a:pt x="5075" y="3430"/>
                </a:lnTo>
                <a:lnTo>
                  <a:pt x="2871" y="3943"/>
                </a:lnTo>
                <a:lnTo>
                  <a:pt x="1281" y="4472"/>
                </a:lnTo>
                <a:lnTo>
                  <a:pt x="321" y="5011"/>
                </a:lnTo>
                <a:lnTo>
                  <a:pt x="0" y="5556"/>
                </a:lnTo>
                <a:lnTo>
                  <a:pt x="0" y="94444"/>
                </a:lnTo>
                <a:lnTo>
                  <a:pt x="321" y="94989"/>
                </a:lnTo>
                <a:lnTo>
                  <a:pt x="1281" y="95528"/>
                </a:lnTo>
                <a:lnTo>
                  <a:pt x="2871" y="96057"/>
                </a:lnTo>
                <a:lnTo>
                  <a:pt x="5075" y="96570"/>
                </a:lnTo>
                <a:lnTo>
                  <a:pt x="7872" y="97063"/>
                </a:lnTo>
                <a:lnTo>
                  <a:pt x="11235" y="97531"/>
                </a:lnTo>
                <a:lnTo>
                  <a:pt x="15133" y="97969"/>
                </a:lnTo>
                <a:lnTo>
                  <a:pt x="19526" y="98373"/>
                </a:lnTo>
                <a:lnTo>
                  <a:pt x="24374" y="98739"/>
                </a:lnTo>
                <a:lnTo>
                  <a:pt x="29629" y="99064"/>
                </a:lnTo>
                <a:lnTo>
                  <a:pt x="35240" y="99344"/>
                </a:lnTo>
                <a:lnTo>
                  <a:pt x="41154" y="99577"/>
                </a:lnTo>
                <a:lnTo>
                  <a:pt x="47314" y="99761"/>
                </a:lnTo>
                <a:lnTo>
                  <a:pt x="53661" y="99893"/>
                </a:lnTo>
                <a:lnTo>
                  <a:pt x="60132" y="9997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444"/>
                </a:lnTo>
                <a:lnTo>
                  <a:pt x="100000" y="5556"/>
                </a:lnTo>
                <a:lnTo>
                  <a:pt x="100000" y="555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6355-44"/>
          <p:cNvSpPr/>
          <p:nvPr/>
        </p:nvSpPr>
        <p:spPr>
          <a:xfrm>
            <a:off x="600075" y="4142817"/>
            <a:ext cx="285750" cy="2857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6381-54"/>
          <p:cNvSpPr/>
          <p:nvPr/>
        </p:nvSpPr>
        <p:spPr>
          <a:xfrm>
            <a:off x="682228" y="4240150"/>
            <a:ext cx="121444" cy="910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08" y="8000"/>
                </a:moveTo>
                <a:lnTo>
                  <a:pt x="15308" y="8000"/>
                </a:lnTo>
                <a:cubicBezTo>
                  <a:pt x="15308" y="5667"/>
                  <a:pt x="15897" y="3733"/>
                  <a:pt x="17077" y="2200"/>
                </a:cubicBezTo>
                <a:lnTo>
                  <a:pt x="17077" y="2200"/>
                </a:lnTo>
                <a:lnTo>
                  <a:pt x="17077" y="2200"/>
                </a:lnTo>
                <a:cubicBezTo>
                  <a:pt x="18205" y="733"/>
                  <a:pt x="19667" y="0"/>
                  <a:pt x="21462" y="0"/>
                </a:cubicBezTo>
                <a:lnTo>
                  <a:pt x="21462" y="0"/>
                </a:lnTo>
                <a:lnTo>
                  <a:pt x="33692" y="0"/>
                </a:lnTo>
                <a:cubicBezTo>
                  <a:pt x="35487" y="0"/>
                  <a:pt x="36974" y="733"/>
                  <a:pt x="38154" y="2200"/>
                </a:cubicBezTo>
                <a:lnTo>
                  <a:pt x="38154" y="2200"/>
                </a:lnTo>
                <a:cubicBezTo>
                  <a:pt x="39282" y="3733"/>
                  <a:pt x="39846" y="5667"/>
                  <a:pt x="39846" y="8000"/>
                </a:cubicBezTo>
                <a:lnTo>
                  <a:pt x="39846" y="8000"/>
                </a:lnTo>
                <a:lnTo>
                  <a:pt x="58231" y="8000"/>
                </a:lnTo>
                <a:cubicBezTo>
                  <a:pt x="58231" y="5667"/>
                  <a:pt x="58795" y="3733"/>
                  <a:pt x="59923" y="2200"/>
                </a:cubicBezTo>
                <a:lnTo>
                  <a:pt x="59923" y="2200"/>
                </a:lnTo>
                <a:cubicBezTo>
                  <a:pt x="61103" y="733"/>
                  <a:pt x="62590" y="0"/>
                  <a:pt x="64385" y="0"/>
                </a:cubicBezTo>
                <a:lnTo>
                  <a:pt x="64385" y="0"/>
                </a:lnTo>
                <a:lnTo>
                  <a:pt x="76615" y="0"/>
                </a:lnTo>
                <a:cubicBezTo>
                  <a:pt x="78410" y="0"/>
                  <a:pt x="79872" y="733"/>
                  <a:pt x="81000" y="2200"/>
                </a:cubicBezTo>
                <a:lnTo>
                  <a:pt x="81000" y="2200"/>
                </a:lnTo>
                <a:cubicBezTo>
                  <a:pt x="82179" y="3733"/>
                  <a:pt x="82769" y="5667"/>
                  <a:pt x="82769" y="8000"/>
                </a:cubicBezTo>
                <a:lnTo>
                  <a:pt x="82769" y="8000"/>
                </a:lnTo>
                <a:lnTo>
                  <a:pt x="85846" y="8000"/>
                </a:lnTo>
                <a:cubicBezTo>
                  <a:pt x="89282" y="8133"/>
                  <a:pt x="92154" y="9700"/>
                  <a:pt x="94462" y="12700"/>
                </a:cubicBezTo>
                <a:lnTo>
                  <a:pt x="94462" y="12700"/>
                </a:lnTo>
                <a:cubicBezTo>
                  <a:pt x="96769" y="15700"/>
                  <a:pt x="97974" y="19433"/>
                  <a:pt x="98077" y="23900"/>
                </a:cubicBezTo>
                <a:lnTo>
                  <a:pt x="98077" y="23900"/>
                </a:lnTo>
                <a:lnTo>
                  <a:pt x="98077" y="79700"/>
                </a:lnTo>
                <a:cubicBezTo>
                  <a:pt x="97974" y="84167"/>
                  <a:pt x="96769" y="87900"/>
                  <a:pt x="94462" y="90900"/>
                </a:cubicBezTo>
                <a:lnTo>
                  <a:pt x="94462" y="90900"/>
                </a:lnTo>
                <a:cubicBezTo>
                  <a:pt x="92154" y="93900"/>
                  <a:pt x="89282" y="95467"/>
                  <a:pt x="85846" y="95600"/>
                </a:cubicBezTo>
                <a:lnTo>
                  <a:pt x="85846" y="95600"/>
                </a:lnTo>
                <a:lnTo>
                  <a:pt x="12231" y="95600"/>
                </a:lnTo>
                <a:cubicBezTo>
                  <a:pt x="8795" y="95467"/>
                  <a:pt x="5923" y="93900"/>
                  <a:pt x="3615" y="90900"/>
                </a:cubicBezTo>
                <a:lnTo>
                  <a:pt x="3615" y="90900"/>
                </a:lnTo>
                <a:cubicBezTo>
                  <a:pt x="1308" y="87900"/>
                  <a:pt x="103" y="84167"/>
                  <a:pt x="0" y="79700"/>
                </a:cubicBezTo>
                <a:lnTo>
                  <a:pt x="0" y="79700"/>
                </a:lnTo>
                <a:lnTo>
                  <a:pt x="0" y="23900"/>
                </a:lnTo>
                <a:cubicBezTo>
                  <a:pt x="103" y="19433"/>
                  <a:pt x="1308" y="15700"/>
                  <a:pt x="3615" y="12700"/>
                </a:cubicBezTo>
                <a:lnTo>
                  <a:pt x="3615" y="12700"/>
                </a:lnTo>
                <a:cubicBezTo>
                  <a:pt x="5923" y="9700"/>
                  <a:pt x="8795" y="8133"/>
                  <a:pt x="12231" y="8000"/>
                </a:cubicBezTo>
                <a:lnTo>
                  <a:pt x="12231" y="8000"/>
                </a:lnTo>
                <a:lnTo>
                  <a:pt x="15308" y="8000"/>
                </a:lnTo>
                <a:moveTo>
                  <a:pt x="73538" y="31900"/>
                </a:moveTo>
                <a:lnTo>
                  <a:pt x="73538" y="31900"/>
                </a:lnTo>
                <a:cubicBezTo>
                  <a:pt x="73436" y="29367"/>
                  <a:pt x="72410" y="28033"/>
                  <a:pt x="70462" y="27900"/>
                </a:cubicBezTo>
                <a:lnTo>
                  <a:pt x="70462" y="27900"/>
                </a:lnTo>
                <a:cubicBezTo>
                  <a:pt x="68564" y="28033"/>
                  <a:pt x="67564" y="29367"/>
                  <a:pt x="67462" y="31900"/>
                </a:cubicBezTo>
                <a:lnTo>
                  <a:pt x="67462" y="31900"/>
                </a:lnTo>
                <a:lnTo>
                  <a:pt x="67462" y="39800"/>
                </a:lnTo>
                <a:lnTo>
                  <a:pt x="61308" y="39800"/>
                </a:lnTo>
                <a:cubicBezTo>
                  <a:pt x="59410" y="40000"/>
                  <a:pt x="58385" y="41333"/>
                  <a:pt x="58231" y="43800"/>
                </a:cubicBezTo>
                <a:lnTo>
                  <a:pt x="58231" y="43800"/>
                </a:lnTo>
                <a:cubicBezTo>
                  <a:pt x="58385" y="46333"/>
                  <a:pt x="59410" y="47667"/>
                  <a:pt x="61308" y="47800"/>
                </a:cubicBezTo>
                <a:lnTo>
                  <a:pt x="61308" y="47800"/>
                </a:lnTo>
                <a:lnTo>
                  <a:pt x="67462" y="47800"/>
                </a:lnTo>
                <a:lnTo>
                  <a:pt x="67462" y="55800"/>
                </a:lnTo>
                <a:cubicBezTo>
                  <a:pt x="67564" y="58267"/>
                  <a:pt x="68564" y="59600"/>
                  <a:pt x="70462" y="59800"/>
                </a:cubicBezTo>
                <a:lnTo>
                  <a:pt x="70462" y="59800"/>
                </a:lnTo>
                <a:cubicBezTo>
                  <a:pt x="72410" y="59600"/>
                  <a:pt x="73436" y="58267"/>
                  <a:pt x="73538" y="55800"/>
                </a:cubicBezTo>
                <a:lnTo>
                  <a:pt x="73538" y="55800"/>
                </a:lnTo>
                <a:lnTo>
                  <a:pt x="73538" y="47800"/>
                </a:lnTo>
                <a:lnTo>
                  <a:pt x="79692" y="47800"/>
                </a:lnTo>
                <a:cubicBezTo>
                  <a:pt x="81590" y="47667"/>
                  <a:pt x="82615" y="46333"/>
                  <a:pt x="82769" y="43800"/>
                </a:cubicBezTo>
                <a:lnTo>
                  <a:pt x="82769" y="43800"/>
                </a:lnTo>
                <a:cubicBezTo>
                  <a:pt x="82615" y="41333"/>
                  <a:pt x="81590" y="40000"/>
                  <a:pt x="79692" y="39800"/>
                </a:cubicBezTo>
                <a:lnTo>
                  <a:pt x="79692" y="39800"/>
                </a:lnTo>
                <a:lnTo>
                  <a:pt x="73538" y="39800"/>
                </a:lnTo>
                <a:lnTo>
                  <a:pt x="73538" y="31900"/>
                </a:lnTo>
                <a:moveTo>
                  <a:pt x="15308" y="43800"/>
                </a:moveTo>
                <a:lnTo>
                  <a:pt x="15308" y="43800"/>
                </a:lnTo>
                <a:cubicBezTo>
                  <a:pt x="15462" y="46333"/>
                  <a:pt x="16487" y="47667"/>
                  <a:pt x="18385" y="47800"/>
                </a:cubicBezTo>
                <a:lnTo>
                  <a:pt x="18385" y="47800"/>
                </a:lnTo>
                <a:lnTo>
                  <a:pt x="36769" y="47800"/>
                </a:lnTo>
                <a:cubicBezTo>
                  <a:pt x="38667" y="47667"/>
                  <a:pt x="39692" y="46333"/>
                  <a:pt x="39846" y="43800"/>
                </a:cubicBezTo>
                <a:lnTo>
                  <a:pt x="39846" y="43800"/>
                </a:lnTo>
                <a:cubicBezTo>
                  <a:pt x="39692" y="41333"/>
                  <a:pt x="38667" y="40000"/>
                  <a:pt x="36769" y="39800"/>
                </a:cubicBezTo>
                <a:lnTo>
                  <a:pt x="36769" y="39800"/>
                </a:lnTo>
                <a:lnTo>
                  <a:pt x="18385" y="39800"/>
                </a:lnTo>
                <a:cubicBezTo>
                  <a:pt x="16487" y="40000"/>
                  <a:pt x="15462" y="41333"/>
                  <a:pt x="15308" y="43800"/>
                </a:cubicBezTo>
                <a:lnTo>
                  <a:pt x="15308" y="438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6349-20"/>
          <p:cNvSpPr/>
          <p:nvPr/>
        </p:nvSpPr>
        <p:spPr>
          <a:xfrm>
            <a:off x="4643438" y="4028517"/>
            <a:ext cx="4100513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6" y="0"/>
                </a:moveTo>
                <a:lnTo>
                  <a:pt x="99304" y="0"/>
                </a:lnTo>
                <a:lnTo>
                  <a:pt x="99371" y="19"/>
                </a:lnTo>
                <a:lnTo>
                  <a:pt x="99441" y="111"/>
                </a:lnTo>
                <a:lnTo>
                  <a:pt x="99506" y="241"/>
                </a:lnTo>
                <a:lnTo>
                  <a:pt x="99571" y="426"/>
                </a:lnTo>
                <a:lnTo>
                  <a:pt x="99631" y="648"/>
                </a:lnTo>
                <a:lnTo>
                  <a:pt x="99691" y="944"/>
                </a:lnTo>
                <a:lnTo>
                  <a:pt x="99745" y="1259"/>
                </a:lnTo>
                <a:lnTo>
                  <a:pt x="99796" y="1630"/>
                </a:lnTo>
                <a:lnTo>
                  <a:pt x="99842" y="2037"/>
                </a:lnTo>
                <a:lnTo>
                  <a:pt x="99882" y="2463"/>
                </a:lnTo>
                <a:lnTo>
                  <a:pt x="99919" y="2944"/>
                </a:lnTo>
                <a:lnTo>
                  <a:pt x="99947" y="3426"/>
                </a:lnTo>
                <a:lnTo>
                  <a:pt x="99970" y="3944"/>
                </a:lnTo>
                <a:lnTo>
                  <a:pt x="99986" y="4463"/>
                </a:lnTo>
                <a:lnTo>
                  <a:pt x="99998" y="5019"/>
                </a:lnTo>
                <a:lnTo>
                  <a:pt x="100000" y="5556"/>
                </a:lnTo>
                <a:lnTo>
                  <a:pt x="100000" y="94444"/>
                </a:lnTo>
                <a:lnTo>
                  <a:pt x="99998" y="94981"/>
                </a:lnTo>
                <a:lnTo>
                  <a:pt x="99986" y="95537"/>
                </a:lnTo>
                <a:lnTo>
                  <a:pt x="99970" y="96056"/>
                </a:lnTo>
                <a:lnTo>
                  <a:pt x="99947" y="96574"/>
                </a:lnTo>
                <a:lnTo>
                  <a:pt x="99919" y="97056"/>
                </a:lnTo>
                <a:lnTo>
                  <a:pt x="99882" y="97537"/>
                </a:lnTo>
                <a:lnTo>
                  <a:pt x="99842" y="97963"/>
                </a:lnTo>
                <a:lnTo>
                  <a:pt x="99796" y="98370"/>
                </a:lnTo>
                <a:lnTo>
                  <a:pt x="99745" y="98741"/>
                </a:lnTo>
                <a:lnTo>
                  <a:pt x="99691" y="99056"/>
                </a:lnTo>
                <a:lnTo>
                  <a:pt x="99631" y="99352"/>
                </a:lnTo>
                <a:lnTo>
                  <a:pt x="99571" y="99574"/>
                </a:lnTo>
                <a:lnTo>
                  <a:pt x="99506" y="99759"/>
                </a:lnTo>
                <a:lnTo>
                  <a:pt x="99441" y="99889"/>
                </a:lnTo>
                <a:lnTo>
                  <a:pt x="99371" y="99981"/>
                </a:lnTo>
                <a:lnTo>
                  <a:pt x="99304" y="100000"/>
                </a:lnTo>
                <a:lnTo>
                  <a:pt x="696" y="100000"/>
                </a:lnTo>
                <a:lnTo>
                  <a:pt x="629" y="99981"/>
                </a:lnTo>
                <a:lnTo>
                  <a:pt x="559" y="99889"/>
                </a:lnTo>
                <a:lnTo>
                  <a:pt x="494" y="99759"/>
                </a:lnTo>
                <a:lnTo>
                  <a:pt x="429" y="99574"/>
                </a:lnTo>
                <a:lnTo>
                  <a:pt x="369" y="99352"/>
                </a:lnTo>
                <a:lnTo>
                  <a:pt x="309" y="99056"/>
                </a:lnTo>
                <a:lnTo>
                  <a:pt x="255" y="98741"/>
                </a:lnTo>
                <a:lnTo>
                  <a:pt x="204" y="98370"/>
                </a:lnTo>
                <a:lnTo>
                  <a:pt x="158" y="97963"/>
                </a:lnTo>
                <a:lnTo>
                  <a:pt x="118" y="97537"/>
                </a:lnTo>
                <a:lnTo>
                  <a:pt x="81" y="97056"/>
                </a:lnTo>
                <a:lnTo>
                  <a:pt x="53" y="96574"/>
                </a:lnTo>
                <a:lnTo>
                  <a:pt x="30" y="96056"/>
                </a:lnTo>
                <a:lnTo>
                  <a:pt x="14" y="95537"/>
                </a:lnTo>
                <a:lnTo>
                  <a:pt x="2" y="94981"/>
                </a:lnTo>
                <a:lnTo>
                  <a:pt x="0" y="94444"/>
                </a:lnTo>
                <a:lnTo>
                  <a:pt x="0" y="5556"/>
                </a:lnTo>
                <a:lnTo>
                  <a:pt x="2" y="5019"/>
                </a:lnTo>
                <a:lnTo>
                  <a:pt x="14" y="4463"/>
                </a:lnTo>
                <a:lnTo>
                  <a:pt x="30" y="3944"/>
                </a:lnTo>
                <a:lnTo>
                  <a:pt x="53" y="3426"/>
                </a:lnTo>
                <a:lnTo>
                  <a:pt x="81" y="2944"/>
                </a:lnTo>
                <a:lnTo>
                  <a:pt x="118" y="2463"/>
                </a:lnTo>
                <a:lnTo>
                  <a:pt x="158" y="2037"/>
                </a:lnTo>
                <a:lnTo>
                  <a:pt x="204" y="1630"/>
                </a:lnTo>
                <a:lnTo>
                  <a:pt x="255" y="1259"/>
                </a:lnTo>
                <a:lnTo>
                  <a:pt x="309" y="944"/>
                </a:lnTo>
                <a:lnTo>
                  <a:pt x="369" y="648"/>
                </a:lnTo>
                <a:lnTo>
                  <a:pt x="429" y="426"/>
                </a:lnTo>
                <a:lnTo>
                  <a:pt x="494" y="241"/>
                </a:lnTo>
                <a:lnTo>
                  <a:pt x="559" y="111"/>
                </a:lnTo>
                <a:lnTo>
                  <a:pt x="629" y="19"/>
                </a:lnTo>
                <a:lnTo>
                  <a:pt x="696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6350-27"/>
          <p:cNvSpPr/>
          <p:nvPr/>
        </p:nvSpPr>
        <p:spPr>
          <a:xfrm>
            <a:off x="4643438" y="4028517"/>
            <a:ext cx="42863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7"/>
                </a:lnTo>
                <a:lnTo>
                  <a:pt x="53661" y="107"/>
                </a:lnTo>
                <a:lnTo>
                  <a:pt x="47314" y="239"/>
                </a:lnTo>
                <a:lnTo>
                  <a:pt x="41154" y="423"/>
                </a:lnTo>
                <a:lnTo>
                  <a:pt x="35240" y="656"/>
                </a:lnTo>
                <a:lnTo>
                  <a:pt x="29629" y="936"/>
                </a:lnTo>
                <a:lnTo>
                  <a:pt x="24374" y="1261"/>
                </a:lnTo>
                <a:lnTo>
                  <a:pt x="19526" y="1627"/>
                </a:lnTo>
                <a:lnTo>
                  <a:pt x="15133" y="2031"/>
                </a:lnTo>
                <a:lnTo>
                  <a:pt x="11235" y="2469"/>
                </a:lnTo>
                <a:lnTo>
                  <a:pt x="7872" y="2937"/>
                </a:lnTo>
                <a:lnTo>
                  <a:pt x="5075" y="3430"/>
                </a:lnTo>
                <a:lnTo>
                  <a:pt x="2871" y="3943"/>
                </a:lnTo>
                <a:lnTo>
                  <a:pt x="1281" y="4472"/>
                </a:lnTo>
                <a:lnTo>
                  <a:pt x="321" y="5011"/>
                </a:lnTo>
                <a:lnTo>
                  <a:pt x="0" y="5556"/>
                </a:lnTo>
                <a:lnTo>
                  <a:pt x="0" y="94444"/>
                </a:lnTo>
                <a:lnTo>
                  <a:pt x="321" y="94989"/>
                </a:lnTo>
                <a:lnTo>
                  <a:pt x="1281" y="95528"/>
                </a:lnTo>
                <a:lnTo>
                  <a:pt x="2871" y="96057"/>
                </a:lnTo>
                <a:lnTo>
                  <a:pt x="5075" y="96570"/>
                </a:lnTo>
                <a:lnTo>
                  <a:pt x="7872" y="97063"/>
                </a:lnTo>
                <a:lnTo>
                  <a:pt x="11235" y="97531"/>
                </a:lnTo>
                <a:lnTo>
                  <a:pt x="15133" y="97969"/>
                </a:lnTo>
                <a:lnTo>
                  <a:pt x="19526" y="98373"/>
                </a:lnTo>
                <a:lnTo>
                  <a:pt x="24374" y="98739"/>
                </a:lnTo>
                <a:lnTo>
                  <a:pt x="29629" y="99064"/>
                </a:lnTo>
                <a:lnTo>
                  <a:pt x="35240" y="99344"/>
                </a:lnTo>
                <a:lnTo>
                  <a:pt x="41154" y="99577"/>
                </a:lnTo>
                <a:lnTo>
                  <a:pt x="47314" y="99761"/>
                </a:lnTo>
                <a:lnTo>
                  <a:pt x="53661" y="99893"/>
                </a:lnTo>
                <a:lnTo>
                  <a:pt x="60132" y="9997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444"/>
                </a:lnTo>
                <a:lnTo>
                  <a:pt x="100000" y="5556"/>
                </a:lnTo>
                <a:lnTo>
                  <a:pt x="100000" y="555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6355-45"/>
          <p:cNvSpPr/>
          <p:nvPr/>
        </p:nvSpPr>
        <p:spPr>
          <a:xfrm>
            <a:off x="4843463" y="4142817"/>
            <a:ext cx="285750" cy="2857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36381-55"/>
          <p:cNvSpPr/>
          <p:nvPr/>
        </p:nvSpPr>
        <p:spPr>
          <a:xfrm>
            <a:off x="4929398" y="4225326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6342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9439836343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9439836343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43" name="el-1789439836344-8"/>
          <p:cNvSpPr txBox="1"/>
          <p:nvPr/>
        </p:nvSpPr>
        <p:spPr>
          <a:xfrm>
            <a:off x="4123283" y="157163"/>
            <a:ext cx="115014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照明与疏散安全</a:t>
            </a:r>
            <a:endParaRPr/>
          </a:p>
        </p:txBody>
      </p:sp>
      <p:sp>
        <p:nvSpPr>
          <p:cNvPr id="44" name="el-1789439836344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· 照明系统</a:t>
            </a:r>
            <a:endParaRPr/>
          </a:p>
        </p:txBody>
      </p:sp>
      <p:sp>
        <p:nvSpPr>
          <p:cNvPr id="45" name="el-1789439836351-31"/>
          <p:cNvSpPr txBox="1"/>
          <p:nvPr/>
        </p:nvSpPr>
        <p:spPr>
          <a:xfrm>
            <a:off x="787598" y="1314896"/>
            <a:ext cx="122515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疏散照明标志灯</a:t>
            </a:r>
            <a:endParaRPr/>
          </a:p>
        </p:txBody>
      </p:sp>
      <p:sp>
        <p:nvSpPr>
          <p:cNvPr id="46" name="el-1789439836351-32"/>
          <p:cNvSpPr txBox="1"/>
          <p:nvPr/>
        </p:nvSpPr>
        <p:spPr>
          <a:xfrm>
            <a:off x="862965" y="1572071"/>
            <a:ext cx="1074420" cy="1656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指示疏散方向路径</a:t>
            </a:r>
            <a:endParaRPr/>
          </a:p>
        </p:txBody>
      </p:sp>
      <p:sp>
        <p:nvSpPr>
          <p:cNvPr id="47" name="el-1789439836351-33"/>
          <p:cNvSpPr txBox="1"/>
          <p:nvPr/>
        </p:nvSpPr>
        <p:spPr>
          <a:xfrm>
            <a:off x="2902148" y="1314896"/>
            <a:ext cx="122515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疏散照明指示灯</a:t>
            </a:r>
            <a:endParaRPr/>
          </a:p>
        </p:txBody>
      </p:sp>
      <p:sp>
        <p:nvSpPr>
          <p:cNvPr id="48" name="el-1789439836351-34"/>
          <p:cNvSpPr txBox="1"/>
          <p:nvPr/>
        </p:nvSpPr>
        <p:spPr>
          <a:xfrm>
            <a:off x="3034665" y="1572071"/>
            <a:ext cx="960120" cy="1656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标识出入口位置</a:t>
            </a:r>
            <a:endParaRPr/>
          </a:p>
        </p:txBody>
      </p:sp>
      <p:sp>
        <p:nvSpPr>
          <p:cNvPr id="49" name="el-1789439836351-35"/>
          <p:cNvSpPr txBox="1"/>
          <p:nvPr/>
        </p:nvSpPr>
        <p:spPr>
          <a:xfrm>
            <a:off x="5163145" y="1314896"/>
            <a:ext cx="93225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备用照明灯</a:t>
            </a:r>
            <a:endParaRPr/>
          </a:p>
        </p:txBody>
      </p:sp>
      <p:sp>
        <p:nvSpPr>
          <p:cNvPr id="50" name="el-1789439836352-36"/>
          <p:cNvSpPr txBox="1"/>
          <p:nvPr/>
        </p:nvSpPr>
        <p:spPr>
          <a:xfrm>
            <a:off x="5092065" y="1572071"/>
            <a:ext cx="1074420" cy="1656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保证工作持续进行</a:t>
            </a:r>
            <a:endParaRPr/>
          </a:p>
        </p:txBody>
      </p:sp>
      <p:sp>
        <p:nvSpPr>
          <p:cNvPr id="51" name="el-1789439836352-37"/>
          <p:cNvSpPr txBox="1"/>
          <p:nvPr/>
        </p:nvSpPr>
        <p:spPr>
          <a:xfrm>
            <a:off x="7277695" y="1314896"/>
            <a:ext cx="93225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安全照明灯</a:t>
            </a:r>
            <a:endParaRPr/>
          </a:p>
        </p:txBody>
      </p:sp>
      <p:sp>
        <p:nvSpPr>
          <p:cNvPr id="52" name="el-1789439836352-38"/>
          <p:cNvSpPr txBox="1"/>
          <p:nvPr/>
        </p:nvSpPr>
        <p:spPr>
          <a:xfrm>
            <a:off x="7206615" y="1572071"/>
            <a:ext cx="1074420" cy="1656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保障人员安全撤离</a:t>
            </a:r>
            <a:endParaRPr/>
          </a:p>
        </p:txBody>
      </p:sp>
      <p:sp>
        <p:nvSpPr>
          <p:cNvPr id="53" name="el-1789439836350-28"/>
          <p:cNvSpPr txBox="1"/>
          <p:nvPr/>
        </p:nvSpPr>
        <p:spPr>
          <a:xfrm>
            <a:off x="985838" y="2216348"/>
            <a:ext cx="138588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照明与疏散设计要点</a:t>
            </a:r>
            <a:endParaRPr/>
          </a:p>
        </p:txBody>
      </p:sp>
      <p:sp>
        <p:nvSpPr>
          <p:cNvPr id="54" name="el-1789439836359-48"/>
          <p:cNvSpPr txBox="1"/>
          <p:nvPr/>
        </p:nvSpPr>
        <p:spPr>
          <a:xfrm>
            <a:off x="864394" y="2680692"/>
            <a:ext cx="369046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战时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应急照明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利用平时应急照明，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功能一致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但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供电保证时间不同</a:t>
            </a:r>
            <a:endParaRPr/>
          </a:p>
        </p:txBody>
      </p:sp>
      <p:sp>
        <p:nvSpPr>
          <p:cNvPr id="55" name="el-1789439836360-49"/>
          <p:cNvSpPr txBox="1"/>
          <p:nvPr/>
        </p:nvSpPr>
        <p:spPr>
          <a:xfrm>
            <a:off x="864394" y="3072817"/>
            <a:ext cx="266176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主要出入口通道照明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必须由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人防内部电源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保证</a:t>
            </a:r>
            <a:endParaRPr/>
          </a:p>
        </p:txBody>
      </p:sp>
      <p:sp>
        <p:nvSpPr>
          <p:cNvPr id="56" name="el-1789439836360-50"/>
          <p:cNvSpPr txBox="1"/>
          <p:nvPr/>
        </p:nvSpPr>
        <p:spPr>
          <a:xfrm>
            <a:off x="864394" y="3464942"/>
            <a:ext cx="279034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非防护区照明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设置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短路保护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防止影响防护区照明</a:t>
            </a:r>
            <a:endParaRPr/>
          </a:p>
        </p:txBody>
      </p:sp>
      <p:sp>
        <p:nvSpPr>
          <p:cNvPr id="57" name="el-1789439836351-29"/>
          <p:cNvSpPr txBox="1"/>
          <p:nvPr/>
        </p:nvSpPr>
        <p:spPr>
          <a:xfrm>
            <a:off x="985838" y="4189251"/>
            <a:ext cx="176164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内部电源</a:t>
            </a: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保障主要出入口照明</a:t>
            </a:r>
            <a:endParaRPr/>
          </a:p>
        </p:txBody>
      </p:sp>
      <p:sp>
        <p:nvSpPr>
          <p:cNvPr id="58" name="el-1789439836351-30"/>
          <p:cNvSpPr txBox="1"/>
          <p:nvPr/>
        </p:nvSpPr>
        <p:spPr>
          <a:xfrm>
            <a:off x="5229225" y="4189251"/>
            <a:ext cx="189023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短路保护</a:t>
            </a: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隔离非防护区故障影响</a:t>
            </a:r>
            <a:endParaRPr/>
          </a:p>
        </p:txBody>
      </p:sp>
      <p:sp>
        <p:nvSpPr>
          <p:cNvPr id="59" name="el-1789439836344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60" name="el-1789439836343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第五章 照明系统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61" name="el-1789439836345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el-1789439836345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75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6255-2"/>
          <p:cNvSpPr txBox="1"/>
          <p:nvPr/>
        </p:nvSpPr>
        <p:spPr>
          <a:xfrm>
            <a:off x="5705289" y="2571750"/>
            <a:ext cx="3438711" cy="2857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0" spc="-900">
                <a:solidFill>
                  <a:srgbClr val="FFFFFF">
                    <a:alpha val="2700"/>
                  </a:srgbClr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/>
          </a:p>
        </p:txBody>
      </p:sp>
      <p:pic>
        <p:nvPicPr>
          <p:cNvPr id="3" name="el-1789439836341-4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4" name="el-1789439836257-8"/>
          <p:cNvCxnSpPr/>
          <p:nvPr/>
        </p:nvCxnSpPr>
        <p:spPr>
          <a:xfrm>
            <a:off x="738597" y="1285875"/>
            <a:ext cx="914" cy="2571750"/>
          </a:xfrm>
          <a:prstGeom prst="line">
            <a:avLst/>
          </a:prstGeom>
          <a:ln w="14288" cap="flat">
            <a:solidFill>
              <a:srgbClr val="D6452D">
                <a:alpha val="16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439836257-9"/>
          <p:cNvCxnSpPr/>
          <p:nvPr/>
        </p:nvCxnSpPr>
        <p:spPr>
          <a:xfrm>
            <a:off x="8419579" y="1285875"/>
            <a:ext cx="914" cy="2571750"/>
          </a:xfrm>
          <a:prstGeom prst="line">
            <a:avLst/>
          </a:prstGeom>
          <a:ln w="14288" cap="flat">
            <a:solidFill>
              <a:srgbClr val="D6452D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439836259-14"/>
          <p:cNvSpPr/>
          <p:nvPr/>
        </p:nvSpPr>
        <p:spPr>
          <a:xfrm rot="599999">
            <a:off x="7286625" y="3500438"/>
            <a:ext cx="1714500" cy="1714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0716" algn="in">
            <a:solidFill>
              <a:srgbClr val="D6452D">
                <a:alpha val="1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9439836259-15"/>
          <p:cNvSpPr/>
          <p:nvPr/>
        </p:nvSpPr>
        <p:spPr>
          <a:xfrm rot="-480000">
            <a:off x="-89458" y="343461"/>
            <a:ext cx="1017186" cy="1214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813" y="0"/>
                </a:moveTo>
                <a:lnTo>
                  <a:pt x="100196" y="0"/>
                </a:lnTo>
                <a:lnTo>
                  <a:pt x="10019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FFFFFF">
                <a:alpha val="7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9439836261-16"/>
          <p:cNvSpPr/>
          <p:nvPr/>
        </p:nvSpPr>
        <p:spPr>
          <a:xfrm>
            <a:off x="7475265" y="4143375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100000" y="85000"/>
                </a:lnTo>
                <a:cubicBezTo>
                  <a:pt x="100000" y="93284"/>
                  <a:pt x="93284" y="100000"/>
                  <a:pt x="85000" y="100000"/>
                </a:cubicBezTo>
                <a:lnTo>
                  <a:pt x="15000" y="100000"/>
                </a:lnTo>
                <a:cubicBezTo>
                  <a:pt x="6716" y="100000"/>
                  <a:pt x="0" y="93284"/>
                  <a:pt x="0" y="85000"/>
                </a:cubicBezTo>
                <a:lnTo>
                  <a:pt x="0" y="0"/>
                </a:lnTo>
              </a:path>
            </a:pathLst>
          </a:custGeom>
          <a:noFill/>
          <a:ln w="21431" algn="in">
            <a:solidFill>
              <a:srgbClr val="D6452D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9439836261-17"/>
          <p:cNvSpPr/>
          <p:nvPr/>
        </p:nvSpPr>
        <p:spPr>
          <a:xfrm>
            <a:off x="7353821" y="4000500"/>
            <a:ext cx="8572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6261-18"/>
          <p:cNvSpPr/>
          <p:nvPr/>
        </p:nvSpPr>
        <p:spPr>
          <a:xfrm>
            <a:off x="7753871" y="4000500"/>
            <a:ext cx="14288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9439836255-3"/>
          <p:cNvCxnSpPr/>
          <p:nvPr/>
        </p:nvCxnSpPr>
        <p:spPr>
          <a:xfrm>
            <a:off x="267891" y="185738"/>
            <a:ext cx="914" cy="1930375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6255-5"/>
          <p:cNvSpPr/>
          <p:nvPr/>
        </p:nvSpPr>
        <p:spPr>
          <a:xfrm>
            <a:off x="0" y="2116113"/>
            <a:ext cx="8858250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817" y="0"/>
                </a:lnTo>
                <a:lnTo>
                  <a:pt x="98933" y="227"/>
                </a:lnTo>
                <a:lnTo>
                  <a:pt x="99048" y="955"/>
                </a:lnTo>
                <a:lnTo>
                  <a:pt x="99160" y="2136"/>
                </a:lnTo>
                <a:lnTo>
                  <a:pt x="99270" y="3818"/>
                </a:lnTo>
                <a:lnTo>
                  <a:pt x="99375" y="5909"/>
                </a:lnTo>
                <a:lnTo>
                  <a:pt x="99474" y="8409"/>
                </a:lnTo>
                <a:lnTo>
                  <a:pt x="99568" y="11364"/>
                </a:lnTo>
                <a:lnTo>
                  <a:pt x="99654" y="14636"/>
                </a:lnTo>
                <a:lnTo>
                  <a:pt x="99731" y="18273"/>
                </a:lnTo>
                <a:lnTo>
                  <a:pt x="99801" y="22227"/>
                </a:lnTo>
                <a:lnTo>
                  <a:pt x="99860" y="26409"/>
                </a:lnTo>
                <a:lnTo>
                  <a:pt x="99910" y="30864"/>
                </a:lnTo>
                <a:lnTo>
                  <a:pt x="99949" y="35500"/>
                </a:lnTo>
                <a:lnTo>
                  <a:pt x="99977" y="40227"/>
                </a:lnTo>
                <a:lnTo>
                  <a:pt x="99995" y="45091"/>
                </a:lnTo>
                <a:lnTo>
                  <a:pt x="100000" y="50000"/>
                </a:lnTo>
                <a:lnTo>
                  <a:pt x="99995" y="54909"/>
                </a:lnTo>
                <a:lnTo>
                  <a:pt x="99977" y="59773"/>
                </a:lnTo>
                <a:lnTo>
                  <a:pt x="99949" y="64500"/>
                </a:lnTo>
                <a:lnTo>
                  <a:pt x="99910" y="69136"/>
                </a:lnTo>
                <a:lnTo>
                  <a:pt x="99860" y="73591"/>
                </a:lnTo>
                <a:lnTo>
                  <a:pt x="99801" y="77773"/>
                </a:lnTo>
                <a:lnTo>
                  <a:pt x="99731" y="81727"/>
                </a:lnTo>
                <a:lnTo>
                  <a:pt x="99654" y="85364"/>
                </a:lnTo>
                <a:lnTo>
                  <a:pt x="99568" y="88636"/>
                </a:lnTo>
                <a:lnTo>
                  <a:pt x="99474" y="91591"/>
                </a:lnTo>
                <a:lnTo>
                  <a:pt x="99375" y="94091"/>
                </a:lnTo>
                <a:lnTo>
                  <a:pt x="99270" y="96182"/>
                </a:lnTo>
                <a:lnTo>
                  <a:pt x="99160" y="97864"/>
                </a:lnTo>
                <a:lnTo>
                  <a:pt x="99048" y="99045"/>
                </a:lnTo>
                <a:lnTo>
                  <a:pt x="98933" y="99773"/>
                </a:lnTo>
                <a:lnTo>
                  <a:pt x="9881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2000"/>
            </a:srgbClr>
          </a:solidFill>
          <a:ln w="7144" algn="in">
            <a:solidFill>
              <a:srgbClr val="FFFFFF">
                <a:alpha val="14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9439836256-6"/>
          <p:cNvCxnSpPr/>
          <p:nvPr/>
        </p:nvCxnSpPr>
        <p:spPr>
          <a:xfrm>
            <a:off x="-285750" y="1955378"/>
            <a:ext cx="9144000" cy="914"/>
          </a:xfrm>
          <a:prstGeom prst="line">
            <a:avLst/>
          </a:prstGeom>
          <a:ln w="7144" cap="flat">
            <a:solidFill>
              <a:srgbClr val="D6452D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9439836365-51"/>
          <p:cNvSpPr/>
          <p:nvPr/>
        </p:nvSpPr>
        <p:spPr>
          <a:xfrm>
            <a:off x="-282625" y="2048247"/>
            <a:ext cx="93762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700" y="29455"/>
                </a:moveTo>
                <a:lnTo>
                  <a:pt x="85700" y="29455"/>
                </a:lnTo>
                <a:cubicBezTo>
                  <a:pt x="89433" y="28606"/>
                  <a:pt x="92433" y="26879"/>
                  <a:pt x="94700" y="24273"/>
                </a:cubicBezTo>
                <a:lnTo>
                  <a:pt x="94700" y="24273"/>
                </a:lnTo>
                <a:lnTo>
                  <a:pt x="94700" y="24273"/>
                </a:lnTo>
                <a:cubicBezTo>
                  <a:pt x="97033" y="21667"/>
                  <a:pt x="98267" y="18545"/>
                  <a:pt x="98400" y="14909"/>
                </a:cubicBezTo>
                <a:lnTo>
                  <a:pt x="98400" y="14909"/>
                </a:lnTo>
                <a:cubicBezTo>
                  <a:pt x="98267" y="10667"/>
                  <a:pt x="96700" y="7121"/>
                  <a:pt x="93700" y="4273"/>
                </a:cubicBezTo>
                <a:lnTo>
                  <a:pt x="93700" y="4273"/>
                </a:lnTo>
                <a:cubicBezTo>
                  <a:pt x="90567" y="1545"/>
                  <a:pt x="86667" y="121"/>
                  <a:pt x="82000" y="0"/>
                </a:cubicBezTo>
                <a:lnTo>
                  <a:pt x="82000" y="0"/>
                </a:lnTo>
                <a:cubicBezTo>
                  <a:pt x="77533" y="121"/>
                  <a:pt x="73700" y="1545"/>
                  <a:pt x="70500" y="4273"/>
                </a:cubicBezTo>
                <a:lnTo>
                  <a:pt x="70500" y="4273"/>
                </a:lnTo>
                <a:cubicBezTo>
                  <a:pt x="67500" y="6879"/>
                  <a:pt x="65867" y="10242"/>
                  <a:pt x="65600" y="14364"/>
                </a:cubicBezTo>
                <a:lnTo>
                  <a:pt x="65600" y="14364"/>
                </a:lnTo>
                <a:lnTo>
                  <a:pt x="27900" y="28182"/>
                </a:lnTo>
                <a:cubicBezTo>
                  <a:pt x="24900" y="25455"/>
                  <a:pt x="21067" y="24030"/>
                  <a:pt x="16400" y="23909"/>
                </a:cubicBezTo>
                <a:lnTo>
                  <a:pt x="16400" y="23909"/>
                </a:lnTo>
                <a:cubicBezTo>
                  <a:pt x="11733" y="24030"/>
                  <a:pt x="7833" y="25455"/>
                  <a:pt x="4700" y="28182"/>
                </a:cubicBezTo>
                <a:lnTo>
                  <a:pt x="4700" y="28182"/>
                </a:lnTo>
                <a:cubicBezTo>
                  <a:pt x="1700" y="31030"/>
                  <a:pt x="133" y="34576"/>
                  <a:pt x="0" y="38818"/>
                </a:cubicBezTo>
                <a:lnTo>
                  <a:pt x="0" y="38818"/>
                </a:lnTo>
                <a:cubicBezTo>
                  <a:pt x="133" y="43000"/>
                  <a:pt x="1700" y="46515"/>
                  <a:pt x="4700" y="49364"/>
                </a:cubicBezTo>
                <a:lnTo>
                  <a:pt x="4700" y="49364"/>
                </a:lnTo>
                <a:cubicBezTo>
                  <a:pt x="7833" y="52152"/>
                  <a:pt x="11733" y="53606"/>
                  <a:pt x="16400" y="53727"/>
                </a:cubicBezTo>
                <a:lnTo>
                  <a:pt x="16400" y="53727"/>
                </a:lnTo>
                <a:cubicBezTo>
                  <a:pt x="18867" y="53727"/>
                  <a:pt x="21200" y="53212"/>
                  <a:pt x="23400" y="52182"/>
                </a:cubicBezTo>
                <a:lnTo>
                  <a:pt x="23400" y="52182"/>
                </a:lnTo>
                <a:lnTo>
                  <a:pt x="53300" y="76091"/>
                </a:lnTo>
                <a:cubicBezTo>
                  <a:pt x="52767" y="77424"/>
                  <a:pt x="52500" y="78909"/>
                  <a:pt x="52500" y="80545"/>
                </a:cubicBezTo>
                <a:lnTo>
                  <a:pt x="52500" y="80545"/>
                </a:lnTo>
                <a:cubicBezTo>
                  <a:pt x="52633" y="84788"/>
                  <a:pt x="54200" y="88333"/>
                  <a:pt x="57200" y="91182"/>
                </a:cubicBezTo>
                <a:lnTo>
                  <a:pt x="57200" y="91182"/>
                </a:lnTo>
                <a:cubicBezTo>
                  <a:pt x="60333" y="93909"/>
                  <a:pt x="64233" y="95333"/>
                  <a:pt x="68900" y="95455"/>
                </a:cubicBezTo>
                <a:lnTo>
                  <a:pt x="68900" y="95455"/>
                </a:lnTo>
                <a:cubicBezTo>
                  <a:pt x="73567" y="95333"/>
                  <a:pt x="77467" y="93909"/>
                  <a:pt x="80600" y="91182"/>
                </a:cubicBezTo>
                <a:lnTo>
                  <a:pt x="80600" y="91182"/>
                </a:lnTo>
                <a:cubicBezTo>
                  <a:pt x="83600" y="88333"/>
                  <a:pt x="85167" y="84788"/>
                  <a:pt x="85300" y="80545"/>
                </a:cubicBezTo>
                <a:lnTo>
                  <a:pt x="85300" y="80545"/>
                </a:lnTo>
                <a:cubicBezTo>
                  <a:pt x="85033" y="75212"/>
                  <a:pt x="82633" y="71121"/>
                  <a:pt x="78100" y="68273"/>
                </a:cubicBezTo>
                <a:lnTo>
                  <a:pt x="78100" y="68273"/>
                </a:lnTo>
                <a:lnTo>
                  <a:pt x="85700" y="29455"/>
                </a:lnTo>
                <a:moveTo>
                  <a:pt x="32000" y="43273"/>
                </a:moveTo>
                <a:lnTo>
                  <a:pt x="32000" y="43273"/>
                </a:lnTo>
                <a:cubicBezTo>
                  <a:pt x="32533" y="42000"/>
                  <a:pt x="32800" y="40697"/>
                  <a:pt x="32800" y="39364"/>
                </a:cubicBezTo>
                <a:lnTo>
                  <a:pt x="32800" y="39364"/>
                </a:lnTo>
                <a:lnTo>
                  <a:pt x="70500" y="25545"/>
                </a:lnTo>
                <a:cubicBezTo>
                  <a:pt x="71233" y="26152"/>
                  <a:pt x="72000" y="26758"/>
                  <a:pt x="72800" y="27364"/>
                </a:cubicBezTo>
                <a:lnTo>
                  <a:pt x="72800" y="27364"/>
                </a:lnTo>
                <a:lnTo>
                  <a:pt x="65200" y="66000"/>
                </a:lnTo>
                <a:cubicBezTo>
                  <a:pt x="64000" y="66242"/>
                  <a:pt x="62900" y="66606"/>
                  <a:pt x="61900" y="67091"/>
                </a:cubicBezTo>
                <a:lnTo>
                  <a:pt x="61900" y="67091"/>
                </a:lnTo>
                <a:lnTo>
                  <a:pt x="32000" y="4327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9439836258-13"/>
          <p:cNvCxnSpPr/>
          <p:nvPr/>
        </p:nvCxnSpPr>
        <p:spPr>
          <a:xfrm>
            <a:off x="3026494" y="4439171"/>
            <a:ext cx="3091011" cy="914"/>
          </a:xfrm>
          <a:prstGeom prst="line">
            <a:avLst/>
          </a:prstGeom>
          <a:ln w="14288" cap="flat">
            <a:solidFill>
              <a:srgbClr val="D6452D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439836263-19"/>
          <p:cNvSpPr/>
          <p:nvPr/>
        </p:nvSpPr>
        <p:spPr>
          <a:xfrm>
            <a:off x="3736181" y="5104209"/>
            <a:ext cx="457200" cy="21431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6264-20"/>
          <p:cNvSpPr/>
          <p:nvPr/>
        </p:nvSpPr>
        <p:spPr>
          <a:xfrm>
            <a:off x="4279106" y="5086350"/>
            <a:ext cx="57150" cy="571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6264-21"/>
          <p:cNvSpPr/>
          <p:nvPr/>
        </p:nvSpPr>
        <p:spPr>
          <a:xfrm>
            <a:off x="4421981" y="5107781"/>
            <a:ext cx="300038" cy="14288"/>
          </a:xfrm>
          <a:prstGeom prst="roundRect">
            <a:avLst>
              <a:gd name="adj" fmla="val 50000"/>
            </a:avLst>
          </a:prstGeom>
          <a:solidFill>
            <a:srgbClr val="FFFFFF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6265-22"/>
          <p:cNvSpPr/>
          <p:nvPr/>
        </p:nvSpPr>
        <p:spPr>
          <a:xfrm>
            <a:off x="4807744" y="5086350"/>
            <a:ext cx="57150" cy="571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6265-23"/>
          <p:cNvSpPr/>
          <p:nvPr/>
        </p:nvSpPr>
        <p:spPr>
          <a:xfrm>
            <a:off x="4950619" y="5104209"/>
            <a:ext cx="457200" cy="21431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6254-1"/>
          <p:cNvSpPr txBox="1"/>
          <p:nvPr/>
        </p:nvSpPr>
        <p:spPr>
          <a:xfrm>
            <a:off x="378619" y="178594"/>
            <a:ext cx="902255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45">
                <a:solidFill>
                  <a:srgbClr val="FFFFFF">
                    <a:alpha val="45000"/>
                  </a:srgbClr>
                </a:solidFill>
                <a:latin typeface="Microsoft YaHei"/>
                <a:ea typeface="Microsoft YaHei"/>
                <a:cs typeface="Microsoft YaHei"/>
              </a:rPr>
              <a:t>图集编号 </a:t>
            </a:r>
            <a:r>
              <a:rPr b="1" sz="780" spc="45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</a:t>
            </a:r>
            <a:endParaRPr/>
          </a:p>
        </p:txBody>
      </p:sp>
      <p:sp>
        <p:nvSpPr>
          <p:cNvPr id="22" name="el-1789439836255-4"/>
          <p:cNvSpPr txBox="1"/>
          <p:nvPr/>
        </p:nvSpPr>
        <p:spPr>
          <a:xfrm>
            <a:off x="-150019" y="2158975"/>
            <a:ext cx="9162431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84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第六章 · 接地系统</a:t>
            </a:r>
            <a:endParaRPr/>
          </a:p>
        </p:txBody>
      </p:sp>
      <p:sp>
        <p:nvSpPr>
          <p:cNvPr id="23" name="el-1789439836256-7"/>
          <p:cNvSpPr txBox="1"/>
          <p:nvPr/>
        </p:nvSpPr>
        <p:spPr>
          <a:xfrm>
            <a:off x="-107156" y="2030388"/>
            <a:ext cx="91365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人防电气 · 接地</a:t>
            </a:r>
            <a:endParaRPr/>
          </a:p>
        </p:txBody>
      </p:sp>
      <p:sp>
        <p:nvSpPr>
          <p:cNvPr id="24" name="el-1789439836257-10"/>
          <p:cNvSpPr txBox="1"/>
          <p:nvPr/>
        </p:nvSpPr>
        <p:spPr>
          <a:xfrm>
            <a:off x="3777704" y="2351856"/>
            <a:ext cx="3407279" cy="1357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80" spc="-337">
                <a:gradFill rotWithShape="1">
                  <a:gsLst>
                    <a:gs pos="0">
                      <a:srgbClr val="E85A3A"/>
                    </a:gs>
                    <a:gs pos="100000">
                      <a:srgbClr val="B3321E"/>
                    </a:gs>
                  </a:gsLst>
                  <a:lin ang="3300000" scaled="0"/>
                </a:gradFill>
                <a:latin typeface="Microsoft YaHei"/>
                <a:ea typeface="Microsoft YaHei"/>
                <a:cs typeface="Microsoft YaHei"/>
              </a:rPr>
              <a:t>06</a:t>
            </a:r>
            <a:endParaRPr/>
          </a:p>
        </p:txBody>
      </p:sp>
      <p:sp>
        <p:nvSpPr>
          <p:cNvPr id="25" name="el-1789439836258-11"/>
          <p:cNvSpPr txBox="1"/>
          <p:nvPr/>
        </p:nvSpPr>
        <p:spPr>
          <a:xfrm>
            <a:off x="2618443" y="3823469"/>
            <a:ext cx="3907113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150" spc="169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第六章 接地系统</a:t>
            </a:r>
            <a:endParaRPr/>
          </a:p>
        </p:txBody>
      </p:sp>
      <p:sp>
        <p:nvSpPr>
          <p:cNvPr id="26" name="el-1789439836258-12"/>
          <p:cNvSpPr txBox="1"/>
          <p:nvPr/>
        </p:nvSpPr>
        <p:spPr>
          <a:xfrm>
            <a:off x="1767444" y="4574902"/>
            <a:ext cx="5609112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80" spc="23">
                <a:solidFill>
                  <a:srgbClr val="FFFFFF">
                    <a:alpha val="72000"/>
                  </a:srgbClr>
                </a:solidFill>
                <a:latin typeface="Microsoft YaHei"/>
                <a:ea typeface="Microsoft YaHei"/>
                <a:cs typeface="Microsoft YaHei"/>
              </a:rPr>
              <a:t>本章讲解TN-S/TN-C-S接地系统、等电位连接、结构钢筋接地网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659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6598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6600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6601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6602-13"/>
          <p:cNvSpPr/>
          <p:nvPr/>
        </p:nvSpPr>
        <p:spPr>
          <a:xfrm>
            <a:off x="400050" y="994097"/>
            <a:ext cx="8343900" cy="6750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4"/>
                </a:lnTo>
                <a:lnTo>
                  <a:pt x="99725" y="85"/>
                </a:lnTo>
                <a:lnTo>
                  <a:pt x="99757" y="183"/>
                </a:lnTo>
                <a:lnTo>
                  <a:pt x="99789" y="324"/>
                </a:lnTo>
                <a:lnTo>
                  <a:pt x="99818" y="493"/>
                </a:lnTo>
                <a:lnTo>
                  <a:pt x="99848" y="718"/>
                </a:lnTo>
                <a:lnTo>
                  <a:pt x="99874" y="958"/>
                </a:lnTo>
                <a:lnTo>
                  <a:pt x="99900" y="1239"/>
                </a:lnTo>
                <a:lnTo>
                  <a:pt x="99922" y="1549"/>
                </a:lnTo>
                <a:lnTo>
                  <a:pt x="99942" y="1873"/>
                </a:lnTo>
                <a:lnTo>
                  <a:pt x="99960" y="2239"/>
                </a:lnTo>
                <a:lnTo>
                  <a:pt x="99974" y="2606"/>
                </a:lnTo>
                <a:lnTo>
                  <a:pt x="99985" y="3000"/>
                </a:lnTo>
                <a:lnTo>
                  <a:pt x="99993" y="3394"/>
                </a:lnTo>
                <a:lnTo>
                  <a:pt x="99999" y="3817"/>
                </a:lnTo>
                <a:lnTo>
                  <a:pt x="100000" y="4225"/>
                </a:lnTo>
                <a:lnTo>
                  <a:pt x="100000" y="95775"/>
                </a:lnTo>
                <a:lnTo>
                  <a:pt x="99999" y="96183"/>
                </a:lnTo>
                <a:lnTo>
                  <a:pt x="99993" y="96606"/>
                </a:lnTo>
                <a:lnTo>
                  <a:pt x="99985" y="97000"/>
                </a:lnTo>
                <a:lnTo>
                  <a:pt x="99974" y="97394"/>
                </a:lnTo>
                <a:lnTo>
                  <a:pt x="99960" y="97761"/>
                </a:lnTo>
                <a:lnTo>
                  <a:pt x="99942" y="98127"/>
                </a:lnTo>
                <a:lnTo>
                  <a:pt x="99922" y="98451"/>
                </a:lnTo>
                <a:lnTo>
                  <a:pt x="99900" y="98761"/>
                </a:lnTo>
                <a:lnTo>
                  <a:pt x="99874" y="99042"/>
                </a:lnTo>
                <a:lnTo>
                  <a:pt x="99848" y="99282"/>
                </a:lnTo>
                <a:lnTo>
                  <a:pt x="99818" y="99507"/>
                </a:lnTo>
                <a:lnTo>
                  <a:pt x="99789" y="99676"/>
                </a:lnTo>
                <a:lnTo>
                  <a:pt x="99757" y="99817"/>
                </a:lnTo>
                <a:lnTo>
                  <a:pt x="99725" y="99915"/>
                </a:lnTo>
                <a:lnTo>
                  <a:pt x="99691" y="9998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6"/>
                </a:lnTo>
                <a:lnTo>
                  <a:pt x="275" y="99915"/>
                </a:lnTo>
                <a:lnTo>
                  <a:pt x="243" y="99817"/>
                </a:lnTo>
                <a:lnTo>
                  <a:pt x="211" y="99676"/>
                </a:lnTo>
                <a:lnTo>
                  <a:pt x="182" y="99507"/>
                </a:lnTo>
                <a:lnTo>
                  <a:pt x="152" y="99282"/>
                </a:lnTo>
                <a:lnTo>
                  <a:pt x="126" y="99042"/>
                </a:lnTo>
                <a:lnTo>
                  <a:pt x="100" y="98761"/>
                </a:lnTo>
                <a:lnTo>
                  <a:pt x="78" y="98451"/>
                </a:lnTo>
                <a:lnTo>
                  <a:pt x="58" y="98127"/>
                </a:lnTo>
                <a:lnTo>
                  <a:pt x="40" y="97761"/>
                </a:lnTo>
                <a:lnTo>
                  <a:pt x="26" y="97394"/>
                </a:lnTo>
                <a:lnTo>
                  <a:pt x="15" y="97000"/>
                </a:lnTo>
                <a:lnTo>
                  <a:pt x="7" y="96606"/>
                </a:lnTo>
                <a:lnTo>
                  <a:pt x="1" y="96183"/>
                </a:lnTo>
                <a:lnTo>
                  <a:pt x="0" y="95775"/>
                </a:lnTo>
                <a:lnTo>
                  <a:pt x="0" y="4225"/>
                </a:lnTo>
                <a:lnTo>
                  <a:pt x="1" y="3817"/>
                </a:lnTo>
                <a:lnTo>
                  <a:pt x="7" y="3394"/>
                </a:lnTo>
                <a:lnTo>
                  <a:pt x="15" y="3000"/>
                </a:lnTo>
                <a:lnTo>
                  <a:pt x="26" y="2606"/>
                </a:lnTo>
                <a:lnTo>
                  <a:pt x="40" y="2239"/>
                </a:lnTo>
                <a:lnTo>
                  <a:pt x="58" y="1873"/>
                </a:lnTo>
                <a:lnTo>
                  <a:pt x="78" y="1549"/>
                </a:lnTo>
                <a:lnTo>
                  <a:pt x="100" y="1239"/>
                </a:lnTo>
                <a:lnTo>
                  <a:pt x="126" y="958"/>
                </a:lnTo>
                <a:lnTo>
                  <a:pt x="152" y="718"/>
                </a:lnTo>
                <a:lnTo>
                  <a:pt x="182" y="493"/>
                </a:lnTo>
                <a:lnTo>
                  <a:pt x="211" y="324"/>
                </a:lnTo>
                <a:lnTo>
                  <a:pt x="243" y="183"/>
                </a:lnTo>
                <a:lnTo>
                  <a:pt x="275" y="85"/>
                </a:lnTo>
                <a:lnTo>
                  <a:pt x="309" y="1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6602-15"/>
          <p:cNvSpPr/>
          <p:nvPr/>
        </p:nvSpPr>
        <p:spPr>
          <a:xfrm>
            <a:off x="400050" y="994097"/>
            <a:ext cx="42863" cy="6750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0"/>
                </a:lnTo>
                <a:lnTo>
                  <a:pt x="53661" y="81"/>
                </a:lnTo>
                <a:lnTo>
                  <a:pt x="47314" y="182"/>
                </a:lnTo>
                <a:lnTo>
                  <a:pt x="41154" y="322"/>
                </a:lnTo>
                <a:lnTo>
                  <a:pt x="35240" y="500"/>
                </a:lnTo>
                <a:lnTo>
                  <a:pt x="29629" y="713"/>
                </a:lnTo>
                <a:lnTo>
                  <a:pt x="24374" y="961"/>
                </a:lnTo>
                <a:lnTo>
                  <a:pt x="19526" y="1240"/>
                </a:lnTo>
                <a:lnTo>
                  <a:pt x="15133" y="1548"/>
                </a:lnTo>
                <a:lnTo>
                  <a:pt x="11235" y="1881"/>
                </a:lnTo>
                <a:lnTo>
                  <a:pt x="7872" y="2237"/>
                </a:lnTo>
                <a:lnTo>
                  <a:pt x="5075" y="2613"/>
                </a:lnTo>
                <a:lnTo>
                  <a:pt x="2871" y="3004"/>
                </a:lnTo>
                <a:lnTo>
                  <a:pt x="1281" y="3407"/>
                </a:lnTo>
                <a:lnTo>
                  <a:pt x="321" y="3818"/>
                </a:lnTo>
                <a:lnTo>
                  <a:pt x="0" y="4233"/>
                </a:lnTo>
                <a:lnTo>
                  <a:pt x="0" y="95767"/>
                </a:lnTo>
                <a:lnTo>
                  <a:pt x="321" y="96182"/>
                </a:lnTo>
                <a:lnTo>
                  <a:pt x="1281" y="96593"/>
                </a:lnTo>
                <a:lnTo>
                  <a:pt x="2871" y="96996"/>
                </a:lnTo>
                <a:lnTo>
                  <a:pt x="5075" y="97387"/>
                </a:lnTo>
                <a:lnTo>
                  <a:pt x="7872" y="97763"/>
                </a:lnTo>
                <a:lnTo>
                  <a:pt x="11235" y="98119"/>
                </a:lnTo>
                <a:lnTo>
                  <a:pt x="15133" y="98452"/>
                </a:lnTo>
                <a:lnTo>
                  <a:pt x="19526" y="98760"/>
                </a:lnTo>
                <a:lnTo>
                  <a:pt x="24374" y="99039"/>
                </a:lnTo>
                <a:lnTo>
                  <a:pt x="29629" y="99287"/>
                </a:lnTo>
                <a:lnTo>
                  <a:pt x="35240" y="99500"/>
                </a:lnTo>
                <a:lnTo>
                  <a:pt x="41154" y="99678"/>
                </a:lnTo>
                <a:lnTo>
                  <a:pt x="47314" y="99818"/>
                </a:lnTo>
                <a:lnTo>
                  <a:pt x="53661" y="99919"/>
                </a:lnTo>
                <a:lnTo>
                  <a:pt x="60132" y="9998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767"/>
                </a:lnTo>
                <a:lnTo>
                  <a:pt x="100000" y="4233"/>
                </a:lnTo>
                <a:lnTo>
                  <a:pt x="100000" y="4233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6605-20"/>
          <p:cNvSpPr/>
          <p:nvPr/>
        </p:nvSpPr>
        <p:spPr>
          <a:xfrm>
            <a:off x="642938" y="1160190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6642-57"/>
          <p:cNvSpPr/>
          <p:nvPr/>
        </p:nvSpPr>
        <p:spPr>
          <a:xfrm>
            <a:off x="755412" y="1253047"/>
            <a:ext cx="117952" cy="1571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167" y="8529"/>
                </a:moveTo>
                <a:lnTo>
                  <a:pt x="85167" y="8529"/>
                </a:lnTo>
                <a:cubicBezTo>
                  <a:pt x="86778" y="5627"/>
                  <a:pt x="85889" y="3157"/>
                  <a:pt x="82500" y="1118"/>
                </a:cubicBezTo>
                <a:lnTo>
                  <a:pt x="82500" y="1118"/>
                </a:lnTo>
                <a:cubicBezTo>
                  <a:pt x="78722" y="-490"/>
                  <a:pt x="75139" y="-353"/>
                  <a:pt x="71750" y="1529"/>
                </a:cubicBezTo>
                <a:lnTo>
                  <a:pt x="71750" y="1529"/>
                </a:lnTo>
                <a:lnTo>
                  <a:pt x="3000" y="44000"/>
                </a:lnTo>
                <a:cubicBezTo>
                  <a:pt x="111" y="45882"/>
                  <a:pt x="-694" y="48098"/>
                  <a:pt x="583" y="50647"/>
                </a:cubicBezTo>
                <a:lnTo>
                  <a:pt x="583" y="50647"/>
                </a:lnTo>
                <a:cubicBezTo>
                  <a:pt x="2194" y="53157"/>
                  <a:pt x="4889" y="54471"/>
                  <a:pt x="8667" y="54588"/>
                </a:cubicBezTo>
                <a:lnTo>
                  <a:pt x="8667" y="54588"/>
                </a:lnTo>
                <a:lnTo>
                  <a:pt x="38667" y="54588"/>
                </a:lnTo>
                <a:lnTo>
                  <a:pt x="18000" y="88529"/>
                </a:lnTo>
                <a:cubicBezTo>
                  <a:pt x="16389" y="91431"/>
                  <a:pt x="17306" y="93902"/>
                  <a:pt x="20750" y="95941"/>
                </a:cubicBezTo>
                <a:lnTo>
                  <a:pt x="20750" y="95941"/>
                </a:lnTo>
                <a:cubicBezTo>
                  <a:pt x="24472" y="97588"/>
                  <a:pt x="28028" y="97451"/>
                  <a:pt x="31417" y="95529"/>
                </a:cubicBezTo>
                <a:lnTo>
                  <a:pt x="31417" y="95529"/>
                </a:lnTo>
                <a:lnTo>
                  <a:pt x="100167" y="53059"/>
                </a:lnTo>
                <a:cubicBezTo>
                  <a:pt x="103056" y="51176"/>
                  <a:pt x="103861" y="48980"/>
                  <a:pt x="102583" y="46471"/>
                </a:cubicBezTo>
                <a:lnTo>
                  <a:pt x="102583" y="46471"/>
                </a:lnTo>
                <a:cubicBezTo>
                  <a:pt x="101194" y="43922"/>
                  <a:pt x="98528" y="42588"/>
                  <a:pt x="94583" y="42471"/>
                </a:cubicBezTo>
                <a:lnTo>
                  <a:pt x="94583" y="42471"/>
                </a:lnTo>
                <a:lnTo>
                  <a:pt x="64750" y="42471"/>
                </a:lnTo>
                <a:lnTo>
                  <a:pt x="85167" y="852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6604-18"/>
          <p:cNvSpPr/>
          <p:nvPr/>
        </p:nvSpPr>
        <p:spPr>
          <a:xfrm>
            <a:off x="400050" y="1869207"/>
            <a:ext cx="4071938" cy="1858714"/>
          </a:xfrm>
          <a:prstGeom prst="roundRect">
            <a:avLst>
              <a:gd name="adj" fmla="val 205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6606-21"/>
          <p:cNvSpPr/>
          <p:nvPr/>
        </p:nvSpPr>
        <p:spPr>
          <a:xfrm>
            <a:off x="400050" y="1869207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6609-25"/>
          <p:cNvCxnSpPr/>
          <p:nvPr/>
        </p:nvCxnSpPr>
        <p:spPr>
          <a:xfrm>
            <a:off x="592931" y="2433563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6613-33"/>
          <p:cNvSpPr/>
          <p:nvPr/>
        </p:nvSpPr>
        <p:spPr>
          <a:xfrm>
            <a:off x="592931" y="2054944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6648-65"/>
          <p:cNvSpPr/>
          <p:nvPr/>
        </p:nvSpPr>
        <p:spPr>
          <a:xfrm>
            <a:off x="679549" y="2133526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583" y="19571"/>
                </a:moveTo>
                <a:lnTo>
                  <a:pt x="17583" y="19571"/>
                </a:lnTo>
                <a:cubicBezTo>
                  <a:pt x="20806" y="19333"/>
                  <a:pt x="22556" y="17833"/>
                  <a:pt x="22833" y="15071"/>
                </a:cubicBezTo>
                <a:lnTo>
                  <a:pt x="22833" y="15071"/>
                </a:lnTo>
                <a:cubicBezTo>
                  <a:pt x="22556" y="12310"/>
                  <a:pt x="20806" y="10810"/>
                  <a:pt x="17583" y="10571"/>
                </a:cubicBezTo>
                <a:lnTo>
                  <a:pt x="17583" y="10571"/>
                </a:lnTo>
                <a:cubicBezTo>
                  <a:pt x="14361" y="10810"/>
                  <a:pt x="12611" y="12310"/>
                  <a:pt x="12333" y="15071"/>
                </a:cubicBezTo>
                <a:lnTo>
                  <a:pt x="12333" y="15071"/>
                </a:lnTo>
                <a:cubicBezTo>
                  <a:pt x="12611" y="17833"/>
                  <a:pt x="14361" y="19333"/>
                  <a:pt x="17583" y="19571"/>
                </a:cubicBezTo>
                <a:lnTo>
                  <a:pt x="17583" y="19571"/>
                </a:lnTo>
                <a:moveTo>
                  <a:pt x="35167" y="15071"/>
                </a:moveTo>
                <a:lnTo>
                  <a:pt x="35167" y="15071"/>
                </a:lnTo>
                <a:cubicBezTo>
                  <a:pt x="35167" y="18214"/>
                  <a:pt x="34222" y="20976"/>
                  <a:pt x="32333" y="23357"/>
                </a:cubicBezTo>
                <a:lnTo>
                  <a:pt x="32333" y="23357"/>
                </a:lnTo>
                <a:lnTo>
                  <a:pt x="32333" y="23357"/>
                </a:lnTo>
                <a:cubicBezTo>
                  <a:pt x="30389" y="25881"/>
                  <a:pt x="27806" y="27690"/>
                  <a:pt x="24583" y="28786"/>
                </a:cubicBezTo>
                <a:lnTo>
                  <a:pt x="24583" y="28786"/>
                </a:lnTo>
                <a:lnTo>
                  <a:pt x="24583" y="45357"/>
                </a:lnTo>
                <a:cubicBezTo>
                  <a:pt x="28861" y="43262"/>
                  <a:pt x="33556" y="42214"/>
                  <a:pt x="38667" y="42214"/>
                </a:cubicBezTo>
                <a:lnTo>
                  <a:pt x="38667" y="42214"/>
                </a:lnTo>
                <a:lnTo>
                  <a:pt x="59750" y="42214"/>
                </a:lnTo>
                <a:cubicBezTo>
                  <a:pt x="63694" y="42071"/>
                  <a:pt x="67000" y="40881"/>
                  <a:pt x="69667" y="38643"/>
                </a:cubicBezTo>
                <a:lnTo>
                  <a:pt x="69667" y="38643"/>
                </a:lnTo>
                <a:cubicBezTo>
                  <a:pt x="72278" y="36357"/>
                  <a:pt x="73667" y="33524"/>
                  <a:pt x="73833" y="30143"/>
                </a:cubicBezTo>
                <a:lnTo>
                  <a:pt x="73833" y="30143"/>
                </a:lnTo>
                <a:lnTo>
                  <a:pt x="73833" y="28786"/>
                </a:lnTo>
                <a:cubicBezTo>
                  <a:pt x="70611" y="27690"/>
                  <a:pt x="68056" y="25881"/>
                  <a:pt x="66167" y="23357"/>
                </a:cubicBezTo>
                <a:lnTo>
                  <a:pt x="66167" y="23357"/>
                </a:lnTo>
                <a:cubicBezTo>
                  <a:pt x="64222" y="20976"/>
                  <a:pt x="63250" y="18214"/>
                  <a:pt x="63250" y="15071"/>
                </a:cubicBezTo>
                <a:lnTo>
                  <a:pt x="63250" y="15071"/>
                </a:lnTo>
                <a:cubicBezTo>
                  <a:pt x="63417" y="10786"/>
                  <a:pt x="65111" y="7214"/>
                  <a:pt x="68333" y="4357"/>
                </a:cubicBezTo>
                <a:lnTo>
                  <a:pt x="68333" y="4357"/>
                </a:lnTo>
                <a:cubicBezTo>
                  <a:pt x="71722" y="1595"/>
                  <a:pt x="75889" y="143"/>
                  <a:pt x="80833" y="0"/>
                </a:cubicBezTo>
                <a:lnTo>
                  <a:pt x="80833" y="0"/>
                </a:lnTo>
                <a:cubicBezTo>
                  <a:pt x="85833" y="143"/>
                  <a:pt x="90028" y="1595"/>
                  <a:pt x="93417" y="4357"/>
                </a:cubicBezTo>
                <a:lnTo>
                  <a:pt x="93417" y="4357"/>
                </a:lnTo>
                <a:cubicBezTo>
                  <a:pt x="96639" y="7214"/>
                  <a:pt x="98306" y="10786"/>
                  <a:pt x="98417" y="15071"/>
                </a:cubicBezTo>
                <a:lnTo>
                  <a:pt x="98417" y="15071"/>
                </a:lnTo>
                <a:cubicBezTo>
                  <a:pt x="98417" y="18214"/>
                  <a:pt x="97472" y="20976"/>
                  <a:pt x="95583" y="23357"/>
                </a:cubicBezTo>
                <a:lnTo>
                  <a:pt x="95583" y="23357"/>
                </a:lnTo>
                <a:cubicBezTo>
                  <a:pt x="93694" y="25881"/>
                  <a:pt x="91139" y="27690"/>
                  <a:pt x="87917" y="28786"/>
                </a:cubicBezTo>
                <a:lnTo>
                  <a:pt x="87917" y="28786"/>
                </a:lnTo>
                <a:lnTo>
                  <a:pt x="87917" y="30143"/>
                </a:lnTo>
                <a:cubicBezTo>
                  <a:pt x="87750" y="36905"/>
                  <a:pt x="85028" y="42619"/>
                  <a:pt x="79750" y="47286"/>
                </a:cubicBezTo>
                <a:lnTo>
                  <a:pt x="79750" y="47286"/>
                </a:lnTo>
                <a:cubicBezTo>
                  <a:pt x="74361" y="51810"/>
                  <a:pt x="67694" y="54119"/>
                  <a:pt x="59750" y="54214"/>
                </a:cubicBezTo>
                <a:lnTo>
                  <a:pt x="59750" y="54214"/>
                </a:lnTo>
                <a:lnTo>
                  <a:pt x="38667" y="54214"/>
                </a:lnTo>
                <a:cubicBezTo>
                  <a:pt x="34722" y="54357"/>
                  <a:pt x="31417" y="55548"/>
                  <a:pt x="28750" y="57786"/>
                </a:cubicBezTo>
                <a:lnTo>
                  <a:pt x="28750" y="57786"/>
                </a:lnTo>
                <a:cubicBezTo>
                  <a:pt x="26139" y="60071"/>
                  <a:pt x="24750" y="62905"/>
                  <a:pt x="24583" y="66286"/>
                </a:cubicBezTo>
                <a:lnTo>
                  <a:pt x="24583" y="66286"/>
                </a:lnTo>
                <a:lnTo>
                  <a:pt x="24583" y="67643"/>
                </a:lnTo>
                <a:cubicBezTo>
                  <a:pt x="27806" y="68738"/>
                  <a:pt x="30389" y="70548"/>
                  <a:pt x="32333" y="73071"/>
                </a:cubicBezTo>
                <a:lnTo>
                  <a:pt x="32333" y="73071"/>
                </a:lnTo>
                <a:cubicBezTo>
                  <a:pt x="34222" y="75452"/>
                  <a:pt x="35167" y="78214"/>
                  <a:pt x="35167" y="81357"/>
                </a:cubicBezTo>
                <a:lnTo>
                  <a:pt x="35167" y="81357"/>
                </a:lnTo>
                <a:cubicBezTo>
                  <a:pt x="35000" y="85643"/>
                  <a:pt x="33306" y="89214"/>
                  <a:pt x="30083" y="92071"/>
                </a:cubicBezTo>
                <a:lnTo>
                  <a:pt x="30083" y="92071"/>
                </a:lnTo>
                <a:cubicBezTo>
                  <a:pt x="26750" y="94833"/>
                  <a:pt x="22583" y="96286"/>
                  <a:pt x="17583" y="96429"/>
                </a:cubicBezTo>
                <a:lnTo>
                  <a:pt x="17583" y="96429"/>
                </a:lnTo>
                <a:cubicBezTo>
                  <a:pt x="12583" y="96286"/>
                  <a:pt x="8417" y="94833"/>
                  <a:pt x="5083" y="92071"/>
                </a:cubicBezTo>
                <a:lnTo>
                  <a:pt x="5083" y="92071"/>
                </a:lnTo>
                <a:cubicBezTo>
                  <a:pt x="1861" y="89214"/>
                  <a:pt x="167" y="85643"/>
                  <a:pt x="0" y="81357"/>
                </a:cubicBezTo>
                <a:lnTo>
                  <a:pt x="0" y="81357"/>
                </a:lnTo>
                <a:cubicBezTo>
                  <a:pt x="0" y="78214"/>
                  <a:pt x="944" y="75452"/>
                  <a:pt x="2833" y="73071"/>
                </a:cubicBezTo>
                <a:lnTo>
                  <a:pt x="2833" y="73071"/>
                </a:lnTo>
                <a:cubicBezTo>
                  <a:pt x="4778" y="70548"/>
                  <a:pt x="7361" y="68738"/>
                  <a:pt x="10583" y="67643"/>
                </a:cubicBezTo>
                <a:lnTo>
                  <a:pt x="10583" y="67643"/>
                </a:lnTo>
                <a:lnTo>
                  <a:pt x="10583" y="66286"/>
                </a:lnTo>
                <a:lnTo>
                  <a:pt x="10583" y="28786"/>
                </a:lnTo>
                <a:cubicBezTo>
                  <a:pt x="7361" y="27690"/>
                  <a:pt x="4778" y="25881"/>
                  <a:pt x="2833" y="23357"/>
                </a:cubicBezTo>
                <a:lnTo>
                  <a:pt x="2833" y="23357"/>
                </a:lnTo>
                <a:cubicBezTo>
                  <a:pt x="944" y="20976"/>
                  <a:pt x="0" y="18214"/>
                  <a:pt x="0" y="15071"/>
                </a:cubicBezTo>
                <a:lnTo>
                  <a:pt x="0" y="15071"/>
                </a:lnTo>
                <a:cubicBezTo>
                  <a:pt x="167" y="10786"/>
                  <a:pt x="1861" y="7214"/>
                  <a:pt x="5083" y="4357"/>
                </a:cubicBezTo>
                <a:lnTo>
                  <a:pt x="5083" y="4357"/>
                </a:lnTo>
                <a:cubicBezTo>
                  <a:pt x="8417" y="1595"/>
                  <a:pt x="12583" y="143"/>
                  <a:pt x="17583" y="0"/>
                </a:cubicBezTo>
                <a:lnTo>
                  <a:pt x="17583" y="0"/>
                </a:lnTo>
                <a:cubicBezTo>
                  <a:pt x="22583" y="143"/>
                  <a:pt x="26750" y="1595"/>
                  <a:pt x="30083" y="4357"/>
                </a:cubicBezTo>
                <a:lnTo>
                  <a:pt x="30083" y="4357"/>
                </a:lnTo>
                <a:cubicBezTo>
                  <a:pt x="33306" y="7214"/>
                  <a:pt x="35000" y="10786"/>
                  <a:pt x="35167" y="15071"/>
                </a:cubicBezTo>
                <a:lnTo>
                  <a:pt x="35167" y="15071"/>
                </a:lnTo>
                <a:moveTo>
                  <a:pt x="86167" y="15071"/>
                </a:moveTo>
                <a:lnTo>
                  <a:pt x="86167" y="15071"/>
                </a:lnTo>
                <a:cubicBezTo>
                  <a:pt x="85833" y="12310"/>
                  <a:pt x="84056" y="10810"/>
                  <a:pt x="80833" y="10571"/>
                </a:cubicBezTo>
                <a:lnTo>
                  <a:pt x="80833" y="10571"/>
                </a:lnTo>
                <a:cubicBezTo>
                  <a:pt x="77611" y="10810"/>
                  <a:pt x="75861" y="12310"/>
                  <a:pt x="75583" y="15071"/>
                </a:cubicBezTo>
                <a:lnTo>
                  <a:pt x="75583" y="15071"/>
                </a:lnTo>
                <a:cubicBezTo>
                  <a:pt x="75861" y="17833"/>
                  <a:pt x="77611" y="19333"/>
                  <a:pt x="80833" y="19571"/>
                </a:cubicBezTo>
                <a:lnTo>
                  <a:pt x="80833" y="19571"/>
                </a:lnTo>
                <a:cubicBezTo>
                  <a:pt x="84056" y="19333"/>
                  <a:pt x="85833" y="17833"/>
                  <a:pt x="86167" y="15071"/>
                </a:cubicBezTo>
                <a:lnTo>
                  <a:pt x="86167" y="15071"/>
                </a:lnTo>
                <a:moveTo>
                  <a:pt x="17583" y="85857"/>
                </a:moveTo>
                <a:lnTo>
                  <a:pt x="17583" y="85857"/>
                </a:lnTo>
                <a:cubicBezTo>
                  <a:pt x="20806" y="85619"/>
                  <a:pt x="22556" y="84119"/>
                  <a:pt x="22833" y="81357"/>
                </a:cubicBezTo>
                <a:lnTo>
                  <a:pt x="22833" y="81357"/>
                </a:lnTo>
                <a:cubicBezTo>
                  <a:pt x="22556" y="78595"/>
                  <a:pt x="20806" y="77095"/>
                  <a:pt x="17583" y="76857"/>
                </a:cubicBezTo>
                <a:lnTo>
                  <a:pt x="17583" y="76857"/>
                </a:lnTo>
                <a:cubicBezTo>
                  <a:pt x="14361" y="77095"/>
                  <a:pt x="12611" y="78595"/>
                  <a:pt x="12333" y="81357"/>
                </a:cubicBezTo>
                <a:lnTo>
                  <a:pt x="12333" y="81357"/>
                </a:lnTo>
                <a:cubicBezTo>
                  <a:pt x="12611" y="84119"/>
                  <a:pt x="14361" y="85619"/>
                  <a:pt x="17583" y="85857"/>
                </a:cubicBezTo>
                <a:lnTo>
                  <a:pt x="17583" y="8585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6611-29"/>
          <p:cNvSpPr/>
          <p:nvPr/>
        </p:nvSpPr>
        <p:spPr>
          <a:xfrm>
            <a:off x="3614626" y="2108522"/>
            <a:ext cx="664480" cy="178594"/>
          </a:xfrm>
          <a:prstGeom prst="roundRect">
            <a:avLst>
              <a:gd name="adj" fmla="val 10667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6643-58"/>
          <p:cNvSpPr/>
          <p:nvPr/>
        </p:nvSpPr>
        <p:spPr>
          <a:xfrm>
            <a:off x="592931" y="256929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6643-59"/>
          <p:cNvSpPr/>
          <p:nvPr/>
        </p:nvSpPr>
        <p:spPr>
          <a:xfrm>
            <a:off x="592931" y="284645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6643-60"/>
          <p:cNvSpPr/>
          <p:nvPr/>
        </p:nvSpPr>
        <p:spPr>
          <a:xfrm>
            <a:off x="592931" y="312360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6637-51"/>
          <p:cNvSpPr/>
          <p:nvPr/>
        </p:nvSpPr>
        <p:spPr>
          <a:xfrm>
            <a:off x="592931" y="340076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6605-19"/>
          <p:cNvSpPr/>
          <p:nvPr/>
        </p:nvSpPr>
        <p:spPr>
          <a:xfrm>
            <a:off x="4672013" y="1869207"/>
            <a:ext cx="4071938" cy="1858714"/>
          </a:xfrm>
          <a:prstGeom prst="roundRect">
            <a:avLst>
              <a:gd name="adj" fmla="val 205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9439836606-22"/>
          <p:cNvSpPr/>
          <p:nvPr/>
        </p:nvSpPr>
        <p:spPr>
          <a:xfrm>
            <a:off x="4672013" y="1869207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9439836609-26"/>
          <p:cNvCxnSpPr/>
          <p:nvPr/>
        </p:nvCxnSpPr>
        <p:spPr>
          <a:xfrm>
            <a:off x="4864894" y="2433563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9439836613-34"/>
          <p:cNvSpPr/>
          <p:nvPr/>
        </p:nvSpPr>
        <p:spPr>
          <a:xfrm>
            <a:off x="4864894" y="2054944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6648-66"/>
          <p:cNvSpPr/>
          <p:nvPr/>
        </p:nvSpPr>
        <p:spPr>
          <a:xfrm>
            <a:off x="4951512" y="2133526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583" y="10571"/>
                </a:moveTo>
                <a:lnTo>
                  <a:pt x="17583" y="10571"/>
                </a:lnTo>
                <a:cubicBezTo>
                  <a:pt x="20806" y="10810"/>
                  <a:pt x="22556" y="12310"/>
                  <a:pt x="22833" y="15071"/>
                </a:cubicBezTo>
                <a:lnTo>
                  <a:pt x="22833" y="15071"/>
                </a:lnTo>
                <a:cubicBezTo>
                  <a:pt x="22556" y="17833"/>
                  <a:pt x="20806" y="19333"/>
                  <a:pt x="17583" y="19571"/>
                </a:cubicBezTo>
                <a:lnTo>
                  <a:pt x="17583" y="19571"/>
                </a:lnTo>
                <a:cubicBezTo>
                  <a:pt x="14361" y="19333"/>
                  <a:pt x="12611" y="17833"/>
                  <a:pt x="12333" y="15071"/>
                </a:cubicBezTo>
                <a:lnTo>
                  <a:pt x="12333" y="15071"/>
                </a:lnTo>
                <a:cubicBezTo>
                  <a:pt x="12611" y="12310"/>
                  <a:pt x="14361" y="10810"/>
                  <a:pt x="17583" y="10571"/>
                </a:cubicBezTo>
                <a:lnTo>
                  <a:pt x="17583" y="10571"/>
                </a:lnTo>
                <a:moveTo>
                  <a:pt x="24583" y="28786"/>
                </a:moveTo>
                <a:lnTo>
                  <a:pt x="24583" y="28786"/>
                </a:lnTo>
                <a:cubicBezTo>
                  <a:pt x="27806" y="27690"/>
                  <a:pt x="30389" y="25881"/>
                  <a:pt x="32333" y="23357"/>
                </a:cubicBezTo>
                <a:lnTo>
                  <a:pt x="32333" y="23357"/>
                </a:lnTo>
                <a:lnTo>
                  <a:pt x="32333" y="23357"/>
                </a:lnTo>
                <a:cubicBezTo>
                  <a:pt x="34222" y="20976"/>
                  <a:pt x="35167" y="18214"/>
                  <a:pt x="35167" y="15071"/>
                </a:cubicBezTo>
                <a:lnTo>
                  <a:pt x="35167" y="15071"/>
                </a:lnTo>
                <a:cubicBezTo>
                  <a:pt x="35000" y="10786"/>
                  <a:pt x="33306" y="7214"/>
                  <a:pt x="30083" y="4357"/>
                </a:cubicBezTo>
                <a:lnTo>
                  <a:pt x="30083" y="4357"/>
                </a:lnTo>
                <a:cubicBezTo>
                  <a:pt x="26750" y="1595"/>
                  <a:pt x="22583" y="143"/>
                  <a:pt x="17583" y="0"/>
                </a:cubicBezTo>
                <a:lnTo>
                  <a:pt x="17583" y="0"/>
                </a:lnTo>
                <a:cubicBezTo>
                  <a:pt x="12583" y="143"/>
                  <a:pt x="8417" y="1595"/>
                  <a:pt x="5083" y="4357"/>
                </a:cubicBezTo>
                <a:lnTo>
                  <a:pt x="5083" y="4357"/>
                </a:lnTo>
                <a:cubicBezTo>
                  <a:pt x="1861" y="7214"/>
                  <a:pt x="167" y="10786"/>
                  <a:pt x="0" y="15071"/>
                </a:cubicBezTo>
                <a:lnTo>
                  <a:pt x="0" y="15071"/>
                </a:lnTo>
                <a:cubicBezTo>
                  <a:pt x="0" y="18214"/>
                  <a:pt x="944" y="20976"/>
                  <a:pt x="2833" y="23357"/>
                </a:cubicBezTo>
                <a:lnTo>
                  <a:pt x="2833" y="23357"/>
                </a:lnTo>
                <a:cubicBezTo>
                  <a:pt x="4778" y="25881"/>
                  <a:pt x="7361" y="27690"/>
                  <a:pt x="10583" y="28786"/>
                </a:cubicBezTo>
                <a:lnTo>
                  <a:pt x="10583" y="28786"/>
                </a:lnTo>
                <a:lnTo>
                  <a:pt x="10583" y="67643"/>
                </a:lnTo>
                <a:cubicBezTo>
                  <a:pt x="7361" y="68738"/>
                  <a:pt x="4778" y="70548"/>
                  <a:pt x="2833" y="73071"/>
                </a:cubicBezTo>
                <a:lnTo>
                  <a:pt x="2833" y="73071"/>
                </a:lnTo>
                <a:cubicBezTo>
                  <a:pt x="944" y="75452"/>
                  <a:pt x="0" y="78214"/>
                  <a:pt x="0" y="81357"/>
                </a:cubicBezTo>
                <a:lnTo>
                  <a:pt x="0" y="81357"/>
                </a:lnTo>
                <a:cubicBezTo>
                  <a:pt x="167" y="85643"/>
                  <a:pt x="1861" y="89214"/>
                  <a:pt x="5083" y="92071"/>
                </a:cubicBezTo>
                <a:lnTo>
                  <a:pt x="5083" y="92071"/>
                </a:lnTo>
                <a:cubicBezTo>
                  <a:pt x="8417" y="94833"/>
                  <a:pt x="12583" y="96286"/>
                  <a:pt x="17583" y="96429"/>
                </a:cubicBezTo>
                <a:lnTo>
                  <a:pt x="17583" y="96429"/>
                </a:lnTo>
                <a:cubicBezTo>
                  <a:pt x="22583" y="96286"/>
                  <a:pt x="26750" y="94833"/>
                  <a:pt x="30083" y="92071"/>
                </a:cubicBezTo>
                <a:lnTo>
                  <a:pt x="30083" y="92071"/>
                </a:lnTo>
                <a:cubicBezTo>
                  <a:pt x="33306" y="89214"/>
                  <a:pt x="35000" y="85643"/>
                  <a:pt x="35167" y="81357"/>
                </a:cubicBezTo>
                <a:lnTo>
                  <a:pt x="35167" y="81357"/>
                </a:lnTo>
                <a:cubicBezTo>
                  <a:pt x="35167" y="78214"/>
                  <a:pt x="34222" y="75452"/>
                  <a:pt x="32333" y="73071"/>
                </a:cubicBezTo>
                <a:lnTo>
                  <a:pt x="32333" y="73071"/>
                </a:lnTo>
                <a:cubicBezTo>
                  <a:pt x="30389" y="70548"/>
                  <a:pt x="27806" y="68738"/>
                  <a:pt x="24583" y="67643"/>
                </a:cubicBezTo>
                <a:lnTo>
                  <a:pt x="24583" y="67643"/>
                </a:lnTo>
                <a:lnTo>
                  <a:pt x="24583" y="51214"/>
                </a:lnTo>
                <a:cubicBezTo>
                  <a:pt x="30583" y="55119"/>
                  <a:pt x="37611" y="57143"/>
                  <a:pt x="45667" y="57286"/>
                </a:cubicBezTo>
                <a:lnTo>
                  <a:pt x="45667" y="57286"/>
                </a:lnTo>
                <a:lnTo>
                  <a:pt x="64833" y="57286"/>
                </a:lnTo>
                <a:cubicBezTo>
                  <a:pt x="66167" y="60048"/>
                  <a:pt x="68278" y="62238"/>
                  <a:pt x="71167" y="63857"/>
                </a:cubicBezTo>
                <a:lnTo>
                  <a:pt x="71167" y="63857"/>
                </a:lnTo>
                <a:cubicBezTo>
                  <a:pt x="73944" y="65476"/>
                  <a:pt x="77167" y="66286"/>
                  <a:pt x="80833" y="66286"/>
                </a:cubicBezTo>
                <a:lnTo>
                  <a:pt x="80833" y="66286"/>
                </a:lnTo>
                <a:cubicBezTo>
                  <a:pt x="85833" y="66143"/>
                  <a:pt x="90028" y="64690"/>
                  <a:pt x="93417" y="61929"/>
                </a:cubicBezTo>
                <a:lnTo>
                  <a:pt x="93417" y="61929"/>
                </a:lnTo>
                <a:cubicBezTo>
                  <a:pt x="96639" y="59071"/>
                  <a:pt x="98306" y="55500"/>
                  <a:pt x="98417" y="51214"/>
                </a:cubicBezTo>
                <a:lnTo>
                  <a:pt x="98417" y="51214"/>
                </a:lnTo>
                <a:cubicBezTo>
                  <a:pt x="98306" y="46976"/>
                  <a:pt x="96639" y="43405"/>
                  <a:pt x="93417" y="40500"/>
                </a:cubicBezTo>
                <a:lnTo>
                  <a:pt x="93417" y="40500"/>
                </a:lnTo>
                <a:cubicBezTo>
                  <a:pt x="90028" y="37738"/>
                  <a:pt x="85833" y="36286"/>
                  <a:pt x="80833" y="36143"/>
                </a:cubicBezTo>
                <a:lnTo>
                  <a:pt x="80833" y="36143"/>
                </a:lnTo>
                <a:cubicBezTo>
                  <a:pt x="77167" y="36143"/>
                  <a:pt x="73944" y="36976"/>
                  <a:pt x="71167" y="38643"/>
                </a:cubicBezTo>
                <a:lnTo>
                  <a:pt x="71167" y="38643"/>
                </a:lnTo>
                <a:cubicBezTo>
                  <a:pt x="68278" y="40262"/>
                  <a:pt x="66167" y="42452"/>
                  <a:pt x="64833" y="45214"/>
                </a:cubicBezTo>
                <a:lnTo>
                  <a:pt x="64833" y="45214"/>
                </a:lnTo>
                <a:lnTo>
                  <a:pt x="45667" y="45214"/>
                </a:lnTo>
                <a:cubicBezTo>
                  <a:pt x="40111" y="45071"/>
                  <a:pt x="35361" y="43500"/>
                  <a:pt x="31417" y="40500"/>
                </a:cubicBezTo>
                <a:lnTo>
                  <a:pt x="31417" y="40500"/>
                </a:lnTo>
                <a:cubicBezTo>
                  <a:pt x="27583" y="37500"/>
                  <a:pt x="25306" y="33595"/>
                  <a:pt x="24583" y="28786"/>
                </a:cubicBezTo>
                <a:lnTo>
                  <a:pt x="24583" y="28786"/>
                </a:lnTo>
                <a:moveTo>
                  <a:pt x="17583" y="76857"/>
                </a:moveTo>
                <a:lnTo>
                  <a:pt x="17583" y="76857"/>
                </a:lnTo>
                <a:cubicBezTo>
                  <a:pt x="20806" y="77095"/>
                  <a:pt x="22556" y="78595"/>
                  <a:pt x="22833" y="81357"/>
                </a:cubicBezTo>
                <a:lnTo>
                  <a:pt x="22833" y="81357"/>
                </a:lnTo>
                <a:cubicBezTo>
                  <a:pt x="22556" y="84119"/>
                  <a:pt x="20806" y="85619"/>
                  <a:pt x="17583" y="85857"/>
                </a:cubicBezTo>
                <a:lnTo>
                  <a:pt x="17583" y="85857"/>
                </a:lnTo>
                <a:cubicBezTo>
                  <a:pt x="14361" y="85619"/>
                  <a:pt x="12611" y="84119"/>
                  <a:pt x="12333" y="81357"/>
                </a:cubicBezTo>
                <a:lnTo>
                  <a:pt x="12333" y="81357"/>
                </a:lnTo>
                <a:cubicBezTo>
                  <a:pt x="12611" y="78595"/>
                  <a:pt x="14361" y="77095"/>
                  <a:pt x="17583" y="76857"/>
                </a:cubicBezTo>
                <a:lnTo>
                  <a:pt x="17583" y="76857"/>
                </a:lnTo>
                <a:moveTo>
                  <a:pt x="75583" y="51214"/>
                </a:moveTo>
                <a:lnTo>
                  <a:pt x="75583" y="51214"/>
                </a:lnTo>
                <a:cubicBezTo>
                  <a:pt x="75861" y="48452"/>
                  <a:pt x="77611" y="46952"/>
                  <a:pt x="80833" y="46714"/>
                </a:cubicBezTo>
                <a:lnTo>
                  <a:pt x="80833" y="46714"/>
                </a:lnTo>
                <a:cubicBezTo>
                  <a:pt x="84056" y="46952"/>
                  <a:pt x="85833" y="48452"/>
                  <a:pt x="86167" y="51214"/>
                </a:cubicBezTo>
                <a:lnTo>
                  <a:pt x="86167" y="51214"/>
                </a:lnTo>
                <a:cubicBezTo>
                  <a:pt x="85833" y="53976"/>
                  <a:pt x="84056" y="55476"/>
                  <a:pt x="80833" y="55714"/>
                </a:cubicBezTo>
                <a:lnTo>
                  <a:pt x="80833" y="55714"/>
                </a:lnTo>
                <a:cubicBezTo>
                  <a:pt x="77611" y="55476"/>
                  <a:pt x="75861" y="53976"/>
                  <a:pt x="75583" y="51214"/>
                </a:cubicBezTo>
                <a:lnTo>
                  <a:pt x="75583" y="51214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6612-32"/>
          <p:cNvSpPr/>
          <p:nvPr/>
        </p:nvSpPr>
        <p:spPr>
          <a:xfrm>
            <a:off x="7993856" y="2108522"/>
            <a:ext cx="557213" cy="178594"/>
          </a:xfrm>
          <a:prstGeom prst="roundRect">
            <a:avLst>
              <a:gd name="adj" fmla="val 10667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6644-61"/>
          <p:cNvSpPr/>
          <p:nvPr/>
        </p:nvSpPr>
        <p:spPr>
          <a:xfrm>
            <a:off x="4864894" y="256929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6646-62"/>
          <p:cNvSpPr/>
          <p:nvPr/>
        </p:nvSpPr>
        <p:spPr>
          <a:xfrm>
            <a:off x="4864894" y="284645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6646-63"/>
          <p:cNvSpPr/>
          <p:nvPr/>
        </p:nvSpPr>
        <p:spPr>
          <a:xfrm>
            <a:off x="4864894" y="312360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6647-64"/>
          <p:cNvSpPr/>
          <p:nvPr/>
        </p:nvSpPr>
        <p:spPr>
          <a:xfrm>
            <a:off x="4864894" y="340076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6602-14"/>
          <p:cNvSpPr/>
          <p:nvPr/>
        </p:nvSpPr>
        <p:spPr>
          <a:xfrm>
            <a:off x="400050" y="3927946"/>
            <a:ext cx="8343900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4"/>
                </a:lnTo>
                <a:lnTo>
                  <a:pt x="99725" y="146"/>
                </a:lnTo>
                <a:lnTo>
                  <a:pt x="99757" y="317"/>
                </a:lnTo>
                <a:lnTo>
                  <a:pt x="99789" y="561"/>
                </a:lnTo>
                <a:lnTo>
                  <a:pt x="99818" y="854"/>
                </a:lnTo>
                <a:lnTo>
                  <a:pt x="99848" y="1244"/>
                </a:lnTo>
                <a:lnTo>
                  <a:pt x="99874" y="1659"/>
                </a:lnTo>
                <a:lnTo>
                  <a:pt x="99900" y="2146"/>
                </a:lnTo>
                <a:lnTo>
                  <a:pt x="99922" y="2683"/>
                </a:lnTo>
                <a:lnTo>
                  <a:pt x="99942" y="3244"/>
                </a:lnTo>
                <a:lnTo>
                  <a:pt x="99960" y="3878"/>
                </a:lnTo>
                <a:lnTo>
                  <a:pt x="99974" y="4512"/>
                </a:lnTo>
                <a:lnTo>
                  <a:pt x="99985" y="5195"/>
                </a:lnTo>
                <a:lnTo>
                  <a:pt x="99993" y="5878"/>
                </a:lnTo>
                <a:lnTo>
                  <a:pt x="99999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9" y="93390"/>
                </a:lnTo>
                <a:lnTo>
                  <a:pt x="99993" y="94122"/>
                </a:lnTo>
                <a:lnTo>
                  <a:pt x="99985" y="94805"/>
                </a:lnTo>
                <a:lnTo>
                  <a:pt x="99974" y="95488"/>
                </a:lnTo>
                <a:lnTo>
                  <a:pt x="99960" y="96122"/>
                </a:lnTo>
                <a:lnTo>
                  <a:pt x="99942" y="96756"/>
                </a:lnTo>
                <a:lnTo>
                  <a:pt x="99922" y="97317"/>
                </a:lnTo>
                <a:lnTo>
                  <a:pt x="99900" y="97854"/>
                </a:lnTo>
                <a:lnTo>
                  <a:pt x="99874" y="98341"/>
                </a:lnTo>
                <a:lnTo>
                  <a:pt x="99848" y="98756"/>
                </a:lnTo>
                <a:lnTo>
                  <a:pt x="99818" y="99146"/>
                </a:lnTo>
                <a:lnTo>
                  <a:pt x="99789" y="99439"/>
                </a:lnTo>
                <a:lnTo>
                  <a:pt x="99757" y="99683"/>
                </a:lnTo>
                <a:lnTo>
                  <a:pt x="99725" y="99854"/>
                </a:lnTo>
                <a:lnTo>
                  <a:pt x="99691" y="9997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6"/>
                </a:lnTo>
                <a:lnTo>
                  <a:pt x="275" y="99854"/>
                </a:lnTo>
                <a:lnTo>
                  <a:pt x="243" y="99683"/>
                </a:lnTo>
                <a:lnTo>
                  <a:pt x="211" y="99439"/>
                </a:lnTo>
                <a:lnTo>
                  <a:pt x="182" y="99146"/>
                </a:lnTo>
                <a:lnTo>
                  <a:pt x="152" y="98756"/>
                </a:lnTo>
                <a:lnTo>
                  <a:pt x="126" y="98341"/>
                </a:lnTo>
                <a:lnTo>
                  <a:pt x="100" y="97854"/>
                </a:lnTo>
                <a:lnTo>
                  <a:pt x="78" y="97317"/>
                </a:lnTo>
                <a:lnTo>
                  <a:pt x="58" y="96756"/>
                </a:lnTo>
                <a:lnTo>
                  <a:pt x="40" y="96122"/>
                </a:lnTo>
                <a:lnTo>
                  <a:pt x="26" y="95488"/>
                </a:lnTo>
                <a:lnTo>
                  <a:pt x="15" y="94805"/>
                </a:lnTo>
                <a:lnTo>
                  <a:pt x="7" y="94122"/>
                </a:lnTo>
                <a:lnTo>
                  <a:pt x="1" y="93390"/>
                </a:lnTo>
                <a:lnTo>
                  <a:pt x="0" y="92683"/>
                </a:lnTo>
                <a:lnTo>
                  <a:pt x="0" y="7317"/>
                </a:lnTo>
                <a:lnTo>
                  <a:pt x="1" y="6610"/>
                </a:lnTo>
                <a:lnTo>
                  <a:pt x="7" y="5878"/>
                </a:lnTo>
                <a:lnTo>
                  <a:pt x="15" y="5195"/>
                </a:lnTo>
                <a:lnTo>
                  <a:pt x="26" y="4512"/>
                </a:lnTo>
                <a:lnTo>
                  <a:pt x="40" y="3878"/>
                </a:lnTo>
                <a:lnTo>
                  <a:pt x="58" y="3244"/>
                </a:lnTo>
                <a:lnTo>
                  <a:pt x="78" y="2683"/>
                </a:lnTo>
                <a:lnTo>
                  <a:pt x="100" y="2146"/>
                </a:lnTo>
                <a:lnTo>
                  <a:pt x="126" y="1659"/>
                </a:lnTo>
                <a:lnTo>
                  <a:pt x="152" y="1244"/>
                </a:lnTo>
                <a:lnTo>
                  <a:pt x="182" y="854"/>
                </a:lnTo>
                <a:lnTo>
                  <a:pt x="211" y="561"/>
                </a:lnTo>
                <a:lnTo>
                  <a:pt x="243" y="317"/>
                </a:lnTo>
                <a:lnTo>
                  <a:pt x="275" y="146"/>
                </a:lnTo>
                <a:lnTo>
                  <a:pt x="309" y="24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6602-16"/>
          <p:cNvSpPr/>
          <p:nvPr/>
        </p:nvSpPr>
        <p:spPr>
          <a:xfrm>
            <a:off x="400050" y="3927946"/>
            <a:ext cx="35719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5"/>
                </a:lnTo>
                <a:lnTo>
                  <a:pt x="64393" y="140"/>
                </a:lnTo>
                <a:lnTo>
                  <a:pt x="56777" y="313"/>
                </a:lnTo>
                <a:lnTo>
                  <a:pt x="49385" y="554"/>
                </a:lnTo>
                <a:lnTo>
                  <a:pt x="42288" y="859"/>
                </a:lnTo>
                <a:lnTo>
                  <a:pt x="35554" y="1226"/>
                </a:lnTo>
                <a:lnTo>
                  <a:pt x="29249" y="1651"/>
                </a:lnTo>
                <a:lnTo>
                  <a:pt x="23431" y="2130"/>
                </a:lnTo>
                <a:lnTo>
                  <a:pt x="18159" y="2659"/>
                </a:lnTo>
                <a:lnTo>
                  <a:pt x="13482" y="3232"/>
                </a:lnTo>
                <a:lnTo>
                  <a:pt x="9446" y="3844"/>
                </a:lnTo>
                <a:lnTo>
                  <a:pt x="6090" y="4490"/>
                </a:lnTo>
                <a:lnTo>
                  <a:pt x="3445" y="5162"/>
                </a:lnTo>
                <a:lnTo>
                  <a:pt x="1537" y="5854"/>
                </a:lnTo>
                <a:lnTo>
                  <a:pt x="385" y="6560"/>
                </a:lnTo>
                <a:lnTo>
                  <a:pt x="0" y="7273"/>
                </a:lnTo>
                <a:lnTo>
                  <a:pt x="0" y="92727"/>
                </a:lnTo>
                <a:lnTo>
                  <a:pt x="385" y="93440"/>
                </a:lnTo>
                <a:lnTo>
                  <a:pt x="1537" y="94146"/>
                </a:lnTo>
                <a:lnTo>
                  <a:pt x="3445" y="94838"/>
                </a:lnTo>
                <a:lnTo>
                  <a:pt x="6090" y="95510"/>
                </a:lnTo>
                <a:lnTo>
                  <a:pt x="9446" y="96156"/>
                </a:lnTo>
                <a:lnTo>
                  <a:pt x="13482" y="96768"/>
                </a:lnTo>
                <a:lnTo>
                  <a:pt x="18159" y="97341"/>
                </a:lnTo>
                <a:lnTo>
                  <a:pt x="23431" y="97870"/>
                </a:lnTo>
                <a:lnTo>
                  <a:pt x="29249" y="98349"/>
                </a:lnTo>
                <a:lnTo>
                  <a:pt x="35554" y="98774"/>
                </a:lnTo>
                <a:lnTo>
                  <a:pt x="42288" y="99141"/>
                </a:lnTo>
                <a:lnTo>
                  <a:pt x="49385" y="99446"/>
                </a:lnTo>
                <a:lnTo>
                  <a:pt x="56777" y="99687"/>
                </a:lnTo>
                <a:lnTo>
                  <a:pt x="64393" y="99860"/>
                </a:lnTo>
                <a:lnTo>
                  <a:pt x="72159" y="99965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727"/>
                </a:lnTo>
                <a:lnTo>
                  <a:pt x="100000" y="7273"/>
                </a:lnTo>
                <a:lnTo>
                  <a:pt x="100000" y="7273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6642-56"/>
          <p:cNvSpPr/>
          <p:nvPr/>
        </p:nvSpPr>
        <p:spPr>
          <a:xfrm>
            <a:off x="611237" y="4060106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659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9439836598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9439836599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6" name="el-1789439836600-8"/>
          <p:cNvSpPr txBox="1"/>
          <p:nvPr/>
        </p:nvSpPr>
        <p:spPr>
          <a:xfrm>
            <a:off x="3799359" y="157163"/>
            <a:ext cx="225508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TN-S与TN-C-S接地系统</a:t>
            </a:r>
            <a:endParaRPr/>
          </a:p>
        </p:txBody>
      </p:sp>
      <p:sp>
        <p:nvSpPr>
          <p:cNvPr id="37" name="el-1789439836600-9"/>
          <p:cNvSpPr txBox="1"/>
          <p:nvPr/>
        </p:nvSpPr>
        <p:spPr>
          <a:xfrm>
            <a:off x="7960482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第六章 · 接地系统</a:t>
            </a:r>
            <a:endParaRPr/>
          </a:p>
        </p:txBody>
      </p:sp>
      <p:sp>
        <p:nvSpPr>
          <p:cNvPr id="38" name="el-1789439836608-24"/>
          <p:cNvSpPr txBox="1"/>
          <p:nvPr/>
        </p:nvSpPr>
        <p:spPr>
          <a:xfrm>
            <a:off x="1128713" y="1136972"/>
            <a:ext cx="748522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系统选型</a:t>
            </a:r>
            <a:endParaRPr/>
          </a:p>
        </p:txBody>
      </p:sp>
      <p:sp>
        <p:nvSpPr>
          <p:cNvPr id="39" name="el-1789439836608-23"/>
          <p:cNvSpPr txBox="1"/>
          <p:nvPr/>
        </p:nvSpPr>
        <p:spPr>
          <a:xfrm>
            <a:off x="1128713" y="1301279"/>
            <a:ext cx="8015288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防空地下室的接地型式宜采用 </a:t>
            </a:r>
            <a:r>
              <a:rPr b="1" sz="118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TN-S</a:t>
            </a:r>
            <a:r>
              <a:rPr sz="118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118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TN-C-S</a:t>
            </a:r>
            <a:r>
              <a:rPr sz="118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接地保护系统</a:t>
            </a:r>
            <a:endParaRPr/>
          </a:p>
        </p:txBody>
      </p:sp>
      <p:sp>
        <p:nvSpPr>
          <p:cNvPr id="40" name="el-1789439836610-27"/>
          <p:cNvSpPr txBox="1"/>
          <p:nvPr/>
        </p:nvSpPr>
        <p:spPr>
          <a:xfrm>
            <a:off x="964406" y="2108522"/>
            <a:ext cx="702749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Courier New"/>
                <a:ea typeface="Courier New"/>
                <a:cs typeface="Courier New"/>
              </a:rPr>
              <a:t>TN-S</a:t>
            </a:r>
            <a:endParaRPr/>
          </a:p>
        </p:txBody>
      </p:sp>
      <p:sp>
        <p:nvSpPr>
          <p:cNvPr id="41" name="el-1789439836610-28"/>
          <p:cNvSpPr txBox="1"/>
          <p:nvPr/>
        </p:nvSpPr>
        <p:spPr>
          <a:xfrm>
            <a:off x="3700351" y="2137097"/>
            <a:ext cx="732917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N与PE分开</a:t>
            </a:r>
            <a:endParaRPr/>
          </a:p>
        </p:txBody>
      </p:sp>
      <p:sp>
        <p:nvSpPr>
          <p:cNvPr id="42" name="el-1789439836618-35"/>
          <p:cNvSpPr txBox="1"/>
          <p:nvPr/>
        </p:nvSpPr>
        <p:spPr>
          <a:xfrm>
            <a:off x="771525" y="2540719"/>
            <a:ext cx="305242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系统内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N线（中性线）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PE线（保护线）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完全分开</a:t>
            </a:r>
            <a:endParaRPr/>
          </a:p>
        </p:txBody>
      </p:sp>
      <p:sp>
        <p:nvSpPr>
          <p:cNvPr id="43" name="el-1789439836618-36"/>
          <p:cNvSpPr txBox="1"/>
          <p:nvPr/>
        </p:nvSpPr>
        <p:spPr>
          <a:xfrm>
            <a:off x="771525" y="2817875"/>
            <a:ext cx="1864818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PE线在正常情况下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无电流通过</a:t>
            </a:r>
            <a:endParaRPr/>
          </a:p>
        </p:txBody>
      </p:sp>
      <p:sp>
        <p:nvSpPr>
          <p:cNvPr id="44" name="el-1789439836618-37"/>
          <p:cNvSpPr txBox="1"/>
          <p:nvPr/>
        </p:nvSpPr>
        <p:spPr>
          <a:xfrm>
            <a:off x="771525" y="3095030"/>
            <a:ext cx="240458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电气设备金属外壳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近于零电位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，安全性高</a:t>
            </a:r>
            <a:endParaRPr/>
          </a:p>
        </p:txBody>
      </p:sp>
      <p:sp>
        <p:nvSpPr>
          <p:cNvPr id="45" name="el-1789439836619-38"/>
          <p:cNvSpPr txBox="1"/>
          <p:nvPr/>
        </p:nvSpPr>
        <p:spPr>
          <a:xfrm>
            <a:off x="771525" y="3372185"/>
            <a:ext cx="240458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内部电源设有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柴油发电机组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时采用此系统</a:t>
            </a:r>
            <a:endParaRPr/>
          </a:p>
        </p:txBody>
      </p:sp>
      <p:sp>
        <p:nvSpPr>
          <p:cNvPr id="46" name="el-1789439836611-30"/>
          <p:cNvSpPr txBox="1"/>
          <p:nvPr/>
        </p:nvSpPr>
        <p:spPr>
          <a:xfrm>
            <a:off x="5236369" y="2108522"/>
            <a:ext cx="99911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Courier New"/>
                <a:ea typeface="Courier New"/>
                <a:cs typeface="Courier New"/>
              </a:rPr>
              <a:t>TN-C-S</a:t>
            </a:r>
            <a:endParaRPr/>
          </a:p>
        </p:txBody>
      </p:sp>
      <p:sp>
        <p:nvSpPr>
          <p:cNvPr id="47" name="el-1789439836611-31"/>
          <p:cNvSpPr txBox="1"/>
          <p:nvPr/>
        </p:nvSpPr>
        <p:spPr>
          <a:xfrm>
            <a:off x="8079581" y="2137097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前合后分</a:t>
            </a:r>
            <a:endParaRPr/>
          </a:p>
        </p:txBody>
      </p:sp>
      <p:sp>
        <p:nvSpPr>
          <p:cNvPr id="48" name="el-1789439836619-39"/>
          <p:cNvSpPr txBox="1"/>
          <p:nvPr/>
        </p:nvSpPr>
        <p:spPr>
          <a:xfrm>
            <a:off x="5043488" y="2540719"/>
            <a:ext cx="3442868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电源侧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PEN线（合一）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，进入建筑物后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分为N线和PE线</a:t>
            </a:r>
            <a:endParaRPr/>
          </a:p>
        </p:txBody>
      </p:sp>
      <p:sp>
        <p:nvSpPr>
          <p:cNvPr id="49" name="el-1789439836619-40"/>
          <p:cNvSpPr txBox="1"/>
          <p:nvPr/>
        </p:nvSpPr>
        <p:spPr>
          <a:xfrm>
            <a:off x="5043488" y="2817875"/>
            <a:ext cx="2152202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进入防空地下室后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N线与PE线分离</a:t>
            </a:r>
            <a:endParaRPr/>
          </a:p>
        </p:txBody>
      </p:sp>
      <p:sp>
        <p:nvSpPr>
          <p:cNvPr id="50" name="el-1789439836619-41"/>
          <p:cNvSpPr txBox="1"/>
          <p:nvPr/>
        </p:nvSpPr>
        <p:spPr>
          <a:xfrm>
            <a:off x="5043488" y="3095030"/>
            <a:ext cx="176164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引接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区域电源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时宜采用此系统</a:t>
            </a:r>
            <a:endParaRPr/>
          </a:p>
        </p:txBody>
      </p:sp>
      <p:sp>
        <p:nvSpPr>
          <p:cNvPr id="51" name="el-1789439836619-42"/>
          <p:cNvSpPr txBox="1"/>
          <p:nvPr/>
        </p:nvSpPr>
        <p:spPr>
          <a:xfrm>
            <a:off x="5043488" y="3372185"/>
            <a:ext cx="189023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适用于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外部电源引接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的配电方式</a:t>
            </a:r>
            <a:endParaRPr/>
          </a:p>
        </p:txBody>
      </p:sp>
      <p:sp>
        <p:nvSpPr>
          <p:cNvPr id="52" name="el-1789439836603-17"/>
          <p:cNvSpPr txBox="1"/>
          <p:nvPr/>
        </p:nvSpPr>
        <p:spPr>
          <a:xfrm>
            <a:off x="803672" y="4027959"/>
            <a:ext cx="662755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选择依据：防空地下室属于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潮湿环境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，TN-S/TN-C-S系统保证电气设备金属外壳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近于零电位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，确保用电安全</a:t>
            </a:r>
            <a:endParaRPr/>
          </a:p>
        </p:txBody>
      </p:sp>
      <p:sp>
        <p:nvSpPr>
          <p:cNvPr id="53" name="el-1789439836600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4" name="el-1789439836599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第六章 接地系统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5" name="el-1789439836601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9439836601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77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6574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6574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6576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6577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6578-13"/>
          <p:cNvSpPr/>
          <p:nvPr/>
        </p:nvSpPr>
        <p:spPr>
          <a:xfrm>
            <a:off x="400050" y="709017"/>
            <a:ext cx="8343900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9"/>
                </a:lnTo>
                <a:lnTo>
                  <a:pt x="99725" y="113"/>
                </a:lnTo>
                <a:lnTo>
                  <a:pt x="99757" y="245"/>
                </a:lnTo>
                <a:lnTo>
                  <a:pt x="99789" y="434"/>
                </a:lnTo>
                <a:lnTo>
                  <a:pt x="99818" y="660"/>
                </a:lnTo>
                <a:lnTo>
                  <a:pt x="99848" y="962"/>
                </a:lnTo>
                <a:lnTo>
                  <a:pt x="99874" y="1283"/>
                </a:lnTo>
                <a:lnTo>
                  <a:pt x="99900" y="1660"/>
                </a:lnTo>
                <a:lnTo>
                  <a:pt x="99922" y="2075"/>
                </a:lnTo>
                <a:lnTo>
                  <a:pt x="99942" y="2509"/>
                </a:lnTo>
                <a:lnTo>
                  <a:pt x="99960" y="3000"/>
                </a:lnTo>
                <a:lnTo>
                  <a:pt x="99974" y="3491"/>
                </a:lnTo>
                <a:lnTo>
                  <a:pt x="99985" y="4019"/>
                </a:lnTo>
                <a:lnTo>
                  <a:pt x="99993" y="4547"/>
                </a:lnTo>
                <a:lnTo>
                  <a:pt x="99999" y="5113"/>
                </a:lnTo>
                <a:lnTo>
                  <a:pt x="100000" y="5660"/>
                </a:lnTo>
                <a:lnTo>
                  <a:pt x="100000" y="94340"/>
                </a:lnTo>
                <a:lnTo>
                  <a:pt x="99999" y="94887"/>
                </a:lnTo>
                <a:lnTo>
                  <a:pt x="99993" y="95453"/>
                </a:lnTo>
                <a:lnTo>
                  <a:pt x="99985" y="95981"/>
                </a:lnTo>
                <a:lnTo>
                  <a:pt x="99974" y="96509"/>
                </a:lnTo>
                <a:lnTo>
                  <a:pt x="99960" y="97000"/>
                </a:lnTo>
                <a:lnTo>
                  <a:pt x="99942" y="97491"/>
                </a:lnTo>
                <a:lnTo>
                  <a:pt x="99922" y="97925"/>
                </a:lnTo>
                <a:lnTo>
                  <a:pt x="99900" y="98340"/>
                </a:lnTo>
                <a:lnTo>
                  <a:pt x="99874" y="98717"/>
                </a:lnTo>
                <a:lnTo>
                  <a:pt x="99848" y="99038"/>
                </a:lnTo>
                <a:lnTo>
                  <a:pt x="99818" y="99340"/>
                </a:lnTo>
                <a:lnTo>
                  <a:pt x="99789" y="99566"/>
                </a:lnTo>
                <a:lnTo>
                  <a:pt x="99757" y="99755"/>
                </a:lnTo>
                <a:lnTo>
                  <a:pt x="99725" y="99887"/>
                </a:lnTo>
                <a:lnTo>
                  <a:pt x="99691" y="99981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1"/>
                </a:lnTo>
                <a:lnTo>
                  <a:pt x="275" y="99887"/>
                </a:lnTo>
                <a:lnTo>
                  <a:pt x="243" y="99755"/>
                </a:lnTo>
                <a:lnTo>
                  <a:pt x="211" y="99566"/>
                </a:lnTo>
                <a:lnTo>
                  <a:pt x="182" y="99340"/>
                </a:lnTo>
                <a:lnTo>
                  <a:pt x="152" y="99038"/>
                </a:lnTo>
                <a:lnTo>
                  <a:pt x="126" y="98717"/>
                </a:lnTo>
                <a:lnTo>
                  <a:pt x="100" y="98340"/>
                </a:lnTo>
                <a:lnTo>
                  <a:pt x="78" y="97925"/>
                </a:lnTo>
                <a:lnTo>
                  <a:pt x="58" y="97491"/>
                </a:lnTo>
                <a:lnTo>
                  <a:pt x="40" y="97000"/>
                </a:lnTo>
                <a:lnTo>
                  <a:pt x="26" y="96509"/>
                </a:lnTo>
                <a:lnTo>
                  <a:pt x="15" y="95981"/>
                </a:lnTo>
                <a:lnTo>
                  <a:pt x="7" y="95453"/>
                </a:lnTo>
                <a:lnTo>
                  <a:pt x="1" y="94887"/>
                </a:lnTo>
                <a:lnTo>
                  <a:pt x="0" y="94340"/>
                </a:lnTo>
                <a:lnTo>
                  <a:pt x="0" y="5660"/>
                </a:lnTo>
                <a:lnTo>
                  <a:pt x="1" y="5113"/>
                </a:lnTo>
                <a:lnTo>
                  <a:pt x="7" y="4547"/>
                </a:lnTo>
                <a:lnTo>
                  <a:pt x="15" y="4019"/>
                </a:lnTo>
                <a:lnTo>
                  <a:pt x="26" y="3491"/>
                </a:lnTo>
                <a:lnTo>
                  <a:pt x="40" y="3000"/>
                </a:lnTo>
                <a:lnTo>
                  <a:pt x="58" y="2509"/>
                </a:lnTo>
                <a:lnTo>
                  <a:pt x="78" y="2075"/>
                </a:lnTo>
                <a:lnTo>
                  <a:pt x="100" y="1660"/>
                </a:lnTo>
                <a:lnTo>
                  <a:pt x="126" y="1283"/>
                </a:lnTo>
                <a:lnTo>
                  <a:pt x="152" y="962"/>
                </a:lnTo>
                <a:lnTo>
                  <a:pt x="182" y="660"/>
                </a:lnTo>
                <a:lnTo>
                  <a:pt x="211" y="434"/>
                </a:lnTo>
                <a:lnTo>
                  <a:pt x="243" y="245"/>
                </a:lnTo>
                <a:lnTo>
                  <a:pt x="275" y="113"/>
                </a:lnTo>
                <a:lnTo>
                  <a:pt x="309" y="19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6578-15"/>
          <p:cNvSpPr/>
          <p:nvPr/>
        </p:nvSpPr>
        <p:spPr>
          <a:xfrm>
            <a:off x="400050" y="709017"/>
            <a:ext cx="42863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0"/>
                </a:lnTo>
                <a:lnTo>
                  <a:pt x="47314" y="246"/>
                </a:lnTo>
                <a:lnTo>
                  <a:pt x="41154" y="435"/>
                </a:lnTo>
                <a:lnTo>
                  <a:pt x="35240" y="675"/>
                </a:lnTo>
                <a:lnTo>
                  <a:pt x="29629" y="963"/>
                </a:lnTo>
                <a:lnTo>
                  <a:pt x="24374" y="1297"/>
                </a:lnTo>
                <a:lnTo>
                  <a:pt x="19526" y="1674"/>
                </a:lnTo>
                <a:lnTo>
                  <a:pt x="15133" y="2089"/>
                </a:lnTo>
                <a:lnTo>
                  <a:pt x="11235" y="2540"/>
                </a:lnTo>
                <a:lnTo>
                  <a:pt x="7872" y="3021"/>
                </a:lnTo>
                <a:lnTo>
                  <a:pt x="5075" y="3528"/>
                </a:lnTo>
                <a:lnTo>
                  <a:pt x="2871" y="4056"/>
                </a:lnTo>
                <a:lnTo>
                  <a:pt x="1281" y="4599"/>
                </a:lnTo>
                <a:lnTo>
                  <a:pt x="321" y="5154"/>
                </a:lnTo>
                <a:lnTo>
                  <a:pt x="0" y="5714"/>
                </a:lnTo>
                <a:lnTo>
                  <a:pt x="0" y="94286"/>
                </a:lnTo>
                <a:lnTo>
                  <a:pt x="321" y="94846"/>
                </a:lnTo>
                <a:lnTo>
                  <a:pt x="1281" y="95401"/>
                </a:lnTo>
                <a:lnTo>
                  <a:pt x="2871" y="95944"/>
                </a:lnTo>
                <a:lnTo>
                  <a:pt x="5075" y="96472"/>
                </a:lnTo>
                <a:lnTo>
                  <a:pt x="7872" y="96979"/>
                </a:lnTo>
                <a:lnTo>
                  <a:pt x="11235" y="97460"/>
                </a:lnTo>
                <a:lnTo>
                  <a:pt x="15133" y="97911"/>
                </a:lnTo>
                <a:lnTo>
                  <a:pt x="19526" y="98326"/>
                </a:lnTo>
                <a:lnTo>
                  <a:pt x="24374" y="98703"/>
                </a:lnTo>
                <a:lnTo>
                  <a:pt x="29629" y="99037"/>
                </a:lnTo>
                <a:lnTo>
                  <a:pt x="35240" y="99325"/>
                </a:lnTo>
                <a:lnTo>
                  <a:pt x="41154" y="99565"/>
                </a:lnTo>
                <a:lnTo>
                  <a:pt x="47314" y="99754"/>
                </a:lnTo>
                <a:lnTo>
                  <a:pt x="53661" y="99890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286"/>
                </a:lnTo>
                <a:lnTo>
                  <a:pt x="100000" y="5714"/>
                </a:lnTo>
                <a:lnTo>
                  <a:pt x="100000" y="571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6581-21"/>
          <p:cNvSpPr/>
          <p:nvPr/>
        </p:nvSpPr>
        <p:spPr>
          <a:xfrm>
            <a:off x="628650" y="809030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6638-53"/>
          <p:cNvSpPr/>
          <p:nvPr/>
        </p:nvSpPr>
        <p:spPr>
          <a:xfrm>
            <a:off x="727735" y="891173"/>
            <a:ext cx="101868" cy="13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273" y="8929"/>
                </a:moveTo>
                <a:lnTo>
                  <a:pt x="80273" y="8929"/>
                </a:lnTo>
                <a:cubicBezTo>
                  <a:pt x="81788" y="5881"/>
                  <a:pt x="80939" y="3310"/>
                  <a:pt x="77727" y="1214"/>
                </a:cubicBezTo>
                <a:lnTo>
                  <a:pt x="77727" y="1214"/>
                </a:lnTo>
                <a:cubicBezTo>
                  <a:pt x="74152" y="-500"/>
                  <a:pt x="70758" y="-381"/>
                  <a:pt x="67545" y="1571"/>
                </a:cubicBezTo>
                <a:lnTo>
                  <a:pt x="67545" y="1571"/>
                </a:lnTo>
                <a:lnTo>
                  <a:pt x="2818" y="46143"/>
                </a:lnTo>
                <a:cubicBezTo>
                  <a:pt x="91" y="48143"/>
                  <a:pt x="-667" y="50452"/>
                  <a:pt x="545" y="53071"/>
                </a:cubicBezTo>
                <a:lnTo>
                  <a:pt x="545" y="53071"/>
                </a:lnTo>
                <a:cubicBezTo>
                  <a:pt x="2061" y="55738"/>
                  <a:pt x="4576" y="57143"/>
                  <a:pt x="8091" y="57286"/>
                </a:cubicBezTo>
                <a:lnTo>
                  <a:pt x="8091" y="57286"/>
                </a:lnTo>
                <a:lnTo>
                  <a:pt x="36455" y="57286"/>
                </a:lnTo>
                <a:lnTo>
                  <a:pt x="17000" y="92857"/>
                </a:lnTo>
                <a:cubicBezTo>
                  <a:pt x="15485" y="95905"/>
                  <a:pt x="16333" y="98476"/>
                  <a:pt x="19545" y="100571"/>
                </a:cubicBezTo>
                <a:lnTo>
                  <a:pt x="19545" y="100571"/>
                </a:lnTo>
                <a:cubicBezTo>
                  <a:pt x="23061" y="102333"/>
                  <a:pt x="26424" y="102214"/>
                  <a:pt x="29636" y="100214"/>
                </a:cubicBezTo>
                <a:lnTo>
                  <a:pt x="29636" y="100214"/>
                </a:lnTo>
                <a:lnTo>
                  <a:pt x="94364" y="55643"/>
                </a:lnTo>
                <a:cubicBezTo>
                  <a:pt x="97091" y="53690"/>
                  <a:pt x="97879" y="51381"/>
                  <a:pt x="96727" y="48714"/>
                </a:cubicBezTo>
                <a:lnTo>
                  <a:pt x="96727" y="48714"/>
                </a:lnTo>
                <a:cubicBezTo>
                  <a:pt x="95333" y="46048"/>
                  <a:pt x="92788" y="44667"/>
                  <a:pt x="89091" y="44571"/>
                </a:cubicBezTo>
                <a:lnTo>
                  <a:pt x="89091" y="44571"/>
                </a:lnTo>
                <a:lnTo>
                  <a:pt x="61000" y="44571"/>
                </a:lnTo>
                <a:lnTo>
                  <a:pt x="80273" y="892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6580-19"/>
          <p:cNvSpPr/>
          <p:nvPr/>
        </p:nvSpPr>
        <p:spPr>
          <a:xfrm>
            <a:off x="400050" y="1380530"/>
            <a:ext cx="4071938" cy="2700338"/>
          </a:xfrm>
          <a:prstGeom prst="roundRect">
            <a:avLst>
              <a:gd name="adj" fmla="val 141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1" name="el-1789439836584-26"/>
          <p:cNvCxnSpPr/>
          <p:nvPr/>
        </p:nvCxnSpPr>
        <p:spPr>
          <a:xfrm>
            <a:off x="564356" y="1852017"/>
            <a:ext cx="374332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6587-34"/>
          <p:cNvSpPr/>
          <p:nvPr/>
        </p:nvSpPr>
        <p:spPr>
          <a:xfrm>
            <a:off x="564356" y="1516261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6638-54"/>
          <p:cNvSpPr/>
          <p:nvPr/>
        </p:nvSpPr>
        <p:spPr>
          <a:xfrm>
            <a:off x="628650" y="1594842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273"/>
                </a:moveTo>
                <a:lnTo>
                  <a:pt x="0" y="10273"/>
                </a:lnTo>
                <a:cubicBezTo>
                  <a:pt x="95" y="7424"/>
                  <a:pt x="881" y="5000"/>
                  <a:pt x="2357" y="3000"/>
                </a:cubicBezTo>
                <a:lnTo>
                  <a:pt x="2357" y="3000"/>
                </a:lnTo>
                <a:lnTo>
                  <a:pt x="2357" y="3000"/>
                </a:lnTo>
                <a:cubicBezTo>
                  <a:pt x="3929" y="1121"/>
                  <a:pt x="5833" y="121"/>
                  <a:pt x="8071" y="0"/>
                </a:cubicBezTo>
                <a:lnTo>
                  <a:pt x="8071" y="0"/>
                </a:lnTo>
                <a:lnTo>
                  <a:pt x="24143" y="0"/>
                </a:lnTo>
                <a:cubicBezTo>
                  <a:pt x="26333" y="121"/>
                  <a:pt x="28214" y="1121"/>
                  <a:pt x="29786" y="3000"/>
                </a:cubicBezTo>
                <a:lnTo>
                  <a:pt x="29786" y="3000"/>
                </a:lnTo>
                <a:cubicBezTo>
                  <a:pt x="31262" y="5000"/>
                  <a:pt x="32048" y="7424"/>
                  <a:pt x="32143" y="10273"/>
                </a:cubicBezTo>
                <a:lnTo>
                  <a:pt x="32143" y="10273"/>
                </a:lnTo>
                <a:lnTo>
                  <a:pt x="32143" y="13636"/>
                </a:lnTo>
                <a:lnTo>
                  <a:pt x="64286" y="13636"/>
                </a:lnTo>
                <a:lnTo>
                  <a:pt x="64286" y="10273"/>
                </a:lnTo>
                <a:cubicBezTo>
                  <a:pt x="64381" y="7424"/>
                  <a:pt x="65167" y="5000"/>
                  <a:pt x="66643" y="3000"/>
                </a:cubicBezTo>
                <a:lnTo>
                  <a:pt x="66643" y="3000"/>
                </a:lnTo>
                <a:cubicBezTo>
                  <a:pt x="68214" y="1121"/>
                  <a:pt x="70119" y="121"/>
                  <a:pt x="72357" y="0"/>
                </a:cubicBezTo>
                <a:lnTo>
                  <a:pt x="72357" y="0"/>
                </a:lnTo>
                <a:lnTo>
                  <a:pt x="88429" y="0"/>
                </a:lnTo>
                <a:cubicBezTo>
                  <a:pt x="90619" y="121"/>
                  <a:pt x="92500" y="1121"/>
                  <a:pt x="94071" y="3000"/>
                </a:cubicBezTo>
                <a:lnTo>
                  <a:pt x="94071" y="3000"/>
                </a:lnTo>
                <a:cubicBezTo>
                  <a:pt x="95548" y="5000"/>
                  <a:pt x="96333" y="7424"/>
                  <a:pt x="96429" y="10273"/>
                </a:cubicBezTo>
                <a:lnTo>
                  <a:pt x="96429" y="10273"/>
                </a:lnTo>
                <a:lnTo>
                  <a:pt x="96429" y="30727"/>
                </a:lnTo>
                <a:cubicBezTo>
                  <a:pt x="96333" y="33515"/>
                  <a:pt x="95548" y="35909"/>
                  <a:pt x="94071" y="37909"/>
                </a:cubicBezTo>
                <a:lnTo>
                  <a:pt x="94071" y="37909"/>
                </a:lnTo>
                <a:cubicBezTo>
                  <a:pt x="92500" y="39788"/>
                  <a:pt x="90619" y="40788"/>
                  <a:pt x="88429" y="40909"/>
                </a:cubicBezTo>
                <a:lnTo>
                  <a:pt x="88429" y="40909"/>
                </a:lnTo>
                <a:lnTo>
                  <a:pt x="72357" y="40909"/>
                </a:lnTo>
                <a:cubicBezTo>
                  <a:pt x="70119" y="40788"/>
                  <a:pt x="68214" y="39788"/>
                  <a:pt x="66643" y="37909"/>
                </a:cubicBezTo>
                <a:lnTo>
                  <a:pt x="66643" y="37909"/>
                </a:lnTo>
                <a:cubicBezTo>
                  <a:pt x="65167" y="35909"/>
                  <a:pt x="64381" y="33515"/>
                  <a:pt x="64286" y="30727"/>
                </a:cubicBezTo>
                <a:lnTo>
                  <a:pt x="64286" y="30727"/>
                </a:lnTo>
                <a:lnTo>
                  <a:pt x="64286" y="27273"/>
                </a:lnTo>
                <a:lnTo>
                  <a:pt x="32143" y="27273"/>
                </a:lnTo>
                <a:lnTo>
                  <a:pt x="32143" y="30727"/>
                </a:lnTo>
                <a:cubicBezTo>
                  <a:pt x="32143" y="31152"/>
                  <a:pt x="32143" y="31485"/>
                  <a:pt x="32143" y="31727"/>
                </a:cubicBezTo>
                <a:lnTo>
                  <a:pt x="32143" y="31727"/>
                </a:lnTo>
                <a:lnTo>
                  <a:pt x="45571" y="54545"/>
                </a:lnTo>
                <a:lnTo>
                  <a:pt x="61643" y="54545"/>
                </a:lnTo>
                <a:cubicBezTo>
                  <a:pt x="63833" y="54667"/>
                  <a:pt x="65714" y="55667"/>
                  <a:pt x="67286" y="57545"/>
                </a:cubicBezTo>
                <a:lnTo>
                  <a:pt x="67286" y="57545"/>
                </a:lnTo>
                <a:cubicBezTo>
                  <a:pt x="68762" y="59545"/>
                  <a:pt x="69548" y="61970"/>
                  <a:pt x="69643" y="64818"/>
                </a:cubicBezTo>
                <a:lnTo>
                  <a:pt x="69643" y="64818"/>
                </a:lnTo>
                <a:lnTo>
                  <a:pt x="69643" y="85273"/>
                </a:lnTo>
                <a:cubicBezTo>
                  <a:pt x="69548" y="88061"/>
                  <a:pt x="68762" y="90455"/>
                  <a:pt x="67286" y="92455"/>
                </a:cubicBezTo>
                <a:lnTo>
                  <a:pt x="67286" y="92455"/>
                </a:lnTo>
                <a:cubicBezTo>
                  <a:pt x="65714" y="94333"/>
                  <a:pt x="63833" y="95333"/>
                  <a:pt x="61643" y="95455"/>
                </a:cubicBezTo>
                <a:lnTo>
                  <a:pt x="61643" y="95455"/>
                </a:lnTo>
                <a:lnTo>
                  <a:pt x="45571" y="95455"/>
                </a:lnTo>
                <a:cubicBezTo>
                  <a:pt x="43333" y="95333"/>
                  <a:pt x="41429" y="94333"/>
                  <a:pt x="39857" y="92455"/>
                </a:cubicBezTo>
                <a:lnTo>
                  <a:pt x="39857" y="92455"/>
                </a:lnTo>
                <a:cubicBezTo>
                  <a:pt x="38381" y="90455"/>
                  <a:pt x="37595" y="88061"/>
                  <a:pt x="37500" y="85273"/>
                </a:cubicBezTo>
                <a:lnTo>
                  <a:pt x="37500" y="85273"/>
                </a:lnTo>
                <a:lnTo>
                  <a:pt x="37500" y="64818"/>
                </a:lnTo>
                <a:cubicBezTo>
                  <a:pt x="37500" y="64333"/>
                  <a:pt x="37500" y="63970"/>
                  <a:pt x="37500" y="63727"/>
                </a:cubicBezTo>
                <a:lnTo>
                  <a:pt x="37500" y="63727"/>
                </a:lnTo>
                <a:lnTo>
                  <a:pt x="24143" y="40909"/>
                </a:lnTo>
                <a:lnTo>
                  <a:pt x="8071" y="40909"/>
                </a:lnTo>
                <a:cubicBezTo>
                  <a:pt x="5833" y="40788"/>
                  <a:pt x="3929" y="39788"/>
                  <a:pt x="2357" y="37909"/>
                </a:cubicBezTo>
                <a:lnTo>
                  <a:pt x="2357" y="37909"/>
                </a:lnTo>
                <a:cubicBezTo>
                  <a:pt x="881" y="35909"/>
                  <a:pt x="95" y="33515"/>
                  <a:pt x="0" y="30727"/>
                </a:cubicBezTo>
                <a:lnTo>
                  <a:pt x="0" y="30727"/>
                </a:lnTo>
                <a:lnTo>
                  <a:pt x="0" y="1027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6586-30"/>
          <p:cNvSpPr/>
          <p:nvPr/>
        </p:nvSpPr>
        <p:spPr>
          <a:xfrm>
            <a:off x="3664521" y="1562695"/>
            <a:ext cx="643161" cy="164306"/>
          </a:xfrm>
          <a:prstGeom prst="roundRect">
            <a:avLst>
              <a:gd name="adj" fmla="val 11594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9439836590-42"/>
          <p:cNvCxnSpPr/>
          <p:nvPr/>
        </p:nvCxnSpPr>
        <p:spPr>
          <a:xfrm>
            <a:off x="2436019" y="2373511"/>
            <a:ext cx="914" cy="185738"/>
          </a:xfrm>
          <a:prstGeom prst="line">
            <a:avLst/>
          </a:prstGeom>
          <a:ln w="28575" cap="flat">
            <a:solidFill>
              <a:srgbClr val="1E293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439836583-22"/>
          <p:cNvSpPr/>
          <p:nvPr/>
        </p:nvSpPr>
        <p:spPr>
          <a:xfrm>
            <a:off x="564356" y="2859286"/>
            <a:ext cx="3743325" cy="4342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3" y="0"/>
                </a:moveTo>
                <a:lnTo>
                  <a:pt x="99237" y="0"/>
                </a:lnTo>
                <a:lnTo>
                  <a:pt x="99310" y="22"/>
                </a:lnTo>
                <a:lnTo>
                  <a:pt x="99387" y="130"/>
                </a:lnTo>
                <a:lnTo>
                  <a:pt x="99458" y="283"/>
                </a:lnTo>
                <a:lnTo>
                  <a:pt x="99529" y="500"/>
                </a:lnTo>
                <a:lnTo>
                  <a:pt x="99595" y="761"/>
                </a:lnTo>
                <a:lnTo>
                  <a:pt x="99662" y="1109"/>
                </a:lnTo>
                <a:lnTo>
                  <a:pt x="99720" y="1478"/>
                </a:lnTo>
                <a:lnTo>
                  <a:pt x="99776" y="1913"/>
                </a:lnTo>
                <a:lnTo>
                  <a:pt x="99827" y="2391"/>
                </a:lnTo>
                <a:lnTo>
                  <a:pt x="99870" y="2891"/>
                </a:lnTo>
                <a:lnTo>
                  <a:pt x="99911" y="3457"/>
                </a:lnTo>
                <a:lnTo>
                  <a:pt x="99941" y="4022"/>
                </a:lnTo>
                <a:lnTo>
                  <a:pt x="99967" y="4630"/>
                </a:lnTo>
                <a:lnTo>
                  <a:pt x="99985" y="5239"/>
                </a:lnTo>
                <a:lnTo>
                  <a:pt x="99997" y="5891"/>
                </a:lnTo>
                <a:lnTo>
                  <a:pt x="100000" y="6522"/>
                </a:lnTo>
                <a:lnTo>
                  <a:pt x="100000" y="93478"/>
                </a:lnTo>
                <a:lnTo>
                  <a:pt x="99997" y="94109"/>
                </a:lnTo>
                <a:lnTo>
                  <a:pt x="99985" y="94761"/>
                </a:lnTo>
                <a:lnTo>
                  <a:pt x="99967" y="95370"/>
                </a:lnTo>
                <a:lnTo>
                  <a:pt x="99941" y="95978"/>
                </a:lnTo>
                <a:lnTo>
                  <a:pt x="99911" y="96543"/>
                </a:lnTo>
                <a:lnTo>
                  <a:pt x="99870" y="97109"/>
                </a:lnTo>
                <a:lnTo>
                  <a:pt x="99827" y="97609"/>
                </a:lnTo>
                <a:lnTo>
                  <a:pt x="99776" y="98087"/>
                </a:lnTo>
                <a:lnTo>
                  <a:pt x="99720" y="98522"/>
                </a:lnTo>
                <a:lnTo>
                  <a:pt x="99662" y="98891"/>
                </a:lnTo>
                <a:lnTo>
                  <a:pt x="99595" y="99239"/>
                </a:lnTo>
                <a:lnTo>
                  <a:pt x="99529" y="99500"/>
                </a:lnTo>
                <a:lnTo>
                  <a:pt x="99458" y="99717"/>
                </a:lnTo>
                <a:lnTo>
                  <a:pt x="99387" y="99870"/>
                </a:lnTo>
                <a:lnTo>
                  <a:pt x="99310" y="99978"/>
                </a:lnTo>
                <a:lnTo>
                  <a:pt x="99237" y="100000"/>
                </a:lnTo>
                <a:lnTo>
                  <a:pt x="763" y="100000"/>
                </a:lnTo>
                <a:lnTo>
                  <a:pt x="690" y="99978"/>
                </a:lnTo>
                <a:lnTo>
                  <a:pt x="613" y="99870"/>
                </a:lnTo>
                <a:lnTo>
                  <a:pt x="542" y="99717"/>
                </a:lnTo>
                <a:lnTo>
                  <a:pt x="471" y="99500"/>
                </a:lnTo>
                <a:lnTo>
                  <a:pt x="405" y="99239"/>
                </a:lnTo>
                <a:lnTo>
                  <a:pt x="338" y="98891"/>
                </a:lnTo>
                <a:lnTo>
                  <a:pt x="280" y="98522"/>
                </a:lnTo>
                <a:lnTo>
                  <a:pt x="224" y="98087"/>
                </a:lnTo>
                <a:lnTo>
                  <a:pt x="173" y="97609"/>
                </a:lnTo>
                <a:lnTo>
                  <a:pt x="130" y="97109"/>
                </a:lnTo>
                <a:lnTo>
                  <a:pt x="89" y="96543"/>
                </a:lnTo>
                <a:lnTo>
                  <a:pt x="59" y="95978"/>
                </a:lnTo>
                <a:lnTo>
                  <a:pt x="33" y="95370"/>
                </a:lnTo>
                <a:lnTo>
                  <a:pt x="15" y="94761"/>
                </a:lnTo>
                <a:lnTo>
                  <a:pt x="3" y="94109"/>
                </a:lnTo>
                <a:lnTo>
                  <a:pt x="0" y="93478"/>
                </a:lnTo>
                <a:lnTo>
                  <a:pt x="0" y="6522"/>
                </a:lnTo>
                <a:lnTo>
                  <a:pt x="3" y="5891"/>
                </a:lnTo>
                <a:lnTo>
                  <a:pt x="15" y="5239"/>
                </a:lnTo>
                <a:lnTo>
                  <a:pt x="33" y="4630"/>
                </a:lnTo>
                <a:lnTo>
                  <a:pt x="59" y="4022"/>
                </a:lnTo>
                <a:lnTo>
                  <a:pt x="89" y="3457"/>
                </a:lnTo>
                <a:lnTo>
                  <a:pt x="130" y="2891"/>
                </a:lnTo>
                <a:lnTo>
                  <a:pt x="173" y="2391"/>
                </a:lnTo>
                <a:lnTo>
                  <a:pt x="224" y="1913"/>
                </a:lnTo>
                <a:lnTo>
                  <a:pt x="280" y="1478"/>
                </a:lnTo>
                <a:lnTo>
                  <a:pt x="338" y="1109"/>
                </a:lnTo>
                <a:lnTo>
                  <a:pt x="405" y="761"/>
                </a:lnTo>
                <a:lnTo>
                  <a:pt x="471" y="500"/>
                </a:lnTo>
                <a:lnTo>
                  <a:pt x="542" y="283"/>
                </a:lnTo>
                <a:lnTo>
                  <a:pt x="613" y="130"/>
                </a:lnTo>
                <a:lnTo>
                  <a:pt x="690" y="22"/>
                </a:lnTo>
                <a:lnTo>
                  <a:pt x="763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6583-23"/>
          <p:cNvSpPr/>
          <p:nvPr/>
        </p:nvSpPr>
        <p:spPr>
          <a:xfrm>
            <a:off x="564356" y="2859286"/>
            <a:ext cx="28575" cy="4342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2"/>
                </a:lnTo>
                <a:lnTo>
                  <a:pt x="80491" y="126"/>
                </a:lnTo>
                <a:lnTo>
                  <a:pt x="70972" y="283"/>
                </a:lnTo>
                <a:lnTo>
                  <a:pt x="61732" y="501"/>
                </a:lnTo>
                <a:lnTo>
                  <a:pt x="52860" y="777"/>
                </a:lnTo>
                <a:lnTo>
                  <a:pt x="44443" y="1109"/>
                </a:lnTo>
                <a:lnTo>
                  <a:pt x="36561" y="1494"/>
                </a:lnTo>
                <a:lnTo>
                  <a:pt x="29289" y="1928"/>
                </a:lnTo>
                <a:lnTo>
                  <a:pt x="22699" y="2406"/>
                </a:lnTo>
                <a:lnTo>
                  <a:pt x="16853" y="2925"/>
                </a:lnTo>
                <a:lnTo>
                  <a:pt x="11808" y="3479"/>
                </a:lnTo>
                <a:lnTo>
                  <a:pt x="7612" y="4063"/>
                </a:lnTo>
                <a:lnTo>
                  <a:pt x="4306" y="4671"/>
                </a:lnTo>
                <a:lnTo>
                  <a:pt x="1921" y="5297"/>
                </a:lnTo>
                <a:lnTo>
                  <a:pt x="482" y="5936"/>
                </a:lnTo>
                <a:lnTo>
                  <a:pt x="0" y="6581"/>
                </a:lnTo>
                <a:lnTo>
                  <a:pt x="0" y="93419"/>
                </a:lnTo>
                <a:lnTo>
                  <a:pt x="482" y="94064"/>
                </a:lnTo>
                <a:lnTo>
                  <a:pt x="1921" y="94703"/>
                </a:lnTo>
                <a:lnTo>
                  <a:pt x="4306" y="95329"/>
                </a:lnTo>
                <a:lnTo>
                  <a:pt x="7612" y="95937"/>
                </a:lnTo>
                <a:lnTo>
                  <a:pt x="11808" y="96521"/>
                </a:lnTo>
                <a:lnTo>
                  <a:pt x="16853" y="97075"/>
                </a:lnTo>
                <a:lnTo>
                  <a:pt x="22699" y="97594"/>
                </a:lnTo>
                <a:lnTo>
                  <a:pt x="29289" y="98072"/>
                </a:lnTo>
                <a:lnTo>
                  <a:pt x="36561" y="98506"/>
                </a:lnTo>
                <a:lnTo>
                  <a:pt x="44443" y="98891"/>
                </a:lnTo>
                <a:lnTo>
                  <a:pt x="52860" y="99223"/>
                </a:lnTo>
                <a:lnTo>
                  <a:pt x="61732" y="99499"/>
                </a:lnTo>
                <a:lnTo>
                  <a:pt x="70972" y="99717"/>
                </a:lnTo>
                <a:lnTo>
                  <a:pt x="80491" y="99874"/>
                </a:lnTo>
                <a:lnTo>
                  <a:pt x="90198" y="9996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68"/>
                </a:lnTo>
                <a:lnTo>
                  <a:pt x="95123" y="99874"/>
                </a:lnTo>
                <a:lnTo>
                  <a:pt x="92743" y="99717"/>
                </a:lnTo>
                <a:lnTo>
                  <a:pt x="90433" y="99499"/>
                </a:lnTo>
                <a:lnTo>
                  <a:pt x="88215" y="99223"/>
                </a:lnTo>
                <a:lnTo>
                  <a:pt x="86111" y="98891"/>
                </a:lnTo>
                <a:lnTo>
                  <a:pt x="84140" y="98506"/>
                </a:lnTo>
                <a:lnTo>
                  <a:pt x="82322" y="98072"/>
                </a:lnTo>
                <a:lnTo>
                  <a:pt x="80675" y="97594"/>
                </a:lnTo>
                <a:lnTo>
                  <a:pt x="79213" y="97075"/>
                </a:lnTo>
                <a:lnTo>
                  <a:pt x="77952" y="96521"/>
                </a:lnTo>
                <a:lnTo>
                  <a:pt x="76903" y="95937"/>
                </a:lnTo>
                <a:lnTo>
                  <a:pt x="76076" y="95329"/>
                </a:lnTo>
                <a:lnTo>
                  <a:pt x="75480" y="94703"/>
                </a:lnTo>
                <a:lnTo>
                  <a:pt x="75120" y="94064"/>
                </a:lnTo>
                <a:lnTo>
                  <a:pt x="75000" y="93419"/>
                </a:lnTo>
                <a:lnTo>
                  <a:pt x="75000" y="6581"/>
                </a:lnTo>
                <a:lnTo>
                  <a:pt x="75120" y="5936"/>
                </a:lnTo>
                <a:lnTo>
                  <a:pt x="75480" y="5297"/>
                </a:lnTo>
                <a:lnTo>
                  <a:pt x="76076" y="4671"/>
                </a:lnTo>
                <a:lnTo>
                  <a:pt x="76903" y="4063"/>
                </a:lnTo>
                <a:lnTo>
                  <a:pt x="77952" y="3479"/>
                </a:lnTo>
                <a:lnTo>
                  <a:pt x="79213" y="2925"/>
                </a:lnTo>
                <a:lnTo>
                  <a:pt x="80675" y="2406"/>
                </a:lnTo>
                <a:lnTo>
                  <a:pt x="82322" y="1928"/>
                </a:lnTo>
                <a:lnTo>
                  <a:pt x="84140" y="1494"/>
                </a:lnTo>
                <a:lnTo>
                  <a:pt x="86111" y="1109"/>
                </a:lnTo>
                <a:lnTo>
                  <a:pt x="88215" y="777"/>
                </a:lnTo>
                <a:lnTo>
                  <a:pt x="90433" y="501"/>
                </a:lnTo>
                <a:lnTo>
                  <a:pt x="92743" y="283"/>
                </a:lnTo>
                <a:lnTo>
                  <a:pt x="95123" y="126"/>
                </a:lnTo>
                <a:lnTo>
                  <a:pt x="97550" y="32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6581-20"/>
          <p:cNvSpPr/>
          <p:nvPr/>
        </p:nvSpPr>
        <p:spPr>
          <a:xfrm>
            <a:off x="4672013" y="1380530"/>
            <a:ext cx="4071938" cy="2700338"/>
          </a:xfrm>
          <a:prstGeom prst="roundRect">
            <a:avLst>
              <a:gd name="adj" fmla="val 141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9" name="el-1789439836584-27"/>
          <p:cNvCxnSpPr/>
          <p:nvPr/>
        </p:nvCxnSpPr>
        <p:spPr>
          <a:xfrm>
            <a:off x="4836319" y="1852017"/>
            <a:ext cx="374332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9439836587-35"/>
          <p:cNvSpPr/>
          <p:nvPr/>
        </p:nvSpPr>
        <p:spPr>
          <a:xfrm>
            <a:off x="4836319" y="1516261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6639-55"/>
          <p:cNvSpPr/>
          <p:nvPr/>
        </p:nvSpPr>
        <p:spPr>
          <a:xfrm>
            <a:off x="4907756" y="1596624"/>
            <a:ext cx="114300" cy="964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667" y="1400"/>
                </a:moveTo>
                <a:lnTo>
                  <a:pt x="29667" y="1400"/>
                </a:lnTo>
                <a:cubicBezTo>
                  <a:pt x="31611" y="3933"/>
                  <a:pt x="31750" y="6600"/>
                  <a:pt x="30083" y="9400"/>
                </a:cubicBezTo>
                <a:lnTo>
                  <a:pt x="30083" y="9400"/>
                </a:lnTo>
                <a:lnTo>
                  <a:pt x="16000" y="28100"/>
                </a:lnTo>
                <a:cubicBezTo>
                  <a:pt x="15111" y="29367"/>
                  <a:pt x="14000" y="30000"/>
                  <a:pt x="12667" y="30000"/>
                </a:cubicBezTo>
                <a:lnTo>
                  <a:pt x="12667" y="30000"/>
                </a:lnTo>
                <a:cubicBezTo>
                  <a:pt x="11278" y="30000"/>
                  <a:pt x="10111" y="29467"/>
                  <a:pt x="9167" y="28400"/>
                </a:cubicBezTo>
                <a:lnTo>
                  <a:pt x="9167" y="28400"/>
                </a:lnTo>
                <a:lnTo>
                  <a:pt x="1333" y="19000"/>
                </a:lnTo>
                <a:cubicBezTo>
                  <a:pt x="-444" y="16333"/>
                  <a:pt x="-444" y="13667"/>
                  <a:pt x="1333" y="11000"/>
                </a:cubicBezTo>
                <a:lnTo>
                  <a:pt x="1333" y="11000"/>
                </a:lnTo>
                <a:cubicBezTo>
                  <a:pt x="3556" y="8800"/>
                  <a:pt x="5778" y="8800"/>
                  <a:pt x="8000" y="11000"/>
                </a:cubicBezTo>
                <a:lnTo>
                  <a:pt x="8000" y="11000"/>
                </a:lnTo>
                <a:lnTo>
                  <a:pt x="12333" y="16200"/>
                </a:lnTo>
                <a:lnTo>
                  <a:pt x="23083" y="1900"/>
                </a:lnTo>
                <a:cubicBezTo>
                  <a:pt x="25139" y="-433"/>
                  <a:pt x="27333" y="-600"/>
                  <a:pt x="29667" y="1400"/>
                </a:cubicBezTo>
                <a:lnTo>
                  <a:pt x="29667" y="1400"/>
                </a:lnTo>
                <a:moveTo>
                  <a:pt x="29667" y="38900"/>
                </a:moveTo>
                <a:lnTo>
                  <a:pt x="29667" y="38900"/>
                </a:lnTo>
                <a:cubicBezTo>
                  <a:pt x="31611" y="41433"/>
                  <a:pt x="31750" y="44100"/>
                  <a:pt x="30083" y="46900"/>
                </a:cubicBezTo>
                <a:lnTo>
                  <a:pt x="30083" y="46900"/>
                </a:lnTo>
                <a:lnTo>
                  <a:pt x="16000" y="65600"/>
                </a:lnTo>
                <a:cubicBezTo>
                  <a:pt x="15111" y="66867"/>
                  <a:pt x="14000" y="67500"/>
                  <a:pt x="12667" y="67500"/>
                </a:cubicBezTo>
                <a:lnTo>
                  <a:pt x="12667" y="67500"/>
                </a:lnTo>
                <a:cubicBezTo>
                  <a:pt x="11278" y="67500"/>
                  <a:pt x="10111" y="66967"/>
                  <a:pt x="9167" y="65900"/>
                </a:cubicBezTo>
                <a:lnTo>
                  <a:pt x="9167" y="65900"/>
                </a:lnTo>
                <a:lnTo>
                  <a:pt x="1333" y="56500"/>
                </a:lnTo>
                <a:cubicBezTo>
                  <a:pt x="-444" y="53833"/>
                  <a:pt x="-444" y="51167"/>
                  <a:pt x="1333" y="48500"/>
                </a:cubicBezTo>
                <a:lnTo>
                  <a:pt x="1333" y="48500"/>
                </a:lnTo>
                <a:cubicBezTo>
                  <a:pt x="3556" y="46300"/>
                  <a:pt x="5778" y="46300"/>
                  <a:pt x="8000" y="48500"/>
                </a:cubicBezTo>
                <a:lnTo>
                  <a:pt x="8000" y="48500"/>
                </a:lnTo>
                <a:lnTo>
                  <a:pt x="12333" y="53700"/>
                </a:lnTo>
                <a:lnTo>
                  <a:pt x="23083" y="39400"/>
                </a:lnTo>
                <a:cubicBezTo>
                  <a:pt x="25139" y="37067"/>
                  <a:pt x="27333" y="36900"/>
                  <a:pt x="29667" y="38900"/>
                </a:cubicBezTo>
                <a:lnTo>
                  <a:pt x="29667" y="38900"/>
                </a:lnTo>
                <a:moveTo>
                  <a:pt x="43750" y="15000"/>
                </a:moveTo>
                <a:lnTo>
                  <a:pt x="43750" y="15000"/>
                </a:lnTo>
                <a:cubicBezTo>
                  <a:pt x="43750" y="12800"/>
                  <a:pt x="44333" y="11000"/>
                  <a:pt x="45500" y="9600"/>
                </a:cubicBezTo>
                <a:lnTo>
                  <a:pt x="45500" y="9600"/>
                </a:lnTo>
                <a:lnTo>
                  <a:pt x="45500" y="9600"/>
                </a:lnTo>
                <a:cubicBezTo>
                  <a:pt x="46667" y="8200"/>
                  <a:pt x="48167" y="7500"/>
                  <a:pt x="50000" y="7500"/>
                </a:cubicBezTo>
                <a:lnTo>
                  <a:pt x="50000" y="7500"/>
                </a:lnTo>
                <a:lnTo>
                  <a:pt x="93750" y="7500"/>
                </a:lnTo>
                <a:cubicBezTo>
                  <a:pt x="95583" y="7500"/>
                  <a:pt x="97083" y="8200"/>
                  <a:pt x="98250" y="9600"/>
                </a:cubicBezTo>
                <a:lnTo>
                  <a:pt x="98250" y="9600"/>
                </a:lnTo>
                <a:cubicBezTo>
                  <a:pt x="99417" y="11000"/>
                  <a:pt x="100000" y="12800"/>
                  <a:pt x="100000" y="15000"/>
                </a:cubicBezTo>
                <a:lnTo>
                  <a:pt x="100000" y="15000"/>
                </a:lnTo>
                <a:cubicBezTo>
                  <a:pt x="100000" y="17200"/>
                  <a:pt x="99417" y="19000"/>
                  <a:pt x="98250" y="20400"/>
                </a:cubicBezTo>
                <a:lnTo>
                  <a:pt x="98250" y="20400"/>
                </a:lnTo>
                <a:cubicBezTo>
                  <a:pt x="97083" y="21800"/>
                  <a:pt x="95583" y="22500"/>
                  <a:pt x="93750" y="22500"/>
                </a:cubicBezTo>
                <a:lnTo>
                  <a:pt x="93750" y="22500"/>
                </a:lnTo>
                <a:lnTo>
                  <a:pt x="50000" y="22500"/>
                </a:lnTo>
                <a:cubicBezTo>
                  <a:pt x="48167" y="22500"/>
                  <a:pt x="46667" y="21800"/>
                  <a:pt x="45500" y="20400"/>
                </a:cubicBezTo>
                <a:lnTo>
                  <a:pt x="45500" y="20400"/>
                </a:lnTo>
                <a:cubicBezTo>
                  <a:pt x="44333" y="19000"/>
                  <a:pt x="43750" y="17200"/>
                  <a:pt x="43750" y="15000"/>
                </a:cubicBezTo>
                <a:lnTo>
                  <a:pt x="43750" y="15000"/>
                </a:lnTo>
                <a:moveTo>
                  <a:pt x="43750" y="52500"/>
                </a:moveTo>
                <a:lnTo>
                  <a:pt x="43750" y="52500"/>
                </a:lnTo>
                <a:cubicBezTo>
                  <a:pt x="43750" y="50300"/>
                  <a:pt x="44333" y="48500"/>
                  <a:pt x="45500" y="47100"/>
                </a:cubicBezTo>
                <a:lnTo>
                  <a:pt x="45500" y="47100"/>
                </a:lnTo>
                <a:lnTo>
                  <a:pt x="45500" y="47100"/>
                </a:lnTo>
                <a:cubicBezTo>
                  <a:pt x="46667" y="45700"/>
                  <a:pt x="48167" y="45000"/>
                  <a:pt x="50000" y="45000"/>
                </a:cubicBezTo>
                <a:lnTo>
                  <a:pt x="50000" y="45000"/>
                </a:lnTo>
                <a:lnTo>
                  <a:pt x="93750" y="45000"/>
                </a:lnTo>
                <a:cubicBezTo>
                  <a:pt x="95583" y="45000"/>
                  <a:pt x="97083" y="45700"/>
                  <a:pt x="98250" y="47100"/>
                </a:cubicBezTo>
                <a:lnTo>
                  <a:pt x="98250" y="47100"/>
                </a:lnTo>
                <a:cubicBezTo>
                  <a:pt x="99417" y="48500"/>
                  <a:pt x="100000" y="50300"/>
                  <a:pt x="100000" y="52500"/>
                </a:cubicBezTo>
                <a:lnTo>
                  <a:pt x="100000" y="52500"/>
                </a:lnTo>
                <a:cubicBezTo>
                  <a:pt x="100000" y="54700"/>
                  <a:pt x="99417" y="56500"/>
                  <a:pt x="98250" y="57900"/>
                </a:cubicBezTo>
                <a:lnTo>
                  <a:pt x="98250" y="57900"/>
                </a:lnTo>
                <a:cubicBezTo>
                  <a:pt x="97083" y="59300"/>
                  <a:pt x="95583" y="60000"/>
                  <a:pt x="93750" y="60000"/>
                </a:cubicBezTo>
                <a:lnTo>
                  <a:pt x="93750" y="60000"/>
                </a:lnTo>
                <a:lnTo>
                  <a:pt x="50000" y="60000"/>
                </a:lnTo>
                <a:cubicBezTo>
                  <a:pt x="48167" y="60000"/>
                  <a:pt x="46667" y="59300"/>
                  <a:pt x="45500" y="57900"/>
                </a:cubicBezTo>
                <a:lnTo>
                  <a:pt x="45500" y="57900"/>
                </a:lnTo>
                <a:cubicBezTo>
                  <a:pt x="44333" y="56500"/>
                  <a:pt x="43750" y="54700"/>
                  <a:pt x="43750" y="52500"/>
                </a:cubicBezTo>
                <a:lnTo>
                  <a:pt x="43750" y="52500"/>
                </a:lnTo>
                <a:moveTo>
                  <a:pt x="31250" y="90000"/>
                </a:moveTo>
                <a:lnTo>
                  <a:pt x="31250" y="90000"/>
                </a:lnTo>
                <a:cubicBezTo>
                  <a:pt x="31250" y="87800"/>
                  <a:pt x="31833" y="86000"/>
                  <a:pt x="33000" y="84600"/>
                </a:cubicBezTo>
                <a:lnTo>
                  <a:pt x="33000" y="84600"/>
                </a:lnTo>
                <a:lnTo>
                  <a:pt x="33000" y="84600"/>
                </a:lnTo>
                <a:cubicBezTo>
                  <a:pt x="34167" y="83200"/>
                  <a:pt x="35667" y="82500"/>
                  <a:pt x="37500" y="82500"/>
                </a:cubicBezTo>
                <a:lnTo>
                  <a:pt x="37500" y="82500"/>
                </a:lnTo>
                <a:lnTo>
                  <a:pt x="93750" y="82500"/>
                </a:lnTo>
                <a:cubicBezTo>
                  <a:pt x="95583" y="82500"/>
                  <a:pt x="97083" y="83200"/>
                  <a:pt x="98250" y="84600"/>
                </a:cubicBezTo>
                <a:lnTo>
                  <a:pt x="98250" y="84600"/>
                </a:lnTo>
                <a:cubicBezTo>
                  <a:pt x="99417" y="86000"/>
                  <a:pt x="100000" y="87800"/>
                  <a:pt x="100000" y="90000"/>
                </a:cubicBezTo>
                <a:lnTo>
                  <a:pt x="100000" y="90000"/>
                </a:lnTo>
                <a:cubicBezTo>
                  <a:pt x="100000" y="92200"/>
                  <a:pt x="99417" y="94000"/>
                  <a:pt x="98250" y="95400"/>
                </a:cubicBezTo>
                <a:lnTo>
                  <a:pt x="98250" y="95400"/>
                </a:lnTo>
                <a:cubicBezTo>
                  <a:pt x="97083" y="96800"/>
                  <a:pt x="95583" y="97500"/>
                  <a:pt x="93750" y="97500"/>
                </a:cubicBezTo>
                <a:lnTo>
                  <a:pt x="93750" y="97500"/>
                </a:lnTo>
                <a:lnTo>
                  <a:pt x="37500" y="97500"/>
                </a:lnTo>
                <a:cubicBezTo>
                  <a:pt x="35667" y="97500"/>
                  <a:pt x="34167" y="96800"/>
                  <a:pt x="33000" y="95400"/>
                </a:cubicBezTo>
                <a:lnTo>
                  <a:pt x="33000" y="95400"/>
                </a:lnTo>
                <a:cubicBezTo>
                  <a:pt x="31833" y="94000"/>
                  <a:pt x="31250" y="92200"/>
                  <a:pt x="31250" y="90000"/>
                </a:cubicBezTo>
                <a:lnTo>
                  <a:pt x="31250" y="90000"/>
                </a:lnTo>
                <a:moveTo>
                  <a:pt x="9417" y="78800"/>
                </a:moveTo>
                <a:lnTo>
                  <a:pt x="9417" y="78800"/>
                </a:lnTo>
                <a:cubicBezTo>
                  <a:pt x="12917" y="78933"/>
                  <a:pt x="15639" y="80800"/>
                  <a:pt x="17583" y="84400"/>
                </a:cubicBezTo>
                <a:lnTo>
                  <a:pt x="17583" y="84400"/>
                </a:lnTo>
                <a:cubicBezTo>
                  <a:pt x="19139" y="88133"/>
                  <a:pt x="19139" y="91867"/>
                  <a:pt x="17583" y="95600"/>
                </a:cubicBezTo>
                <a:lnTo>
                  <a:pt x="17583" y="95600"/>
                </a:lnTo>
                <a:cubicBezTo>
                  <a:pt x="15639" y="99200"/>
                  <a:pt x="12917" y="101100"/>
                  <a:pt x="9417" y="101300"/>
                </a:cubicBezTo>
                <a:lnTo>
                  <a:pt x="9417" y="101300"/>
                </a:lnTo>
                <a:cubicBezTo>
                  <a:pt x="5861" y="101100"/>
                  <a:pt x="3111" y="99200"/>
                  <a:pt x="1167" y="95600"/>
                </a:cubicBezTo>
                <a:lnTo>
                  <a:pt x="1167" y="95600"/>
                </a:lnTo>
                <a:cubicBezTo>
                  <a:pt x="-389" y="91867"/>
                  <a:pt x="-389" y="88133"/>
                  <a:pt x="1167" y="84400"/>
                </a:cubicBezTo>
                <a:lnTo>
                  <a:pt x="1167" y="84400"/>
                </a:lnTo>
                <a:cubicBezTo>
                  <a:pt x="3111" y="80800"/>
                  <a:pt x="5861" y="78933"/>
                  <a:pt x="9417" y="78800"/>
                </a:cubicBezTo>
                <a:lnTo>
                  <a:pt x="9417" y="788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6586-33"/>
          <p:cNvSpPr/>
          <p:nvPr/>
        </p:nvSpPr>
        <p:spPr>
          <a:xfrm>
            <a:off x="8022431" y="1562695"/>
            <a:ext cx="557213" cy="164306"/>
          </a:xfrm>
          <a:prstGeom prst="roundRect">
            <a:avLst>
              <a:gd name="adj" fmla="val 11594"/>
            </a:avLst>
          </a:pr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6588-36"/>
          <p:cNvSpPr/>
          <p:nvPr/>
        </p:nvSpPr>
        <p:spPr>
          <a:xfrm>
            <a:off x="4836319" y="1959173"/>
            <a:ext cx="3743325" cy="7215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3" y="0"/>
                </a:moveTo>
                <a:lnTo>
                  <a:pt x="99237" y="0"/>
                </a:lnTo>
                <a:lnTo>
                  <a:pt x="99310" y="13"/>
                </a:lnTo>
                <a:lnTo>
                  <a:pt x="99387" y="79"/>
                </a:lnTo>
                <a:lnTo>
                  <a:pt x="99458" y="171"/>
                </a:lnTo>
                <a:lnTo>
                  <a:pt x="99529" y="303"/>
                </a:lnTo>
                <a:lnTo>
                  <a:pt x="99595" y="461"/>
                </a:lnTo>
                <a:lnTo>
                  <a:pt x="99662" y="671"/>
                </a:lnTo>
                <a:lnTo>
                  <a:pt x="99720" y="895"/>
                </a:lnTo>
                <a:lnTo>
                  <a:pt x="99776" y="1158"/>
                </a:lnTo>
                <a:lnTo>
                  <a:pt x="99827" y="1447"/>
                </a:lnTo>
                <a:lnTo>
                  <a:pt x="99870" y="1750"/>
                </a:lnTo>
                <a:lnTo>
                  <a:pt x="99911" y="2092"/>
                </a:lnTo>
                <a:lnTo>
                  <a:pt x="99941" y="2434"/>
                </a:lnTo>
                <a:lnTo>
                  <a:pt x="99967" y="2803"/>
                </a:lnTo>
                <a:lnTo>
                  <a:pt x="99985" y="3171"/>
                </a:lnTo>
                <a:lnTo>
                  <a:pt x="99997" y="3566"/>
                </a:lnTo>
                <a:lnTo>
                  <a:pt x="100000" y="3947"/>
                </a:lnTo>
                <a:lnTo>
                  <a:pt x="100000" y="96053"/>
                </a:lnTo>
                <a:lnTo>
                  <a:pt x="99997" y="96434"/>
                </a:lnTo>
                <a:lnTo>
                  <a:pt x="99985" y="96829"/>
                </a:lnTo>
                <a:lnTo>
                  <a:pt x="99967" y="97197"/>
                </a:lnTo>
                <a:lnTo>
                  <a:pt x="99941" y="97566"/>
                </a:lnTo>
                <a:lnTo>
                  <a:pt x="99911" y="97908"/>
                </a:lnTo>
                <a:lnTo>
                  <a:pt x="99870" y="98250"/>
                </a:lnTo>
                <a:lnTo>
                  <a:pt x="99827" y="98553"/>
                </a:lnTo>
                <a:lnTo>
                  <a:pt x="99776" y="98842"/>
                </a:lnTo>
                <a:lnTo>
                  <a:pt x="99720" y="99105"/>
                </a:lnTo>
                <a:lnTo>
                  <a:pt x="99662" y="99329"/>
                </a:lnTo>
                <a:lnTo>
                  <a:pt x="99595" y="99539"/>
                </a:lnTo>
                <a:lnTo>
                  <a:pt x="99529" y="99697"/>
                </a:lnTo>
                <a:lnTo>
                  <a:pt x="99458" y="99829"/>
                </a:lnTo>
                <a:lnTo>
                  <a:pt x="99387" y="99921"/>
                </a:lnTo>
                <a:lnTo>
                  <a:pt x="99310" y="99987"/>
                </a:lnTo>
                <a:lnTo>
                  <a:pt x="99237" y="100000"/>
                </a:lnTo>
                <a:lnTo>
                  <a:pt x="763" y="100000"/>
                </a:lnTo>
                <a:lnTo>
                  <a:pt x="690" y="99987"/>
                </a:lnTo>
                <a:lnTo>
                  <a:pt x="613" y="99921"/>
                </a:lnTo>
                <a:lnTo>
                  <a:pt x="542" y="99829"/>
                </a:lnTo>
                <a:lnTo>
                  <a:pt x="471" y="99697"/>
                </a:lnTo>
                <a:lnTo>
                  <a:pt x="405" y="99539"/>
                </a:lnTo>
                <a:lnTo>
                  <a:pt x="338" y="99329"/>
                </a:lnTo>
                <a:lnTo>
                  <a:pt x="280" y="99105"/>
                </a:lnTo>
                <a:lnTo>
                  <a:pt x="224" y="98842"/>
                </a:lnTo>
                <a:lnTo>
                  <a:pt x="173" y="98553"/>
                </a:lnTo>
                <a:lnTo>
                  <a:pt x="130" y="98250"/>
                </a:lnTo>
                <a:lnTo>
                  <a:pt x="89" y="97908"/>
                </a:lnTo>
                <a:lnTo>
                  <a:pt x="59" y="97566"/>
                </a:lnTo>
                <a:lnTo>
                  <a:pt x="33" y="97197"/>
                </a:lnTo>
                <a:lnTo>
                  <a:pt x="15" y="96829"/>
                </a:lnTo>
                <a:lnTo>
                  <a:pt x="3" y="96434"/>
                </a:lnTo>
                <a:lnTo>
                  <a:pt x="0" y="96053"/>
                </a:lnTo>
                <a:lnTo>
                  <a:pt x="0" y="3947"/>
                </a:lnTo>
                <a:lnTo>
                  <a:pt x="3" y="3566"/>
                </a:lnTo>
                <a:lnTo>
                  <a:pt x="15" y="3171"/>
                </a:lnTo>
                <a:lnTo>
                  <a:pt x="33" y="2803"/>
                </a:lnTo>
                <a:lnTo>
                  <a:pt x="59" y="2434"/>
                </a:lnTo>
                <a:lnTo>
                  <a:pt x="89" y="2092"/>
                </a:lnTo>
                <a:lnTo>
                  <a:pt x="130" y="1750"/>
                </a:lnTo>
                <a:lnTo>
                  <a:pt x="173" y="1447"/>
                </a:lnTo>
                <a:lnTo>
                  <a:pt x="224" y="1158"/>
                </a:lnTo>
                <a:lnTo>
                  <a:pt x="280" y="895"/>
                </a:lnTo>
                <a:lnTo>
                  <a:pt x="338" y="671"/>
                </a:lnTo>
                <a:lnTo>
                  <a:pt x="405" y="461"/>
                </a:lnTo>
                <a:lnTo>
                  <a:pt x="471" y="303"/>
                </a:lnTo>
                <a:lnTo>
                  <a:pt x="542" y="171"/>
                </a:lnTo>
                <a:lnTo>
                  <a:pt x="613" y="79"/>
                </a:lnTo>
                <a:lnTo>
                  <a:pt x="690" y="13"/>
                </a:lnTo>
                <a:lnTo>
                  <a:pt x="763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6589-39"/>
          <p:cNvSpPr/>
          <p:nvPr/>
        </p:nvSpPr>
        <p:spPr>
          <a:xfrm>
            <a:off x="4836319" y="1959173"/>
            <a:ext cx="28575" cy="7215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9"/>
                </a:lnTo>
                <a:lnTo>
                  <a:pt x="80491" y="76"/>
                </a:lnTo>
                <a:lnTo>
                  <a:pt x="70972" y="171"/>
                </a:lnTo>
                <a:lnTo>
                  <a:pt x="61732" y="301"/>
                </a:lnTo>
                <a:lnTo>
                  <a:pt x="52860" y="468"/>
                </a:lnTo>
                <a:lnTo>
                  <a:pt x="44443" y="667"/>
                </a:lnTo>
                <a:lnTo>
                  <a:pt x="36561" y="899"/>
                </a:lnTo>
                <a:lnTo>
                  <a:pt x="29289" y="1160"/>
                </a:lnTo>
                <a:lnTo>
                  <a:pt x="22699" y="1448"/>
                </a:lnTo>
                <a:lnTo>
                  <a:pt x="16853" y="1760"/>
                </a:lnTo>
                <a:lnTo>
                  <a:pt x="11808" y="2093"/>
                </a:lnTo>
                <a:lnTo>
                  <a:pt x="7612" y="2445"/>
                </a:lnTo>
                <a:lnTo>
                  <a:pt x="4306" y="2811"/>
                </a:lnTo>
                <a:lnTo>
                  <a:pt x="1921" y="3188"/>
                </a:lnTo>
                <a:lnTo>
                  <a:pt x="482" y="3572"/>
                </a:lnTo>
                <a:lnTo>
                  <a:pt x="0" y="3960"/>
                </a:lnTo>
                <a:lnTo>
                  <a:pt x="0" y="96040"/>
                </a:lnTo>
                <a:lnTo>
                  <a:pt x="482" y="96428"/>
                </a:lnTo>
                <a:lnTo>
                  <a:pt x="1921" y="96812"/>
                </a:lnTo>
                <a:lnTo>
                  <a:pt x="4306" y="97189"/>
                </a:lnTo>
                <a:lnTo>
                  <a:pt x="7612" y="97555"/>
                </a:lnTo>
                <a:lnTo>
                  <a:pt x="11808" y="97907"/>
                </a:lnTo>
                <a:lnTo>
                  <a:pt x="16853" y="98240"/>
                </a:lnTo>
                <a:lnTo>
                  <a:pt x="22699" y="98552"/>
                </a:lnTo>
                <a:lnTo>
                  <a:pt x="29289" y="98840"/>
                </a:lnTo>
                <a:lnTo>
                  <a:pt x="36561" y="99101"/>
                </a:lnTo>
                <a:lnTo>
                  <a:pt x="44443" y="99333"/>
                </a:lnTo>
                <a:lnTo>
                  <a:pt x="52860" y="99532"/>
                </a:lnTo>
                <a:lnTo>
                  <a:pt x="61732" y="99699"/>
                </a:lnTo>
                <a:lnTo>
                  <a:pt x="70972" y="99829"/>
                </a:lnTo>
                <a:lnTo>
                  <a:pt x="80491" y="99924"/>
                </a:lnTo>
                <a:lnTo>
                  <a:pt x="90198" y="99981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6040"/>
                </a:lnTo>
                <a:lnTo>
                  <a:pt x="100000" y="3960"/>
                </a:lnTo>
                <a:lnTo>
                  <a:pt x="100000" y="3960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6591-45"/>
          <p:cNvSpPr/>
          <p:nvPr/>
        </p:nvSpPr>
        <p:spPr>
          <a:xfrm>
            <a:off x="4979194" y="2059186"/>
            <a:ext cx="200025" cy="200025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6588-37"/>
          <p:cNvSpPr/>
          <p:nvPr/>
        </p:nvSpPr>
        <p:spPr>
          <a:xfrm>
            <a:off x="4836319" y="2780705"/>
            <a:ext cx="3743325" cy="5393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3" y="0"/>
                </a:moveTo>
                <a:lnTo>
                  <a:pt x="99237" y="0"/>
                </a:lnTo>
                <a:lnTo>
                  <a:pt x="99310" y="18"/>
                </a:lnTo>
                <a:lnTo>
                  <a:pt x="99387" y="105"/>
                </a:lnTo>
                <a:lnTo>
                  <a:pt x="99458" y="228"/>
                </a:lnTo>
                <a:lnTo>
                  <a:pt x="99529" y="404"/>
                </a:lnTo>
                <a:lnTo>
                  <a:pt x="99595" y="614"/>
                </a:lnTo>
                <a:lnTo>
                  <a:pt x="99662" y="895"/>
                </a:lnTo>
                <a:lnTo>
                  <a:pt x="99720" y="1193"/>
                </a:lnTo>
                <a:lnTo>
                  <a:pt x="99776" y="1544"/>
                </a:lnTo>
                <a:lnTo>
                  <a:pt x="99827" y="1930"/>
                </a:lnTo>
                <a:lnTo>
                  <a:pt x="99870" y="2333"/>
                </a:lnTo>
                <a:lnTo>
                  <a:pt x="99911" y="2789"/>
                </a:lnTo>
                <a:lnTo>
                  <a:pt x="99941" y="3246"/>
                </a:lnTo>
                <a:lnTo>
                  <a:pt x="99967" y="3737"/>
                </a:lnTo>
                <a:lnTo>
                  <a:pt x="99985" y="4228"/>
                </a:lnTo>
                <a:lnTo>
                  <a:pt x="99997" y="4754"/>
                </a:lnTo>
                <a:lnTo>
                  <a:pt x="100000" y="5263"/>
                </a:lnTo>
                <a:lnTo>
                  <a:pt x="100000" y="94737"/>
                </a:lnTo>
                <a:lnTo>
                  <a:pt x="99997" y="95246"/>
                </a:lnTo>
                <a:lnTo>
                  <a:pt x="99985" y="95772"/>
                </a:lnTo>
                <a:lnTo>
                  <a:pt x="99967" y="96263"/>
                </a:lnTo>
                <a:lnTo>
                  <a:pt x="99941" y="96754"/>
                </a:lnTo>
                <a:lnTo>
                  <a:pt x="99911" y="97211"/>
                </a:lnTo>
                <a:lnTo>
                  <a:pt x="99870" y="97667"/>
                </a:lnTo>
                <a:lnTo>
                  <a:pt x="99827" y="98070"/>
                </a:lnTo>
                <a:lnTo>
                  <a:pt x="99776" y="98456"/>
                </a:lnTo>
                <a:lnTo>
                  <a:pt x="99720" y="98807"/>
                </a:lnTo>
                <a:lnTo>
                  <a:pt x="99662" y="99105"/>
                </a:lnTo>
                <a:lnTo>
                  <a:pt x="99595" y="99386"/>
                </a:lnTo>
                <a:lnTo>
                  <a:pt x="99529" y="99596"/>
                </a:lnTo>
                <a:lnTo>
                  <a:pt x="99458" y="99772"/>
                </a:lnTo>
                <a:lnTo>
                  <a:pt x="99387" y="99895"/>
                </a:lnTo>
                <a:lnTo>
                  <a:pt x="99310" y="99982"/>
                </a:lnTo>
                <a:lnTo>
                  <a:pt x="99237" y="100000"/>
                </a:lnTo>
                <a:lnTo>
                  <a:pt x="763" y="100000"/>
                </a:lnTo>
                <a:lnTo>
                  <a:pt x="690" y="99982"/>
                </a:lnTo>
                <a:lnTo>
                  <a:pt x="613" y="99895"/>
                </a:lnTo>
                <a:lnTo>
                  <a:pt x="542" y="99772"/>
                </a:lnTo>
                <a:lnTo>
                  <a:pt x="471" y="99596"/>
                </a:lnTo>
                <a:lnTo>
                  <a:pt x="405" y="99386"/>
                </a:lnTo>
                <a:lnTo>
                  <a:pt x="338" y="99105"/>
                </a:lnTo>
                <a:lnTo>
                  <a:pt x="280" y="98807"/>
                </a:lnTo>
                <a:lnTo>
                  <a:pt x="224" y="98456"/>
                </a:lnTo>
                <a:lnTo>
                  <a:pt x="173" y="98070"/>
                </a:lnTo>
                <a:lnTo>
                  <a:pt x="130" y="97667"/>
                </a:lnTo>
                <a:lnTo>
                  <a:pt x="89" y="97211"/>
                </a:lnTo>
                <a:lnTo>
                  <a:pt x="59" y="96754"/>
                </a:lnTo>
                <a:lnTo>
                  <a:pt x="33" y="96263"/>
                </a:lnTo>
                <a:lnTo>
                  <a:pt x="15" y="95772"/>
                </a:lnTo>
                <a:lnTo>
                  <a:pt x="3" y="95246"/>
                </a:lnTo>
                <a:lnTo>
                  <a:pt x="0" y="94737"/>
                </a:lnTo>
                <a:lnTo>
                  <a:pt x="0" y="5263"/>
                </a:lnTo>
                <a:lnTo>
                  <a:pt x="3" y="4754"/>
                </a:lnTo>
                <a:lnTo>
                  <a:pt x="15" y="4228"/>
                </a:lnTo>
                <a:lnTo>
                  <a:pt x="33" y="3737"/>
                </a:lnTo>
                <a:lnTo>
                  <a:pt x="59" y="3246"/>
                </a:lnTo>
                <a:lnTo>
                  <a:pt x="89" y="2789"/>
                </a:lnTo>
                <a:lnTo>
                  <a:pt x="130" y="2333"/>
                </a:lnTo>
                <a:lnTo>
                  <a:pt x="173" y="1930"/>
                </a:lnTo>
                <a:lnTo>
                  <a:pt x="224" y="1544"/>
                </a:lnTo>
                <a:lnTo>
                  <a:pt x="280" y="1193"/>
                </a:lnTo>
                <a:lnTo>
                  <a:pt x="338" y="895"/>
                </a:lnTo>
                <a:lnTo>
                  <a:pt x="405" y="614"/>
                </a:lnTo>
                <a:lnTo>
                  <a:pt x="471" y="404"/>
                </a:lnTo>
                <a:lnTo>
                  <a:pt x="542" y="228"/>
                </a:lnTo>
                <a:lnTo>
                  <a:pt x="613" y="105"/>
                </a:lnTo>
                <a:lnTo>
                  <a:pt x="690" y="18"/>
                </a:lnTo>
                <a:lnTo>
                  <a:pt x="763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6589-40"/>
          <p:cNvSpPr/>
          <p:nvPr/>
        </p:nvSpPr>
        <p:spPr>
          <a:xfrm>
            <a:off x="4836319" y="2780705"/>
            <a:ext cx="28575" cy="5393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6"/>
                </a:lnTo>
                <a:lnTo>
                  <a:pt x="80491" y="102"/>
                </a:lnTo>
                <a:lnTo>
                  <a:pt x="70972" y="228"/>
                </a:lnTo>
                <a:lnTo>
                  <a:pt x="61732" y="403"/>
                </a:lnTo>
                <a:lnTo>
                  <a:pt x="52860" y="626"/>
                </a:lnTo>
                <a:lnTo>
                  <a:pt x="44443" y="893"/>
                </a:lnTo>
                <a:lnTo>
                  <a:pt x="36561" y="1203"/>
                </a:lnTo>
                <a:lnTo>
                  <a:pt x="29289" y="1552"/>
                </a:lnTo>
                <a:lnTo>
                  <a:pt x="22699" y="1937"/>
                </a:lnTo>
                <a:lnTo>
                  <a:pt x="16853" y="2355"/>
                </a:lnTo>
                <a:lnTo>
                  <a:pt x="11808" y="2801"/>
                </a:lnTo>
                <a:lnTo>
                  <a:pt x="7612" y="3271"/>
                </a:lnTo>
                <a:lnTo>
                  <a:pt x="4306" y="3760"/>
                </a:lnTo>
                <a:lnTo>
                  <a:pt x="1921" y="4264"/>
                </a:lnTo>
                <a:lnTo>
                  <a:pt x="482" y="4779"/>
                </a:lnTo>
                <a:lnTo>
                  <a:pt x="0" y="5298"/>
                </a:lnTo>
                <a:lnTo>
                  <a:pt x="0" y="94702"/>
                </a:lnTo>
                <a:lnTo>
                  <a:pt x="482" y="95221"/>
                </a:lnTo>
                <a:lnTo>
                  <a:pt x="1921" y="95736"/>
                </a:lnTo>
                <a:lnTo>
                  <a:pt x="4306" y="96240"/>
                </a:lnTo>
                <a:lnTo>
                  <a:pt x="7612" y="96729"/>
                </a:lnTo>
                <a:lnTo>
                  <a:pt x="11808" y="97199"/>
                </a:lnTo>
                <a:lnTo>
                  <a:pt x="16853" y="97645"/>
                </a:lnTo>
                <a:lnTo>
                  <a:pt x="22699" y="98063"/>
                </a:lnTo>
                <a:lnTo>
                  <a:pt x="29289" y="98448"/>
                </a:lnTo>
                <a:lnTo>
                  <a:pt x="36561" y="98797"/>
                </a:lnTo>
                <a:lnTo>
                  <a:pt x="44443" y="99107"/>
                </a:lnTo>
                <a:lnTo>
                  <a:pt x="52860" y="99374"/>
                </a:lnTo>
                <a:lnTo>
                  <a:pt x="61732" y="99597"/>
                </a:lnTo>
                <a:lnTo>
                  <a:pt x="70972" y="99772"/>
                </a:lnTo>
                <a:lnTo>
                  <a:pt x="80491" y="99898"/>
                </a:lnTo>
                <a:lnTo>
                  <a:pt x="90198" y="9997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4702"/>
                </a:lnTo>
                <a:lnTo>
                  <a:pt x="100000" y="5298"/>
                </a:lnTo>
                <a:lnTo>
                  <a:pt x="100000" y="5298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6592-47"/>
          <p:cNvSpPr/>
          <p:nvPr/>
        </p:nvSpPr>
        <p:spPr>
          <a:xfrm>
            <a:off x="4979194" y="2880717"/>
            <a:ext cx="200025" cy="200025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6589-38"/>
          <p:cNvSpPr/>
          <p:nvPr/>
        </p:nvSpPr>
        <p:spPr>
          <a:xfrm>
            <a:off x="4836319" y="3420070"/>
            <a:ext cx="3743325" cy="5393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3" y="0"/>
                </a:moveTo>
                <a:lnTo>
                  <a:pt x="99237" y="0"/>
                </a:lnTo>
                <a:lnTo>
                  <a:pt x="99310" y="18"/>
                </a:lnTo>
                <a:lnTo>
                  <a:pt x="99387" y="105"/>
                </a:lnTo>
                <a:lnTo>
                  <a:pt x="99458" y="228"/>
                </a:lnTo>
                <a:lnTo>
                  <a:pt x="99529" y="404"/>
                </a:lnTo>
                <a:lnTo>
                  <a:pt x="99595" y="614"/>
                </a:lnTo>
                <a:lnTo>
                  <a:pt x="99662" y="895"/>
                </a:lnTo>
                <a:lnTo>
                  <a:pt x="99720" y="1193"/>
                </a:lnTo>
                <a:lnTo>
                  <a:pt x="99776" y="1544"/>
                </a:lnTo>
                <a:lnTo>
                  <a:pt x="99827" y="1930"/>
                </a:lnTo>
                <a:lnTo>
                  <a:pt x="99870" y="2333"/>
                </a:lnTo>
                <a:lnTo>
                  <a:pt x="99911" y="2789"/>
                </a:lnTo>
                <a:lnTo>
                  <a:pt x="99941" y="3246"/>
                </a:lnTo>
                <a:lnTo>
                  <a:pt x="99967" y="3737"/>
                </a:lnTo>
                <a:lnTo>
                  <a:pt x="99985" y="4228"/>
                </a:lnTo>
                <a:lnTo>
                  <a:pt x="99997" y="4754"/>
                </a:lnTo>
                <a:lnTo>
                  <a:pt x="100000" y="5263"/>
                </a:lnTo>
                <a:lnTo>
                  <a:pt x="100000" y="94737"/>
                </a:lnTo>
                <a:lnTo>
                  <a:pt x="99997" y="95246"/>
                </a:lnTo>
                <a:lnTo>
                  <a:pt x="99985" y="95772"/>
                </a:lnTo>
                <a:lnTo>
                  <a:pt x="99967" y="96263"/>
                </a:lnTo>
                <a:lnTo>
                  <a:pt x="99941" y="96754"/>
                </a:lnTo>
                <a:lnTo>
                  <a:pt x="99911" y="97211"/>
                </a:lnTo>
                <a:lnTo>
                  <a:pt x="99870" y="97667"/>
                </a:lnTo>
                <a:lnTo>
                  <a:pt x="99827" y="98070"/>
                </a:lnTo>
                <a:lnTo>
                  <a:pt x="99776" y="98456"/>
                </a:lnTo>
                <a:lnTo>
                  <a:pt x="99720" y="98807"/>
                </a:lnTo>
                <a:lnTo>
                  <a:pt x="99662" y="99105"/>
                </a:lnTo>
                <a:lnTo>
                  <a:pt x="99595" y="99386"/>
                </a:lnTo>
                <a:lnTo>
                  <a:pt x="99529" y="99596"/>
                </a:lnTo>
                <a:lnTo>
                  <a:pt x="99458" y="99772"/>
                </a:lnTo>
                <a:lnTo>
                  <a:pt x="99387" y="99895"/>
                </a:lnTo>
                <a:lnTo>
                  <a:pt x="99310" y="99982"/>
                </a:lnTo>
                <a:lnTo>
                  <a:pt x="99237" y="100000"/>
                </a:lnTo>
                <a:lnTo>
                  <a:pt x="763" y="100000"/>
                </a:lnTo>
                <a:lnTo>
                  <a:pt x="690" y="99982"/>
                </a:lnTo>
                <a:lnTo>
                  <a:pt x="613" y="99895"/>
                </a:lnTo>
                <a:lnTo>
                  <a:pt x="542" y="99772"/>
                </a:lnTo>
                <a:lnTo>
                  <a:pt x="471" y="99596"/>
                </a:lnTo>
                <a:lnTo>
                  <a:pt x="405" y="99386"/>
                </a:lnTo>
                <a:lnTo>
                  <a:pt x="338" y="99105"/>
                </a:lnTo>
                <a:lnTo>
                  <a:pt x="280" y="98807"/>
                </a:lnTo>
                <a:lnTo>
                  <a:pt x="224" y="98456"/>
                </a:lnTo>
                <a:lnTo>
                  <a:pt x="173" y="98070"/>
                </a:lnTo>
                <a:lnTo>
                  <a:pt x="130" y="97667"/>
                </a:lnTo>
                <a:lnTo>
                  <a:pt x="89" y="97211"/>
                </a:lnTo>
                <a:lnTo>
                  <a:pt x="59" y="96754"/>
                </a:lnTo>
                <a:lnTo>
                  <a:pt x="33" y="96263"/>
                </a:lnTo>
                <a:lnTo>
                  <a:pt x="15" y="95772"/>
                </a:lnTo>
                <a:lnTo>
                  <a:pt x="3" y="95246"/>
                </a:lnTo>
                <a:lnTo>
                  <a:pt x="0" y="94737"/>
                </a:lnTo>
                <a:lnTo>
                  <a:pt x="0" y="5263"/>
                </a:lnTo>
                <a:lnTo>
                  <a:pt x="3" y="4754"/>
                </a:lnTo>
                <a:lnTo>
                  <a:pt x="15" y="4228"/>
                </a:lnTo>
                <a:lnTo>
                  <a:pt x="33" y="3737"/>
                </a:lnTo>
                <a:lnTo>
                  <a:pt x="59" y="3246"/>
                </a:lnTo>
                <a:lnTo>
                  <a:pt x="89" y="2789"/>
                </a:lnTo>
                <a:lnTo>
                  <a:pt x="130" y="2333"/>
                </a:lnTo>
                <a:lnTo>
                  <a:pt x="173" y="1930"/>
                </a:lnTo>
                <a:lnTo>
                  <a:pt x="224" y="1544"/>
                </a:lnTo>
                <a:lnTo>
                  <a:pt x="280" y="1193"/>
                </a:lnTo>
                <a:lnTo>
                  <a:pt x="338" y="895"/>
                </a:lnTo>
                <a:lnTo>
                  <a:pt x="405" y="614"/>
                </a:lnTo>
                <a:lnTo>
                  <a:pt x="471" y="404"/>
                </a:lnTo>
                <a:lnTo>
                  <a:pt x="542" y="228"/>
                </a:lnTo>
                <a:lnTo>
                  <a:pt x="613" y="105"/>
                </a:lnTo>
                <a:lnTo>
                  <a:pt x="690" y="18"/>
                </a:lnTo>
                <a:lnTo>
                  <a:pt x="763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6589-41"/>
          <p:cNvSpPr/>
          <p:nvPr/>
        </p:nvSpPr>
        <p:spPr>
          <a:xfrm>
            <a:off x="4836319" y="3420070"/>
            <a:ext cx="28575" cy="5393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6"/>
                </a:lnTo>
                <a:lnTo>
                  <a:pt x="80491" y="102"/>
                </a:lnTo>
                <a:lnTo>
                  <a:pt x="70972" y="228"/>
                </a:lnTo>
                <a:lnTo>
                  <a:pt x="61732" y="403"/>
                </a:lnTo>
                <a:lnTo>
                  <a:pt x="52860" y="626"/>
                </a:lnTo>
                <a:lnTo>
                  <a:pt x="44443" y="893"/>
                </a:lnTo>
                <a:lnTo>
                  <a:pt x="36561" y="1203"/>
                </a:lnTo>
                <a:lnTo>
                  <a:pt x="29289" y="1552"/>
                </a:lnTo>
                <a:lnTo>
                  <a:pt x="22699" y="1937"/>
                </a:lnTo>
                <a:lnTo>
                  <a:pt x="16853" y="2355"/>
                </a:lnTo>
                <a:lnTo>
                  <a:pt x="11808" y="2801"/>
                </a:lnTo>
                <a:lnTo>
                  <a:pt x="7612" y="3271"/>
                </a:lnTo>
                <a:lnTo>
                  <a:pt x="4306" y="3760"/>
                </a:lnTo>
                <a:lnTo>
                  <a:pt x="1921" y="4264"/>
                </a:lnTo>
                <a:lnTo>
                  <a:pt x="482" y="4779"/>
                </a:lnTo>
                <a:lnTo>
                  <a:pt x="0" y="5298"/>
                </a:lnTo>
                <a:lnTo>
                  <a:pt x="0" y="94702"/>
                </a:lnTo>
                <a:lnTo>
                  <a:pt x="482" y="95221"/>
                </a:lnTo>
                <a:lnTo>
                  <a:pt x="1921" y="95736"/>
                </a:lnTo>
                <a:lnTo>
                  <a:pt x="4306" y="96240"/>
                </a:lnTo>
                <a:lnTo>
                  <a:pt x="7612" y="96729"/>
                </a:lnTo>
                <a:lnTo>
                  <a:pt x="11808" y="97199"/>
                </a:lnTo>
                <a:lnTo>
                  <a:pt x="16853" y="97645"/>
                </a:lnTo>
                <a:lnTo>
                  <a:pt x="22699" y="98063"/>
                </a:lnTo>
                <a:lnTo>
                  <a:pt x="29289" y="98448"/>
                </a:lnTo>
                <a:lnTo>
                  <a:pt x="36561" y="98797"/>
                </a:lnTo>
                <a:lnTo>
                  <a:pt x="44443" y="99107"/>
                </a:lnTo>
                <a:lnTo>
                  <a:pt x="52860" y="99374"/>
                </a:lnTo>
                <a:lnTo>
                  <a:pt x="61732" y="99597"/>
                </a:lnTo>
                <a:lnTo>
                  <a:pt x="70972" y="99772"/>
                </a:lnTo>
                <a:lnTo>
                  <a:pt x="80491" y="99898"/>
                </a:lnTo>
                <a:lnTo>
                  <a:pt x="90198" y="9997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4702"/>
                </a:lnTo>
                <a:lnTo>
                  <a:pt x="100000" y="5298"/>
                </a:lnTo>
                <a:lnTo>
                  <a:pt x="100000" y="5298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6592-49"/>
          <p:cNvSpPr/>
          <p:nvPr/>
        </p:nvSpPr>
        <p:spPr>
          <a:xfrm>
            <a:off x="4979194" y="3520083"/>
            <a:ext cx="200025" cy="200025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6578-14"/>
          <p:cNvSpPr/>
          <p:nvPr/>
        </p:nvSpPr>
        <p:spPr>
          <a:xfrm>
            <a:off x="400050" y="4252317"/>
            <a:ext cx="8343900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7"/>
                </a:lnTo>
                <a:lnTo>
                  <a:pt x="99725" y="162"/>
                </a:lnTo>
                <a:lnTo>
                  <a:pt x="99757" y="351"/>
                </a:lnTo>
                <a:lnTo>
                  <a:pt x="99789" y="622"/>
                </a:lnTo>
                <a:lnTo>
                  <a:pt x="99818" y="946"/>
                </a:lnTo>
                <a:lnTo>
                  <a:pt x="99848" y="1378"/>
                </a:lnTo>
                <a:lnTo>
                  <a:pt x="99874" y="1838"/>
                </a:lnTo>
                <a:lnTo>
                  <a:pt x="99900" y="2378"/>
                </a:lnTo>
                <a:lnTo>
                  <a:pt x="99922" y="2973"/>
                </a:lnTo>
                <a:lnTo>
                  <a:pt x="99942" y="3595"/>
                </a:lnTo>
                <a:lnTo>
                  <a:pt x="99960" y="4297"/>
                </a:lnTo>
                <a:lnTo>
                  <a:pt x="99974" y="5000"/>
                </a:lnTo>
                <a:lnTo>
                  <a:pt x="99985" y="5757"/>
                </a:lnTo>
                <a:lnTo>
                  <a:pt x="99993" y="6514"/>
                </a:lnTo>
                <a:lnTo>
                  <a:pt x="99999" y="7324"/>
                </a:lnTo>
                <a:lnTo>
                  <a:pt x="100000" y="8108"/>
                </a:lnTo>
                <a:lnTo>
                  <a:pt x="100000" y="91892"/>
                </a:lnTo>
                <a:lnTo>
                  <a:pt x="99999" y="92676"/>
                </a:lnTo>
                <a:lnTo>
                  <a:pt x="99993" y="93486"/>
                </a:lnTo>
                <a:lnTo>
                  <a:pt x="99985" y="94243"/>
                </a:lnTo>
                <a:lnTo>
                  <a:pt x="99974" y="95000"/>
                </a:lnTo>
                <a:lnTo>
                  <a:pt x="99960" y="95703"/>
                </a:lnTo>
                <a:lnTo>
                  <a:pt x="99942" y="96405"/>
                </a:lnTo>
                <a:lnTo>
                  <a:pt x="99922" y="97027"/>
                </a:lnTo>
                <a:lnTo>
                  <a:pt x="99900" y="97622"/>
                </a:lnTo>
                <a:lnTo>
                  <a:pt x="99874" y="98162"/>
                </a:lnTo>
                <a:lnTo>
                  <a:pt x="99848" y="98622"/>
                </a:lnTo>
                <a:lnTo>
                  <a:pt x="99818" y="99054"/>
                </a:lnTo>
                <a:lnTo>
                  <a:pt x="99789" y="99378"/>
                </a:lnTo>
                <a:lnTo>
                  <a:pt x="99757" y="99649"/>
                </a:lnTo>
                <a:lnTo>
                  <a:pt x="99725" y="99838"/>
                </a:lnTo>
                <a:lnTo>
                  <a:pt x="99691" y="99973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3"/>
                </a:lnTo>
                <a:lnTo>
                  <a:pt x="275" y="99838"/>
                </a:lnTo>
                <a:lnTo>
                  <a:pt x="243" y="99649"/>
                </a:lnTo>
                <a:lnTo>
                  <a:pt x="211" y="99378"/>
                </a:lnTo>
                <a:lnTo>
                  <a:pt x="182" y="99054"/>
                </a:lnTo>
                <a:lnTo>
                  <a:pt x="152" y="98622"/>
                </a:lnTo>
                <a:lnTo>
                  <a:pt x="126" y="98162"/>
                </a:lnTo>
                <a:lnTo>
                  <a:pt x="100" y="97622"/>
                </a:lnTo>
                <a:lnTo>
                  <a:pt x="78" y="97027"/>
                </a:lnTo>
                <a:lnTo>
                  <a:pt x="58" y="96405"/>
                </a:lnTo>
                <a:lnTo>
                  <a:pt x="40" y="95703"/>
                </a:lnTo>
                <a:lnTo>
                  <a:pt x="26" y="95000"/>
                </a:lnTo>
                <a:lnTo>
                  <a:pt x="15" y="94243"/>
                </a:lnTo>
                <a:lnTo>
                  <a:pt x="7" y="93486"/>
                </a:lnTo>
                <a:lnTo>
                  <a:pt x="1" y="92676"/>
                </a:lnTo>
                <a:lnTo>
                  <a:pt x="0" y="91892"/>
                </a:lnTo>
                <a:lnTo>
                  <a:pt x="0" y="8108"/>
                </a:lnTo>
                <a:lnTo>
                  <a:pt x="1" y="7324"/>
                </a:lnTo>
                <a:lnTo>
                  <a:pt x="7" y="6514"/>
                </a:lnTo>
                <a:lnTo>
                  <a:pt x="15" y="5757"/>
                </a:lnTo>
                <a:lnTo>
                  <a:pt x="26" y="5000"/>
                </a:lnTo>
                <a:lnTo>
                  <a:pt x="40" y="4297"/>
                </a:lnTo>
                <a:lnTo>
                  <a:pt x="58" y="3595"/>
                </a:lnTo>
                <a:lnTo>
                  <a:pt x="78" y="2973"/>
                </a:lnTo>
                <a:lnTo>
                  <a:pt x="100" y="2378"/>
                </a:lnTo>
                <a:lnTo>
                  <a:pt x="126" y="1838"/>
                </a:lnTo>
                <a:lnTo>
                  <a:pt x="152" y="1378"/>
                </a:lnTo>
                <a:lnTo>
                  <a:pt x="182" y="946"/>
                </a:lnTo>
                <a:lnTo>
                  <a:pt x="211" y="622"/>
                </a:lnTo>
                <a:lnTo>
                  <a:pt x="243" y="351"/>
                </a:lnTo>
                <a:lnTo>
                  <a:pt x="275" y="162"/>
                </a:lnTo>
                <a:lnTo>
                  <a:pt x="309" y="27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6578-16"/>
          <p:cNvSpPr/>
          <p:nvPr/>
        </p:nvSpPr>
        <p:spPr>
          <a:xfrm>
            <a:off x="400050" y="4252317"/>
            <a:ext cx="35719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9"/>
                </a:lnTo>
                <a:lnTo>
                  <a:pt x="64393" y="155"/>
                </a:lnTo>
                <a:lnTo>
                  <a:pt x="56777" y="348"/>
                </a:lnTo>
                <a:lnTo>
                  <a:pt x="49385" y="615"/>
                </a:lnTo>
                <a:lnTo>
                  <a:pt x="42288" y="954"/>
                </a:lnTo>
                <a:lnTo>
                  <a:pt x="35554" y="1362"/>
                </a:lnTo>
                <a:lnTo>
                  <a:pt x="29249" y="1834"/>
                </a:lnTo>
                <a:lnTo>
                  <a:pt x="23431" y="2367"/>
                </a:lnTo>
                <a:lnTo>
                  <a:pt x="18159" y="2954"/>
                </a:lnTo>
                <a:lnTo>
                  <a:pt x="13482" y="3591"/>
                </a:lnTo>
                <a:lnTo>
                  <a:pt x="9446" y="4272"/>
                </a:lnTo>
                <a:lnTo>
                  <a:pt x="6090" y="4988"/>
                </a:lnTo>
                <a:lnTo>
                  <a:pt x="3445" y="5735"/>
                </a:lnTo>
                <a:lnTo>
                  <a:pt x="1537" y="6504"/>
                </a:lnTo>
                <a:lnTo>
                  <a:pt x="385" y="7289"/>
                </a:lnTo>
                <a:lnTo>
                  <a:pt x="0" y="8081"/>
                </a:lnTo>
                <a:lnTo>
                  <a:pt x="0" y="91919"/>
                </a:lnTo>
                <a:lnTo>
                  <a:pt x="385" y="92711"/>
                </a:lnTo>
                <a:lnTo>
                  <a:pt x="1537" y="93496"/>
                </a:lnTo>
                <a:lnTo>
                  <a:pt x="3445" y="94265"/>
                </a:lnTo>
                <a:lnTo>
                  <a:pt x="6090" y="95012"/>
                </a:lnTo>
                <a:lnTo>
                  <a:pt x="9446" y="95728"/>
                </a:lnTo>
                <a:lnTo>
                  <a:pt x="13482" y="96409"/>
                </a:lnTo>
                <a:lnTo>
                  <a:pt x="18159" y="97046"/>
                </a:lnTo>
                <a:lnTo>
                  <a:pt x="23431" y="97633"/>
                </a:lnTo>
                <a:lnTo>
                  <a:pt x="29249" y="98166"/>
                </a:lnTo>
                <a:lnTo>
                  <a:pt x="35554" y="98638"/>
                </a:lnTo>
                <a:lnTo>
                  <a:pt x="42288" y="99046"/>
                </a:lnTo>
                <a:lnTo>
                  <a:pt x="49385" y="99385"/>
                </a:lnTo>
                <a:lnTo>
                  <a:pt x="56777" y="99652"/>
                </a:lnTo>
                <a:lnTo>
                  <a:pt x="64393" y="99845"/>
                </a:lnTo>
                <a:lnTo>
                  <a:pt x="72159" y="99961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1919"/>
                </a:lnTo>
                <a:lnTo>
                  <a:pt x="100000" y="8081"/>
                </a:lnTo>
                <a:lnTo>
                  <a:pt x="100000" y="8081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6638-52"/>
          <p:cNvSpPr/>
          <p:nvPr/>
        </p:nvSpPr>
        <p:spPr>
          <a:xfrm>
            <a:off x="607219" y="4371975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1385" y="64385"/>
                </a:moveTo>
                <a:lnTo>
                  <a:pt x="41385" y="64385"/>
                </a:lnTo>
                <a:lnTo>
                  <a:pt x="46000" y="64385"/>
                </a:lnTo>
                <a:lnTo>
                  <a:pt x="46000" y="52077"/>
                </a:lnTo>
                <a:lnTo>
                  <a:pt x="41385" y="52077"/>
                </a:lnTo>
                <a:cubicBezTo>
                  <a:pt x="38564" y="51821"/>
                  <a:pt x="37026" y="50308"/>
                  <a:pt x="36769" y="47538"/>
                </a:cubicBezTo>
                <a:lnTo>
                  <a:pt x="36769" y="47538"/>
                </a:lnTo>
                <a:cubicBezTo>
                  <a:pt x="37026" y="44718"/>
                  <a:pt x="38564" y="43179"/>
                  <a:pt x="41385" y="42923"/>
                </a:cubicBezTo>
                <a:lnTo>
                  <a:pt x="41385" y="42923"/>
                </a:lnTo>
                <a:lnTo>
                  <a:pt x="50538" y="42923"/>
                </a:lnTo>
                <a:cubicBezTo>
                  <a:pt x="53359" y="43179"/>
                  <a:pt x="54897" y="44718"/>
                  <a:pt x="55154" y="47538"/>
                </a:cubicBezTo>
                <a:lnTo>
                  <a:pt x="55154" y="47538"/>
                </a:lnTo>
                <a:lnTo>
                  <a:pt x="55154" y="64385"/>
                </a:lnTo>
                <a:lnTo>
                  <a:pt x="56692" y="64385"/>
                </a:lnTo>
                <a:cubicBezTo>
                  <a:pt x="59513" y="64641"/>
                  <a:pt x="61051" y="66154"/>
                  <a:pt x="61308" y="68923"/>
                </a:cubicBezTo>
                <a:lnTo>
                  <a:pt x="61308" y="68923"/>
                </a:lnTo>
                <a:cubicBezTo>
                  <a:pt x="61051" y="71744"/>
                  <a:pt x="59513" y="73282"/>
                  <a:pt x="56692" y="73538"/>
                </a:cubicBezTo>
                <a:lnTo>
                  <a:pt x="56692" y="73538"/>
                </a:lnTo>
                <a:lnTo>
                  <a:pt x="41385" y="73538"/>
                </a:lnTo>
                <a:cubicBezTo>
                  <a:pt x="38564" y="73282"/>
                  <a:pt x="37026" y="71744"/>
                  <a:pt x="36769" y="68923"/>
                </a:cubicBezTo>
                <a:lnTo>
                  <a:pt x="36769" y="68923"/>
                </a:lnTo>
                <a:cubicBezTo>
                  <a:pt x="37026" y="66154"/>
                  <a:pt x="38564" y="64641"/>
                  <a:pt x="41385" y="64385"/>
                </a:cubicBezTo>
                <a:lnTo>
                  <a:pt x="41385" y="64385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0821" y="24538"/>
                  <a:pt x="52282" y="25103"/>
                  <a:pt x="53462" y="26231"/>
                </a:cubicBezTo>
                <a:lnTo>
                  <a:pt x="53462" y="26231"/>
                </a:lnTo>
                <a:lnTo>
                  <a:pt x="53462" y="26231"/>
                </a:lnTo>
                <a:cubicBezTo>
                  <a:pt x="54590" y="27410"/>
                  <a:pt x="55154" y="28872"/>
                  <a:pt x="55154" y="30615"/>
                </a:cubicBezTo>
                <a:lnTo>
                  <a:pt x="55154" y="30615"/>
                </a:lnTo>
                <a:cubicBezTo>
                  <a:pt x="55154" y="32410"/>
                  <a:pt x="54590" y="33897"/>
                  <a:pt x="53462" y="35077"/>
                </a:cubicBezTo>
                <a:lnTo>
                  <a:pt x="53462" y="35077"/>
                </a:lnTo>
                <a:cubicBezTo>
                  <a:pt x="52282" y="36205"/>
                  <a:pt x="50821" y="36769"/>
                  <a:pt x="49077" y="36769"/>
                </a:cubicBezTo>
                <a:lnTo>
                  <a:pt x="49077" y="36769"/>
                </a:lnTo>
                <a:cubicBezTo>
                  <a:pt x="47282" y="36769"/>
                  <a:pt x="45795" y="36205"/>
                  <a:pt x="44615" y="35077"/>
                </a:cubicBezTo>
                <a:lnTo>
                  <a:pt x="44615" y="35077"/>
                </a:lnTo>
                <a:cubicBezTo>
                  <a:pt x="43487" y="33897"/>
                  <a:pt x="42923" y="32410"/>
                  <a:pt x="42923" y="30615"/>
                </a:cubicBezTo>
                <a:lnTo>
                  <a:pt x="42923" y="30615"/>
                </a:lnTo>
                <a:cubicBezTo>
                  <a:pt x="42923" y="28872"/>
                  <a:pt x="43487" y="27410"/>
                  <a:pt x="44615" y="26231"/>
                </a:cubicBezTo>
                <a:lnTo>
                  <a:pt x="44615" y="26231"/>
                </a:lnTo>
                <a:cubicBezTo>
                  <a:pt x="45795" y="25103"/>
                  <a:pt x="47282" y="24538"/>
                  <a:pt x="49077" y="24538"/>
                </a:cubicBezTo>
                <a:lnTo>
                  <a:pt x="49077" y="2453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6574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9439836574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9439836575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8" name="el-1789439836576-8"/>
          <p:cNvSpPr txBox="1"/>
          <p:nvPr/>
        </p:nvSpPr>
        <p:spPr>
          <a:xfrm>
            <a:off x="4123283" y="157163"/>
            <a:ext cx="115014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变压器接地示意</a:t>
            </a:r>
            <a:endParaRPr/>
          </a:p>
        </p:txBody>
      </p:sp>
      <p:sp>
        <p:nvSpPr>
          <p:cNvPr id="39" name="el-1789439836576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第六章 · 接地系统</a:t>
            </a:r>
            <a:endParaRPr/>
          </a:p>
        </p:txBody>
      </p:sp>
      <p:sp>
        <p:nvSpPr>
          <p:cNvPr id="40" name="el-1789439836579-17"/>
          <p:cNvSpPr txBox="1"/>
          <p:nvPr/>
        </p:nvSpPr>
        <p:spPr>
          <a:xfrm>
            <a:off x="1042988" y="857250"/>
            <a:ext cx="2962388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TN-S系统变压器</a:t>
            </a:r>
            <a:r>
              <a:rPr b="1" sz="106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中性点接地</a:t>
            </a:r>
            <a:r>
              <a:rPr b="1"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b="1" sz="106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外壳接地</a:t>
            </a:r>
            <a:r>
              <a:rPr b="1"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做法</a:t>
            </a:r>
            <a:endParaRPr/>
          </a:p>
        </p:txBody>
      </p:sp>
      <p:sp>
        <p:nvSpPr>
          <p:cNvPr id="41" name="el-1789439836585-28"/>
          <p:cNvSpPr txBox="1"/>
          <p:nvPr/>
        </p:nvSpPr>
        <p:spPr>
          <a:xfrm>
            <a:off x="907256" y="1551980"/>
            <a:ext cx="111520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变压器接地示意</a:t>
            </a:r>
            <a:endParaRPr/>
          </a:p>
        </p:txBody>
      </p:sp>
      <p:sp>
        <p:nvSpPr>
          <p:cNvPr id="42" name="el-1789439836585-29"/>
          <p:cNvSpPr txBox="1"/>
          <p:nvPr/>
        </p:nvSpPr>
        <p:spPr>
          <a:xfrm>
            <a:off x="3750246" y="1584127"/>
            <a:ext cx="77103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TN-S 系统</a:t>
            </a:r>
            <a:endParaRPr/>
          </a:p>
        </p:txBody>
      </p:sp>
      <p:sp>
        <p:nvSpPr>
          <p:cNvPr id="43" name="el-1789439836591-43"/>
          <p:cNvSpPr txBox="1"/>
          <p:nvPr/>
        </p:nvSpPr>
        <p:spPr>
          <a:xfrm>
            <a:off x="2055279" y="2659261"/>
            <a:ext cx="848807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70" spc="45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≡ 接地装置</a:t>
            </a:r>
            <a:endParaRPr/>
          </a:p>
        </p:txBody>
      </p:sp>
      <p:sp>
        <p:nvSpPr>
          <p:cNvPr id="44" name="el-1789439836584-24"/>
          <p:cNvSpPr txBox="1"/>
          <p:nvPr/>
        </p:nvSpPr>
        <p:spPr>
          <a:xfrm>
            <a:off x="488101" y="2916436"/>
            <a:ext cx="391726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中性点接地线经 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电缆穿保护管</a:t>
            </a: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敷设</a:t>
            </a:r>
            <a:endParaRPr/>
          </a:p>
        </p:txBody>
      </p:sp>
      <p:sp>
        <p:nvSpPr>
          <p:cNvPr id="45" name="el-1789439836584-25"/>
          <p:cNvSpPr txBox="1"/>
          <p:nvPr/>
        </p:nvSpPr>
        <p:spPr>
          <a:xfrm>
            <a:off x="969978" y="3076389"/>
            <a:ext cx="295351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接至变压器室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接地端子板</a:t>
            </a:r>
            <a:endParaRPr/>
          </a:p>
        </p:txBody>
      </p:sp>
      <p:sp>
        <p:nvSpPr>
          <p:cNvPr id="46" name="el-1789439836586-31"/>
          <p:cNvSpPr txBox="1"/>
          <p:nvPr/>
        </p:nvSpPr>
        <p:spPr>
          <a:xfrm>
            <a:off x="5179219" y="1551980"/>
            <a:ext cx="97021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接地做法要点</a:t>
            </a:r>
            <a:endParaRPr/>
          </a:p>
        </p:txBody>
      </p:sp>
      <p:sp>
        <p:nvSpPr>
          <p:cNvPr id="47" name="el-1789439836586-32"/>
          <p:cNvSpPr txBox="1"/>
          <p:nvPr/>
        </p:nvSpPr>
        <p:spPr>
          <a:xfrm>
            <a:off x="8108156" y="1584127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施工要求</a:t>
            </a:r>
            <a:endParaRPr/>
          </a:p>
        </p:txBody>
      </p:sp>
      <p:sp>
        <p:nvSpPr>
          <p:cNvPr id="48" name="el-1789439836591-44"/>
          <p:cNvSpPr txBox="1"/>
          <p:nvPr/>
        </p:nvSpPr>
        <p:spPr>
          <a:xfrm>
            <a:off x="4877181" y="2059186"/>
            <a:ext cx="40405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49" name="el-1789439836595-58"/>
          <p:cNvSpPr txBox="1"/>
          <p:nvPr/>
        </p:nvSpPr>
        <p:spPr>
          <a:xfrm>
            <a:off x="5264944" y="2044898"/>
            <a:ext cx="328541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中性点接地</a:t>
            </a:r>
            <a:endParaRPr/>
          </a:p>
        </p:txBody>
      </p:sp>
      <p:sp>
        <p:nvSpPr>
          <p:cNvPr id="50" name="el-1789439836595-54"/>
          <p:cNvSpPr txBox="1"/>
          <p:nvPr/>
        </p:nvSpPr>
        <p:spPr>
          <a:xfrm>
            <a:off x="5264944" y="2230636"/>
            <a:ext cx="3200400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25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变压器中性点接地线采用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电缆穿保护管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敷设，接至</a:t>
            </a: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变压器室接地端子板</a:t>
            </a:r>
            <a:endParaRPr/>
          </a:p>
        </p:txBody>
      </p:sp>
      <p:sp>
        <p:nvSpPr>
          <p:cNvPr id="51" name="el-1789439836591-46"/>
          <p:cNvSpPr txBox="1"/>
          <p:nvPr/>
        </p:nvSpPr>
        <p:spPr>
          <a:xfrm>
            <a:off x="4877181" y="2880717"/>
            <a:ext cx="40405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52" name="el-1789439836595-59"/>
          <p:cNvSpPr txBox="1"/>
          <p:nvPr/>
        </p:nvSpPr>
        <p:spPr>
          <a:xfrm>
            <a:off x="5264944" y="2866430"/>
            <a:ext cx="328541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外壳接地</a:t>
            </a:r>
            <a:endParaRPr/>
          </a:p>
        </p:txBody>
      </p:sp>
      <p:sp>
        <p:nvSpPr>
          <p:cNvPr id="53" name="el-1789439836595-55"/>
          <p:cNvSpPr txBox="1"/>
          <p:nvPr/>
        </p:nvSpPr>
        <p:spPr>
          <a:xfrm>
            <a:off x="5264944" y="3052167"/>
            <a:ext cx="3363135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变压器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外壳接地线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接至变压器室的</a:t>
            </a: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PE干线</a:t>
            </a:r>
            <a:endParaRPr/>
          </a:p>
        </p:txBody>
      </p:sp>
      <p:sp>
        <p:nvSpPr>
          <p:cNvPr id="54" name="el-1789439836592-48"/>
          <p:cNvSpPr txBox="1"/>
          <p:nvPr/>
        </p:nvSpPr>
        <p:spPr>
          <a:xfrm>
            <a:off x="4877181" y="3520083"/>
            <a:ext cx="40405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55" name="el-1789439836596-60"/>
          <p:cNvSpPr txBox="1"/>
          <p:nvPr/>
        </p:nvSpPr>
        <p:spPr>
          <a:xfrm>
            <a:off x="5264944" y="3505795"/>
            <a:ext cx="328541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接地干线引接</a:t>
            </a:r>
            <a:endParaRPr/>
          </a:p>
        </p:txBody>
      </p:sp>
      <p:sp>
        <p:nvSpPr>
          <p:cNvPr id="56" name="el-1789439836595-56"/>
          <p:cNvSpPr txBox="1"/>
          <p:nvPr/>
        </p:nvSpPr>
        <p:spPr>
          <a:xfrm>
            <a:off x="5264944" y="3691533"/>
            <a:ext cx="3285411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变压器室接地端子板引至接地装置的接地线采用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二根裸导体</a:t>
            </a:r>
            <a:endParaRPr/>
          </a:p>
        </p:txBody>
      </p:sp>
      <p:sp>
        <p:nvSpPr>
          <p:cNvPr id="57" name="el-1789439836579-18"/>
          <p:cNvSpPr txBox="1"/>
          <p:nvPr/>
        </p:nvSpPr>
        <p:spPr>
          <a:xfrm>
            <a:off x="828675" y="4338042"/>
            <a:ext cx="5624221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设计要点：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中性点接地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外壳接地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分别设置，确保TN-S系统保护线（PE）与中性线（N）严格分开</a:t>
            </a:r>
            <a:endParaRPr/>
          </a:p>
        </p:txBody>
      </p:sp>
      <p:sp>
        <p:nvSpPr>
          <p:cNvPr id="58" name="el-1789439836576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9" name="el-1789439836575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第六章 接地系统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60" name="el-1789439836577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9439836577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78</a:t>
            </a:r>
            <a:endParaRPr/>
          </a:p>
        </p:txBody>
      </p:sp>
      <p:sp>
        <p:nvSpPr>
          <p:cNvPr id="62" name="el-1789439836593-50"/>
          <p:cNvSpPr/>
          <p:nvPr/>
        </p:nvSpPr>
        <p:spPr>
          <a:xfrm>
            <a:off x="1507331" y="2016323"/>
            <a:ext cx="1857375" cy="357188"/>
          </a:xfrm>
          <a:prstGeom prst="roundRect">
            <a:avLst>
              <a:gd name="adj" fmla="val 10667"/>
            </a:avLst>
          </a:prstGeom>
          <a:solidFill>
            <a:srgbClr val="F0F3F7"/>
          </a:solidFill>
          <a:ln w="21431" algn="in">
            <a:solidFill>
              <a:srgbClr val="1E29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el-1789439836593-51"/>
          <p:cNvSpPr/>
          <p:nvPr/>
        </p:nvSpPr>
        <p:spPr>
          <a:xfrm>
            <a:off x="2007394" y="2559248"/>
            <a:ext cx="857250" cy="57150"/>
          </a:xfrm>
          <a:prstGeom prst="roundRect">
            <a:avLst>
              <a:gd name="adj" fmla="val 33333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9439836594-52"/>
          <p:cNvSpPr/>
          <p:nvPr/>
        </p:nvSpPr>
        <p:spPr>
          <a:xfrm>
            <a:off x="1878806" y="2459236"/>
            <a:ext cx="57150" cy="214313"/>
          </a:xfrm>
          <a:prstGeom prst="roundRect">
            <a:avLst>
              <a:gd name="adj" fmla="val 33333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9439836594-53"/>
          <p:cNvSpPr/>
          <p:nvPr/>
        </p:nvSpPr>
        <p:spPr>
          <a:xfrm>
            <a:off x="2793206" y="2459236"/>
            <a:ext cx="57150" cy="214313"/>
          </a:xfrm>
          <a:prstGeom prst="roundRect">
            <a:avLst>
              <a:gd name="adj" fmla="val 33333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9439836595-57"/>
          <p:cNvSpPr txBox="1"/>
          <p:nvPr/>
        </p:nvSpPr>
        <p:spPr>
          <a:xfrm>
            <a:off x="2253853" y="2119908"/>
            <a:ext cx="44434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变压器</a:t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6551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6552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6553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6554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6555-13"/>
          <p:cNvSpPr/>
          <p:nvPr/>
        </p:nvSpPr>
        <p:spPr>
          <a:xfrm>
            <a:off x="400050" y="1277727"/>
            <a:ext cx="8343900" cy="621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5"/>
                </a:lnTo>
                <a:lnTo>
                  <a:pt x="99725" y="92"/>
                </a:lnTo>
                <a:lnTo>
                  <a:pt x="99757" y="200"/>
                </a:lnTo>
                <a:lnTo>
                  <a:pt x="99789" y="354"/>
                </a:lnTo>
                <a:lnTo>
                  <a:pt x="99818" y="538"/>
                </a:lnTo>
                <a:lnTo>
                  <a:pt x="99848" y="785"/>
                </a:lnTo>
                <a:lnTo>
                  <a:pt x="99874" y="1046"/>
                </a:lnTo>
                <a:lnTo>
                  <a:pt x="99900" y="1354"/>
                </a:lnTo>
                <a:lnTo>
                  <a:pt x="99922" y="1692"/>
                </a:lnTo>
                <a:lnTo>
                  <a:pt x="99942" y="2046"/>
                </a:lnTo>
                <a:lnTo>
                  <a:pt x="99960" y="2446"/>
                </a:lnTo>
                <a:lnTo>
                  <a:pt x="99974" y="2846"/>
                </a:lnTo>
                <a:lnTo>
                  <a:pt x="99985" y="3277"/>
                </a:lnTo>
                <a:lnTo>
                  <a:pt x="99993" y="3708"/>
                </a:lnTo>
                <a:lnTo>
                  <a:pt x="99999" y="4169"/>
                </a:lnTo>
                <a:lnTo>
                  <a:pt x="100000" y="4615"/>
                </a:lnTo>
                <a:lnTo>
                  <a:pt x="100000" y="95385"/>
                </a:lnTo>
                <a:lnTo>
                  <a:pt x="99999" y="95831"/>
                </a:lnTo>
                <a:lnTo>
                  <a:pt x="99993" y="96292"/>
                </a:lnTo>
                <a:lnTo>
                  <a:pt x="99985" y="96723"/>
                </a:lnTo>
                <a:lnTo>
                  <a:pt x="99974" y="97154"/>
                </a:lnTo>
                <a:lnTo>
                  <a:pt x="99960" y="97554"/>
                </a:lnTo>
                <a:lnTo>
                  <a:pt x="99942" y="97954"/>
                </a:lnTo>
                <a:lnTo>
                  <a:pt x="99922" y="98308"/>
                </a:lnTo>
                <a:lnTo>
                  <a:pt x="99900" y="98646"/>
                </a:lnTo>
                <a:lnTo>
                  <a:pt x="99874" y="98954"/>
                </a:lnTo>
                <a:lnTo>
                  <a:pt x="99848" y="99215"/>
                </a:lnTo>
                <a:lnTo>
                  <a:pt x="99818" y="99462"/>
                </a:lnTo>
                <a:lnTo>
                  <a:pt x="99789" y="99646"/>
                </a:lnTo>
                <a:lnTo>
                  <a:pt x="99757" y="99800"/>
                </a:lnTo>
                <a:lnTo>
                  <a:pt x="99725" y="99908"/>
                </a:lnTo>
                <a:lnTo>
                  <a:pt x="99691" y="9998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5"/>
                </a:lnTo>
                <a:lnTo>
                  <a:pt x="275" y="99908"/>
                </a:lnTo>
                <a:lnTo>
                  <a:pt x="243" y="99800"/>
                </a:lnTo>
                <a:lnTo>
                  <a:pt x="211" y="99646"/>
                </a:lnTo>
                <a:lnTo>
                  <a:pt x="182" y="99462"/>
                </a:lnTo>
                <a:lnTo>
                  <a:pt x="152" y="99215"/>
                </a:lnTo>
                <a:lnTo>
                  <a:pt x="126" y="98954"/>
                </a:lnTo>
                <a:lnTo>
                  <a:pt x="100" y="98646"/>
                </a:lnTo>
                <a:lnTo>
                  <a:pt x="78" y="98308"/>
                </a:lnTo>
                <a:lnTo>
                  <a:pt x="58" y="97954"/>
                </a:lnTo>
                <a:lnTo>
                  <a:pt x="40" y="97554"/>
                </a:lnTo>
                <a:lnTo>
                  <a:pt x="26" y="97154"/>
                </a:lnTo>
                <a:lnTo>
                  <a:pt x="15" y="96723"/>
                </a:lnTo>
                <a:lnTo>
                  <a:pt x="7" y="96292"/>
                </a:lnTo>
                <a:lnTo>
                  <a:pt x="1" y="95831"/>
                </a:lnTo>
                <a:lnTo>
                  <a:pt x="0" y="95385"/>
                </a:lnTo>
                <a:lnTo>
                  <a:pt x="0" y="4615"/>
                </a:lnTo>
                <a:lnTo>
                  <a:pt x="1" y="4169"/>
                </a:lnTo>
                <a:lnTo>
                  <a:pt x="7" y="3708"/>
                </a:lnTo>
                <a:lnTo>
                  <a:pt x="15" y="3277"/>
                </a:lnTo>
                <a:lnTo>
                  <a:pt x="26" y="2846"/>
                </a:lnTo>
                <a:lnTo>
                  <a:pt x="40" y="2446"/>
                </a:lnTo>
                <a:lnTo>
                  <a:pt x="58" y="2046"/>
                </a:lnTo>
                <a:lnTo>
                  <a:pt x="78" y="1692"/>
                </a:lnTo>
                <a:lnTo>
                  <a:pt x="100" y="1354"/>
                </a:lnTo>
                <a:lnTo>
                  <a:pt x="126" y="1046"/>
                </a:lnTo>
                <a:lnTo>
                  <a:pt x="152" y="785"/>
                </a:lnTo>
                <a:lnTo>
                  <a:pt x="182" y="538"/>
                </a:lnTo>
                <a:lnTo>
                  <a:pt x="211" y="354"/>
                </a:lnTo>
                <a:lnTo>
                  <a:pt x="243" y="200"/>
                </a:lnTo>
                <a:lnTo>
                  <a:pt x="275" y="92"/>
                </a:lnTo>
                <a:lnTo>
                  <a:pt x="309" y="15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6556-15"/>
          <p:cNvSpPr/>
          <p:nvPr/>
        </p:nvSpPr>
        <p:spPr>
          <a:xfrm>
            <a:off x="400050" y="1277727"/>
            <a:ext cx="42863" cy="621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8"/>
                </a:lnTo>
                <a:lnTo>
                  <a:pt x="47314" y="198"/>
                </a:lnTo>
                <a:lnTo>
                  <a:pt x="41154" y="350"/>
                </a:lnTo>
                <a:lnTo>
                  <a:pt x="35240" y="543"/>
                </a:lnTo>
                <a:lnTo>
                  <a:pt x="29629" y="775"/>
                </a:lnTo>
                <a:lnTo>
                  <a:pt x="24374" y="1044"/>
                </a:lnTo>
                <a:lnTo>
                  <a:pt x="19526" y="1347"/>
                </a:lnTo>
                <a:lnTo>
                  <a:pt x="15133" y="1681"/>
                </a:lnTo>
                <a:lnTo>
                  <a:pt x="11235" y="2043"/>
                </a:lnTo>
                <a:lnTo>
                  <a:pt x="7872" y="2430"/>
                </a:lnTo>
                <a:lnTo>
                  <a:pt x="5075" y="2838"/>
                </a:lnTo>
                <a:lnTo>
                  <a:pt x="2871" y="3263"/>
                </a:lnTo>
                <a:lnTo>
                  <a:pt x="1281" y="3701"/>
                </a:lnTo>
                <a:lnTo>
                  <a:pt x="321" y="4147"/>
                </a:lnTo>
                <a:lnTo>
                  <a:pt x="0" y="4598"/>
                </a:lnTo>
                <a:lnTo>
                  <a:pt x="0" y="95402"/>
                </a:lnTo>
                <a:lnTo>
                  <a:pt x="321" y="95853"/>
                </a:lnTo>
                <a:lnTo>
                  <a:pt x="1281" y="96299"/>
                </a:lnTo>
                <a:lnTo>
                  <a:pt x="2871" y="96737"/>
                </a:lnTo>
                <a:lnTo>
                  <a:pt x="5075" y="97162"/>
                </a:lnTo>
                <a:lnTo>
                  <a:pt x="7872" y="97570"/>
                </a:lnTo>
                <a:lnTo>
                  <a:pt x="11235" y="97957"/>
                </a:lnTo>
                <a:lnTo>
                  <a:pt x="15133" y="98319"/>
                </a:lnTo>
                <a:lnTo>
                  <a:pt x="19526" y="98653"/>
                </a:lnTo>
                <a:lnTo>
                  <a:pt x="24374" y="98956"/>
                </a:lnTo>
                <a:lnTo>
                  <a:pt x="29629" y="99225"/>
                </a:lnTo>
                <a:lnTo>
                  <a:pt x="35240" y="99457"/>
                </a:lnTo>
                <a:lnTo>
                  <a:pt x="41154" y="99650"/>
                </a:lnTo>
                <a:lnTo>
                  <a:pt x="47314" y="99802"/>
                </a:lnTo>
                <a:lnTo>
                  <a:pt x="53661" y="99912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402"/>
                </a:lnTo>
                <a:lnTo>
                  <a:pt x="100000" y="4598"/>
                </a:lnTo>
                <a:lnTo>
                  <a:pt x="100000" y="4598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6560-24"/>
          <p:cNvSpPr/>
          <p:nvPr/>
        </p:nvSpPr>
        <p:spPr>
          <a:xfrm>
            <a:off x="642938" y="1424174"/>
            <a:ext cx="328613" cy="328613"/>
          </a:xfrm>
          <a:prstGeom prst="roundRect">
            <a:avLst>
              <a:gd name="adj" fmla="val 11594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6629-48"/>
          <p:cNvSpPr/>
          <p:nvPr/>
        </p:nvSpPr>
        <p:spPr>
          <a:xfrm>
            <a:off x="722970" y="1522775"/>
            <a:ext cx="168548" cy="1314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444" y="51786"/>
                </a:moveTo>
                <a:lnTo>
                  <a:pt x="91444" y="51786"/>
                </a:lnTo>
                <a:cubicBezTo>
                  <a:pt x="96037" y="45500"/>
                  <a:pt x="98333" y="38310"/>
                  <a:pt x="98333" y="30214"/>
                </a:cubicBezTo>
                <a:lnTo>
                  <a:pt x="98333" y="30214"/>
                </a:lnTo>
                <a:lnTo>
                  <a:pt x="98333" y="30214"/>
                </a:lnTo>
                <a:cubicBezTo>
                  <a:pt x="98333" y="22262"/>
                  <a:pt x="96037" y="15143"/>
                  <a:pt x="91444" y="8857"/>
                </a:cubicBezTo>
                <a:lnTo>
                  <a:pt x="91444" y="8857"/>
                </a:lnTo>
                <a:cubicBezTo>
                  <a:pt x="87222" y="3714"/>
                  <a:pt x="82296" y="786"/>
                  <a:pt x="76667" y="71"/>
                </a:cubicBezTo>
                <a:lnTo>
                  <a:pt x="76667" y="71"/>
                </a:lnTo>
                <a:cubicBezTo>
                  <a:pt x="71111" y="-452"/>
                  <a:pt x="65963" y="1429"/>
                  <a:pt x="61222" y="5714"/>
                </a:cubicBezTo>
                <a:lnTo>
                  <a:pt x="61222" y="5714"/>
                </a:lnTo>
                <a:lnTo>
                  <a:pt x="60889" y="5929"/>
                </a:lnTo>
                <a:cubicBezTo>
                  <a:pt x="59667" y="7071"/>
                  <a:pt x="58963" y="8548"/>
                  <a:pt x="58778" y="10357"/>
                </a:cubicBezTo>
                <a:lnTo>
                  <a:pt x="58778" y="10357"/>
                </a:lnTo>
                <a:cubicBezTo>
                  <a:pt x="58556" y="12024"/>
                  <a:pt x="58870" y="13690"/>
                  <a:pt x="59722" y="15357"/>
                </a:cubicBezTo>
                <a:lnTo>
                  <a:pt x="59722" y="15357"/>
                </a:lnTo>
                <a:cubicBezTo>
                  <a:pt x="60611" y="16786"/>
                  <a:pt x="61704" y="17619"/>
                  <a:pt x="63000" y="17857"/>
                </a:cubicBezTo>
                <a:lnTo>
                  <a:pt x="63000" y="17857"/>
                </a:lnTo>
                <a:cubicBezTo>
                  <a:pt x="64407" y="18286"/>
                  <a:pt x="65704" y="17952"/>
                  <a:pt x="66889" y="16857"/>
                </a:cubicBezTo>
                <a:lnTo>
                  <a:pt x="66889" y="16857"/>
                </a:lnTo>
                <a:lnTo>
                  <a:pt x="67222" y="16643"/>
                </a:lnTo>
                <a:cubicBezTo>
                  <a:pt x="69926" y="14262"/>
                  <a:pt x="72796" y="13214"/>
                  <a:pt x="75833" y="13500"/>
                </a:cubicBezTo>
                <a:lnTo>
                  <a:pt x="75833" y="13500"/>
                </a:lnTo>
                <a:cubicBezTo>
                  <a:pt x="78981" y="13786"/>
                  <a:pt x="81759" y="15381"/>
                  <a:pt x="84167" y="18286"/>
                </a:cubicBezTo>
                <a:lnTo>
                  <a:pt x="84167" y="18286"/>
                </a:lnTo>
                <a:cubicBezTo>
                  <a:pt x="86648" y="21762"/>
                  <a:pt x="87889" y="25738"/>
                  <a:pt x="87889" y="30214"/>
                </a:cubicBezTo>
                <a:lnTo>
                  <a:pt x="87889" y="30214"/>
                </a:lnTo>
                <a:cubicBezTo>
                  <a:pt x="87889" y="34833"/>
                  <a:pt x="86648" y="38810"/>
                  <a:pt x="84167" y="42143"/>
                </a:cubicBezTo>
                <a:lnTo>
                  <a:pt x="84167" y="42143"/>
                </a:lnTo>
                <a:lnTo>
                  <a:pt x="65778" y="65786"/>
                </a:lnTo>
                <a:cubicBezTo>
                  <a:pt x="63037" y="69024"/>
                  <a:pt x="59944" y="70643"/>
                  <a:pt x="56500" y="70643"/>
                </a:cubicBezTo>
                <a:lnTo>
                  <a:pt x="56500" y="70643"/>
                </a:lnTo>
                <a:cubicBezTo>
                  <a:pt x="53019" y="70643"/>
                  <a:pt x="49926" y="69024"/>
                  <a:pt x="47222" y="65786"/>
                </a:cubicBezTo>
                <a:lnTo>
                  <a:pt x="47222" y="65786"/>
                </a:lnTo>
                <a:cubicBezTo>
                  <a:pt x="44926" y="62738"/>
                  <a:pt x="43667" y="59190"/>
                  <a:pt x="43444" y="55143"/>
                </a:cubicBezTo>
                <a:lnTo>
                  <a:pt x="43444" y="55143"/>
                </a:lnTo>
                <a:cubicBezTo>
                  <a:pt x="43222" y="51238"/>
                  <a:pt x="44037" y="47548"/>
                  <a:pt x="45889" y="44071"/>
                </a:cubicBezTo>
                <a:lnTo>
                  <a:pt x="45889" y="44071"/>
                </a:lnTo>
                <a:lnTo>
                  <a:pt x="46056" y="43643"/>
                </a:lnTo>
                <a:cubicBezTo>
                  <a:pt x="46833" y="42071"/>
                  <a:pt x="47111" y="40452"/>
                  <a:pt x="46889" y="38786"/>
                </a:cubicBezTo>
                <a:lnTo>
                  <a:pt x="46889" y="38786"/>
                </a:lnTo>
                <a:cubicBezTo>
                  <a:pt x="46667" y="36976"/>
                  <a:pt x="45963" y="35524"/>
                  <a:pt x="44778" y="34429"/>
                </a:cubicBezTo>
                <a:lnTo>
                  <a:pt x="44778" y="34429"/>
                </a:lnTo>
                <a:cubicBezTo>
                  <a:pt x="43556" y="33286"/>
                  <a:pt x="42296" y="32857"/>
                  <a:pt x="41000" y="33143"/>
                </a:cubicBezTo>
                <a:lnTo>
                  <a:pt x="41000" y="33143"/>
                </a:lnTo>
                <a:cubicBezTo>
                  <a:pt x="39593" y="33429"/>
                  <a:pt x="38463" y="34333"/>
                  <a:pt x="37611" y="35857"/>
                </a:cubicBezTo>
                <a:lnTo>
                  <a:pt x="37611" y="35857"/>
                </a:lnTo>
                <a:lnTo>
                  <a:pt x="37444" y="36286"/>
                </a:lnTo>
                <a:cubicBezTo>
                  <a:pt x="34074" y="42429"/>
                  <a:pt x="32611" y="49119"/>
                  <a:pt x="33056" y="56357"/>
                </a:cubicBezTo>
                <a:lnTo>
                  <a:pt x="33056" y="56357"/>
                </a:lnTo>
                <a:cubicBezTo>
                  <a:pt x="33463" y="63500"/>
                  <a:pt x="35741" y="69786"/>
                  <a:pt x="39889" y="75214"/>
                </a:cubicBezTo>
                <a:lnTo>
                  <a:pt x="39889" y="75214"/>
                </a:lnTo>
                <a:cubicBezTo>
                  <a:pt x="44778" y="81071"/>
                  <a:pt x="50315" y="84000"/>
                  <a:pt x="56500" y="84000"/>
                </a:cubicBezTo>
                <a:lnTo>
                  <a:pt x="56500" y="84000"/>
                </a:lnTo>
                <a:cubicBezTo>
                  <a:pt x="62796" y="84000"/>
                  <a:pt x="68370" y="81071"/>
                  <a:pt x="73222" y="75214"/>
                </a:cubicBezTo>
                <a:lnTo>
                  <a:pt x="73222" y="75214"/>
                </a:lnTo>
                <a:lnTo>
                  <a:pt x="91444" y="51786"/>
                </a:lnTo>
                <a:moveTo>
                  <a:pt x="6833" y="46786"/>
                </a:moveTo>
                <a:lnTo>
                  <a:pt x="6833" y="46786"/>
                </a:lnTo>
                <a:cubicBezTo>
                  <a:pt x="2278" y="53024"/>
                  <a:pt x="0" y="60190"/>
                  <a:pt x="0" y="68286"/>
                </a:cubicBezTo>
                <a:lnTo>
                  <a:pt x="0" y="68286"/>
                </a:lnTo>
                <a:lnTo>
                  <a:pt x="0" y="68286"/>
                </a:lnTo>
                <a:cubicBezTo>
                  <a:pt x="0" y="76238"/>
                  <a:pt x="2278" y="83357"/>
                  <a:pt x="6833" y="89643"/>
                </a:cubicBezTo>
                <a:lnTo>
                  <a:pt x="6833" y="89643"/>
                </a:lnTo>
                <a:cubicBezTo>
                  <a:pt x="11056" y="94833"/>
                  <a:pt x="16000" y="97762"/>
                  <a:pt x="21667" y="98429"/>
                </a:cubicBezTo>
                <a:lnTo>
                  <a:pt x="21667" y="98429"/>
                </a:lnTo>
                <a:cubicBezTo>
                  <a:pt x="27185" y="99000"/>
                  <a:pt x="32389" y="97119"/>
                  <a:pt x="37278" y="92786"/>
                </a:cubicBezTo>
                <a:lnTo>
                  <a:pt x="37278" y="92786"/>
                </a:lnTo>
                <a:lnTo>
                  <a:pt x="37444" y="92571"/>
                </a:lnTo>
                <a:cubicBezTo>
                  <a:pt x="38630" y="91476"/>
                  <a:pt x="39333" y="90024"/>
                  <a:pt x="39556" y="88214"/>
                </a:cubicBezTo>
                <a:lnTo>
                  <a:pt x="39556" y="88214"/>
                </a:lnTo>
                <a:cubicBezTo>
                  <a:pt x="39778" y="86548"/>
                  <a:pt x="39500" y="84857"/>
                  <a:pt x="38722" y="83143"/>
                </a:cubicBezTo>
                <a:lnTo>
                  <a:pt x="38722" y="83143"/>
                </a:lnTo>
                <a:cubicBezTo>
                  <a:pt x="37759" y="81762"/>
                  <a:pt x="36630" y="80929"/>
                  <a:pt x="35333" y="80643"/>
                </a:cubicBezTo>
                <a:lnTo>
                  <a:pt x="35333" y="80643"/>
                </a:lnTo>
                <a:cubicBezTo>
                  <a:pt x="33926" y="80214"/>
                  <a:pt x="32611" y="80571"/>
                  <a:pt x="31389" y="81714"/>
                </a:cubicBezTo>
                <a:lnTo>
                  <a:pt x="31389" y="81714"/>
                </a:lnTo>
                <a:lnTo>
                  <a:pt x="31111" y="81929"/>
                </a:lnTo>
                <a:cubicBezTo>
                  <a:pt x="28370" y="84310"/>
                  <a:pt x="25481" y="85357"/>
                  <a:pt x="22444" y="85071"/>
                </a:cubicBezTo>
                <a:lnTo>
                  <a:pt x="22444" y="85071"/>
                </a:lnTo>
                <a:cubicBezTo>
                  <a:pt x="19296" y="84786"/>
                  <a:pt x="16537" y="83167"/>
                  <a:pt x="14167" y="80214"/>
                </a:cubicBezTo>
                <a:lnTo>
                  <a:pt x="14167" y="80214"/>
                </a:lnTo>
                <a:cubicBezTo>
                  <a:pt x="11685" y="76738"/>
                  <a:pt x="10444" y="72762"/>
                  <a:pt x="10444" y="68286"/>
                </a:cubicBezTo>
                <a:lnTo>
                  <a:pt x="10444" y="68286"/>
                </a:lnTo>
                <a:cubicBezTo>
                  <a:pt x="10444" y="63714"/>
                  <a:pt x="11741" y="59738"/>
                  <a:pt x="14333" y="56357"/>
                </a:cubicBezTo>
                <a:lnTo>
                  <a:pt x="14333" y="56357"/>
                </a:lnTo>
                <a:lnTo>
                  <a:pt x="32556" y="32714"/>
                </a:lnTo>
                <a:cubicBezTo>
                  <a:pt x="35259" y="29524"/>
                  <a:pt x="38352" y="27929"/>
                  <a:pt x="41833" y="27929"/>
                </a:cubicBezTo>
                <a:lnTo>
                  <a:pt x="41833" y="27929"/>
                </a:lnTo>
                <a:cubicBezTo>
                  <a:pt x="45315" y="27929"/>
                  <a:pt x="48407" y="29524"/>
                  <a:pt x="51111" y="32714"/>
                </a:cubicBezTo>
                <a:lnTo>
                  <a:pt x="51111" y="32714"/>
                </a:lnTo>
                <a:cubicBezTo>
                  <a:pt x="53370" y="35810"/>
                  <a:pt x="54611" y="39381"/>
                  <a:pt x="54833" y="43429"/>
                </a:cubicBezTo>
                <a:lnTo>
                  <a:pt x="54833" y="43429"/>
                </a:lnTo>
                <a:cubicBezTo>
                  <a:pt x="55056" y="47333"/>
                  <a:pt x="54241" y="51024"/>
                  <a:pt x="52389" y="54500"/>
                </a:cubicBezTo>
                <a:lnTo>
                  <a:pt x="52389" y="54500"/>
                </a:lnTo>
                <a:lnTo>
                  <a:pt x="52222" y="54929"/>
                </a:lnTo>
                <a:cubicBezTo>
                  <a:pt x="51481" y="56452"/>
                  <a:pt x="51222" y="58119"/>
                  <a:pt x="51444" y="59929"/>
                </a:cubicBezTo>
                <a:lnTo>
                  <a:pt x="51444" y="59929"/>
                </a:lnTo>
                <a:cubicBezTo>
                  <a:pt x="51667" y="61595"/>
                  <a:pt x="52370" y="63000"/>
                  <a:pt x="53556" y="64143"/>
                </a:cubicBezTo>
                <a:lnTo>
                  <a:pt x="53556" y="64143"/>
                </a:lnTo>
                <a:cubicBezTo>
                  <a:pt x="54741" y="65238"/>
                  <a:pt x="55981" y="65643"/>
                  <a:pt x="57278" y="65357"/>
                </a:cubicBezTo>
                <a:lnTo>
                  <a:pt x="57278" y="65357"/>
                </a:lnTo>
                <a:cubicBezTo>
                  <a:pt x="58685" y="65119"/>
                  <a:pt x="59833" y="64214"/>
                  <a:pt x="60722" y="62643"/>
                </a:cubicBezTo>
                <a:lnTo>
                  <a:pt x="60722" y="62643"/>
                </a:lnTo>
                <a:lnTo>
                  <a:pt x="60889" y="62214"/>
                </a:lnTo>
                <a:cubicBezTo>
                  <a:pt x="64259" y="56119"/>
                  <a:pt x="65722" y="49429"/>
                  <a:pt x="65278" y="42143"/>
                </a:cubicBezTo>
                <a:lnTo>
                  <a:pt x="65278" y="42143"/>
                </a:lnTo>
                <a:cubicBezTo>
                  <a:pt x="64833" y="35048"/>
                  <a:pt x="62556" y="28786"/>
                  <a:pt x="58444" y="23357"/>
                </a:cubicBezTo>
                <a:lnTo>
                  <a:pt x="58444" y="23357"/>
                </a:lnTo>
                <a:cubicBezTo>
                  <a:pt x="53556" y="17452"/>
                  <a:pt x="48019" y="14500"/>
                  <a:pt x="41833" y="14500"/>
                </a:cubicBezTo>
                <a:lnTo>
                  <a:pt x="41833" y="14500"/>
                </a:lnTo>
                <a:cubicBezTo>
                  <a:pt x="35537" y="14500"/>
                  <a:pt x="30000" y="17452"/>
                  <a:pt x="25222" y="23357"/>
                </a:cubicBezTo>
                <a:lnTo>
                  <a:pt x="25222" y="23357"/>
                </a:lnTo>
                <a:lnTo>
                  <a:pt x="6833" y="4678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6558-18"/>
          <p:cNvSpPr/>
          <p:nvPr/>
        </p:nvSpPr>
        <p:spPr>
          <a:xfrm>
            <a:off x="400050" y="2113545"/>
            <a:ext cx="2705026" cy="599294"/>
          </a:xfrm>
          <a:prstGeom prst="roundRect">
            <a:avLst>
              <a:gd name="adj" fmla="val 635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6560-25"/>
          <p:cNvSpPr/>
          <p:nvPr/>
        </p:nvSpPr>
        <p:spPr>
          <a:xfrm>
            <a:off x="400050" y="2113545"/>
            <a:ext cx="270502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5" y="70972"/>
                </a:lnTo>
                <a:lnTo>
                  <a:pt x="80" y="61732"/>
                </a:lnTo>
                <a:lnTo>
                  <a:pt x="125" y="52860"/>
                </a:lnTo>
                <a:lnTo>
                  <a:pt x="178" y="44443"/>
                </a:lnTo>
                <a:lnTo>
                  <a:pt x="240" y="36561"/>
                </a:lnTo>
                <a:lnTo>
                  <a:pt x="309" y="29289"/>
                </a:lnTo>
                <a:lnTo>
                  <a:pt x="386" y="22699"/>
                </a:lnTo>
                <a:lnTo>
                  <a:pt x="469" y="16853"/>
                </a:lnTo>
                <a:lnTo>
                  <a:pt x="558" y="11808"/>
                </a:lnTo>
                <a:lnTo>
                  <a:pt x="652" y="7612"/>
                </a:lnTo>
                <a:lnTo>
                  <a:pt x="750" y="4306"/>
                </a:lnTo>
                <a:lnTo>
                  <a:pt x="850" y="1921"/>
                </a:lnTo>
                <a:lnTo>
                  <a:pt x="953" y="482"/>
                </a:lnTo>
                <a:lnTo>
                  <a:pt x="1056" y="0"/>
                </a:lnTo>
                <a:lnTo>
                  <a:pt x="98944" y="0"/>
                </a:lnTo>
                <a:lnTo>
                  <a:pt x="99047" y="482"/>
                </a:lnTo>
                <a:lnTo>
                  <a:pt x="99150" y="1921"/>
                </a:lnTo>
                <a:lnTo>
                  <a:pt x="99250" y="4306"/>
                </a:lnTo>
                <a:lnTo>
                  <a:pt x="99348" y="7612"/>
                </a:lnTo>
                <a:lnTo>
                  <a:pt x="99442" y="11808"/>
                </a:lnTo>
                <a:lnTo>
                  <a:pt x="99531" y="16853"/>
                </a:lnTo>
                <a:lnTo>
                  <a:pt x="99614" y="22699"/>
                </a:lnTo>
                <a:lnTo>
                  <a:pt x="99691" y="29289"/>
                </a:lnTo>
                <a:lnTo>
                  <a:pt x="99760" y="36561"/>
                </a:lnTo>
                <a:lnTo>
                  <a:pt x="99822" y="44443"/>
                </a:lnTo>
                <a:lnTo>
                  <a:pt x="99875" y="52860"/>
                </a:lnTo>
                <a:lnTo>
                  <a:pt x="99920" y="61732"/>
                </a:lnTo>
                <a:lnTo>
                  <a:pt x="99955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44" y="100000"/>
                </a:lnTo>
                <a:lnTo>
                  <a:pt x="1056" y="100000"/>
                </a:lnTo>
                <a:lnTo>
                  <a:pt x="105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6564-33"/>
          <p:cNvSpPr/>
          <p:nvPr/>
        </p:nvSpPr>
        <p:spPr>
          <a:xfrm>
            <a:off x="535781" y="2256420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6631-49"/>
          <p:cNvSpPr/>
          <p:nvPr/>
        </p:nvSpPr>
        <p:spPr>
          <a:xfrm>
            <a:off x="621477" y="2327850"/>
            <a:ext cx="85783" cy="114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556" y="8833"/>
                </a:moveTo>
                <a:lnTo>
                  <a:pt x="82556" y="8833"/>
                </a:lnTo>
                <a:cubicBezTo>
                  <a:pt x="84111" y="5833"/>
                  <a:pt x="83259" y="3278"/>
                  <a:pt x="80000" y="1167"/>
                </a:cubicBezTo>
                <a:lnTo>
                  <a:pt x="80000" y="1167"/>
                </a:lnTo>
                <a:cubicBezTo>
                  <a:pt x="76370" y="-500"/>
                  <a:pt x="72889" y="-361"/>
                  <a:pt x="69556" y="1583"/>
                </a:cubicBezTo>
                <a:lnTo>
                  <a:pt x="69556" y="1583"/>
                </a:lnTo>
                <a:lnTo>
                  <a:pt x="2889" y="45333"/>
                </a:lnTo>
                <a:cubicBezTo>
                  <a:pt x="148" y="47278"/>
                  <a:pt x="-630" y="49556"/>
                  <a:pt x="556" y="52167"/>
                </a:cubicBezTo>
                <a:lnTo>
                  <a:pt x="556" y="52167"/>
                </a:lnTo>
                <a:cubicBezTo>
                  <a:pt x="2111" y="54778"/>
                  <a:pt x="4704" y="56139"/>
                  <a:pt x="8333" y="56250"/>
                </a:cubicBezTo>
                <a:lnTo>
                  <a:pt x="8333" y="56250"/>
                </a:lnTo>
                <a:lnTo>
                  <a:pt x="37556" y="56250"/>
                </a:lnTo>
                <a:lnTo>
                  <a:pt x="17444" y="91250"/>
                </a:lnTo>
                <a:cubicBezTo>
                  <a:pt x="15889" y="94250"/>
                  <a:pt x="16778" y="96778"/>
                  <a:pt x="20111" y="98833"/>
                </a:cubicBezTo>
                <a:lnTo>
                  <a:pt x="20111" y="98833"/>
                </a:lnTo>
                <a:cubicBezTo>
                  <a:pt x="23741" y="100500"/>
                  <a:pt x="27222" y="100361"/>
                  <a:pt x="30556" y="98417"/>
                </a:cubicBezTo>
                <a:lnTo>
                  <a:pt x="30556" y="98417"/>
                </a:lnTo>
                <a:lnTo>
                  <a:pt x="97222" y="54667"/>
                </a:lnTo>
                <a:cubicBezTo>
                  <a:pt x="99963" y="52722"/>
                  <a:pt x="100741" y="50444"/>
                  <a:pt x="99556" y="47833"/>
                </a:cubicBezTo>
                <a:lnTo>
                  <a:pt x="99556" y="47833"/>
                </a:lnTo>
                <a:cubicBezTo>
                  <a:pt x="98148" y="45222"/>
                  <a:pt x="95519" y="43861"/>
                  <a:pt x="91667" y="43750"/>
                </a:cubicBezTo>
                <a:lnTo>
                  <a:pt x="91667" y="43750"/>
                </a:lnTo>
                <a:lnTo>
                  <a:pt x="62778" y="43750"/>
                </a:lnTo>
                <a:lnTo>
                  <a:pt x="82556" y="8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6558-19"/>
          <p:cNvSpPr/>
          <p:nvPr/>
        </p:nvSpPr>
        <p:spPr>
          <a:xfrm>
            <a:off x="3219376" y="2113545"/>
            <a:ext cx="2705137" cy="599294"/>
          </a:xfrm>
          <a:prstGeom prst="roundRect">
            <a:avLst>
              <a:gd name="adj" fmla="val 635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9439836561-26"/>
          <p:cNvSpPr/>
          <p:nvPr/>
        </p:nvSpPr>
        <p:spPr>
          <a:xfrm>
            <a:off x="3219376" y="2113545"/>
            <a:ext cx="2705137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5" y="70972"/>
                </a:lnTo>
                <a:lnTo>
                  <a:pt x="80" y="61732"/>
                </a:lnTo>
                <a:lnTo>
                  <a:pt x="125" y="52860"/>
                </a:lnTo>
                <a:lnTo>
                  <a:pt x="178" y="44443"/>
                </a:lnTo>
                <a:lnTo>
                  <a:pt x="240" y="36561"/>
                </a:lnTo>
                <a:lnTo>
                  <a:pt x="309" y="29289"/>
                </a:lnTo>
                <a:lnTo>
                  <a:pt x="386" y="22699"/>
                </a:lnTo>
                <a:lnTo>
                  <a:pt x="469" y="16853"/>
                </a:lnTo>
                <a:lnTo>
                  <a:pt x="558" y="11808"/>
                </a:lnTo>
                <a:lnTo>
                  <a:pt x="652" y="7612"/>
                </a:lnTo>
                <a:lnTo>
                  <a:pt x="750" y="4306"/>
                </a:lnTo>
                <a:lnTo>
                  <a:pt x="850" y="1921"/>
                </a:lnTo>
                <a:lnTo>
                  <a:pt x="953" y="482"/>
                </a:lnTo>
                <a:lnTo>
                  <a:pt x="1056" y="0"/>
                </a:lnTo>
                <a:lnTo>
                  <a:pt x="98944" y="0"/>
                </a:lnTo>
                <a:lnTo>
                  <a:pt x="99047" y="482"/>
                </a:lnTo>
                <a:lnTo>
                  <a:pt x="99150" y="1921"/>
                </a:lnTo>
                <a:lnTo>
                  <a:pt x="99250" y="4306"/>
                </a:lnTo>
                <a:lnTo>
                  <a:pt x="99348" y="7612"/>
                </a:lnTo>
                <a:lnTo>
                  <a:pt x="99442" y="11808"/>
                </a:lnTo>
                <a:lnTo>
                  <a:pt x="99531" y="16853"/>
                </a:lnTo>
                <a:lnTo>
                  <a:pt x="99614" y="22699"/>
                </a:lnTo>
                <a:lnTo>
                  <a:pt x="99691" y="29289"/>
                </a:lnTo>
                <a:lnTo>
                  <a:pt x="99760" y="36561"/>
                </a:lnTo>
                <a:lnTo>
                  <a:pt x="99822" y="44443"/>
                </a:lnTo>
                <a:lnTo>
                  <a:pt x="99875" y="52860"/>
                </a:lnTo>
                <a:lnTo>
                  <a:pt x="99920" y="61732"/>
                </a:lnTo>
                <a:lnTo>
                  <a:pt x="99955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44" y="100000"/>
                </a:lnTo>
                <a:lnTo>
                  <a:pt x="1056" y="100000"/>
                </a:lnTo>
                <a:lnTo>
                  <a:pt x="105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6565-34"/>
          <p:cNvSpPr/>
          <p:nvPr/>
        </p:nvSpPr>
        <p:spPr>
          <a:xfrm>
            <a:off x="3355107" y="2256420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6632-50"/>
          <p:cNvSpPr/>
          <p:nvPr/>
        </p:nvSpPr>
        <p:spPr>
          <a:xfrm>
            <a:off x="3426544" y="232785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67" y="57583"/>
                </a:moveTo>
                <a:lnTo>
                  <a:pt x="10167" y="57583"/>
                </a:lnTo>
                <a:lnTo>
                  <a:pt x="16250" y="58750"/>
                </a:lnTo>
                <a:cubicBezTo>
                  <a:pt x="17917" y="59194"/>
                  <a:pt x="19333" y="58806"/>
                  <a:pt x="20500" y="57583"/>
                </a:cubicBezTo>
                <a:lnTo>
                  <a:pt x="20500" y="57583"/>
                </a:lnTo>
                <a:lnTo>
                  <a:pt x="23667" y="54500"/>
                </a:lnTo>
                <a:cubicBezTo>
                  <a:pt x="24833" y="53444"/>
                  <a:pt x="26111" y="53056"/>
                  <a:pt x="27500" y="53333"/>
                </a:cubicBezTo>
                <a:lnTo>
                  <a:pt x="27500" y="53333"/>
                </a:lnTo>
                <a:cubicBezTo>
                  <a:pt x="29111" y="53611"/>
                  <a:pt x="30306" y="54444"/>
                  <a:pt x="31083" y="55833"/>
                </a:cubicBezTo>
                <a:lnTo>
                  <a:pt x="31083" y="55833"/>
                </a:lnTo>
                <a:lnTo>
                  <a:pt x="32833" y="59417"/>
                </a:lnTo>
                <a:cubicBezTo>
                  <a:pt x="33889" y="61361"/>
                  <a:pt x="35583" y="62389"/>
                  <a:pt x="37917" y="62500"/>
                </a:cubicBezTo>
                <a:lnTo>
                  <a:pt x="37917" y="62500"/>
                </a:lnTo>
                <a:cubicBezTo>
                  <a:pt x="39306" y="62389"/>
                  <a:pt x="40472" y="61806"/>
                  <a:pt x="41417" y="60750"/>
                </a:cubicBezTo>
                <a:lnTo>
                  <a:pt x="41417" y="60750"/>
                </a:lnTo>
                <a:cubicBezTo>
                  <a:pt x="42194" y="59583"/>
                  <a:pt x="42389" y="58278"/>
                  <a:pt x="42000" y="56833"/>
                </a:cubicBezTo>
                <a:lnTo>
                  <a:pt x="42000" y="56833"/>
                </a:lnTo>
                <a:lnTo>
                  <a:pt x="40833" y="52917"/>
                </a:lnTo>
                <a:cubicBezTo>
                  <a:pt x="40444" y="51361"/>
                  <a:pt x="40694" y="49944"/>
                  <a:pt x="41583" y="48667"/>
                </a:cubicBezTo>
                <a:lnTo>
                  <a:pt x="41583" y="48667"/>
                </a:lnTo>
                <a:cubicBezTo>
                  <a:pt x="42528" y="47500"/>
                  <a:pt x="43778" y="46917"/>
                  <a:pt x="45333" y="46917"/>
                </a:cubicBezTo>
                <a:lnTo>
                  <a:pt x="45333" y="46917"/>
                </a:lnTo>
                <a:lnTo>
                  <a:pt x="45917" y="46917"/>
                </a:lnTo>
                <a:cubicBezTo>
                  <a:pt x="48639" y="46750"/>
                  <a:pt x="50778" y="45556"/>
                  <a:pt x="52333" y="43333"/>
                </a:cubicBezTo>
                <a:lnTo>
                  <a:pt x="52333" y="43333"/>
                </a:lnTo>
                <a:lnTo>
                  <a:pt x="54500" y="40250"/>
                </a:lnTo>
                <a:cubicBezTo>
                  <a:pt x="55556" y="38417"/>
                  <a:pt x="55500" y="36583"/>
                  <a:pt x="54333" y="34750"/>
                </a:cubicBezTo>
                <a:lnTo>
                  <a:pt x="54333" y="34750"/>
                </a:lnTo>
                <a:lnTo>
                  <a:pt x="51167" y="30667"/>
                </a:lnTo>
                <a:cubicBezTo>
                  <a:pt x="50111" y="29222"/>
                  <a:pt x="49861" y="27722"/>
                  <a:pt x="50417" y="26167"/>
                </a:cubicBezTo>
                <a:lnTo>
                  <a:pt x="50417" y="26167"/>
                </a:lnTo>
                <a:cubicBezTo>
                  <a:pt x="50917" y="24722"/>
                  <a:pt x="52028" y="23750"/>
                  <a:pt x="53750" y="23250"/>
                </a:cubicBezTo>
                <a:lnTo>
                  <a:pt x="53750" y="23250"/>
                </a:lnTo>
                <a:lnTo>
                  <a:pt x="57000" y="22500"/>
                </a:lnTo>
                <a:cubicBezTo>
                  <a:pt x="58611" y="21944"/>
                  <a:pt x="59722" y="20944"/>
                  <a:pt x="60333" y="19500"/>
                </a:cubicBezTo>
                <a:lnTo>
                  <a:pt x="60333" y="19500"/>
                </a:lnTo>
                <a:lnTo>
                  <a:pt x="63500" y="11500"/>
                </a:lnTo>
                <a:cubicBezTo>
                  <a:pt x="59167" y="10111"/>
                  <a:pt x="54667" y="9417"/>
                  <a:pt x="50000" y="9417"/>
                </a:cubicBezTo>
                <a:lnTo>
                  <a:pt x="50000" y="9417"/>
                </a:lnTo>
                <a:cubicBezTo>
                  <a:pt x="38556" y="9639"/>
                  <a:pt x="28972" y="13583"/>
                  <a:pt x="21250" y="21250"/>
                </a:cubicBezTo>
                <a:lnTo>
                  <a:pt x="21250" y="21250"/>
                </a:lnTo>
                <a:cubicBezTo>
                  <a:pt x="13583" y="28972"/>
                  <a:pt x="9639" y="38556"/>
                  <a:pt x="9417" y="50000"/>
                </a:cubicBezTo>
                <a:lnTo>
                  <a:pt x="9417" y="50000"/>
                </a:lnTo>
                <a:cubicBezTo>
                  <a:pt x="9417" y="52611"/>
                  <a:pt x="9667" y="55139"/>
                  <a:pt x="10167" y="57583"/>
                </a:cubicBezTo>
                <a:lnTo>
                  <a:pt x="10167" y="57583"/>
                </a:lnTo>
                <a:moveTo>
                  <a:pt x="89667" y="58583"/>
                </a:moveTo>
                <a:lnTo>
                  <a:pt x="89667" y="58583"/>
                </a:lnTo>
                <a:cubicBezTo>
                  <a:pt x="89389" y="58472"/>
                  <a:pt x="89111" y="58472"/>
                  <a:pt x="88833" y="58583"/>
                </a:cubicBezTo>
                <a:lnTo>
                  <a:pt x="88833" y="58583"/>
                </a:lnTo>
                <a:lnTo>
                  <a:pt x="88833" y="58583"/>
                </a:lnTo>
                <a:cubicBezTo>
                  <a:pt x="88611" y="58583"/>
                  <a:pt x="88306" y="58639"/>
                  <a:pt x="87917" y="58750"/>
                </a:cubicBezTo>
                <a:lnTo>
                  <a:pt x="87917" y="58750"/>
                </a:lnTo>
                <a:lnTo>
                  <a:pt x="85000" y="59583"/>
                </a:lnTo>
                <a:cubicBezTo>
                  <a:pt x="83556" y="59861"/>
                  <a:pt x="82361" y="59389"/>
                  <a:pt x="81417" y="58167"/>
                </a:cubicBezTo>
                <a:lnTo>
                  <a:pt x="81417" y="58167"/>
                </a:lnTo>
                <a:lnTo>
                  <a:pt x="81083" y="57583"/>
                </a:lnTo>
                <a:cubicBezTo>
                  <a:pt x="79750" y="55639"/>
                  <a:pt x="77972" y="54667"/>
                  <a:pt x="75750" y="54667"/>
                </a:cubicBezTo>
                <a:lnTo>
                  <a:pt x="75750" y="54667"/>
                </a:lnTo>
                <a:cubicBezTo>
                  <a:pt x="73417" y="54667"/>
                  <a:pt x="71611" y="55639"/>
                  <a:pt x="70333" y="57583"/>
                </a:cubicBezTo>
                <a:lnTo>
                  <a:pt x="70333" y="57583"/>
                </a:lnTo>
                <a:lnTo>
                  <a:pt x="69167" y="59583"/>
                </a:lnTo>
                <a:cubicBezTo>
                  <a:pt x="68889" y="59972"/>
                  <a:pt x="68500" y="60306"/>
                  <a:pt x="68000" y="60583"/>
                </a:cubicBezTo>
                <a:lnTo>
                  <a:pt x="68000" y="60583"/>
                </a:lnTo>
                <a:lnTo>
                  <a:pt x="60917" y="64417"/>
                </a:lnTo>
                <a:cubicBezTo>
                  <a:pt x="59083" y="65472"/>
                  <a:pt x="57917" y="66917"/>
                  <a:pt x="57417" y="68750"/>
                </a:cubicBezTo>
                <a:lnTo>
                  <a:pt x="57417" y="68750"/>
                </a:lnTo>
                <a:cubicBezTo>
                  <a:pt x="56750" y="70694"/>
                  <a:pt x="56806" y="72583"/>
                  <a:pt x="57583" y="74417"/>
                </a:cubicBezTo>
                <a:lnTo>
                  <a:pt x="57583" y="74417"/>
                </a:lnTo>
                <a:lnTo>
                  <a:pt x="58750" y="76917"/>
                </a:lnTo>
                <a:cubicBezTo>
                  <a:pt x="59583" y="78750"/>
                  <a:pt x="60972" y="80056"/>
                  <a:pt x="62917" y="80833"/>
                </a:cubicBezTo>
                <a:lnTo>
                  <a:pt x="62917" y="80833"/>
                </a:lnTo>
                <a:cubicBezTo>
                  <a:pt x="64750" y="81611"/>
                  <a:pt x="66639" y="81694"/>
                  <a:pt x="68583" y="81083"/>
                </a:cubicBezTo>
                <a:lnTo>
                  <a:pt x="68583" y="81083"/>
                </a:lnTo>
                <a:lnTo>
                  <a:pt x="69167" y="80833"/>
                </a:lnTo>
                <a:cubicBezTo>
                  <a:pt x="71222" y="80056"/>
                  <a:pt x="73167" y="80333"/>
                  <a:pt x="75000" y="81667"/>
                </a:cubicBezTo>
                <a:lnTo>
                  <a:pt x="75000" y="81667"/>
                </a:lnTo>
                <a:lnTo>
                  <a:pt x="75167" y="81833"/>
                </a:lnTo>
                <a:cubicBezTo>
                  <a:pt x="82611" y="75833"/>
                  <a:pt x="87444" y="68083"/>
                  <a:pt x="89667" y="58583"/>
                </a:cubicBezTo>
                <a:lnTo>
                  <a:pt x="89667" y="58583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  <a:moveTo>
                  <a:pt x="28333" y="68000"/>
                </a:moveTo>
                <a:lnTo>
                  <a:pt x="28333" y="68000"/>
                </a:lnTo>
                <a:cubicBezTo>
                  <a:pt x="27944" y="69944"/>
                  <a:pt x="28667" y="71250"/>
                  <a:pt x="30500" y="71917"/>
                </a:cubicBezTo>
                <a:lnTo>
                  <a:pt x="30500" y="71917"/>
                </a:lnTo>
                <a:lnTo>
                  <a:pt x="36750" y="73417"/>
                </a:lnTo>
                <a:cubicBezTo>
                  <a:pt x="38694" y="73694"/>
                  <a:pt x="40000" y="72917"/>
                  <a:pt x="40667" y="71083"/>
                </a:cubicBezTo>
                <a:lnTo>
                  <a:pt x="40667" y="71083"/>
                </a:lnTo>
                <a:cubicBezTo>
                  <a:pt x="40889" y="69139"/>
                  <a:pt x="40083" y="67917"/>
                  <a:pt x="38250" y="67417"/>
                </a:cubicBezTo>
                <a:lnTo>
                  <a:pt x="38250" y="67417"/>
                </a:lnTo>
                <a:lnTo>
                  <a:pt x="32000" y="65833"/>
                </a:lnTo>
                <a:cubicBezTo>
                  <a:pt x="30056" y="65444"/>
                  <a:pt x="28833" y="66167"/>
                  <a:pt x="28333" y="68000"/>
                </a:cubicBezTo>
                <a:lnTo>
                  <a:pt x="28333" y="68000"/>
                </a:lnTo>
                <a:moveTo>
                  <a:pt x="46250" y="64083"/>
                </a:moveTo>
                <a:lnTo>
                  <a:pt x="46250" y="64083"/>
                </a:lnTo>
                <a:cubicBezTo>
                  <a:pt x="45861" y="66028"/>
                  <a:pt x="46583" y="67333"/>
                  <a:pt x="48417" y="68000"/>
                </a:cubicBezTo>
                <a:lnTo>
                  <a:pt x="48417" y="68000"/>
                </a:lnTo>
                <a:cubicBezTo>
                  <a:pt x="50361" y="68222"/>
                  <a:pt x="51667" y="67444"/>
                  <a:pt x="52333" y="65667"/>
                </a:cubicBezTo>
                <a:lnTo>
                  <a:pt x="52333" y="65667"/>
                </a:lnTo>
                <a:lnTo>
                  <a:pt x="53917" y="59417"/>
                </a:lnTo>
                <a:cubicBezTo>
                  <a:pt x="54194" y="57417"/>
                  <a:pt x="53417" y="56167"/>
                  <a:pt x="51583" y="55667"/>
                </a:cubicBezTo>
                <a:lnTo>
                  <a:pt x="51583" y="55667"/>
                </a:lnTo>
                <a:cubicBezTo>
                  <a:pt x="49639" y="55278"/>
                  <a:pt x="48389" y="56000"/>
                  <a:pt x="47833" y="57833"/>
                </a:cubicBezTo>
                <a:lnTo>
                  <a:pt x="47833" y="57833"/>
                </a:lnTo>
                <a:lnTo>
                  <a:pt x="46250" y="64083"/>
                </a:lnTo>
                <a:moveTo>
                  <a:pt x="67000" y="22250"/>
                </a:moveTo>
                <a:lnTo>
                  <a:pt x="67000" y="22250"/>
                </a:lnTo>
                <a:cubicBezTo>
                  <a:pt x="65278" y="21472"/>
                  <a:pt x="63917" y="21944"/>
                  <a:pt x="62917" y="23667"/>
                </a:cubicBezTo>
                <a:lnTo>
                  <a:pt x="62917" y="23667"/>
                </a:lnTo>
                <a:lnTo>
                  <a:pt x="59750" y="29917"/>
                </a:lnTo>
                <a:cubicBezTo>
                  <a:pt x="58972" y="31694"/>
                  <a:pt x="59444" y="33056"/>
                  <a:pt x="61167" y="34000"/>
                </a:cubicBezTo>
                <a:lnTo>
                  <a:pt x="61167" y="34000"/>
                </a:lnTo>
                <a:cubicBezTo>
                  <a:pt x="62944" y="34778"/>
                  <a:pt x="64306" y="34306"/>
                  <a:pt x="65250" y="32583"/>
                </a:cubicBezTo>
                <a:lnTo>
                  <a:pt x="65250" y="32583"/>
                </a:lnTo>
                <a:lnTo>
                  <a:pt x="68333" y="26333"/>
                </a:lnTo>
                <a:cubicBezTo>
                  <a:pt x="69111" y="24667"/>
                  <a:pt x="68667" y="23306"/>
                  <a:pt x="67000" y="22250"/>
                </a:cubicBezTo>
                <a:lnTo>
                  <a:pt x="67000" y="2225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6558-20"/>
          <p:cNvSpPr/>
          <p:nvPr/>
        </p:nvSpPr>
        <p:spPr>
          <a:xfrm>
            <a:off x="6038813" y="2113545"/>
            <a:ext cx="2705137" cy="599294"/>
          </a:xfrm>
          <a:prstGeom prst="roundRect">
            <a:avLst>
              <a:gd name="adj" fmla="val 635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6561-27"/>
          <p:cNvSpPr/>
          <p:nvPr/>
        </p:nvSpPr>
        <p:spPr>
          <a:xfrm>
            <a:off x="6038813" y="2113545"/>
            <a:ext cx="2705137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5" y="70972"/>
                </a:lnTo>
                <a:lnTo>
                  <a:pt x="80" y="61732"/>
                </a:lnTo>
                <a:lnTo>
                  <a:pt x="125" y="52860"/>
                </a:lnTo>
                <a:lnTo>
                  <a:pt x="178" y="44443"/>
                </a:lnTo>
                <a:lnTo>
                  <a:pt x="240" y="36561"/>
                </a:lnTo>
                <a:lnTo>
                  <a:pt x="309" y="29289"/>
                </a:lnTo>
                <a:lnTo>
                  <a:pt x="386" y="22699"/>
                </a:lnTo>
                <a:lnTo>
                  <a:pt x="469" y="16853"/>
                </a:lnTo>
                <a:lnTo>
                  <a:pt x="558" y="11808"/>
                </a:lnTo>
                <a:lnTo>
                  <a:pt x="652" y="7612"/>
                </a:lnTo>
                <a:lnTo>
                  <a:pt x="750" y="4306"/>
                </a:lnTo>
                <a:lnTo>
                  <a:pt x="850" y="1921"/>
                </a:lnTo>
                <a:lnTo>
                  <a:pt x="953" y="482"/>
                </a:lnTo>
                <a:lnTo>
                  <a:pt x="1056" y="0"/>
                </a:lnTo>
                <a:lnTo>
                  <a:pt x="98944" y="0"/>
                </a:lnTo>
                <a:lnTo>
                  <a:pt x="99047" y="482"/>
                </a:lnTo>
                <a:lnTo>
                  <a:pt x="99150" y="1921"/>
                </a:lnTo>
                <a:lnTo>
                  <a:pt x="99250" y="4306"/>
                </a:lnTo>
                <a:lnTo>
                  <a:pt x="99348" y="7612"/>
                </a:lnTo>
                <a:lnTo>
                  <a:pt x="99442" y="11808"/>
                </a:lnTo>
                <a:lnTo>
                  <a:pt x="99531" y="16853"/>
                </a:lnTo>
                <a:lnTo>
                  <a:pt x="99614" y="22699"/>
                </a:lnTo>
                <a:lnTo>
                  <a:pt x="99691" y="29289"/>
                </a:lnTo>
                <a:lnTo>
                  <a:pt x="99760" y="36561"/>
                </a:lnTo>
                <a:lnTo>
                  <a:pt x="99822" y="44443"/>
                </a:lnTo>
                <a:lnTo>
                  <a:pt x="99875" y="52860"/>
                </a:lnTo>
                <a:lnTo>
                  <a:pt x="99920" y="61732"/>
                </a:lnTo>
                <a:lnTo>
                  <a:pt x="99955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44" y="100000"/>
                </a:lnTo>
                <a:lnTo>
                  <a:pt x="1056" y="100000"/>
                </a:lnTo>
                <a:lnTo>
                  <a:pt x="105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6565-35"/>
          <p:cNvSpPr/>
          <p:nvPr/>
        </p:nvSpPr>
        <p:spPr>
          <a:xfrm>
            <a:off x="6174544" y="2256420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6627-44"/>
          <p:cNvSpPr/>
          <p:nvPr/>
        </p:nvSpPr>
        <p:spPr>
          <a:xfrm>
            <a:off x="6238860" y="2342141"/>
            <a:ext cx="128543" cy="8573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1556"/>
                </a:moveTo>
                <a:lnTo>
                  <a:pt x="48692" y="1556"/>
                </a:lnTo>
                <a:cubicBezTo>
                  <a:pt x="50846" y="-519"/>
                  <a:pt x="53051" y="-519"/>
                  <a:pt x="55308" y="1556"/>
                </a:cubicBezTo>
                <a:lnTo>
                  <a:pt x="55308" y="1556"/>
                </a:lnTo>
                <a:cubicBezTo>
                  <a:pt x="59513" y="5926"/>
                  <a:pt x="64154" y="8185"/>
                  <a:pt x="69231" y="8333"/>
                </a:cubicBezTo>
                <a:lnTo>
                  <a:pt x="69231" y="8333"/>
                </a:lnTo>
                <a:cubicBezTo>
                  <a:pt x="74256" y="7963"/>
                  <a:pt x="78872" y="5704"/>
                  <a:pt x="83077" y="1556"/>
                </a:cubicBezTo>
                <a:lnTo>
                  <a:pt x="83077" y="1556"/>
                </a:lnTo>
                <a:lnTo>
                  <a:pt x="83077" y="1556"/>
                </a:lnTo>
                <a:cubicBezTo>
                  <a:pt x="85590" y="-667"/>
                  <a:pt x="88000" y="-481"/>
                  <a:pt x="90308" y="2111"/>
                </a:cubicBezTo>
                <a:lnTo>
                  <a:pt x="90308" y="2111"/>
                </a:lnTo>
                <a:cubicBezTo>
                  <a:pt x="92974" y="5222"/>
                  <a:pt x="95974" y="7370"/>
                  <a:pt x="99308" y="8556"/>
                </a:cubicBezTo>
                <a:lnTo>
                  <a:pt x="99308" y="8556"/>
                </a:lnTo>
                <a:cubicBezTo>
                  <a:pt x="100897" y="9074"/>
                  <a:pt x="102103" y="10296"/>
                  <a:pt x="102923" y="12222"/>
                </a:cubicBezTo>
                <a:lnTo>
                  <a:pt x="102923" y="12222"/>
                </a:lnTo>
                <a:cubicBezTo>
                  <a:pt x="103744" y="14148"/>
                  <a:pt x="103974" y="16222"/>
                  <a:pt x="103615" y="18444"/>
                </a:cubicBezTo>
                <a:lnTo>
                  <a:pt x="103615" y="18444"/>
                </a:lnTo>
                <a:cubicBezTo>
                  <a:pt x="103256" y="20741"/>
                  <a:pt x="102436" y="22481"/>
                  <a:pt x="101154" y="23667"/>
                </a:cubicBezTo>
                <a:lnTo>
                  <a:pt x="101154" y="23667"/>
                </a:lnTo>
                <a:cubicBezTo>
                  <a:pt x="99821" y="24926"/>
                  <a:pt x="98359" y="25296"/>
                  <a:pt x="96769" y="24778"/>
                </a:cubicBezTo>
                <a:lnTo>
                  <a:pt x="96769" y="24778"/>
                </a:lnTo>
                <a:cubicBezTo>
                  <a:pt x="92205" y="23000"/>
                  <a:pt x="88718" y="20815"/>
                  <a:pt x="86308" y="18222"/>
                </a:cubicBezTo>
                <a:lnTo>
                  <a:pt x="86308" y="18222"/>
                </a:lnTo>
                <a:cubicBezTo>
                  <a:pt x="80923" y="22593"/>
                  <a:pt x="75231" y="24852"/>
                  <a:pt x="69231" y="25000"/>
                </a:cubicBezTo>
                <a:lnTo>
                  <a:pt x="69231" y="25000"/>
                </a:lnTo>
                <a:cubicBezTo>
                  <a:pt x="63333" y="24481"/>
                  <a:pt x="58513" y="22852"/>
                  <a:pt x="54769" y="20111"/>
                </a:cubicBezTo>
                <a:lnTo>
                  <a:pt x="54769" y="20111"/>
                </a:lnTo>
                <a:cubicBezTo>
                  <a:pt x="53692" y="19370"/>
                  <a:pt x="52744" y="18667"/>
                  <a:pt x="51923" y="18000"/>
                </a:cubicBezTo>
                <a:lnTo>
                  <a:pt x="51923" y="18000"/>
                </a:lnTo>
                <a:cubicBezTo>
                  <a:pt x="51051" y="18667"/>
                  <a:pt x="50077" y="19370"/>
                  <a:pt x="49000" y="20111"/>
                </a:cubicBezTo>
                <a:lnTo>
                  <a:pt x="49000" y="20111"/>
                </a:lnTo>
                <a:cubicBezTo>
                  <a:pt x="45308" y="22852"/>
                  <a:pt x="40513" y="24481"/>
                  <a:pt x="34615" y="25000"/>
                </a:cubicBezTo>
                <a:lnTo>
                  <a:pt x="34615" y="25000"/>
                </a:lnTo>
                <a:cubicBezTo>
                  <a:pt x="28615" y="24852"/>
                  <a:pt x="22949" y="22593"/>
                  <a:pt x="17615" y="18222"/>
                </a:cubicBezTo>
                <a:lnTo>
                  <a:pt x="17615" y="18222"/>
                </a:lnTo>
                <a:cubicBezTo>
                  <a:pt x="15103" y="20815"/>
                  <a:pt x="11564" y="23000"/>
                  <a:pt x="7000" y="24778"/>
                </a:cubicBezTo>
                <a:lnTo>
                  <a:pt x="7000" y="24778"/>
                </a:lnTo>
                <a:cubicBezTo>
                  <a:pt x="5462" y="25296"/>
                  <a:pt x="4026" y="24926"/>
                  <a:pt x="2692" y="23667"/>
                </a:cubicBezTo>
                <a:lnTo>
                  <a:pt x="2692" y="23667"/>
                </a:lnTo>
                <a:cubicBezTo>
                  <a:pt x="1359" y="22481"/>
                  <a:pt x="513" y="20741"/>
                  <a:pt x="154" y="18444"/>
                </a:cubicBezTo>
                <a:lnTo>
                  <a:pt x="154" y="18444"/>
                </a:lnTo>
                <a:cubicBezTo>
                  <a:pt x="-205" y="16222"/>
                  <a:pt x="26" y="14148"/>
                  <a:pt x="846" y="12222"/>
                </a:cubicBezTo>
                <a:lnTo>
                  <a:pt x="846" y="12222"/>
                </a:lnTo>
                <a:cubicBezTo>
                  <a:pt x="1718" y="10296"/>
                  <a:pt x="2923" y="9074"/>
                  <a:pt x="4462" y="8556"/>
                </a:cubicBezTo>
                <a:lnTo>
                  <a:pt x="4462" y="8556"/>
                </a:lnTo>
                <a:cubicBezTo>
                  <a:pt x="7846" y="7370"/>
                  <a:pt x="10872" y="5222"/>
                  <a:pt x="13538" y="2111"/>
                </a:cubicBezTo>
                <a:lnTo>
                  <a:pt x="13538" y="2111"/>
                </a:lnTo>
                <a:cubicBezTo>
                  <a:pt x="15795" y="-481"/>
                  <a:pt x="18179" y="-667"/>
                  <a:pt x="20692" y="1556"/>
                </a:cubicBezTo>
                <a:lnTo>
                  <a:pt x="20692" y="1556"/>
                </a:lnTo>
                <a:lnTo>
                  <a:pt x="20692" y="1556"/>
                </a:lnTo>
                <a:cubicBezTo>
                  <a:pt x="24897" y="5704"/>
                  <a:pt x="29538" y="7963"/>
                  <a:pt x="34615" y="8333"/>
                </a:cubicBezTo>
                <a:lnTo>
                  <a:pt x="34615" y="8333"/>
                </a:lnTo>
                <a:cubicBezTo>
                  <a:pt x="39795" y="8185"/>
                  <a:pt x="44487" y="5926"/>
                  <a:pt x="48692" y="1556"/>
                </a:cubicBezTo>
                <a:lnTo>
                  <a:pt x="48692" y="1556"/>
                </a:lnTo>
                <a:moveTo>
                  <a:pt x="55308" y="76556"/>
                </a:moveTo>
                <a:lnTo>
                  <a:pt x="55308" y="76556"/>
                </a:lnTo>
                <a:cubicBezTo>
                  <a:pt x="59513" y="80926"/>
                  <a:pt x="64154" y="83185"/>
                  <a:pt x="69231" y="83333"/>
                </a:cubicBezTo>
                <a:lnTo>
                  <a:pt x="69231" y="83333"/>
                </a:lnTo>
                <a:cubicBezTo>
                  <a:pt x="74256" y="82963"/>
                  <a:pt x="78872" y="80704"/>
                  <a:pt x="83077" y="76556"/>
                </a:cubicBezTo>
                <a:lnTo>
                  <a:pt x="83077" y="76556"/>
                </a:lnTo>
                <a:lnTo>
                  <a:pt x="83077" y="76556"/>
                </a:lnTo>
                <a:cubicBezTo>
                  <a:pt x="85590" y="74333"/>
                  <a:pt x="88000" y="74519"/>
                  <a:pt x="90308" y="77111"/>
                </a:cubicBezTo>
                <a:lnTo>
                  <a:pt x="90308" y="77111"/>
                </a:lnTo>
                <a:cubicBezTo>
                  <a:pt x="92974" y="80222"/>
                  <a:pt x="95974" y="82370"/>
                  <a:pt x="99308" y="83556"/>
                </a:cubicBezTo>
                <a:lnTo>
                  <a:pt x="99308" y="83556"/>
                </a:lnTo>
                <a:cubicBezTo>
                  <a:pt x="100897" y="84074"/>
                  <a:pt x="102103" y="85296"/>
                  <a:pt x="102923" y="87222"/>
                </a:cubicBezTo>
                <a:lnTo>
                  <a:pt x="102923" y="87222"/>
                </a:lnTo>
                <a:cubicBezTo>
                  <a:pt x="103744" y="89148"/>
                  <a:pt x="103974" y="91222"/>
                  <a:pt x="103615" y="93444"/>
                </a:cubicBezTo>
                <a:lnTo>
                  <a:pt x="103615" y="93444"/>
                </a:lnTo>
                <a:cubicBezTo>
                  <a:pt x="103256" y="95741"/>
                  <a:pt x="102436" y="97481"/>
                  <a:pt x="101154" y="98667"/>
                </a:cubicBezTo>
                <a:lnTo>
                  <a:pt x="101154" y="98667"/>
                </a:lnTo>
                <a:cubicBezTo>
                  <a:pt x="99821" y="99926"/>
                  <a:pt x="98359" y="100296"/>
                  <a:pt x="96769" y="99778"/>
                </a:cubicBezTo>
                <a:lnTo>
                  <a:pt x="96769" y="99778"/>
                </a:lnTo>
                <a:cubicBezTo>
                  <a:pt x="92205" y="98000"/>
                  <a:pt x="88718" y="95815"/>
                  <a:pt x="86308" y="93222"/>
                </a:cubicBezTo>
                <a:lnTo>
                  <a:pt x="86308" y="93222"/>
                </a:lnTo>
                <a:cubicBezTo>
                  <a:pt x="80923" y="97593"/>
                  <a:pt x="75231" y="99852"/>
                  <a:pt x="69231" y="100000"/>
                </a:cubicBezTo>
                <a:lnTo>
                  <a:pt x="69231" y="100000"/>
                </a:lnTo>
                <a:cubicBezTo>
                  <a:pt x="63333" y="99481"/>
                  <a:pt x="58513" y="97852"/>
                  <a:pt x="54769" y="95111"/>
                </a:cubicBezTo>
                <a:lnTo>
                  <a:pt x="54769" y="95111"/>
                </a:lnTo>
                <a:cubicBezTo>
                  <a:pt x="53692" y="94370"/>
                  <a:pt x="52744" y="93667"/>
                  <a:pt x="51923" y="93000"/>
                </a:cubicBezTo>
                <a:lnTo>
                  <a:pt x="51923" y="93000"/>
                </a:lnTo>
                <a:cubicBezTo>
                  <a:pt x="51051" y="93667"/>
                  <a:pt x="50077" y="94370"/>
                  <a:pt x="49000" y="95111"/>
                </a:cubicBezTo>
                <a:lnTo>
                  <a:pt x="49000" y="95111"/>
                </a:lnTo>
                <a:cubicBezTo>
                  <a:pt x="45308" y="97852"/>
                  <a:pt x="40513" y="99481"/>
                  <a:pt x="34615" y="100000"/>
                </a:cubicBezTo>
                <a:lnTo>
                  <a:pt x="34615" y="100000"/>
                </a:lnTo>
                <a:cubicBezTo>
                  <a:pt x="28615" y="99852"/>
                  <a:pt x="22949" y="97593"/>
                  <a:pt x="17615" y="93222"/>
                </a:cubicBezTo>
                <a:lnTo>
                  <a:pt x="17615" y="93222"/>
                </a:lnTo>
                <a:cubicBezTo>
                  <a:pt x="15103" y="95815"/>
                  <a:pt x="11564" y="98000"/>
                  <a:pt x="7000" y="99778"/>
                </a:cubicBezTo>
                <a:lnTo>
                  <a:pt x="7000" y="99778"/>
                </a:lnTo>
                <a:cubicBezTo>
                  <a:pt x="5462" y="100296"/>
                  <a:pt x="4026" y="99926"/>
                  <a:pt x="2692" y="98667"/>
                </a:cubicBezTo>
                <a:lnTo>
                  <a:pt x="2692" y="98667"/>
                </a:lnTo>
                <a:cubicBezTo>
                  <a:pt x="1359" y="97481"/>
                  <a:pt x="513" y="95741"/>
                  <a:pt x="154" y="93444"/>
                </a:cubicBezTo>
                <a:lnTo>
                  <a:pt x="154" y="93444"/>
                </a:lnTo>
                <a:cubicBezTo>
                  <a:pt x="-205" y="91222"/>
                  <a:pt x="26" y="89148"/>
                  <a:pt x="846" y="87222"/>
                </a:cubicBezTo>
                <a:lnTo>
                  <a:pt x="846" y="87222"/>
                </a:lnTo>
                <a:cubicBezTo>
                  <a:pt x="1718" y="85296"/>
                  <a:pt x="2923" y="84074"/>
                  <a:pt x="4462" y="83556"/>
                </a:cubicBezTo>
                <a:lnTo>
                  <a:pt x="4462" y="83556"/>
                </a:lnTo>
                <a:cubicBezTo>
                  <a:pt x="7846" y="82370"/>
                  <a:pt x="10872" y="80222"/>
                  <a:pt x="13538" y="77111"/>
                </a:cubicBezTo>
                <a:lnTo>
                  <a:pt x="13538" y="77111"/>
                </a:lnTo>
                <a:cubicBezTo>
                  <a:pt x="15795" y="74667"/>
                  <a:pt x="18179" y="74481"/>
                  <a:pt x="20692" y="76556"/>
                </a:cubicBezTo>
                <a:lnTo>
                  <a:pt x="20692" y="76556"/>
                </a:lnTo>
                <a:lnTo>
                  <a:pt x="20692" y="76556"/>
                </a:lnTo>
                <a:cubicBezTo>
                  <a:pt x="24897" y="80704"/>
                  <a:pt x="29538" y="82963"/>
                  <a:pt x="34615" y="83333"/>
                </a:cubicBezTo>
                <a:lnTo>
                  <a:pt x="34615" y="83333"/>
                </a:lnTo>
                <a:cubicBezTo>
                  <a:pt x="39795" y="83185"/>
                  <a:pt x="44487" y="80926"/>
                  <a:pt x="48692" y="76556"/>
                </a:cubicBezTo>
                <a:lnTo>
                  <a:pt x="48692" y="76556"/>
                </a:lnTo>
                <a:cubicBezTo>
                  <a:pt x="50846" y="74481"/>
                  <a:pt x="53051" y="74481"/>
                  <a:pt x="55308" y="76556"/>
                </a:cubicBezTo>
                <a:lnTo>
                  <a:pt x="55308" y="76556"/>
                </a:lnTo>
                <a:moveTo>
                  <a:pt x="55308" y="39111"/>
                </a:moveTo>
                <a:lnTo>
                  <a:pt x="55308" y="39111"/>
                </a:lnTo>
                <a:cubicBezTo>
                  <a:pt x="59513" y="43407"/>
                  <a:pt x="64154" y="45667"/>
                  <a:pt x="69231" y="45889"/>
                </a:cubicBezTo>
                <a:lnTo>
                  <a:pt x="69231" y="45889"/>
                </a:lnTo>
                <a:cubicBezTo>
                  <a:pt x="74256" y="45519"/>
                  <a:pt x="78872" y="43259"/>
                  <a:pt x="83077" y="39111"/>
                </a:cubicBezTo>
                <a:lnTo>
                  <a:pt x="83077" y="39111"/>
                </a:lnTo>
                <a:lnTo>
                  <a:pt x="83077" y="39111"/>
                </a:lnTo>
                <a:cubicBezTo>
                  <a:pt x="85590" y="36815"/>
                  <a:pt x="88000" y="36963"/>
                  <a:pt x="90308" y="39556"/>
                </a:cubicBezTo>
                <a:lnTo>
                  <a:pt x="90308" y="39556"/>
                </a:lnTo>
                <a:cubicBezTo>
                  <a:pt x="92974" y="42741"/>
                  <a:pt x="95974" y="44926"/>
                  <a:pt x="99308" y="46111"/>
                </a:cubicBezTo>
                <a:lnTo>
                  <a:pt x="99308" y="46111"/>
                </a:lnTo>
                <a:cubicBezTo>
                  <a:pt x="100897" y="46630"/>
                  <a:pt x="102103" y="47852"/>
                  <a:pt x="102923" y="49778"/>
                </a:cubicBezTo>
                <a:lnTo>
                  <a:pt x="102923" y="49778"/>
                </a:lnTo>
                <a:cubicBezTo>
                  <a:pt x="103744" y="51704"/>
                  <a:pt x="103974" y="53778"/>
                  <a:pt x="103615" y="56000"/>
                </a:cubicBezTo>
                <a:lnTo>
                  <a:pt x="103615" y="56000"/>
                </a:lnTo>
                <a:cubicBezTo>
                  <a:pt x="103256" y="58222"/>
                  <a:pt x="102436" y="59963"/>
                  <a:pt x="101154" y="61222"/>
                </a:cubicBezTo>
                <a:lnTo>
                  <a:pt x="101154" y="61222"/>
                </a:lnTo>
                <a:cubicBezTo>
                  <a:pt x="99821" y="62407"/>
                  <a:pt x="98359" y="62741"/>
                  <a:pt x="96769" y="62222"/>
                </a:cubicBezTo>
                <a:lnTo>
                  <a:pt x="96769" y="62222"/>
                </a:lnTo>
                <a:cubicBezTo>
                  <a:pt x="92205" y="60519"/>
                  <a:pt x="88718" y="58370"/>
                  <a:pt x="86308" y="55778"/>
                </a:cubicBezTo>
                <a:lnTo>
                  <a:pt x="86308" y="55778"/>
                </a:lnTo>
                <a:cubicBezTo>
                  <a:pt x="80923" y="60074"/>
                  <a:pt x="75231" y="62333"/>
                  <a:pt x="69231" y="62556"/>
                </a:cubicBezTo>
                <a:lnTo>
                  <a:pt x="69231" y="62556"/>
                </a:lnTo>
                <a:cubicBezTo>
                  <a:pt x="63333" y="62037"/>
                  <a:pt x="58513" y="60370"/>
                  <a:pt x="54769" y="57556"/>
                </a:cubicBezTo>
                <a:lnTo>
                  <a:pt x="54769" y="57556"/>
                </a:lnTo>
                <a:cubicBezTo>
                  <a:pt x="53692" y="56889"/>
                  <a:pt x="52744" y="56185"/>
                  <a:pt x="51923" y="55444"/>
                </a:cubicBezTo>
                <a:lnTo>
                  <a:pt x="51923" y="55444"/>
                </a:lnTo>
                <a:cubicBezTo>
                  <a:pt x="51051" y="56185"/>
                  <a:pt x="50077" y="56889"/>
                  <a:pt x="49000" y="57556"/>
                </a:cubicBezTo>
                <a:lnTo>
                  <a:pt x="49000" y="57556"/>
                </a:lnTo>
                <a:cubicBezTo>
                  <a:pt x="45308" y="60370"/>
                  <a:pt x="40513" y="62037"/>
                  <a:pt x="34615" y="62556"/>
                </a:cubicBezTo>
                <a:lnTo>
                  <a:pt x="34615" y="62556"/>
                </a:lnTo>
                <a:cubicBezTo>
                  <a:pt x="28615" y="62333"/>
                  <a:pt x="22949" y="60074"/>
                  <a:pt x="17615" y="55778"/>
                </a:cubicBezTo>
                <a:lnTo>
                  <a:pt x="17615" y="55778"/>
                </a:lnTo>
                <a:cubicBezTo>
                  <a:pt x="15103" y="58370"/>
                  <a:pt x="11564" y="60519"/>
                  <a:pt x="7000" y="62222"/>
                </a:cubicBezTo>
                <a:lnTo>
                  <a:pt x="7000" y="62222"/>
                </a:lnTo>
                <a:cubicBezTo>
                  <a:pt x="5462" y="62741"/>
                  <a:pt x="4026" y="62407"/>
                  <a:pt x="2692" y="61222"/>
                </a:cubicBezTo>
                <a:lnTo>
                  <a:pt x="2692" y="61222"/>
                </a:lnTo>
                <a:cubicBezTo>
                  <a:pt x="1359" y="59963"/>
                  <a:pt x="513" y="58222"/>
                  <a:pt x="154" y="56000"/>
                </a:cubicBezTo>
                <a:lnTo>
                  <a:pt x="154" y="56000"/>
                </a:lnTo>
                <a:cubicBezTo>
                  <a:pt x="-205" y="53778"/>
                  <a:pt x="26" y="51704"/>
                  <a:pt x="846" y="49778"/>
                </a:cubicBezTo>
                <a:lnTo>
                  <a:pt x="846" y="49778"/>
                </a:lnTo>
                <a:cubicBezTo>
                  <a:pt x="1718" y="47852"/>
                  <a:pt x="2923" y="46630"/>
                  <a:pt x="4462" y="46111"/>
                </a:cubicBezTo>
                <a:lnTo>
                  <a:pt x="4462" y="46111"/>
                </a:lnTo>
                <a:cubicBezTo>
                  <a:pt x="7846" y="44926"/>
                  <a:pt x="10872" y="42741"/>
                  <a:pt x="13538" y="39556"/>
                </a:cubicBezTo>
                <a:lnTo>
                  <a:pt x="13538" y="39556"/>
                </a:lnTo>
                <a:cubicBezTo>
                  <a:pt x="15795" y="36963"/>
                  <a:pt x="18179" y="36815"/>
                  <a:pt x="20692" y="39111"/>
                </a:cubicBezTo>
                <a:lnTo>
                  <a:pt x="20692" y="39111"/>
                </a:lnTo>
                <a:lnTo>
                  <a:pt x="20692" y="39111"/>
                </a:lnTo>
                <a:cubicBezTo>
                  <a:pt x="24897" y="43259"/>
                  <a:pt x="29538" y="45519"/>
                  <a:pt x="34615" y="45889"/>
                </a:cubicBezTo>
                <a:lnTo>
                  <a:pt x="34615" y="45889"/>
                </a:lnTo>
                <a:cubicBezTo>
                  <a:pt x="39795" y="45667"/>
                  <a:pt x="44487" y="43407"/>
                  <a:pt x="48692" y="39111"/>
                </a:cubicBezTo>
                <a:lnTo>
                  <a:pt x="48692" y="39111"/>
                </a:lnTo>
                <a:cubicBezTo>
                  <a:pt x="50846" y="37037"/>
                  <a:pt x="53051" y="37037"/>
                  <a:pt x="55308" y="39111"/>
                </a:cubicBezTo>
                <a:lnTo>
                  <a:pt x="55308" y="39111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6559-21"/>
          <p:cNvSpPr/>
          <p:nvPr/>
        </p:nvSpPr>
        <p:spPr>
          <a:xfrm>
            <a:off x="400050" y="2827139"/>
            <a:ext cx="2705026" cy="599294"/>
          </a:xfrm>
          <a:prstGeom prst="roundRect">
            <a:avLst>
              <a:gd name="adj" fmla="val 635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9439836561-28"/>
          <p:cNvSpPr/>
          <p:nvPr/>
        </p:nvSpPr>
        <p:spPr>
          <a:xfrm>
            <a:off x="400050" y="2827139"/>
            <a:ext cx="270502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5" y="70972"/>
                </a:lnTo>
                <a:lnTo>
                  <a:pt x="80" y="61732"/>
                </a:lnTo>
                <a:lnTo>
                  <a:pt x="125" y="52860"/>
                </a:lnTo>
                <a:lnTo>
                  <a:pt x="178" y="44443"/>
                </a:lnTo>
                <a:lnTo>
                  <a:pt x="240" y="36561"/>
                </a:lnTo>
                <a:lnTo>
                  <a:pt x="309" y="29289"/>
                </a:lnTo>
                <a:lnTo>
                  <a:pt x="386" y="22699"/>
                </a:lnTo>
                <a:lnTo>
                  <a:pt x="469" y="16853"/>
                </a:lnTo>
                <a:lnTo>
                  <a:pt x="558" y="11808"/>
                </a:lnTo>
                <a:lnTo>
                  <a:pt x="652" y="7612"/>
                </a:lnTo>
                <a:lnTo>
                  <a:pt x="750" y="4306"/>
                </a:lnTo>
                <a:lnTo>
                  <a:pt x="850" y="1921"/>
                </a:lnTo>
                <a:lnTo>
                  <a:pt x="953" y="482"/>
                </a:lnTo>
                <a:lnTo>
                  <a:pt x="1056" y="0"/>
                </a:lnTo>
                <a:lnTo>
                  <a:pt x="98944" y="0"/>
                </a:lnTo>
                <a:lnTo>
                  <a:pt x="99047" y="482"/>
                </a:lnTo>
                <a:lnTo>
                  <a:pt x="99150" y="1921"/>
                </a:lnTo>
                <a:lnTo>
                  <a:pt x="99250" y="4306"/>
                </a:lnTo>
                <a:lnTo>
                  <a:pt x="99348" y="7612"/>
                </a:lnTo>
                <a:lnTo>
                  <a:pt x="99442" y="11808"/>
                </a:lnTo>
                <a:lnTo>
                  <a:pt x="99531" y="16853"/>
                </a:lnTo>
                <a:lnTo>
                  <a:pt x="99614" y="22699"/>
                </a:lnTo>
                <a:lnTo>
                  <a:pt x="99691" y="29289"/>
                </a:lnTo>
                <a:lnTo>
                  <a:pt x="99760" y="36561"/>
                </a:lnTo>
                <a:lnTo>
                  <a:pt x="99822" y="44443"/>
                </a:lnTo>
                <a:lnTo>
                  <a:pt x="99875" y="52860"/>
                </a:lnTo>
                <a:lnTo>
                  <a:pt x="99920" y="61732"/>
                </a:lnTo>
                <a:lnTo>
                  <a:pt x="99955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44" y="100000"/>
                </a:lnTo>
                <a:lnTo>
                  <a:pt x="1056" y="100000"/>
                </a:lnTo>
                <a:lnTo>
                  <a:pt x="105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6566-36"/>
          <p:cNvSpPr/>
          <p:nvPr/>
        </p:nvSpPr>
        <p:spPr>
          <a:xfrm>
            <a:off x="535781" y="2970014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6627-45"/>
          <p:cNvSpPr/>
          <p:nvPr/>
        </p:nvSpPr>
        <p:spPr>
          <a:xfrm>
            <a:off x="607219" y="3041445"/>
            <a:ext cx="114300" cy="1143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083" y="1000"/>
                </a:moveTo>
                <a:lnTo>
                  <a:pt x="47083" y="1000"/>
                </a:lnTo>
                <a:cubicBezTo>
                  <a:pt x="49028" y="2167"/>
                  <a:pt x="50000" y="3917"/>
                  <a:pt x="50000" y="6250"/>
                </a:cubicBezTo>
                <a:lnTo>
                  <a:pt x="50000" y="6250"/>
                </a:lnTo>
                <a:lnTo>
                  <a:pt x="50000" y="20333"/>
                </a:lnTo>
                <a:lnTo>
                  <a:pt x="67417" y="20333"/>
                </a:lnTo>
                <a:cubicBezTo>
                  <a:pt x="68306" y="17444"/>
                  <a:pt x="70306" y="15889"/>
                  <a:pt x="73417" y="15667"/>
                </a:cubicBezTo>
                <a:lnTo>
                  <a:pt x="73417" y="15667"/>
                </a:lnTo>
                <a:lnTo>
                  <a:pt x="90667" y="15667"/>
                </a:lnTo>
                <a:cubicBezTo>
                  <a:pt x="93222" y="15778"/>
                  <a:pt x="95417" y="16667"/>
                  <a:pt x="97250" y="18333"/>
                </a:cubicBezTo>
                <a:lnTo>
                  <a:pt x="97250" y="18333"/>
                </a:lnTo>
                <a:cubicBezTo>
                  <a:pt x="98972" y="20167"/>
                  <a:pt x="99889" y="22389"/>
                  <a:pt x="100000" y="25000"/>
                </a:cubicBezTo>
                <a:lnTo>
                  <a:pt x="100000" y="25000"/>
                </a:lnTo>
                <a:cubicBezTo>
                  <a:pt x="99889" y="27611"/>
                  <a:pt x="98972" y="29833"/>
                  <a:pt x="97250" y="31667"/>
                </a:cubicBezTo>
                <a:lnTo>
                  <a:pt x="97250" y="31667"/>
                </a:lnTo>
                <a:cubicBezTo>
                  <a:pt x="95417" y="33333"/>
                  <a:pt x="93222" y="34250"/>
                  <a:pt x="90667" y="34417"/>
                </a:cubicBezTo>
                <a:lnTo>
                  <a:pt x="90667" y="34417"/>
                </a:lnTo>
                <a:lnTo>
                  <a:pt x="73417" y="34417"/>
                </a:lnTo>
                <a:cubicBezTo>
                  <a:pt x="70306" y="34139"/>
                  <a:pt x="68306" y="32556"/>
                  <a:pt x="67417" y="29667"/>
                </a:cubicBezTo>
                <a:lnTo>
                  <a:pt x="67417" y="29667"/>
                </a:lnTo>
                <a:lnTo>
                  <a:pt x="50000" y="29667"/>
                </a:lnTo>
                <a:lnTo>
                  <a:pt x="50000" y="43750"/>
                </a:lnTo>
                <a:cubicBezTo>
                  <a:pt x="50000" y="46083"/>
                  <a:pt x="49028" y="47833"/>
                  <a:pt x="47083" y="49000"/>
                </a:cubicBezTo>
                <a:lnTo>
                  <a:pt x="47083" y="49000"/>
                </a:lnTo>
                <a:cubicBezTo>
                  <a:pt x="45139" y="50222"/>
                  <a:pt x="43111" y="50361"/>
                  <a:pt x="41000" y="49417"/>
                </a:cubicBezTo>
                <a:lnTo>
                  <a:pt x="41000" y="49417"/>
                </a:lnTo>
                <a:lnTo>
                  <a:pt x="3500" y="30667"/>
                </a:lnTo>
                <a:cubicBezTo>
                  <a:pt x="1278" y="29389"/>
                  <a:pt x="111" y="27500"/>
                  <a:pt x="0" y="25000"/>
                </a:cubicBezTo>
                <a:lnTo>
                  <a:pt x="0" y="25000"/>
                </a:lnTo>
                <a:cubicBezTo>
                  <a:pt x="111" y="22556"/>
                  <a:pt x="1278" y="20667"/>
                  <a:pt x="3500" y="19333"/>
                </a:cubicBezTo>
                <a:lnTo>
                  <a:pt x="3500" y="19333"/>
                </a:lnTo>
                <a:lnTo>
                  <a:pt x="41000" y="583"/>
                </a:lnTo>
                <a:cubicBezTo>
                  <a:pt x="43111" y="-306"/>
                  <a:pt x="45139" y="-167"/>
                  <a:pt x="47083" y="1000"/>
                </a:cubicBezTo>
                <a:lnTo>
                  <a:pt x="47083" y="1000"/>
                </a:lnTo>
                <a:moveTo>
                  <a:pt x="56250" y="50000"/>
                </a:moveTo>
                <a:lnTo>
                  <a:pt x="56250" y="50000"/>
                </a:lnTo>
                <a:cubicBezTo>
                  <a:pt x="56250" y="48167"/>
                  <a:pt x="56833" y="46667"/>
                  <a:pt x="58000" y="45500"/>
                </a:cubicBezTo>
                <a:lnTo>
                  <a:pt x="58000" y="45500"/>
                </a:lnTo>
                <a:lnTo>
                  <a:pt x="58000" y="45500"/>
                </a:lnTo>
                <a:cubicBezTo>
                  <a:pt x="59167" y="44333"/>
                  <a:pt x="60667" y="43750"/>
                  <a:pt x="62500" y="43750"/>
                </a:cubicBezTo>
                <a:lnTo>
                  <a:pt x="62500" y="43750"/>
                </a:lnTo>
                <a:lnTo>
                  <a:pt x="93750" y="43750"/>
                </a:lnTo>
                <a:cubicBezTo>
                  <a:pt x="95583" y="43750"/>
                  <a:pt x="97083" y="44333"/>
                  <a:pt x="98250" y="45500"/>
                </a:cubicBezTo>
                <a:lnTo>
                  <a:pt x="98250" y="45500"/>
                </a:lnTo>
                <a:cubicBezTo>
                  <a:pt x="99417" y="46667"/>
                  <a:pt x="100000" y="48167"/>
                  <a:pt x="100000" y="50000"/>
                </a:cubicBezTo>
                <a:lnTo>
                  <a:pt x="100000" y="50000"/>
                </a:lnTo>
                <a:lnTo>
                  <a:pt x="100000" y="62500"/>
                </a:lnTo>
                <a:cubicBezTo>
                  <a:pt x="100000" y="64333"/>
                  <a:pt x="99417" y="65833"/>
                  <a:pt x="98250" y="67000"/>
                </a:cubicBezTo>
                <a:lnTo>
                  <a:pt x="98250" y="67000"/>
                </a:lnTo>
                <a:cubicBezTo>
                  <a:pt x="97083" y="68167"/>
                  <a:pt x="95583" y="68750"/>
                  <a:pt x="93750" y="68750"/>
                </a:cubicBezTo>
                <a:lnTo>
                  <a:pt x="93750" y="68750"/>
                </a:lnTo>
                <a:lnTo>
                  <a:pt x="62500" y="68750"/>
                </a:lnTo>
                <a:cubicBezTo>
                  <a:pt x="60667" y="68750"/>
                  <a:pt x="59167" y="68167"/>
                  <a:pt x="58000" y="67000"/>
                </a:cubicBezTo>
                <a:lnTo>
                  <a:pt x="58000" y="67000"/>
                </a:lnTo>
                <a:cubicBezTo>
                  <a:pt x="56833" y="65833"/>
                  <a:pt x="56250" y="64333"/>
                  <a:pt x="56250" y="62500"/>
                </a:cubicBezTo>
                <a:lnTo>
                  <a:pt x="56250" y="62500"/>
                </a:lnTo>
                <a:lnTo>
                  <a:pt x="56250" y="50000"/>
                </a:lnTo>
                <a:moveTo>
                  <a:pt x="6250" y="75000"/>
                </a:moveTo>
                <a:lnTo>
                  <a:pt x="6250" y="75000"/>
                </a:lnTo>
                <a:lnTo>
                  <a:pt x="25000" y="75000"/>
                </a:lnTo>
                <a:cubicBezTo>
                  <a:pt x="26833" y="75000"/>
                  <a:pt x="28333" y="75583"/>
                  <a:pt x="29500" y="76750"/>
                </a:cubicBezTo>
                <a:lnTo>
                  <a:pt x="29500" y="76750"/>
                </a:lnTo>
                <a:cubicBezTo>
                  <a:pt x="30667" y="77917"/>
                  <a:pt x="31250" y="79417"/>
                  <a:pt x="31250" y="81250"/>
                </a:cubicBezTo>
                <a:lnTo>
                  <a:pt x="31250" y="81250"/>
                </a:lnTo>
                <a:lnTo>
                  <a:pt x="31250" y="93750"/>
                </a:lnTo>
                <a:cubicBezTo>
                  <a:pt x="31250" y="95583"/>
                  <a:pt x="30667" y="97083"/>
                  <a:pt x="29500" y="98250"/>
                </a:cubicBezTo>
                <a:lnTo>
                  <a:pt x="29500" y="98250"/>
                </a:lnTo>
                <a:cubicBezTo>
                  <a:pt x="28333" y="99417"/>
                  <a:pt x="26833" y="100000"/>
                  <a:pt x="25000" y="100000"/>
                </a:cubicBezTo>
                <a:lnTo>
                  <a:pt x="25000" y="100000"/>
                </a:lnTo>
                <a:lnTo>
                  <a:pt x="6250" y="100000"/>
                </a:lnTo>
                <a:cubicBezTo>
                  <a:pt x="4417" y="100000"/>
                  <a:pt x="2917" y="99417"/>
                  <a:pt x="1750" y="98250"/>
                </a:cubicBezTo>
                <a:lnTo>
                  <a:pt x="1750" y="98250"/>
                </a:lnTo>
                <a:cubicBezTo>
                  <a:pt x="583" y="97083"/>
                  <a:pt x="0" y="95583"/>
                  <a:pt x="0" y="93750"/>
                </a:cubicBezTo>
                <a:lnTo>
                  <a:pt x="0" y="93750"/>
                </a:lnTo>
                <a:lnTo>
                  <a:pt x="0" y="81250"/>
                </a:lnTo>
                <a:cubicBezTo>
                  <a:pt x="0" y="79417"/>
                  <a:pt x="583" y="77917"/>
                  <a:pt x="1750" y="76750"/>
                </a:cubicBezTo>
                <a:lnTo>
                  <a:pt x="1750" y="76750"/>
                </a:lnTo>
                <a:cubicBezTo>
                  <a:pt x="2917" y="75583"/>
                  <a:pt x="4417" y="75000"/>
                  <a:pt x="6250" y="75000"/>
                </a:cubicBezTo>
                <a:lnTo>
                  <a:pt x="6250" y="75000"/>
                </a:lnTo>
                <a:moveTo>
                  <a:pt x="43750" y="75000"/>
                </a:moveTo>
                <a:lnTo>
                  <a:pt x="43750" y="75000"/>
                </a:lnTo>
                <a:lnTo>
                  <a:pt x="93750" y="75000"/>
                </a:lnTo>
                <a:cubicBezTo>
                  <a:pt x="95583" y="75000"/>
                  <a:pt x="97083" y="75583"/>
                  <a:pt x="98250" y="76750"/>
                </a:cubicBezTo>
                <a:lnTo>
                  <a:pt x="98250" y="76750"/>
                </a:lnTo>
                <a:cubicBezTo>
                  <a:pt x="99417" y="77917"/>
                  <a:pt x="100000" y="79417"/>
                  <a:pt x="100000" y="81250"/>
                </a:cubicBezTo>
                <a:lnTo>
                  <a:pt x="100000" y="81250"/>
                </a:lnTo>
                <a:lnTo>
                  <a:pt x="100000" y="93750"/>
                </a:lnTo>
                <a:cubicBezTo>
                  <a:pt x="100000" y="95583"/>
                  <a:pt x="99417" y="97083"/>
                  <a:pt x="98250" y="98250"/>
                </a:cubicBezTo>
                <a:lnTo>
                  <a:pt x="98250" y="98250"/>
                </a:lnTo>
                <a:cubicBezTo>
                  <a:pt x="97083" y="99417"/>
                  <a:pt x="95583" y="100000"/>
                  <a:pt x="93750" y="100000"/>
                </a:cubicBezTo>
                <a:lnTo>
                  <a:pt x="93750" y="100000"/>
                </a:lnTo>
                <a:lnTo>
                  <a:pt x="43750" y="100000"/>
                </a:lnTo>
                <a:cubicBezTo>
                  <a:pt x="41917" y="100000"/>
                  <a:pt x="40417" y="99417"/>
                  <a:pt x="39250" y="98250"/>
                </a:cubicBezTo>
                <a:lnTo>
                  <a:pt x="39250" y="98250"/>
                </a:lnTo>
                <a:cubicBezTo>
                  <a:pt x="38083" y="97083"/>
                  <a:pt x="37500" y="95583"/>
                  <a:pt x="37500" y="93750"/>
                </a:cubicBezTo>
                <a:lnTo>
                  <a:pt x="37500" y="93750"/>
                </a:lnTo>
                <a:lnTo>
                  <a:pt x="37500" y="81250"/>
                </a:lnTo>
                <a:cubicBezTo>
                  <a:pt x="37500" y="79417"/>
                  <a:pt x="38083" y="77917"/>
                  <a:pt x="39250" y="76750"/>
                </a:cubicBezTo>
                <a:lnTo>
                  <a:pt x="39250" y="76750"/>
                </a:lnTo>
                <a:cubicBezTo>
                  <a:pt x="40417" y="75583"/>
                  <a:pt x="41917" y="75000"/>
                  <a:pt x="43750" y="75000"/>
                </a:cubicBezTo>
                <a:lnTo>
                  <a:pt x="43750" y="75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6559-22"/>
          <p:cNvSpPr/>
          <p:nvPr/>
        </p:nvSpPr>
        <p:spPr>
          <a:xfrm>
            <a:off x="3219376" y="2827139"/>
            <a:ext cx="2705137" cy="599294"/>
          </a:xfrm>
          <a:prstGeom prst="roundRect">
            <a:avLst>
              <a:gd name="adj" fmla="val 635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9439836561-29"/>
          <p:cNvSpPr/>
          <p:nvPr/>
        </p:nvSpPr>
        <p:spPr>
          <a:xfrm>
            <a:off x="3219376" y="2827139"/>
            <a:ext cx="2705137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5" y="70972"/>
                </a:lnTo>
                <a:lnTo>
                  <a:pt x="80" y="61732"/>
                </a:lnTo>
                <a:lnTo>
                  <a:pt x="125" y="52860"/>
                </a:lnTo>
                <a:lnTo>
                  <a:pt x="178" y="44443"/>
                </a:lnTo>
                <a:lnTo>
                  <a:pt x="240" y="36561"/>
                </a:lnTo>
                <a:lnTo>
                  <a:pt x="309" y="29289"/>
                </a:lnTo>
                <a:lnTo>
                  <a:pt x="386" y="22699"/>
                </a:lnTo>
                <a:lnTo>
                  <a:pt x="469" y="16853"/>
                </a:lnTo>
                <a:lnTo>
                  <a:pt x="558" y="11808"/>
                </a:lnTo>
                <a:lnTo>
                  <a:pt x="652" y="7612"/>
                </a:lnTo>
                <a:lnTo>
                  <a:pt x="750" y="4306"/>
                </a:lnTo>
                <a:lnTo>
                  <a:pt x="850" y="1921"/>
                </a:lnTo>
                <a:lnTo>
                  <a:pt x="953" y="482"/>
                </a:lnTo>
                <a:lnTo>
                  <a:pt x="1056" y="0"/>
                </a:lnTo>
                <a:lnTo>
                  <a:pt x="98944" y="0"/>
                </a:lnTo>
                <a:lnTo>
                  <a:pt x="99047" y="482"/>
                </a:lnTo>
                <a:lnTo>
                  <a:pt x="99150" y="1921"/>
                </a:lnTo>
                <a:lnTo>
                  <a:pt x="99250" y="4306"/>
                </a:lnTo>
                <a:lnTo>
                  <a:pt x="99348" y="7612"/>
                </a:lnTo>
                <a:lnTo>
                  <a:pt x="99442" y="11808"/>
                </a:lnTo>
                <a:lnTo>
                  <a:pt x="99531" y="16853"/>
                </a:lnTo>
                <a:lnTo>
                  <a:pt x="99614" y="22699"/>
                </a:lnTo>
                <a:lnTo>
                  <a:pt x="99691" y="29289"/>
                </a:lnTo>
                <a:lnTo>
                  <a:pt x="99760" y="36561"/>
                </a:lnTo>
                <a:lnTo>
                  <a:pt x="99822" y="44443"/>
                </a:lnTo>
                <a:lnTo>
                  <a:pt x="99875" y="52860"/>
                </a:lnTo>
                <a:lnTo>
                  <a:pt x="99920" y="61732"/>
                </a:lnTo>
                <a:lnTo>
                  <a:pt x="99955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44" y="100000"/>
                </a:lnTo>
                <a:lnTo>
                  <a:pt x="1056" y="100000"/>
                </a:lnTo>
                <a:lnTo>
                  <a:pt x="105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6566-37"/>
          <p:cNvSpPr/>
          <p:nvPr/>
        </p:nvSpPr>
        <p:spPr>
          <a:xfrm>
            <a:off x="3355107" y="2970014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6628-46"/>
          <p:cNvSpPr/>
          <p:nvPr/>
        </p:nvSpPr>
        <p:spPr>
          <a:xfrm>
            <a:off x="3426544" y="304145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417" y="4667"/>
                </a:moveTo>
                <a:lnTo>
                  <a:pt x="34417" y="4667"/>
                </a:lnTo>
                <a:cubicBezTo>
                  <a:pt x="34139" y="1833"/>
                  <a:pt x="32556" y="278"/>
                  <a:pt x="29667" y="0"/>
                </a:cubicBezTo>
                <a:lnTo>
                  <a:pt x="29667" y="0"/>
                </a:lnTo>
                <a:cubicBezTo>
                  <a:pt x="26833" y="278"/>
                  <a:pt x="25278" y="1833"/>
                  <a:pt x="25000" y="4667"/>
                </a:cubicBezTo>
                <a:lnTo>
                  <a:pt x="25000" y="4667"/>
                </a:lnTo>
                <a:lnTo>
                  <a:pt x="25000" y="12500"/>
                </a:lnTo>
                <a:cubicBezTo>
                  <a:pt x="21500" y="12611"/>
                  <a:pt x="18583" y="13861"/>
                  <a:pt x="16250" y="16250"/>
                </a:cubicBezTo>
                <a:lnTo>
                  <a:pt x="16250" y="16250"/>
                </a:lnTo>
                <a:cubicBezTo>
                  <a:pt x="13861" y="18583"/>
                  <a:pt x="12611" y="21500"/>
                  <a:pt x="12500" y="25000"/>
                </a:cubicBezTo>
                <a:lnTo>
                  <a:pt x="12500" y="25000"/>
                </a:lnTo>
                <a:lnTo>
                  <a:pt x="4667" y="25000"/>
                </a:lnTo>
                <a:cubicBezTo>
                  <a:pt x="1833" y="25278"/>
                  <a:pt x="278" y="26833"/>
                  <a:pt x="0" y="29667"/>
                </a:cubicBezTo>
                <a:lnTo>
                  <a:pt x="0" y="29667"/>
                </a:lnTo>
                <a:cubicBezTo>
                  <a:pt x="278" y="32556"/>
                  <a:pt x="1833" y="34139"/>
                  <a:pt x="4667" y="34417"/>
                </a:cubicBezTo>
                <a:lnTo>
                  <a:pt x="4667" y="34417"/>
                </a:lnTo>
                <a:lnTo>
                  <a:pt x="12500" y="34417"/>
                </a:lnTo>
                <a:lnTo>
                  <a:pt x="12500" y="45333"/>
                </a:lnTo>
                <a:lnTo>
                  <a:pt x="4667" y="45333"/>
                </a:lnTo>
                <a:cubicBezTo>
                  <a:pt x="1833" y="45556"/>
                  <a:pt x="278" y="47111"/>
                  <a:pt x="0" y="50000"/>
                </a:cubicBezTo>
                <a:lnTo>
                  <a:pt x="0" y="50000"/>
                </a:lnTo>
                <a:cubicBezTo>
                  <a:pt x="278" y="52889"/>
                  <a:pt x="1833" y="54444"/>
                  <a:pt x="4667" y="54667"/>
                </a:cubicBezTo>
                <a:lnTo>
                  <a:pt x="4667" y="54667"/>
                </a:lnTo>
                <a:lnTo>
                  <a:pt x="12500" y="54667"/>
                </a:lnTo>
                <a:lnTo>
                  <a:pt x="12500" y="65667"/>
                </a:lnTo>
                <a:lnTo>
                  <a:pt x="4667" y="65667"/>
                </a:lnTo>
                <a:cubicBezTo>
                  <a:pt x="1833" y="65889"/>
                  <a:pt x="278" y="67444"/>
                  <a:pt x="0" y="70333"/>
                </a:cubicBezTo>
                <a:lnTo>
                  <a:pt x="0" y="70333"/>
                </a:lnTo>
                <a:cubicBezTo>
                  <a:pt x="278" y="73167"/>
                  <a:pt x="1833" y="74722"/>
                  <a:pt x="4667" y="75000"/>
                </a:cubicBezTo>
                <a:lnTo>
                  <a:pt x="4667" y="75000"/>
                </a:lnTo>
                <a:lnTo>
                  <a:pt x="12500" y="75000"/>
                </a:lnTo>
                <a:cubicBezTo>
                  <a:pt x="12611" y="78500"/>
                  <a:pt x="13861" y="81417"/>
                  <a:pt x="16250" y="83750"/>
                </a:cubicBezTo>
                <a:lnTo>
                  <a:pt x="16250" y="83750"/>
                </a:lnTo>
                <a:cubicBezTo>
                  <a:pt x="18583" y="86139"/>
                  <a:pt x="21500" y="87389"/>
                  <a:pt x="25000" y="87500"/>
                </a:cubicBezTo>
                <a:lnTo>
                  <a:pt x="25000" y="87500"/>
                </a:lnTo>
                <a:lnTo>
                  <a:pt x="25000" y="95333"/>
                </a:lnTo>
                <a:cubicBezTo>
                  <a:pt x="25278" y="98167"/>
                  <a:pt x="26833" y="99722"/>
                  <a:pt x="29667" y="100000"/>
                </a:cubicBezTo>
                <a:lnTo>
                  <a:pt x="29667" y="100000"/>
                </a:lnTo>
                <a:cubicBezTo>
                  <a:pt x="32556" y="99722"/>
                  <a:pt x="34139" y="98167"/>
                  <a:pt x="34417" y="95333"/>
                </a:cubicBezTo>
                <a:lnTo>
                  <a:pt x="34417" y="95333"/>
                </a:lnTo>
                <a:lnTo>
                  <a:pt x="34417" y="87500"/>
                </a:lnTo>
                <a:lnTo>
                  <a:pt x="45333" y="87500"/>
                </a:lnTo>
                <a:lnTo>
                  <a:pt x="45333" y="95333"/>
                </a:lnTo>
                <a:cubicBezTo>
                  <a:pt x="45556" y="98167"/>
                  <a:pt x="47111" y="99722"/>
                  <a:pt x="50000" y="100000"/>
                </a:cubicBezTo>
                <a:lnTo>
                  <a:pt x="50000" y="100000"/>
                </a:lnTo>
                <a:cubicBezTo>
                  <a:pt x="52889" y="99722"/>
                  <a:pt x="54444" y="98167"/>
                  <a:pt x="54667" y="95333"/>
                </a:cubicBezTo>
                <a:lnTo>
                  <a:pt x="54667" y="95333"/>
                </a:lnTo>
                <a:lnTo>
                  <a:pt x="54667" y="87500"/>
                </a:lnTo>
                <a:lnTo>
                  <a:pt x="65667" y="87500"/>
                </a:lnTo>
                <a:lnTo>
                  <a:pt x="65667" y="95333"/>
                </a:lnTo>
                <a:cubicBezTo>
                  <a:pt x="65889" y="98167"/>
                  <a:pt x="67444" y="99722"/>
                  <a:pt x="70333" y="100000"/>
                </a:cubicBezTo>
                <a:lnTo>
                  <a:pt x="70333" y="100000"/>
                </a:lnTo>
                <a:cubicBezTo>
                  <a:pt x="73167" y="99722"/>
                  <a:pt x="74722" y="98167"/>
                  <a:pt x="75000" y="95333"/>
                </a:cubicBezTo>
                <a:lnTo>
                  <a:pt x="75000" y="95333"/>
                </a:lnTo>
                <a:lnTo>
                  <a:pt x="75000" y="87500"/>
                </a:lnTo>
                <a:cubicBezTo>
                  <a:pt x="78500" y="87389"/>
                  <a:pt x="81417" y="86139"/>
                  <a:pt x="83750" y="83750"/>
                </a:cubicBezTo>
                <a:lnTo>
                  <a:pt x="83750" y="83750"/>
                </a:lnTo>
                <a:cubicBezTo>
                  <a:pt x="86139" y="81417"/>
                  <a:pt x="87389" y="78500"/>
                  <a:pt x="87500" y="75000"/>
                </a:cubicBezTo>
                <a:lnTo>
                  <a:pt x="87500" y="75000"/>
                </a:lnTo>
                <a:lnTo>
                  <a:pt x="95333" y="75000"/>
                </a:lnTo>
                <a:cubicBezTo>
                  <a:pt x="98167" y="74722"/>
                  <a:pt x="99722" y="73167"/>
                  <a:pt x="100000" y="70333"/>
                </a:cubicBezTo>
                <a:lnTo>
                  <a:pt x="100000" y="70333"/>
                </a:lnTo>
                <a:cubicBezTo>
                  <a:pt x="99722" y="67444"/>
                  <a:pt x="98167" y="65889"/>
                  <a:pt x="95333" y="65667"/>
                </a:cubicBezTo>
                <a:lnTo>
                  <a:pt x="95333" y="65667"/>
                </a:lnTo>
                <a:lnTo>
                  <a:pt x="87500" y="65667"/>
                </a:lnTo>
                <a:lnTo>
                  <a:pt x="87500" y="54667"/>
                </a:lnTo>
                <a:lnTo>
                  <a:pt x="95333" y="54667"/>
                </a:lnTo>
                <a:cubicBezTo>
                  <a:pt x="98167" y="54444"/>
                  <a:pt x="99722" y="52889"/>
                  <a:pt x="100000" y="50000"/>
                </a:cubicBezTo>
                <a:lnTo>
                  <a:pt x="100000" y="50000"/>
                </a:lnTo>
                <a:cubicBezTo>
                  <a:pt x="99722" y="47111"/>
                  <a:pt x="98167" y="45556"/>
                  <a:pt x="95333" y="45333"/>
                </a:cubicBezTo>
                <a:lnTo>
                  <a:pt x="95333" y="45333"/>
                </a:lnTo>
                <a:lnTo>
                  <a:pt x="87500" y="45333"/>
                </a:lnTo>
                <a:lnTo>
                  <a:pt x="87500" y="34417"/>
                </a:lnTo>
                <a:lnTo>
                  <a:pt x="95333" y="34417"/>
                </a:lnTo>
                <a:cubicBezTo>
                  <a:pt x="98167" y="34139"/>
                  <a:pt x="99722" y="32556"/>
                  <a:pt x="100000" y="29667"/>
                </a:cubicBezTo>
                <a:lnTo>
                  <a:pt x="100000" y="29667"/>
                </a:lnTo>
                <a:cubicBezTo>
                  <a:pt x="99722" y="26833"/>
                  <a:pt x="98167" y="25278"/>
                  <a:pt x="95333" y="25000"/>
                </a:cubicBezTo>
                <a:lnTo>
                  <a:pt x="95333" y="25000"/>
                </a:lnTo>
                <a:lnTo>
                  <a:pt x="87500" y="25000"/>
                </a:lnTo>
                <a:cubicBezTo>
                  <a:pt x="87389" y="21500"/>
                  <a:pt x="86139" y="18583"/>
                  <a:pt x="83750" y="16250"/>
                </a:cubicBezTo>
                <a:lnTo>
                  <a:pt x="83750" y="16250"/>
                </a:lnTo>
                <a:cubicBezTo>
                  <a:pt x="81417" y="13861"/>
                  <a:pt x="78500" y="12611"/>
                  <a:pt x="75000" y="12500"/>
                </a:cubicBezTo>
                <a:lnTo>
                  <a:pt x="75000" y="12500"/>
                </a:lnTo>
                <a:lnTo>
                  <a:pt x="75000" y="4667"/>
                </a:lnTo>
                <a:cubicBezTo>
                  <a:pt x="74722" y="1833"/>
                  <a:pt x="73167" y="278"/>
                  <a:pt x="70333" y="0"/>
                </a:cubicBezTo>
                <a:lnTo>
                  <a:pt x="70333" y="0"/>
                </a:lnTo>
                <a:cubicBezTo>
                  <a:pt x="67444" y="278"/>
                  <a:pt x="65889" y="1833"/>
                  <a:pt x="65667" y="4667"/>
                </a:cubicBezTo>
                <a:lnTo>
                  <a:pt x="65667" y="4667"/>
                </a:lnTo>
                <a:lnTo>
                  <a:pt x="65667" y="12500"/>
                </a:lnTo>
                <a:lnTo>
                  <a:pt x="54667" y="12500"/>
                </a:lnTo>
                <a:lnTo>
                  <a:pt x="54667" y="4667"/>
                </a:lnTo>
                <a:cubicBezTo>
                  <a:pt x="54444" y="1833"/>
                  <a:pt x="52889" y="278"/>
                  <a:pt x="50000" y="0"/>
                </a:cubicBezTo>
                <a:lnTo>
                  <a:pt x="50000" y="0"/>
                </a:lnTo>
                <a:cubicBezTo>
                  <a:pt x="47111" y="278"/>
                  <a:pt x="45556" y="1833"/>
                  <a:pt x="45333" y="4667"/>
                </a:cubicBezTo>
                <a:lnTo>
                  <a:pt x="45333" y="4667"/>
                </a:lnTo>
                <a:lnTo>
                  <a:pt x="45333" y="12500"/>
                </a:lnTo>
                <a:lnTo>
                  <a:pt x="34417" y="12500"/>
                </a:lnTo>
                <a:lnTo>
                  <a:pt x="34417" y="4667"/>
                </a:lnTo>
                <a:moveTo>
                  <a:pt x="31250" y="25000"/>
                </a:moveTo>
                <a:lnTo>
                  <a:pt x="31250" y="25000"/>
                </a:lnTo>
                <a:lnTo>
                  <a:pt x="68750" y="25000"/>
                </a:lnTo>
                <a:cubicBezTo>
                  <a:pt x="70583" y="25000"/>
                  <a:pt x="72083" y="25583"/>
                  <a:pt x="73250" y="26750"/>
                </a:cubicBezTo>
                <a:lnTo>
                  <a:pt x="73250" y="26750"/>
                </a:lnTo>
                <a:cubicBezTo>
                  <a:pt x="74417" y="27917"/>
                  <a:pt x="75000" y="29417"/>
                  <a:pt x="75000" y="31250"/>
                </a:cubicBezTo>
                <a:lnTo>
                  <a:pt x="75000" y="31250"/>
                </a:lnTo>
                <a:lnTo>
                  <a:pt x="75000" y="68750"/>
                </a:lnTo>
                <a:cubicBezTo>
                  <a:pt x="75000" y="70583"/>
                  <a:pt x="74417" y="72083"/>
                  <a:pt x="73250" y="73250"/>
                </a:cubicBezTo>
                <a:lnTo>
                  <a:pt x="73250" y="73250"/>
                </a:lnTo>
                <a:cubicBezTo>
                  <a:pt x="72083" y="74417"/>
                  <a:pt x="70583" y="75000"/>
                  <a:pt x="68750" y="75000"/>
                </a:cubicBezTo>
                <a:lnTo>
                  <a:pt x="68750" y="75000"/>
                </a:lnTo>
                <a:lnTo>
                  <a:pt x="31250" y="75000"/>
                </a:lnTo>
                <a:cubicBezTo>
                  <a:pt x="29417" y="75000"/>
                  <a:pt x="27917" y="74417"/>
                  <a:pt x="26750" y="73250"/>
                </a:cubicBezTo>
                <a:lnTo>
                  <a:pt x="26750" y="73250"/>
                </a:lnTo>
                <a:cubicBezTo>
                  <a:pt x="25583" y="72083"/>
                  <a:pt x="25000" y="70583"/>
                  <a:pt x="25000" y="68750"/>
                </a:cubicBezTo>
                <a:lnTo>
                  <a:pt x="25000" y="68750"/>
                </a:lnTo>
                <a:lnTo>
                  <a:pt x="25000" y="31250"/>
                </a:lnTo>
                <a:cubicBezTo>
                  <a:pt x="25000" y="29417"/>
                  <a:pt x="25583" y="27917"/>
                  <a:pt x="26750" y="26750"/>
                </a:cubicBezTo>
                <a:lnTo>
                  <a:pt x="26750" y="26750"/>
                </a:lnTo>
                <a:cubicBezTo>
                  <a:pt x="27917" y="25583"/>
                  <a:pt x="29417" y="25000"/>
                  <a:pt x="31250" y="25000"/>
                </a:cubicBezTo>
                <a:lnTo>
                  <a:pt x="31250" y="25000"/>
                </a:lnTo>
                <a:moveTo>
                  <a:pt x="68750" y="31250"/>
                </a:moveTo>
                <a:lnTo>
                  <a:pt x="68750" y="31250"/>
                </a:lnTo>
                <a:lnTo>
                  <a:pt x="31250" y="31250"/>
                </a:lnTo>
                <a:lnTo>
                  <a:pt x="31250" y="68750"/>
                </a:lnTo>
                <a:lnTo>
                  <a:pt x="68750" y="68750"/>
                </a:lnTo>
                <a:lnTo>
                  <a:pt x="68750" y="3125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6560-23"/>
          <p:cNvSpPr/>
          <p:nvPr/>
        </p:nvSpPr>
        <p:spPr>
          <a:xfrm>
            <a:off x="6038813" y="2827139"/>
            <a:ext cx="2705137" cy="599294"/>
          </a:xfrm>
          <a:prstGeom prst="roundRect">
            <a:avLst>
              <a:gd name="adj" fmla="val 635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9439836561-30"/>
          <p:cNvSpPr/>
          <p:nvPr/>
        </p:nvSpPr>
        <p:spPr>
          <a:xfrm>
            <a:off x="6038813" y="2827139"/>
            <a:ext cx="2705137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5" y="70972"/>
                </a:lnTo>
                <a:lnTo>
                  <a:pt x="80" y="61732"/>
                </a:lnTo>
                <a:lnTo>
                  <a:pt x="125" y="52860"/>
                </a:lnTo>
                <a:lnTo>
                  <a:pt x="178" y="44443"/>
                </a:lnTo>
                <a:lnTo>
                  <a:pt x="240" y="36561"/>
                </a:lnTo>
                <a:lnTo>
                  <a:pt x="309" y="29289"/>
                </a:lnTo>
                <a:lnTo>
                  <a:pt x="386" y="22699"/>
                </a:lnTo>
                <a:lnTo>
                  <a:pt x="469" y="16853"/>
                </a:lnTo>
                <a:lnTo>
                  <a:pt x="558" y="11808"/>
                </a:lnTo>
                <a:lnTo>
                  <a:pt x="652" y="7612"/>
                </a:lnTo>
                <a:lnTo>
                  <a:pt x="750" y="4306"/>
                </a:lnTo>
                <a:lnTo>
                  <a:pt x="850" y="1921"/>
                </a:lnTo>
                <a:lnTo>
                  <a:pt x="953" y="482"/>
                </a:lnTo>
                <a:lnTo>
                  <a:pt x="1056" y="0"/>
                </a:lnTo>
                <a:lnTo>
                  <a:pt x="98944" y="0"/>
                </a:lnTo>
                <a:lnTo>
                  <a:pt x="99047" y="482"/>
                </a:lnTo>
                <a:lnTo>
                  <a:pt x="99150" y="1921"/>
                </a:lnTo>
                <a:lnTo>
                  <a:pt x="99250" y="4306"/>
                </a:lnTo>
                <a:lnTo>
                  <a:pt x="99348" y="7612"/>
                </a:lnTo>
                <a:lnTo>
                  <a:pt x="99442" y="11808"/>
                </a:lnTo>
                <a:lnTo>
                  <a:pt x="99531" y="16853"/>
                </a:lnTo>
                <a:lnTo>
                  <a:pt x="99614" y="22699"/>
                </a:lnTo>
                <a:lnTo>
                  <a:pt x="99691" y="29289"/>
                </a:lnTo>
                <a:lnTo>
                  <a:pt x="99760" y="36561"/>
                </a:lnTo>
                <a:lnTo>
                  <a:pt x="99822" y="44443"/>
                </a:lnTo>
                <a:lnTo>
                  <a:pt x="99875" y="52860"/>
                </a:lnTo>
                <a:lnTo>
                  <a:pt x="99920" y="61732"/>
                </a:lnTo>
                <a:lnTo>
                  <a:pt x="99955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44" y="100000"/>
                </a:lnTo>
                <a:lnTo>
                  <a:pt x="1056" y="100000"/>
                </a:lnTo>
                <a:lnTo>
                  <a:pt x="105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6567-38"/>
          <p:cNvSpPr/>
          <p:nvPr/>
        </p:nvSpPr>
        <p:spPr>
          <a:xfrm>
            <a:off x="6174544" y="2970014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6629-47"/>
          <p:cNvSpPr/>
          <p:nvPr/>
        </p:nvSpPr>
        <p:spPr>
          <a:xfrm>
            <a:off x="6246032" y="3041452"/>
            <a:ext cx="114199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250" y="0"/>
                </a:moveTo>
                <a:lnTo>
                  <a:pt x="56250" y="0"/>
                </a:lnTo>
                <a:cubicBezTo>
                  <a:pt x="58083" y="0"/>
                  <a:pt x="59583" y="583"/>
                  <a:pt x="60750" y="1750"/>
                </a:cubicBezTo>
                <a:lnTo>
                  <a:pt x="60750" y="1750"/>
                </a:lnTo>
                <a:lnTo>
                  <a:pt x="60750" y="1750"/>
                </a:lnTo>
                <a:cubicBezTo>
                  <a:pt x="61917" y="2917"/>
                  <a:pt x="62500" y="4417"/>
                  <a:pt x="62500" y="6250"/>
                </a:cubicBezTo>
                <a:lnTo>
                  <a:pt x="62500" y="6250"/>
                </a:lnTo>
                <a:cubicBezTo>
                  <a:pt x="62500" y="8083"/>
                  <a:pt x="61917" y="9583"/>
                  <a:pt x="60750" y="10750"/>
                </a:cubicBezTo>
                <a:lnTo>
                  <a:pt x="60750" y="10750"/>
                </a:lnTo>
                <a:cubicBezTo>
                  <a:pt x="59583" y="11917"/>
                  <a:pt x="58083" y="12500"/>
                  <a:pt x="56250" y="12500"/>
                </a:cubicBezTo>
                <a:lnTo>
                  <a:pt x="56250" y="12500"/>
                </a:lnTo>
                <a:cubicBezTo>
                  <a:pt x="54472" y="12500"/>
                  <a:pt x="53000" y="11917"/>
                  <a:pt x="51833" y="10750"/>
                </a:cubicBezTo>
                <a:lnTo>
                  <a:pt x="51833" y="10750"/>
                </a:lnTo>
                <a:cubicBezTo>
                  <a:pt x="50611" y="9583"/>
                  <a:pt x="50000" y="8083"/>
                  <a:pt x="50000" y="6250"/>
                </a:cubicBezTo>
                <a:lnTo>
                  <a:pt x="50000" y="6250"/>
                </a:lnTo>
                <a:cubicBezTo>
                  <a:pt x="50000" y="4417"/>
                  <a:pt x="50611" y="2917"/>
                  <a:pt x="51833" y="1750"/>
                </a:cubicBezTo>
                <a:lnTo>
                  <a:pt x="51833" y="1750"/>
                </a:lnTo>
                <a:cubicBezTo>
                  <a:pt x="53000" y="583"/>
                  <a:pt x="54472" y="0"/>
                  <a:pt x="56250" y="0"/>
                </a:cubicBezTo>
                <a:lnTo>
                  <a:pt x="56250" y="0"/>
                </a:lnTo>
                <a:moveTo>
                  <a:pt x="31250" y="10917"/>
                </a:moveTo>
                <a:lnTo>
                  <a:pt x="31250" y="10917"/>
                </a:lnTo>
                <a:cubicBezTo>
                  <a:pt x="31250" y="9083"/>
                  <a:pt x="31861" y="7583"/>
                  <a:pt x="33083" y="6417"/>
                </a:cubicBezTo>
                <a:lnTo>
                  <a:pt x="33083" y="6417"/>
                </a:lnTo>
                <a:lnTo>
                  <a:pt x="33083" y="6417"/>
                </a:lnTo>
                <a:cubicBezTo>
                  <a:pt x="34250" y="5250"/>
                  <a:pt x="35722" y="4667"/>
                  <a:pt x="37500" y="4667"/>
                </a:cubicBezTo>
                <a:lnTo>
                  <a:pt x="37500" y="4667"/>
                </a:lnTo>
                <a:cubicBezTo>
                  <a:pt x="39333" y="4667"/>
                  <a:pt x="40833" y="5250"/>
                  <a:pt x="42000" y="6417"/>
                </a:cubicBezTo>
                <a:lnTo>
                  <a:pt x="42000" y="6417"/>
                </a:lnTo>
                <a:cubicBezTo>
                  <a:pt x="43167" y="7583"/>
                  <a:pt x="43750" y="9083"/>
                  <a:pt x="43750" y="10917"/>
                </a:cubicBezTo>
                <a:lnTo>
                  <a:pt x="43750" y="10917"/>
                </a:lnTo>
                <a:cubicBezTo>
                  <a:pt x="43750" y="12750"/>
                  <a:pt x="43167" y="14250"/>
                  <a:pt x="42000" y="15417"/>
                </a:cubicBezTo>
                <a:lnTo>
                  <a:pt x="42000" y="15417"/>
                </a:lnTo>
                <a:cubicBezTo>
                  <a:pt x="40833" y="16583"/>
                  <a:pt x="39333" y="17167"/>
                  <a:pt x="37500" y="17167"/>
                </a:cubicBezTo>
                <a:lnTo>
                  <a:pt x="37500" y="17167"/>
                </a:lnTo>
                <a:cubicBezTo>
                  <a:pt x="35722" y="17167"/>
                  <a:pt x="34250" y="16583"/>
                  <a:pt x="33083" y="15417"/>
                </a:cubicBezTo>
                <a:lnTo>
                  <a:pt x="33083" y="15417"/>
                </a:lnTo>
                <a:cubicBezTo>
                  <a:pt x="31861" y="14250"/>
                  <a:pt x="31250" y="12750"/>
                  <a:pt x="31250" y="10917"/>
                </a:cubicBezTo>
                <a:lnTo>
                  <a:pt x="31250" y="10917"/>
                </a:lnTo>
                <a:moveTo>
                  <a:pt x="6250" y="56250"/>
                </a:moveTo>
                <a:lnTo>
                  <a:pt x="6250" y="56250"/>
                </a:lnTo>
                <a:cubicBezTo>
                  <a:pt x="6417" y="52750"/>
                  <a:pt x="7667" y="49833"/>
                  <a:pt x="10000" y="47500"/>
                </a:cubicBezTo>
                <a:lnTo>
                  <a:pt x="10000" y="47500"/>
                </a:lnTo>
                <a:lnTo>
                  <a:pt x="10000" y="47500"/>
                </a:lnTo>
                <a:cubicBezTo>
                  <a:pt x="12333" y="45111"/>
                  <a:pt x="15250" y="43861"/>
                  <a:pt x="18750" y="43750"/>
                </a:cubicBezTo>
                <a:lnTo>
                  <a:pt x="18750" y="43750"/>
                </a:lnTo>
                <a:lnTo>
                  <a:pt x="45333" y="43750"/>
                </a:lnTo>
                <a:lnTo>
                  <a:pt x="45333" y="30833"/>
                </a:lnTo>
                <a:lnTo>
                  <a:pt x="5667" y="39083"/>
                </a:lnTo>
                <a:cubicBezTo>
                  <a:pt x="2833" y="39306"/>
                  <a:pt x="944" y="38056"/>
                  <a:pt x="0" y="35333"/>
                </a:cubicBezTo>
                <a:lnTo>
                  <a:pt x="0" y="35333"/>
                </a:lnTo>
                <a:cubicBezTo>
                  <a:pt x="-222" y="32500"/>
                  <a:pt x="1028" y="30694"/>
                  <a:pt x="3750" y="29917"/>
                </a:cubicBezTo>
                <a:lnTo>
                  <a:pt x="3750" y="29917"/>
                </a:lnTo>
                <a:lnTo>
                  <a:pt x="49083" y="20500"/>
                </a:lnTo>
                <a:lnTo>
                  <a:pt x="94333" y="11167"/>
                </a:lnTo>
                <a:cubicBezTo>
                  <a:pt x="97222" y="10778"/>
                  <a:pt x="99056" y="11944"/>
                  <a:pt x="99833" y="14667"/>
                </a:cubicBezTo>
                <a:lnTo>
                  <a:pt x="99833" y="14667"/>
                </a:lnTo>
                <a:cubicBezTo>
                  <a:pt x="100222" y="17500"/>
                  <a:pt x="99056" y="19389"/>
                  <a:pt x="96333" y="20333"/>
                </a:cubicBezTo>
                <a:lnTo>
                  <a:pt x="96333" y="20333"/>
                </a:lnTo>
                <a:lnTo>
                  <a:pt x="54750" y="28917"/>
                </a:lnTo>
                <a:lnTo>
                  <a:pt x="54750" y="43750"/>
                </a:lnTo>
                <a:lnTo>
                  <a:pt x="81250" y="43750"/>
                </a:lnTo>
                <a:cubicBezTo>
                  <a:pt x="84806" y="43861"/>
                  <a:pt x="87750" y="45111"/>
                  <a:pt x="90083" y="47500"/>
                </a:cubicBezTo>
                <a:lnTo>
                  <a:pt x="90083" y="47500"/>
                </a:lnTo>
                <a:cubicBezTo>
                  <a:pt x="92417" y="49833"/>
                  <a:pt x="93639" y="52750"/>
                  <a:pt x="93750" y="56250"/>
                </a:cubicBezTo>
                <a:lnTo>
                  <a:pt x="93750" y="56250"/>
                </a:lnTo>
                <a:lnTo>
                  <a:pt x="93750" y="87500"/>
                </a:lnTo>
                <a:cubicBezTo>
                  <a:pt x="93639" y="91000"/>
                  <a:pt x="92417" y="93917"/>
                  <a:pt x="90083" y="96250"/>
                </a:cubicBezTo>
                <a:lnTo>
                  <a:pt x="90083" y="96250"/>
                </a:lnTo>
                <a:cubicBezTo>
                  <a:pt x="87750" y="98639"/>
                  <a:pt x="84806" y="99889"/>
                  <a:pt x="81250" y="100000"/>
                </a:cubicBezTo>
                <a:lnTo>
                  <a:pt x="81250" y="100000"/>
                </a:lnTo>
                <a:lnTo>
                  <a:pt x="18750" y="100000"/>
                </a:lnTo>
                <a:cubicBezTo>
                  <a:pt x="15250" y="99889"/>
                  <a:pt x="12333" y="98639"/>
                  <a:pt x="10000" y="96250"/>
                </a:cubicBezTo>
                <a:lnTo>
                  <a:pt x="10000" y="96250"/>
                </a:lnTo>
                <a:cubicBezTo>
                  <a:pt x="7667" y="93917"/>
                  <a:pt x="6417" y="91000"/>
                  <a:pt x="6250" y="87500"/>
                </a:cubicBezTo>
                <a:lnTo>
                  <a:pt x="6250" y="87500"/>
                </a:lnTo>
                <a:lnTo>
                  <a:pt x="6250" y="56250"/>
                </a:lnTo>
                <a:moveTo>
                  <a:pt x="18750" y="56250"/>
                </a:moveTo>
                <a:lnTo>
                  <a:pt x="18750" y="56250"/>
                </a:lnTo>
                <a:cubicBezTo>
                  <a:pt x="16806" y="56361"/>
                  <a:pt x="15778" y="57417"/>
                  <a:pt x="15667" y="59417"/>
                </a:cubicBezTo>
                <a:lnTo>
                  <a:pt x="15667" y="59417"/>
                </a:lnTo>
                <a:lnTo>
                  <a:pt x="15667" y="71917"/>
                </a:lnTo>
                <a:cubicBezTo>
                  <a:pt x="15778" y="73861"/>
                  <a:pt x="16806" y="74889"/>
                  <a:pt x="18750" y="75000"/>
                </a:cubicBezTo>
                <a:lnTo>
                  <a:pt x="18750" y="75000"/>
                </a:lnTo>
                <a:lnTo>
                  <a:pt x="31250" y="75000"/>
                </a:lnTo>
                <a:cubicBezTo>
                  <a:pt x="33250" y="74889"/>
                  <a:pt x="34306" y="73861"/>
                  <a:pt x="34417" y="71917"/>
                </a:cubicBezTo>
                <a:lnTo>
                  <a:pt x="34417" y="71917"/>
                </a:lnTo>
                <a:lnTo>
                  <a:pt x="34417" y="59417"/>
                </a:lnTo>
                <a:cubicBezTo>
                  <a:pt x="34306" y="57417"/>
                  <a:pt x="33250" y="56361"/>
                  <a:pt x="31250" y="56250"/>
                </a:cubicBezTo>
                <a:lnTo>
                  <a:pt x="31250" y="56250"/>
                </a:lnTo>
                <a:lnTo>
                  <a:pt x="18750" y="56250"/>
                </a:lnTo>
                <a:moveTo>
                  <a:pt x="40667" y="59417"/>
                </a:moveTo>
                <a:lnTo>
                  <a:pt x="40667" y="59417"/>
                </a:lnTo>
                <a:lnTo>
                  <a:pt x="40667" y="71917"/>
                </a:lnTo>
                <a:cubicBezTo>
                  <a:pt x="40778" y="73861"/>
                  <a:pt x="41806" y="74889"/>
                  <a:pt x="43750" y="75000"/>
                </a:cubicBezTo>
                <a:lnTo>
                  <a:pt x="43750" y="75000"/>
                </a:lnTo>
                <a:lnTo>
                  <a:pt x="56250" y="75000"/>
                </a:lnTo>
                <a:cubicBezTo>
                  <a:pt x="58250" y="74889"/>
                  <a:pt x="59306" y="73861"/>
                  <a:pt x="59417" y="71917"/>
                </a:cubicBezTo>
                <a:lnTo>
                  <a:pt x="59417" y="71917"/>
                </a:lnTo>
                <a:lnTo>
                  <a:pt x="59417" y="59417"/>
                </a:lnTo>
                <a:cubicBezTo>
                  <a:pt x="59306" y="57417"/>
                  <a:pt x="58250" y="56361"/>
                  <a:pt x="56250" y="56250"/>
                </a:cubicBezTo>
                <a:lnTo>
                  <a:pt x="56250" y="56250"/>
                </a:lnTo>
                <a:lnTo>
                  <a:pt x="43750" y="56250"/>
                </a:lnTo>
                <a:cubicBezTo>
                  <a:pt x="41806" y="56361"/>
                  <a:pt x="40778" y="57417"/>
                  <a:pt x="40667" y="59417"/>
                </a:cubicBezTo>
                <a:lnTo>
                  <a:pt x="40667" y="59417"/>
                </a:lnTo>
                <a:moveTo>
                  <a:pt x="68750" y="56250"/>
                </a:moveTo>
                <a:lnTo>
                  <a:pt x="68750" y="56250"/>
                </a:lnTo>
                <a:cubicBezTo>
                  <a:pt x="66806" y="56361"/>
                  <a:pt x="65778" y="57417"/>
                  <a:pt x="65667" y="59417"/>
                </a:cubicBezTo>
                <a:lnTo>
                  <a:pt x="65667" y="59417"/>
                </a:lnTo>
                <a:lnTo>
                  <a:pt x="65667" y="71917"/>
                </a:lnTo>
                <a:cubicBezTo>
                  <a:pt x="65778" y="73861"/>
                  <a:pt x="66806" y="74889"/>
                  <a:pt x="68750" y="75000"/>
                </a:cubicBezTo>
                <a:lnTo>
                  <a:pt x="68750" y="75000"/>
                </a:lnTo>
                <a:lnTo>
                  <a:pt x="81250" y="75000"/>
                </a:lnTo>
                <a:cubicBezTo>
                  <a:pt x="83250" y="74889"/>
                  <a:pt x="84306" y="73861"/>
                  <a:pt x="84417" y="71917"/>
                </a:cubicBezTo>
                <a:lnTo>
                  <a:pt x="84417" y="71917"/>
                </a:lnTo>
                <a:lnTo>
                  <a:pt x="84417" y="59417"/>
                </a:lnTo>
                <a:cubicBezTo>
                  <a:pt x="84306" y="57417"/>
                  <a:pt x="83250" y="56361"/>
                  <a:pt x="81250" y="56250"/>
                </a:cubicBezTo>
                <a:lnTo>
                  <a:pt x="81250" y="56250"/>
                </a:lnTo>
                <a:lnTo>
                  <a:pt x="68750" y="5625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6556-14"/>
          <p:cNvSpPr/>
          <p:nvPr/>
        </p:nvSpPr>
        <p:spPr>
          <a:xfrm>
            <a:off x="400050" y="3640745"/>
            <a:ext cx="8343900" cy="396478"/>
          </a:xfrm>
          <a:prstGeom prst="roundRect">
            <a:avLst>
              <a:gd name="adj" fmla="val 961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el-1789439836556-16"/>
          <p:cNvSpPr/>
          <p:nvPr/>
        </p:nvSpPr>
        <p:spPr>
          <a:xfrm>
            <a:off x="400050" y="3640745"/>
            <a:ext cx="35719" cy="3964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5"/>
                </a:lnTo>
                <a:lnTo>
                  <a:pt x="64393" y="138"/>
                </a:lnTo>
                <a:lnTo>
                  <a:pt x="56777" y="310"/>
                </a:lnTo>
                <a:lnTo>
                  <a:pt x="49385" y="549"/>
                </a:lnTo>
                <a:lnTo>
                  <a:pt x="42288" y="851"/>
                </a:lnTo>
                <a:lnTo>
                  <a:pt x="35554" y="1215"/>
                </a:lnTo>
                <a:lnTo>
                  <a:pt x="29249" y="1636"/>
                </a:lnTo>
                <a:lnTo>
                  <a:pt x="23431" y="2111"/>
                </a:lnTo>
                <a:lnTo>
                  <a:pt x="18159" y="2635"/>
                </a:lnTo>
                <a:lnTo>
                  <a:pt x="13482" y="3203"/>
                </a:lnTo>
                <a:lnTo>
                  <a:pt x="9446" y="3810"/>
                </a:lnTo>
                <a:lnTo>
                  <a:pt x="6090" y="4449"/>
                </a:lnTo>
                <a:lnTo>
                  <a:pt x="3445" y="5115"/>
                </a:lnTo>
                <a:lnTo>
                  <a:pt x="1537" y="5801"/>
                </a:lnTo>
                <a:lnTo>
                  <a:pt x="385" y="6501"/>
                </a:lnTo>
                <a:lnTo>
                  <a:pt x="0" y="7207"/>
                </a:lnTo>
                <a:lnTo>
                  <a:pt x="0" y="92793"/>
                </a:lnTo>
                <a:lnTo>
                  <a:pt x="385" y="93499"/>
                </a:lnTo>
                <a:lnTo>
                  <a:pt x="1537" y="94199"/>
                </a:lnTo>
                <a:lnTo>
                  <a:pt x="3445" y="94885"/>
                </a:lnTo>
                <a:lnTo>
                  <a:pt x="6090" y="95551"/>
                </a:lnTo>
                <a:lnTo>
                  <a:pt x="9446" y="96190"/>
                </a:lnTo>
                <a:lnTo>
                  <a:pt x="13482" y="96797"/>
                </a:lnTo>
                <a:lnTo>
                  <a:pt x="18159" y="97365"/>
                </a:lnTo>
                <a:lnTo>
                  <a:pt x="23431" y="97889"/>
                </a:lnTo>
                <a:lnTo>
                  <a:pt x="29249" y="98364"/>
                </a:lnTo>
                <a:lnTo>
                  <a:pt x="35554" y="98785"/>
                </a:lnTo>
                <a:lnTo>
                  <a:pt x="42288" y="99149"/>
                </a:lnTo>
                <a:lnTo>
                  <a:pt x="49385" y="99451"/>
                </a:lnTo>
                <a:lnTo>
                  <a:pt x="56777" y="99690"/>
                </a:lnTo>
                <a:lnTo>
                  <a:pt x="64393" y="99862"/>
                </a:lnTo>
                <a:lnTo>
                  <a:pt x="72159" y="99965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793"/>
                </a:lnTo>
                <a:lnTo>
                  <a:pt x="100000" y="7207"/>
                </a:lnTo>
                <a:lnTo>
                  <a:pt x="100000" y="7207"/>
                </a:lnTo>
                <a:lnTo>
                  <a:pt x="80000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6623-43"/>
          <p:cNvSpPr/>
          <p:nvPr/>
        </p:nvSpPr>
        <p:spPr>
          <a:xfrm>
            <a:off x="607219" y="3781834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1385" y="64385"/>
                </a:moveTo>
                <a:lnTo>
                  <a:pt x="41385" y="64385"/>
                </a:lnTo>
                <a:lnTo>
                  <a:pt x="46000" y="64385"/>
                </a:lnTo>
                <a:lnTo>
                  <a:pt x="46000" y="52077"/>
                </a:lnTo>
                <a:lnTo>
                  <a:pt x="41385" y="52077"/>
                </a:lnTo>
                <a:cubicBezTo>
                  <a:pt x="38564" y="51821"/>
                  <a:pt x="37026" y="50308"/>
                  <a:pt x="36769" y="47538"/>
                </a:cubicBezTo>
                <a:lnTo>
                  <a:pt x="36769" y="47538"/>
                </a:lnTo>
                <a:cubicBezTo>
                  <a:pt x="37026" y="44718"/>
                  <a:pt x="38564" y="43179"/>
                  <a:pt x="41385" y="42923"/>
                </a:cubicBezTo>
                <a:lnTo>
                  <a:pt x="41385" y="42923"/>
                </a:lnTo>
                <a:lnTo>
                  <a:pt x="50538" y="42923"/>
                </a:lnTo>
                <a:cubicBezTo>
                  <a:pt x="53359" y="43179"/>
                  <a:pt x="54897" y="44718"/>
                  <a:pt x="55154" y="47538"/>
                </a:cubicBezTo>
                <a:lnTo>
                  <a:pt x="55154" y="47538"/>
                </a:lnTo>
                <a:lnTo>
                  <a:pt x="55154" y="64385"/>
                </a:lnTo>
                <a:lnTo>
                  <a:pt x="56692" y="64385"/>
                </a:lnTo>
                <a:cubicBezTo>
                  <a:pt x="59513" y="64641"/>
                  <a:pt x="61051" y="66154"/>
                  <a:pt x="61308" y="68923"/>
                </a:cubicBezTo>
                <a:lnTo>
                  <a:pt x="61308" y="68923"/>
                </a:lnTo>
                <a:cubicBezTo>
                  <a:pt x="61051" y="71744"/>
                  <a:pt x="59513" y="73282"/>
                  <a:pt x="56692" y="73538"/>
                </a:cubicBezTo>
                <a:lnTo>
                  <a:pt x="56692" y="73538"/>
                </a:lnTo>
                <a:lnTo>
                  <a:pt x="41385" y="73538"/>
                </a:lnTo>
                <a:cubicBezTo>
                  <a:pt x="38564" y="73282"/>
                  <a:pt x="37026" y="71744"/>
                  <a:pt x="36769" y="68923"/>
                </a:cubicBezTo>
                <a:lnTo>
                  <a:pt x="36769" y="68923"/>
                </a:lnTo>
                <a:cubicBezTo>
                  <a:pt x="37026" y="66154"/>
                  <a:pt x="38564" y="64641"/>
                  <a:pt x="41385" y="64385"/>
                </a:cubicBezTo>
                <a:lnTo>
                  <a:pt x="41385" y="64385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0821" y="24538"/>
                  <a:pt x="52282" y="25103"/>
                  <a:pt x="53462" y="26231"/>
                </a:cubicBezTo>
                <a:lnTo>
                  <a:pt x="53462" y="26231"/>
                </a:lnTo>
                <a:lnTo>
                  <a:pt x="53462" y="26231"/>
                </a:lnTo>
                <a:cubicBezTo>
                  <a:pt x="54590" y="27410"/>
                  <a:pt x="55154" y="28872"/>
                  <a:pt x="55154" y="30615"/>
                </a:cubicBezTo>
                <a:lnTo>
                  <a:pt x="55154" y="30615"/>
                </a:lnTo>
                <a:cubicBezTo>
                  <a:pt x="55154" y="32410"/>
                  <a:pt x="54590" y="33897"/>
                  <a:pt x="53462" y="35077"/>
                </a:cubicBezTo>
                <a:lnTo>
                  <a:pt x="53462" y="35077"/>
                </a:lnTo>
                <a:cubicBezTo>
                  <a:pt x="52282" y="36205"/>
                  <a:pt x="50821" y="36769"/>
                  <a:pt x="49077" y="36769"/>
                </a:cubicBezTo>
                <a:lnTo>
                  <a:pt x="49077" y="36769"/>
                </a:lnTo>
                <a:cubicBezTo>
                  <a:pt x="47282" y="36769"/>
                  <a:pt x="45795" y="36205"/>
                  <a:pt x="44615" y="35077"/>
                </a:cubicBezTo>
                <a:lnTo>
                  <a:pt x="44615" y="35077"/>
                </a:lnTo>
                <a:cubicBezTo>
                  <a:pt x="43487" y="33897"/>
                  <a:pt x="42923" y="32410"/>
                  <a:pt x="42923" y="30615"/>
                </a:cubicBezTo>
                <a:lnTo>
                  <a:pt x="42923" y="30615"/>
                </a:lnTo>
                <a:cubicBezTo>
                  <a:pt x="42923" y="28872"/>
                  <a:pt x="43487" y="27410"/>
                  <a:pt x="44615" y="26231"/>
                </a:cubicBezTo>
                <a:lnTo>
                  <a:pt x="44615" y="26231"/>
                </a:lnTo>
                <a:cubicBezTo>
                  <a:pt x="45795" y="25103"/>
                  <a:pt x="47282" y="24538"/>
                  <a:pt x="49077" y="24538"/>
                </a:cubicBezTo>
                <a:lnTo>
                  <a:pt x="49077" y="24538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6552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943983655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9439836553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40" name="el-1789439836553-8"/>
          <p:cNvSpPr txBox="1"/>
          <p:nvPr/>
        </p:nvSpPr>
        <p:spPr>
          <a:xfrm>
            <a:off x="4123283" y="157163"/>
            <a:ext cx="115014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等电位连接要求</a:t>
            </a:r>
            <a:endParaRPr/>
          </a:p>
        </p:txBody>
      </p:sp>
      <p:sp>
        <p:nvSpPr>
          <p:cNvPr id="41" name="el-1789439836554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第六章 · 接地系统</a:t>
            </a:r>
            <a:endParaRPr/>
          </a:p>
        </p:txBody>
      </p:sp>
      <p:sp>
        <p:nvSpPr>
          <p:cNvPr id="42" name="el-1789439836563-32"/>
          <p:cNvSpPr txBox="1"/>
          <p:nvPr/>
        </p:nvSpPr>
        <p:spPr>
          <a:xfrm>
            <a:off x="1114425" y="1406314"/>
            <a:ext cx="7494508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核心要求</a:t>
            </a:r>
            <a:endParaRPr/>
          </a:p>
        </p:txBody>
      </p:sp>
      <p:sp>
        <p:nvSpPr>
          <p:cNvPr id="43" name="el-1789439836563-31"/>
          <p:cNvSpPr txBox="1"/>
          <p:nvPr/>
        </p:nvSpPr>
        <p:spPr>
          <a:xfrm>
            <a:off x="1114425" y="1556333"/>
            <a:ext cx="75295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防空地下室室内应将下列导电部分做</a:t>
            </a:r>
            <a:r>
              <a:rPr b="1" sz="112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等电位连接</a:t>
            </a:r>
            <a:endParaRPr/>
          </a:p>
        </p:txBody>
      </p:sp>
      <p:sp>
        <p:nvSpPr>
          <p:cNvPr id="44" name="el-1789439836570-39"/>
          <p:cNvSpPr txBox="1"/>
          <p:nvPr/>
        </p:nvSpPr>
        <p:spPr>
          <a:xfrm>
            <a:off x="878681" y="2256420"/>
            <a:ext cx="2170673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保护接地干线</a:t>
            </a:r>
            <a:endParaRPr/>
          </a:p>
        </p:txBody>
      </p:sp>
      <p:sp>
        <p:nvSpPr>
          <p:cNvPr id="45" name="el-1789439836570-40"/>
          <p:cNvSpPr txBox="1"/>
          <p:nvPr/>
        </p:nvSpPr>
        <p:spPr>
          <a:xfrm>
            <a:off x="878681" y="2444948"/>
            <a:ext cx="2234252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连接保护接地（PE）干线</a:t>
            </a:r>
            <a:endParaRPr/>
          </a:p>
        </p:txBody>
      </p:sp>
      <p:sp>
        <p:nvSpPr>
          <p:cNvPr id="46" name="el-1789439836570-41"/>
          <p:cNvSpPr txBox="1"/>
          <p:nvPr/>
        </p:nvSpPr>
        <p:spPr>
          <a:xfrm>
            <a:off x="3698007" y="2256420"/>
            <a:ext cx="2207361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接地干线/总端子</a:t>
            </a:r>
            <a:endParaRPr/>
          </a:p>
        </p:txBody>
      </p:sp>
      <p:sp>
        <p:nvSpPr>
          <p:cNvPr id="47" name="el-1789439836570-42"/>
          <p:cNvSpPr txBox="1"/>
          <p:nvPr/>
        </p:nvSpPr>
        <p:spPr>
          <a:xfrm>
            <a:off x="3698007" y="2444948"/>
            <a:ext cx="2165784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电气装置人工接地极的干线或总接地端子</a:t>
            </a:r>
            <a:endParaRPr/>
          </a:p>
        </p:txBody>
      </p:sp>
      <p:sp>
        <p:nvSpPr>
          <p:cNvPr id="48" name="el-1789439836570-43"/>
          <p:cNvSpPr txBox="1"/>
          <p:nvPr/>
        </p:nvSpPr>
        <p:spPr>
          <a:xfrm>
            <a:off x="6517444" y="2256420"/>
            <a:ext cx="2170785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公用金属管道</a:t>
            </a:r>
            <a:endParaRPr/>
          </a:p>
        </p:txBody>
      </p:sp>
      <p:sp>
        <p:nvSpPr>
          <p:cNvPr id="49" name="el-1789439836570-44"/>
          <p:cNvSpPr txBox="1"/>
          <p:nvPr/>
        </p:nvSpPr>
        <p:spPr>
          <a:xfrm>
            <a:off x="6517444" y="2444948"/>
            <a:ext cx="2165784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通风管、给水管、排水管、电缆穿线管</a:t>
            </a:r>
            <a:endParaRPr/>
          </a:p>
        </p:txBody>
      </p:sp>
      <p:sp>
        <p:nvSpPr>
          <p:cNvPr id="50" name="el-1789439836570-45"/>
          <p:cNvSpPr txBox="1"/>
          <p:nvPr/>
        </p:nvSpPr>
        <p:spPr>
          <a:xfrm>
            <a:off x="878681" y="2970014"/>
            <a:ext cx="2170673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金属构件</a:t>
            </a:r>
            <a:endParaRPr/>
          </a:p>
        </p:txBody>
      </p:sp>
      <p:sp>
        <p:nvSpPr>
          <p:cNvPr id="51" name="el-1789439836571-46"/>
          <p:cNvSpPr txBox="1"/>
          <p:nvPr/>
        </p:nvSpPr>
        <p:spPr>
          <a:xfrm>
            <a:off x="878681" y="3158542"/>
            <a:ext cx="2165672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防护密闭门、密闭门、防爆波活门金属门框</a:t>
            </a:r>
            <a:endParaRPr/>
          </a:p>
        </p:txBody>
      </p:sp>
      <p:sp>
        <p:nvSpPr>
          <p:cNvPr id="52" name="el-1789439836571-47"/>
          <p:cNvSpPr txBox="1"/>
          <p:nvPr/>
        </p:nvSpPr>
        <p:spPr>
          <a:xfrm>
            <a:off x="3698007" y="2970014"/>
            <a:ext cx="2170785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设备金属外壳</a:t>
            </a:r>
            <a:endParaRPr/>
          </a:p>
        </p:txBody>
      </p:sp>
      <p:sp>
        <p:nvSpPr>
          <p:cNvPr id="53" name="el-1789439836571-48"/>
          <p:cNvSpPr txBox="1"/>
          <p:nvPr/>
        </p:nvSpPr>
        <p:spPr>
          <a:xfrm>
            <a:off x="3698007" y="3158542"/>
            <a:ext cx="2165784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室内电气设备金属外壳</a:t>
            </a:r>
            <a:endParaRPr/>
          </a:p>
        </p:txBody>
      </p:sp>
      <p:sp>
        <p:nvSpPr>
          <p:cNvPr id="54" name="el-1789439836571-49"/>
          <p:cNvSpPr txBox="1"/>
          <p:nvPr/>
        </p:nvSpPr>
        <p:spPr>
          <a:xfrm>
            <a:off x="6517444" y="2970014"/>
            <a:ext cx="2170785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电缆金属外护层</a:t>
            </a:r>
            <a:endParaRPr/>
          </a:p>
        </p:txBody>
      </p:sp>
      <p:sp>
        <p:nvSpPr>
          <p:cNvPr id="55" name="el-1789439836571-50"/>
          <p:cNvSpPr txBox="1"/>
          <p:nvPr/>
        </p:nvSpPr>
        <p:spPr>
          <a:xfrm>
            <a:off x="6517444" y="3158542"/>
            <a:ext cx="2165784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电缆金属外护层</a:t>
            </a:r>
            <a:endParaRPr/>
          </a:p>
        </p:txBody>
      </p:sp>
      <p:sp>
        <p:nvSpPr>
          <p:cNvPr id="56" name="el-1789439836557-17"/>
          <p:cNvSpPr txBox="1"/>
          <p:nvPr/>
        </p:nvSpPr>
        <p:spPr>
          <a:xfrm>
            <a:off x="828675" y="3747901"/>
            <a:ext cx="3606879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设计要求：以上导电部分做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等电位连接</a:t>
            </a:r>
            <a:r>
              <a:rPr sz="95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，确保设备及人身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安全可靠</a:t>
            </a:r>
            <a:endParaRPr/>
          </a:p>
        </p:txBody>
      </p:sp>
      <p:sp>
        <p:nvSpPr>
          <p:cNvPr id="57" name="el-1789439836554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8" name="el-1789439836553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第六章 接地系统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9" name="el-1789439836554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9439836554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79</a:t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680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6809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6810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6811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6812-13"/>
          <p:cNvSpPr/>
          <p:nvPr/>
        </p:nvSpPr>
        <p:spPr>
          <a:xfrm>
            <a:off x="400050" y="1130275"/>
            <a:ext cx="8343900" cy="6671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4"/>
                </a:lnTo>
                <a:lnTo>
                  <a:pt x="99725" y="86"/>
                </a:lnTo>
                <a:lnTo>
                  <a:pt x="99757" y="186"/>
                </a:lnTo>
                <a:lnTo>
                  <a:pt x="99789" y="329"/>
                </a:lnTo>
                <a:lnTo>
                  <a:pt x="99818" y="500"/>
                </a:lnTo>
                <a:lnTo>
                  <a:pt x="99848" y="729"/>
                </a:lnTo>
                <a:lnTo>
                  <a:pt x="99874" y="971"/>
                </a:lnTo>
                <a:lnTo>
                  <a:pt x="99900" y="1257"/>
                </a:lnTo>
                <a:lnTo>
                  <a:pt x="99922" y="1571"/>
                </a:lnTo>
                <a:lnTo>
                  <a:pt x="99942" y="1900"/>
                </a:lnTo>
                <a:lnTo>
                  <a:pt x="99960" y="2271"/>
                </a:lnTo>
                <a:lnTo>
                  <a:pt x="99974" y="2643"/>
                </a:lnTo>
                <a:lnTo>
                  <a:pt x="99985" y="3043"/>
                </a:lnTo>
                <a:lnTo>
                  <a:pt x="99993" y="3443"/>
                </a:lnTo>
                <a:lnTo>
                  <a:pt x="99999" y="3871"/>
                </a:lnTo>
                <a:lnTo>
                  <a:pt x="100000" y="4286"/>
                </a:lnTo>
                <a:lnTo>
                  <a:pt x="100000" y="95714"/>
                </a:lnTo>
                <a:lnTo>
                  <a:pt x="99999" y="96129"/>
                </a:lnTo>
                <a:lnTo>
                  <a:pt x="99993" y="96557"/>
                </a:lnTo>
                <a:lnTo>
                  <a:pt x="99985" y="96957"/>
                </a:lnTo>
                <a:lnTo>
                  <a:pt x="99974" y="97357"/>
                </a:lnTo>
                <a:lnTo>
                  <a:pt x="99960" y="97729"/>
                </a:lnTo>
                <a:lnTo>
                  <a:pt x="99942" y="98100"/>
                </a:lnTo>
                <a:lnTo>
                  <a:pt x="99922" y="98429"/>
                </a:lnTo>
                <a:lnTo>
                  <a:pt x="99900" y="98743"/>
                </a:lnTo>
                <a:lnTo>
                  <a:pt x="99874" y="99029"/>
                </a:lnTo>
                <a:lnTo>
                  <a:pt x="99848" y="99271"/>
                </a:lnTo>
                <a:lnTo>
                  <a:pt x="99818" y="99500"/>
                </a:lnTo>
                <a:lnTo>
                  <a:pt x="99789" y="99671"/>
                </a:lnTo>
                <a:lnTo>
                  <a:pt x="99757" y="99814"/>
                </a:lnTo>
                <a:lnTo>
                  <a:pt x="99725" y="99914"/>
                </a:lnTo>
                <a:lnTo>
                  <a:pt x="99691" y="9998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6"/>
                </a:lnTo>
                <a:lnTo>
                  <a:pt x="275" y="99914"/>
                </a:lnTo>
                <a:lnTo>
                  <a:pt x="243" y="99814"/>
                </a:lnTo>
                <a:lnTo>
                  <a:pt x="211" y="99671"/>
                </a:lnTo>
                <a:lnTo>
                  <a:pt x="182" y="99500"/>
                </a:lnTo>
                <a:lnTo>
                  <a:pt x="152" y="99271"/>
                </a:lnTo>
                <a:lnTo>
                  <a:pt x="126" y="99029"/>
                </a:lnTo>
                <a:lnTo>
                  <a:pt x="100" y="98743"/>
                </a:lnTo>
                <a:lnTo>
                  <a:pt x="78" y="98429"/>
                </a:lnTo>
                <a:lnTo>
                  <a:pt x="58" y="98100"/>
                </a:lnTo>
                <a:lnTo>
                  <a:pt x="40" y="97729"/>
                </a:lnTo>
                <a:lnTo>
                  <a:pt x="26" y="97357"/>
                </a:lnTo>
                <a:lnTo>
                  <a:pt x="15" y="96957"/>
                </a:lnTo>
                <a:lnTo>
                  <a:pt x="7" y="96557"/>
                </a:lnTo>
                <a:lnTo>
                  <a:pt x="1" y="96129"/>
                </a:lnTo>
                <a:lnTo>
                  <a:pt x="0" y="95714"/>
                </a:lnTo>
                <a:lnTo>
                  <a:pt x="0" y="4286"/>
                </a:lnTo>
                <a:lnTo>
                  <a:pt x="1" y="3871"/>
                </a:lnTo>
                <a:lnTo>
                  <a:pt x="7" y="3443"/>
                </a:lnTo>
                <a:lnTo>
                  <a:pt x="15" y="3043"/>
                </a:lnTo>
                <a:lnTo>
                  <a:pt x="26" y="2643"/>
                </a:lnTo>
                <a:lnTo>
                  <a:pt x="40" y="2271"/>
                </a:lnTo>
                <a:lnTo>
                  <a:pt x="58" y="1900"/>
                </a:lnTo>
                <a:lnTo>
                  <a:pt x="78" y="1571"/>
                </a:lnTo>
                <a:lnTo>
                  <a:pt x="100" y="1257"/>
                </a:lnTo>
                <a:lnTo>
                  <a:pt x="126" y="971"/>
                </a:lnTo>
                <a:lnTo>
                  <a:pt x="152" y="729"/>
                </a:lnTo>
                <a:lnTo>
                  <a:pt x="182" y="500"/>
                </a:lnTo>
                <a:lnTo>
                  <a:pt x="211" y="329"/>
                </a:lnTo>
                <a:lnTo>
                  <a:pt x="243" y="186"/>
                </a:lnTo>
                <a:lnTo>
                  <a:pt x="275" y="86"/>
                </a:lnTo>
                <a:lnTo>
                  <a:pt x="309" y="1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6813-15"/>
          <p:cNvSpPr/>
          <p:nvPr/>
        </p:nvSpPr>
        <p:spPr>
          <a:xfrm>
            <a:off x="400050" y="1130275"/>
            <a:ext cx="42863" cy="6671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1"/>
                </a:lnTo>
                <a:lnTo>
                  <a:pt x="53661" y="82"/>
                </a:lnTo>
                <a:lnTo>
                  <a:pt x="47314" y="184"/>
                </a:lnTo>
                <a:lnTo>
                  <a:pt x="41154" y="326"/>
                </a:lnTo>
                <a:lnTo>
                  <a:pt x="35240" y="506"/>
                </a:lnTo>
                <a:lnTo>
                  <a:pt x="29629" y="722"/>
                </a:lnTo>
                <a:lnTo>
                  <a:pt x="24374" y="972"/>
                </a:lnTo>
                <a:lnTo>
                  <a:pt x="19526" y="1254"/>
                </a:lnTo>
                <a:lnTo>
                  <a:pt x="15133" y="1566"/>
                </a:lnTo>
                <a:lnTo>
                  <a:pt x="11235" y="1904"/>
                </a:lnTo>
                <a:lnTo>
                  <a:pt x="7872" y="2264"/>
                </a:lnTo>
                <a:lnTo>
                  <a:pt x="5075" y="2644"/>
                </a:lnTo>
                <a:lnTo>
                  <a:pt x="2871" y="3040"/>
                </a:lnTo>
                <a:lnTo>
                  <a:pt x="1281" y="3447"/>
                </a:lnTo>
                <a:lnTo>
                  <a:pt x="321" y="3863"/>
                </a:lnTo>
                <a:lnTo>
                  <a:pt x="0" y="4283"/>
                </a:lnTo>
                <a:lnTo>
                  <a:pt x="0" y="95717"/>
                </a:lnTo>
                <a:lnTo>
                  <a:pt x="321" y="96137"/>
                </a:lnTo>
                <a:lnTo>
                  <a:pt x="1281" y="96553"/>
                </a:lnTo>
                <a:lnTo>
                  <a:pt x="2871" y="96960"/>
                </a:lnTo>
                <a:lnTo>
                  <a:pt x="5075" y="97356"/>
                </a:lnTo>
                <a:lnTo>
                  <a:pt x="7872" y="97736"/>
                </a:lnTo>
                <a:lnTo>
                  <a:pt x="11235" y="98096"/>
                </a:lnTo>
                <a:lnTo>
                  <a:pt x="15133" y="98434"/>
                </a:lnTo>
                <a:lnTo>
                  <a:pt x="19526" y="98746"/>
                </a:lnTo>
                <a:lnTo>
                  <a:pt x="24374" y="99028"/>
                </a:lnTo>
                <a:lnTo>
                  <a:pt x="29629" y="99278"/>
                </a:lnTo>
                <a:lnTo>
                  <a:pt x="35240" y="99494"/>
                </a:lnTo>
                <a:lnTo>
                  <a:pt x="41154" y="99674"/>
                </a:lnTo>
                <a:lnTo>
                  <a:pt x="47314" y="99816"/>
                </a:lnTo>
                <a:lnTo>
                  <a:pt x="53661" y="99918"/>
                </a:lnTo>
                <a:lnTo>
                  <a:pt x="60132" y="99979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717"/>
                </a:lnTo>
                <a:lnTo>
                  <a:pt x="100000" y="4283"/>
                </a:lnTo>
                <a:lnTo>
                  <a:pt x="100000" y="4283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6815-20"/>
          <p:cNvSpPr/>
          <p:nvPr/>
        </p:nvSpPr>
        <p:spPr>
          <a:xfrm>
            <a:off x="642938" y="1292349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6890-48"/>
          <p:cNvSpPr/>
          <p:nvPr/>
        </p:nvSpPr>
        <p:spPr>
          <a:xfrm>
            <a:off x="721686" y="1391524"/>
            <a:ext cx="185403" cy="1445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316" y="53133"/>
                </a:moveTo>
                <a:lnTo>
                  <a:pt x="95316" y="53133"/>
                </a:lnTo>
                <a:cubicBezTo>
                  <a:pt x="100053" y="46689"/>
                  <a:pt x="102421" y="39333"/>
                  <a:pt x="102421" y="31067"/>
                </a:cubicBezTo>
                <a:lnTo>
                  <a:pt x="102421" y="31067"/>
                </a:lnTo>
                <a:lnTo>
                  <a:pt x="102421" y="31067"/>
                </a:lnTo>
                <a:cubicBezTo>
                  <a:pt x="102421" y="22889"/>
                  <a:pt x="100053" y="15578"/>
                  <a:pt x="95316" y="9133"/>
                </a:cubicBezTo>
                <a:lnTo>
                  <a:pt x="95316" y="9133"/>
                </a:lnTo>
                <a:cubicBezTo>
                  <a:pt x="90895" y="3844"/>
                  <a:pt x="85754" y="822"/>
                  <a:pt x="79895" y="67"/>
                </a:cubicBezTo>
                <a:lnTo>
                  <a:pt x="79895" y="67"/>
                </a:lnTo>
                <a:cubicBezTo>
                  <a:pt x="74140" y="-467"/>
                  <a:pt x="68772" y="1467"/>
                  <a:pt x="63789" y="5867"/>
                </a:cubicBezTo>
                <a:lnTo>
                  <a:pt x="63789" y="5867"/>
                </a:lnTo>
                <a:lnTo>
                  <a:pt x="63421" y="6133"/>
                </a:lnTo>
                <a:cubicBezTo>
                  <a:pt x="62193" y="7244"/>
                  <a:pt x="61456" y="8733"/>
                  <a:pt x="61211" y="10600"/>
                </a:cubicBezTo>
                <a:lnTo>
                  <a:pt x="61211" y="10600"/>
                </a:lnTo>
                <a:cubicBezTo>
                  <a:pt x="61000" y="12333"/>
                  <a:pt x="61351" y="14067"/>
                  <a:pt x="62263" y="15800"/>
                </a:cubicBezTo>
                <a:lnTo>
                  <a:pt x="62263" y="15800"/>
                </a:lnTo>
                <a:cubicBezTo>
                  <a:pt x="63140" y="17222"/>
                  <a:pt x="64263" y="18067"/>
                  <a:pt x="65632" y="18333"/>
                </a:cubicBezTo>
                <a:lnTo>
                  <a:pt x="65632" y="18333"/>
                </a:lnTo>
                <a:cubicBezTo>
                  <a:pt x="67105" y="18778"/>
                  <a:pt x="68474" y="18422"/>
                  <a:pt x="69737" y="17267"/>
                </a:cubicBezTo>
                <a:lnTo>
                  <a:pt x="69737" y="17267"/>
                </a:lnTo>
                <a:lnTo>
                  <a:pt x="70053" y="17067"/>
                </a:lnTo>
                <a:cubicBezTo>
                  <a:pt x="72895" y="14622"/>
                  <a:pt x="75895" y="13556"/>
                  <a:pt x="79053" y="13867"/>
                </a:cubicBezTo>
                <a:lnTo>
                  <a:pt x="79053" y="13867"/>
                </a:lnTo>
                <a:cubicBezTo>
                  <a:pt x="82316" y="14133"/>
                  <a:pt x="85193" y="15778"/>
                  <a:pt x="87684" y="18800"/>
                </a:cubicBezTo>
                <a:lnTo>
                  <a:pt x="87684" y="18800"/>
                </a:lnTo>
                <a:cubicBezTo>
                  <a:pt x="90281" y="22356"/>
                  <a:pt x="91579" y="26444"/>
                  <a:pt x="91579" y="31067"/>
                </a:cubicBezTo>
                <a:lnTo>
                  <a:pt x="91579" y="31067"/>
                </a:lnTo>
                <a:cubicBezTo>
                  <a:pt x="91579" y="35778"/>
                  <a:pt x="90281" y="39844"/>
                  <a:pt x="87684" y="43267"/>
                </a:cubicBezTo>
                <a:lnTo>
                  <a:pt x="87684" y="43267"/>
                </a:lnTo>
                <a:lnTo>
                  <a:pt x="68526" y="67533"/>
                </a:lnTo>
                <a:cubicBezTo>
                  <a:pt x="65684" y="70867"/>
                  <a:pt x="62456" y="72533"/>
                  <a:pt x="58842" y="72533"/>
                </a:cubicBezTo>
                <a:lnTo>
                  <a:pt x="58842" y="72533"/>
                </a:lnTo>
                <a:cubicBezTo>
                  <a:pt x="55228" y="72533"/>
                  <a:pt x="52018" y="70867"/>
                  <a:pt x="49211" y="67533"/>
                </a:cubicBezTo>
                <a:lnTo>
                  <a:pt x="49211" y="67533"/>
                </a:lnTo>
                <a:cubicBezTo>
                  <a:pt x="46825" y="64378"/>
                  <a:pt x="45509" y="60733"/>
                  <a:pt x="45263" y="56600"/>
                </a:cubicBezTo>
                <a:lnTo>
                  <a:pt x="45263" y="56600"/>
                </a:lnTo>
                <a:cubicBezTo>
                  <a:pt x="45053" y="52600"/>
                  <a:pt x="45912" y="48800"/>
                  <a:pt x="47842" y="45200"/>
                </a:cubicBezTo>
                <a:lnTo>
                  <a:pt x="47842" y="45200"/>
                </a:lnTo>
                <a:lnTo>
                  <a:pt x="48000" y="44800"/>
                </a:lnTo>
                <a:cubicBezTo>
                  <a:pt x="48807" y="43200"/>
                  <a:pt x="49088" y="41556"/>
                  <a:pt x="48842" y="39867"/>
                </a:cubicBezTo>
                <a:lnTo>
                  <a:pt x="48842" y="39867"/>
                </a:lnTo>
                <a:cubicBezTo>
                  <a:pt x="48632" y="38000"/>
                  <a:pt x="47895" y="36489"/>
                  <a:pt x="46632" y="35333"/>
                </a:cubicBezTo>
                <a:lnTo>
                  <a:pt x="46632" y="35333"/>
                </a:lnTo>
                <a:cubicBezTo>
                  <a:pt x="45404" y="34178"/>
                  <a:pt x="44105" y="33756"/>
                  <a:pt x="42737" y="34067"/>
                </a:cubicBezTo>
                <a:lnTo>
                  <a:pt x="42737" y="34067"/>
                </a:lnTo>
                <a:cubicBezTo>
                  <a:pt x="41263" y="34333"/>
                  <a:pt x="40070" y="35267"/>
                  <a:pt x="39158" y="36867"/>
                </a:cubicBezTo>
                <a:lnTo>
                  <a:pt x="39158" y="36867"/>
                </a:lnTo>
                <a:lnTo>
                  <a:pt x="39000" y="37267"/>
                </a:lnTo>
                <a:cubicBezTo>
                  <a:pt x="35491" y="43578"/>
                  <a:pt x="33965" y="50444"/>
                  <a:pt x="34421" y="57867"/>
                </a:cubicBezTo>
                <a:lnTo>
                  <a:pt x="34421" y="57867"/>
                </a:lnTo>
                <a:cubicBezTo>
                  <a:pt x="34877" y="65200"/>
                  <a:pt x="37263" y="71644"/>
                  <a:pt x="41579" y="77200"/>
                </a:cubicBezTo>
                <a:lnTo>
                  <a:pt x="41579" y="77200"/>
                </a:lnTo>
                <a:cubicBezTo>
                  <a:pt x="46667" y="83244"/>
                  <a:pt x="52421" y="86267"/>
                  <a:pt x="58842" y="86267"/>
                </a:cubicBezTo>
                <a:lnTo>
                  <a:pt x="58842" y="86267"/>
                </a:lnTo>
                <a:cubicBezTo>
                  <a:pt x="65404" y="86267"/>
                  <a:pt x="71228" y="83244"/>
                  <a:pt x="76316" y="77200"/>
                </a:cubicBezTo>
                <a:lnTo>
                  <a:pt x="76316" y="77200"/>
                </a:lnTo>
                <a:lnTo>
                  <a:pt x="95316" y="53133"/>
                </a:lnTo>
                <a:moveTo>
                  <a:pt x="7105" y="48000"/>
                </a:moveTo>
                <a:lnTo>
                  <a:pt x="7105" y="48000"/>
                </a:lnTo>
                <a:cubicBezTo>
                  <a:pt x="2368" y="54444"/>
                  <a:pt x="0" y="61822"/>
                  <a:pt x="0" y="70133"/>
                </a:cubicBezTo>
                <a:lnTo>
                  <a:pt x="0" y="70133"/>
                </a:lnTo>
                <a:lnTo>
                  <a:pt x="0" y="70133"/>
                </a:lnTo>
                <a:cubicBezTo>
                  <a:pt x="0" y="78311"/>
                  <a:pt x="2368" y="85622"/>
                  <a:pt x="7105" y="92067"/>
                </a:cubicBezTo>
                <a:lnTo>
                  <a:pt x="7105" y="92067"/>
                </a:lnTo>
                <a:cubicBezTo>
                  <a:pt x="11526" y="97356"/>
                  <a:pt x="16684" y="100356"/>
                  <a:pt x="22579" y="101067"/>
                </a:cubicBezTo>
                <a:lnTo>
                  <a:pt x="22579" y="101067"/>
                </a:lnTo>
                <a:cubicBezTo>
                  <a:pt x="28333" y="101644"/>
                  <a:pt x="33754" y="99711"/>
                  <a:pt x="38842" y="95267"/>
                </a:cubicBezTo>
                <a:lnTo>
                  <a:pt x="38842" y="95267"/>
                </a:lnTo>
                <a:lnTo>
                  <a:pt x="39000" y="95067"/>
                </a:lnTo>
                <a:cubicBezTo>
                  <a:pt x="40263" y="93911"/>
                  <a:pt x="41000" y="92400"/>
                  <a:pt x="41211" y="90533"/>
                </a:cubicBezTo>
                <a:lnTo>
                  <a:pt x="41211" y="90533"/>
                </a:lnTo>
                <a:cubicBezTo>
                  <a:pt x="41456" y="88844"/>
                  <a:pt x="41175" y="87133"/>
                  <a:pt x="40368" y="85400"/>
                </a:cubicBezTo>
                <a:lnTo>
                  <a:pt x="40368" y="85400"/>
                </a:lnTo>
                <a:cubicBezTo>
                  <a:pt x="39351" y="83978"/>
                  <a:pt x="38158" y="83111"/>
                  <a:pt x="36789" y="82800"/>
                </a:cubicBezTo>
                <a:lnTo>
                  <a:pt x="36789" y="82800"/>
                </a:lnTo>
                <a:cubicBezTo>
                  <a:pt x="35316" y="82400"/>
                  <a:pt x="33965" y="82756"/>
                  <a:pt x="32737" y="83867"/>
                </a:cubicBezTo>
                <a:lnTo>
                  <a:pt x="32737" y="83867"/>
                </a:lnTo>
                <a:lnTo>
                  <a:pt x="32421" y="84133"/>
                </a:lnTo>
                <a:cubicBezTo>
                  <a:pt x="29579" y="86533"/>
                  <a:pt x="26579" y="87600"/>
                  <a:pt x="23421" y="87333"/>
                </a:cubicBezTo>
                <a:lnTo>
                  <a:pt x="23421" y="87333"/>
                </a:lnTo>
                <a:cubicBezTo>
                  <a:pt x="20123" y="87022"/>
                  <a:pt x="17228" y="85378"/>
                  <a:pt x="14737" y="82400"/>
                </a:cubicBezTo>
                <a:lnTo>
                  <a:pt x="14737" y="82400"/>
                </a:lnTo>
                <a:cubicBezTo>
                  <a:pt x="12140" y="78800"/>
                  <a:pt x="10842" y="74711"/>
                  <a:pt x="10842" y="70133"/>
                </a:cubicBezTo>
                <a:lnTo>
                  <a:pt x="10842" y="70133"/>
                </a:lnTo>
                <a:cubicBezTo>
                  <a:pt x="10842" y="65422"/>
                  <a:pt x="12211" y="61333"/>
                  <a:pt x="14947" y="57867"/>
                </a:cubicBezTo>
                <a:lnTo>
                  <a:pt x="14947" y="57867"/>
                </a:lnTo>
                <a:lnTo>
                  <a:pt x="33947" y="33600"/>
                </a:lnTo>
                <a:cubicBezTo>
                  <a:pt x="36754" y="30311"/>
                  <a:pt x="39965" y="28667"/>
                  <a:pt x="43579" y="28667"/>
                </a:cubicBezTo>
                <a:lnTo>
                  <a:pt x="43579" y="28667"/>
                </a:lnTo>
                <a:cubicBezTo>
                  <a:pt x="47193" y="28667"/>
                  <a:pt x="50421" y="30311"/>
                  <a:pt x="53263" y="33600"/>
                </a:cubicBezTo>
                <a:lnTo>
                  <a:pt x="53263" y="33600"/>
                </a:lnTo>
                <a:cubicBezTo>
                  <a:pt x="55649" y="36756"/>
                  <a:pt x="56947" y="40422"/>
                  <a:pt x="57158" y="44600"/>
                </a:cubicBezTo>
                <a:lnTo>
                  <a:pt x="57158" y="44600"/>
                </a:lnTo>
                <a:cubicBezTo>
                  <a:pt x="57368" y="48600"/>
                  <a:pt x="56526" y="52378"/>
                  <a:pt x="54632" y="55933"/>
                </a:cubicBezTo>
                <a:lnTo>
                  <a:pt x="54632" y="55933"/>
                </a:lnTo>
                <a:lnTo>
                  <a:pt x="54421" y="56400"/>
                </a:lnTo>
                <a:cubicBezTo>
                  <a:pt x="53649" y="57956"/>
                  <a:pt x="53368" y="59667"/>
                  <a:pt x="53579" y="61533"/>
                </a:cubicBezTo>
                <a:lnTo>
                  <a:pt x="53579" y="61533"/>
                </a:lnTo>
                <a:cubicBezTo>
                  <a:pt x="53825" y="63267"/>
                  <a:pt x="54561" y="64711"/>
                  <a:pt x="55789" y="65867"/>
                </a:cubicBezTo>
                <a:lnTo>
                  <a:pt x="55789" y="65867"/>
                </a:lnTo>
                <a:cubicBezTo>
                  <a:pt x="57053" y="66978"/>
                  <a:pt x="58351" y="67400"/>
                  <a:pt x="59684" y="67133"/>
                </a:cubicBezTo>
                <a:lnTo>
                  <a:pt x="59684" y="67133"/>
                </a:lnTo>
                <a:cubicBezTo>
                  <a:pt x="61158" y="66822"/>
                  <a:pt x="62351" y="65889"/>
                  <a:pt x="63263" y="64333"/>
                </a:cubicBezTo>
                <a:lnTo>
                  <a:pt x="63263" y="64333"/>
                </a:lnTo>
                <a:lnTo>
                  <a:pt x="63421" y="63933"/>
                </a:lnTo>
                <a:cubicBezTo>
                  <a:pt x="66930" y="57622"/>
                  <a:pt x="68456" y="50733"/>
                  <a:pt x="68000" y="43267"/>
                </a:cubicBezTo>
                <a:lnTo>
                  <a:pt x="68000" y="43267"/>
                </a:lnTo>
                <a:cubicBezTo>
                  <a:pt x="67544" y="35978"/>
                  <a:pt x="65175" y="29533"/>
                  <a:pt x="60895" y="23933"/>
                </a:cubicBezTo>
                <a:lnTo>
                  <a:pt x="60895" y="23933"/>
                </a:lnTo>
                <a:cubicBezTo>
                  <a:pt x="55807" y="17933"/>
                  <a:pt x="50035" y="14933"/>
                  <a:pt x="43579" y="14933"/>
                </a:cubicBezTo>
                <a:lnTo>
                  <a:pt x="43579" y="14933"/>
                </a:lnTo>
                <a:cubicBezTo>
                  <a:pt x="37018" y="14933"/>
                  <a:pt x="31263" y="17933"/>
                  <a:pt x="26316" y="23933"/>
                </a:cubicBezTo>
                <a:lnTo>
                  <a:pt x="26316" y="23933"/>
                </a:lnTo>
                <a:lnTo>
                  <a:pt x="7105" y="48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6814-18"/>
          <p:cNvSpPr/>
          <p:nvPr/>
        </p:nvSpPr>
        <p:spPr>
          <a:xfrm>
            <a:off x="400050" y="1983172"/>
            <a:ext cx="4071938" cy="1633575"/>
          </a:xfrm>
          <a:prstGeom prst="roundRect">
            <a:avLst>
              <a:gd name="adj" fmla="val 233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1" name="el-1789439836817-23"/>
          <p:cNvCxnSpPr/>
          <p:nvPr/>
        </p:nvCxnSpPr>
        <p:spPr>
          <a:xfrm>
            <a:off x="592931" y="2526097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6824-37"/>
          <p:cNvSpPr/>
          <p:nvPr/>
        </p:nvSpPr>
        <p:spPr>
          <a:xfrm>
            <a:off x="592931" y="2147478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6899-53"/>
          <p:cNvSpPr/>
          <p:nvPr/>
        </p:nvSpPr>
        <p:spPr>
          <a:xfrm>
            <a:off x="675518" y="2226436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6822-33"/>
          <p:cNvSpPr/>
          <p:nvPr/>
        </p:nvSpPr>
        <p:spPr>
          <a:xfrm>
            <a:off x="3750469" y="2208200"/>
            <a:ext cx="528638" cy="164306"/>
          </a:xfrm>
          <a:prstGeom prst="roundRect">
            <a:avLst>
              <a:gd name="adj" fmla="val 11594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9439836817-24"/>
          <p:cNvCxnSpPr/>
          <p:nvPr/>
        </p:nvCxnSpPr>
        <p:spPr>
          <a:xfrm>
            <a:off x="592931" y="3149612"/>
            <a:ext cx="3686175" cy="914"/>
          </a:xfrm>
          <a:prstGeom prst="line">
            <a:avLst/>
          </a:prstGeom>
          <a:ln w="7144" cap="flat">
            <a:solidFill>
              <a:srgbClr val="E8EDF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439836898-49"/>
          <p:cNvSpPr/>
          <p:nvPr/>
        </p:nvSpPr>
        <p:spPr>
          <a:xfrm>
            <a:off x="617934" y="271897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6898-50"/>
          <p:cNvSpPr/>
          <p:nvPr/>
        </p:nvSpPr>
        <p:spPr>
          <a:xfrm>
            <a:off x="617934" y="323890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6815-19"/>
          <p:cNvSpPr/>
          <p:nvPr/>
        </p:nvSpPr>
        <p:spPr>
          <a:xfrm>
            <a:off x="4672013" y="1983172"/>
            <a:ext cx="4071938" cy="1633575"/>
          </a:xfrm>
          <a:prstGeom prst="roundRect">
            <a:avLst>
              <a:gd name="adj" fmla="val 233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9" name="el-1789439836818-25"/>
          <p:cNvCxnSpPr/>
          <p:nvPr/>
        </p:nvCxnSpPr>
        <p:spPr>
          <a:xfrm>
            <a:off x="4864894" y="2526097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9439836825-38"/>
          <p:cNvSpPr/>
          <p:nvPr/>
        </p:nvSpPr>
        <p:spPr>
          <a:xfrm>
            <a:off x="4864894" y="2147478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6901-54"/>
          <p:cNvSpPr/>
          <p:nvPr/>
        </p:nvSpPr>
        <p:spPr>
          <a:xfrm>
            <a:off x="4927392" y="2226059"/>
            <a:ext cx="16075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765" y="48214"/>
                </a:moveTo>
                <a:lnTo>
                  <a:pt x="34765" y="48214"/>
                </a:lnTo>
                <a:cubicBezTo>
                  <a:pt x="38373" y="48214"/>
                  <a:pt x="41667" y="47143"/>
                  <a:pt x="44647" y="45000"/>
                </a:cubicBezTo>
                <a:lnTo>
                  <a:pt x="44647" y="45000"/>
                </a:lnTo>
                <a:lnTo>
                  <a:pt x="44647" y="45000"/>
                </a:lnTo>
                <a:cubicBezTo>
                  <a:pt x="47667" y="42857"/>
                  <a:pt x="50098" y="39905"/>
                  <a:pt x="51941" y="36143"/>
                </a:cubicBezTo>
                <a:lnTo>
                  <a:pt x="51941" y="36143"/>
                </a:lnTo>
                <a:cubicBezTo>
                  <a:pt x="53706" y="32381"/>
                  <a:pt x="54588" y="28381"/>
                  <a:pt x="54588" y="24143"/>
                </a:cubicBezTo>
                <a:lnTo>
                  <a:pt x="54588" y="24143"/>
                </a:lnTo>
                <a:cubicBezTo>
                  <a:pt x="54588" y="19857"/>
                  <a:pt x="53706" y="15833"/>
                  <a:pt x="51941" y="12071"/>
                </a:cubicBezTo>
                <a:lnTo>
                  <a:pt x="51941" y="12071"/>
                </a:lnTo>
                <a:cubicBezTo>
                  <a:pt x="50098" y="8310"/>
                  <a:pt x="47667" y="5357"/>
                  <a:pt x="44647" y="3214"/>
                </a:cubicBezTo>
                <a:lnTo>
                  <a:pt x="44647" y="3214"/>
                </a:lnTo>
                <a:cubicBezTo>
                  <a:pt x="41667" y="1071"/>
                  <a:pt x="38373" y="0"/>
                  <a:pt x="34765" y="0"/>
                </a:cubicBezTo>
                <a:lnTo>
                  <a:pt x="34765" y="0"/>
                </a:lnTo>
                <a:cubicBezTo>
                  <a:pt x="31118" y="0"/>
                  <a:pt x="27804" y="1071"/>
                  <a:pt x="24824" y="3214"/>
                </a:cubicBezTo>
                <a:lnTo>
                  <a:pt x="24824" y="3214"/>
                </a:lnTo>
                <a:cubicBezTo>
                  <a:pt x="21804" y="5357"/>
                  <a:pt x="19373" y="8310"/>
                  <a:pt x="17529" y="12071"/>
                </a:cubicBezTo>
                <a:lnTo>
                  <a:pt x="17529" y="12071"/>
                </a:lnTo>
                <a:cubicBezTo>
                  <a:pt x="15765" y="15833"/>
                  <a:pt x="14882" y="19857"/>
                  <a:pt x="14882" y="24143"/>
                </a:cubicBezTo>
                <a:lnTo>
                  <a:pt x="14882" y="24143"/>
                </a:lnTo>
                <a:cubicBezTo>
                  <a:pt x="14882" y="28381"/>
                  <a:pt x="15765" y="32381"/>
                  <a:pt x="17529" y="36143"/>
                </a:cubicBezTo>
                <a:lnTo>
                  <a:pt x="17529" y="36143"/>
                </a:lnTo>
                <a:cubicBezTo>
                  <a:pt x="19373" y="39905"/>
                  <a:pt x="21804" y="42857"/>
                  <a:pt x="24824" y="45000"/>
                </a:cubicBezTo>
                <a:lnTo>
                  <a:pt x="24824" y="45000"/>
                </a:lnTo>
                <a:cubicBezTo>
                  <a:pt x="27804" y="47143"/>
                  <a:pt x="31118" y="48214"/>
                  <a:pt x="34765" y="48214"/>
                </a:cubicBezTo>
                <a:lnTo>
                  <a:pt x="34765" y="48214"/>
                </a:lnTo>
                <a:moveTo>
                  <a:pt x="27588" y="57286"/>
                </a:moveTo>
                <a:lnTo>
                  <a:pt x="27588" y="57286"/>
                </a:lnTo>
                <a:cubicBezTo>
                  <a:pt x="19863" y="57524"/>
                  <a:pt x="13353" y="60786"/>
                  <a:pt x="8059" y="67071"/>
                </a:cubicBezTo>
                <a:lnTo>
                  <a:pt x="8059" y="67071"/>
                </a:lnTo>
                <a:lnTo>
                  <a:pt x="8059" y="67071"/>
                </a:lnTo>
                <a:cubicBezTo>
                  <a:pt x="2882" y="73452"/>
                  <a:pt x="196" y="81357"/>
                  <a:pt x="0" y="90786"/>
                </a:cubicBezTo>
                <a:lnTo>
                  <a:pt x="0" y="90786"/>
                </a:lnTo>
                <a:cubicBezTo>
                  <a:pt x="0" y="92405"/>
                  <a:pt x="471" y="93714"/>
                  <a:pt x="1412" y="94714"/>
                </a:cubicBezTo>
                <a:lnTo>
                  <a:pt x="1412" y="94714"/>
                </a:lnTo>
                <a:cubicBezTo>
                  <a:pt x="2235" y="95857"/>
                  <a:pt x="3314" y="96429"/>
                  <a:pt x="4647" y="96429"/>
                </a:cubicBezTo>
                <a:lnTo>
                  <a:pt x="4647" y="96429"/>
                </a:lnTo>
                <a:lnTo>
                  <a:pt x="64824" y="96429"/>
                </a:lnTo>
                <a:cubicBezTo>
                  <a:pt x="65137" y="96429"/>
                  <a:pt x="65451" y="96429"/>
                  <a:pt x="65765" y="96429"/>
                </a:cubicBezTo>
                <a:lnTo>
                  <a:pt x="65765" y="96429"/>
                </a:lnTo>
                <a:cubicBezTo>
                  <a:pt x="59882" y="90905"/>
                  <a:pt x="55804" y="84690"/>
                  <a:pt x="53529" y="77786"/>
                </a:cubicBezTo>
                <a:lnTo>
                  <a:pt x="53529" y="77786"/>
                </a:lnTo>
                <a:cubicBezTo>
                  <a:pt x="51137" y="70738"/>
                  <a:pt x="49843" y="64333"/>
                  <a:pt x="49647" y="58571"/>
                </a:cubicBezTo>
                <a:lnTo>
                  <a:pt x="49647" y="58571"/>
                </a:lnTo>
                <a:cubicBezTo>
                  <a:pt x="47137" y="57714"/>
                  <a:pt x="44549" y="57286"/>
                  <a:pt x="41882" y="57286"/>
                </a:cubicBezTo>
                <a:lnTo>
                  <a:pt x="41882" y="57286"/>
                </a:lnTo>
                <a:lnTo>
                  <a:pt x="27588" y="57286"/>
                </a:lnTo>
                <a:moveTo>
                  <a:pt x="75529" y="42571"/>
                </a:moveTo>
                <a:lnTo>
                  <a:pt x="75529" y="42571"/>
                </a:lnTo>
                <a:lnTo>
                  <a:pt x="56941" y="51571"/>
                </a:lnTo>
                <a:cubicBezTo>
                  <a:pt x="55490" y="52333"/>
                  <a:pt x="54706" y="53714"/>
                  <a:pt x="54588" y="55714"/>
                </a:cubicBezTo>
                <a:lnTo>
                  <a:pt x="54588" y="55714"/>
                </a:lnTo>
                <a:cubicBezTo>
                  <a:pt x="54471" y="59857"/>
                  <a:pt x="55039" y="64524"/>
                  <a:pt x="56294" y="69714"/>
                </a:cubicBezTo>
                <a:lnTo>
                  <a:pt x="56294" y="69714"/>
                </a:lnTo>
                <a:cubicBezTo>
                  <a:pt x="57431" y="74857"/>
                  <a:pt x="59510" y="79810"/>
                  <a:pt x="62529" y="84571"/>
                </a:cubicBezTo>
                <a:lnTo>
                  <a:pt x="62529" y="84571"/>
                </a:lnTo>
                <a:cubicBezTo>
                  <a:pt x="65627" y="89333"/>
                  <a:pt x="69961" y="93167"/>
                  <a:pt x="75529" y="96071"/>
                </a:cubicBezTo>
                <a:lnTo>
                  <a:pt x="75529" y="96071"/>
                </a:lnTo>
                <a:cubicBezTo>
                  <a:pt x="76471" y="96548"/>
                  <a:pt x="77412" y="96548"/>
                  <a:pt x="78353" y="96071"/>
                </a:cubicBezTo>
                <a:lnTo>
                  <a:pt x="78353" y="96071"/>
                </a:lnTo>
                <a:cubicBezTo>
                  <a:pt x="83922" y="93167"/>
                  <a:pt x="88255" y="89333"/>
                  <a:pt x="91353" y="84571"/>
                </a:cubicBezTo>
                <a:lnTo>
                  <a:pt x="91353" y="84571"/>
                </a:lnTo>
                <a:cubicBezTo>
                  <a:pt x="94333" y="79810"/>
                  <a:pt x="96392" y="74857"/>
                  <a:pt x="97529" y="69714"/>
                </a:cubicBezTo>
                <a:lnTo>
                  <a:pt x="97529" y="69714"/>
                </a:lnTo>
                <a:cubicBezTo>
                  <a:pt x="98784" y="64524"/>
                  <a:pt x="99373" y="59857"/>
                  <a:pt x="99294" y="55714"/>
                </a:cubicBezTo>
                <a:lnTo>
                  <a:pt x="99294" y="55714"/>
                </a:lnTo>
                <a:cubicBezTo>
                  <a:pt x="99176" y="53714"/>
                  <a:pt x="98392" y="52333"/>
                  <a:pt x="96941" y="51571"/>
                </a:cubicBezTo>
                <a:lnTo>
                  <a:pt x="96941" y="51571"/>
                </a:lnTo>
                <a:lnTo>
                  <a:pt x="78353" y="42571"/>
                </a:lnTo>
                <a:cubicBezTo>
                  <a:pt x="77412" y="42048"/>
                  <a:pt x="76471" y="42048"/>
                  <a:pt x="75529" y="42571"/>
                </a:cubicBezTo>
                <a:lnTo>
                  <a:pt x="75529" y="42571"/>
                </a:lnTo>
                <a:moveTo>
                  <a:pt x="91647" y="58786"/>
                </a:moveTo>
                <a:lnTo>
                  <a:pt x="91647" y="58786"/>
                </a:lnTo>
                <a:cubicBezTo>
                  <a:pt x="91451" y="63786"/>
                  <a:pt x="90275" y="68857"/>
                  <a:pt x="88118" y="74000"/>
                </a:cubicBezTo>
                <a:lnTo>
                  <a:pt x="88118" y="74000"/>
                </a:lnTo>
                <a:lnTo>
                  <a:pt x="88118" y="74000"/>
                </a:lnTo>
                <a:cubicBezTo>
                  <a:pt x="85843" y="79286"/>
                  <a:pt x="82118" y="83619"/>
                  <a:pt x="76941" y="87000"/>
                </a:cubicBezTo>
                <a:lnTo>
                  <a:pt x="76941" y="87000"/>
                </a:lnTo>
                <a:lnTo>
                  <a:pt x="76941" y="51571"/>
                </a:lnTo>
                <a:lnTo>
                  <a:pt x="91647" y="58786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6823-36"/>
          <p:cNvSpPr/>
          <p:nvPr/>
        </p:nvSpPr>
        <p:spPr>
          <a:xfrm>
            <a:off x="8022431" y="2208200"/>
            <a:ext cx="528638" cy="164306"/>
          </a:xfrm>
          <a:prstGeom prst="roundRect">
            <a:avLst>
              <a:gd name="adj" fmla="val 11594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9439836818-26"/>
          <p:cNvCxnSpPr/>
          <p:nvPr/>
        </p:nvCxnSpPr>
        <p:spPr>
          <a:xfrm>
            <a:off x="4864894" y="3149612"/>
            <a:ext cx="3686175" cy="914"/>
          </a:xfrm>
          <a:prstGeom prst="line">
            <a:avLst/>
          </a:prstGeom>
          <a:ln w="7144" cap="flat">
            <a:solidFill>
              <a:srgbClr val="E8EDF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9439836898-51"/>
          <p:cNvSpPr/>
          <p:nvPr/>
        </p:nvSpPr>
        <p:spPr>
          <a:xfrm>
            <a:off x="4889897" y="271897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6899-52"/>
          <p:cNvSpPr/>
          <p:nvPr/>
        </p:nvSpPr>
        <p:spPr>
          <a:xfrm>
            <a:off x="4889897" y="323890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6813-14"/>
          <p:cNvSpPr/>
          <p:nvPr/>
        </p:nvSpPr>
        <p:spPr>
          <a:xfrm>
            <a:off x="400050" y="3802484"/>
            <a:ext cx="8343900" cy="38219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5"/>
                </a:lnTo>
                <a:lnTo>
                  <a:pt x="99725" y="150"/>
                </a:lnTo>
                <a:lnTo>
                  <a:pt x="99757" y="325"/>
                </a:lnTo>
                <a:lnTo>
                  <a:pt x="99789" y="575"/>
                </a:lnTo>
                <a:lnTo>
                  <a:pt x="99818" y="875"/>
                </a:lnTo>
                <a:lnTo>
                  <a:pt x="99848" y="1275"/>
                </a:lnTo>
                <a:lnTo>
                  <a:pt x="99874" y="1700"/>
                </a:lnTo>
                <a:lnTo>
                  <a:pt x="99900" y="2200"/>
                </a:lnTo>
                <a:lnTo>
                  <a:pt x="99922" y="2750"/>
                </a:lnTo>
                <a:lnTo>
                  <a:pt x="99942" y="3325"/>
                </a:lnTo>
                <a:lnTo>
                  <a:pt x="99960" y="3975"/>
                </a:lnTo>
                <a:lnTo>
                  <a:pt x="99974" y="4625"/>
                </a:lnTo>
                <a:lnTo>
                  <a:pt x="99985" y="5325"/>
                </a:lnTo>
                <a:lnTo>
                  <a:pt x="99993" y="6025"/>
                </a:lnTo>
                <a:lnTo>
                  <a:pt x="99999" y="6775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9" y="93225"/>
                </a:lnTo>
                <a:lnTo>
                  <a:pt x="99993" y="93975"/>
                </a:lnTo>
                <a:lnTo>
                  <a:pt x="99985" y="94675"/>
                </a:lnTo>
                <a:lnTo>
                  <a:pt x="99974" y="95375"/>
                </a:lnTo>
                <a:lnTo>
                  <a:pt x="99960" y="96025"/>
                </a:lnTo>
                <a:lnTo>
                  <a:pt x="99942" y="96675"/>
                </a:lnTo>
                <a:lnTo>
                  <a:pt x="99922" y="97250"/>
                </a:lnTo>
                <a:lnTo>
                  <a:pt x="99900" y="97800"/>
                </a:lnTo>
                <a:lnTo>
                  <a:pt x="99874" y="98300"/>
                </a:lnTo>
                <a:lnTo>
                  <a:pt x="99848" y="98725"/>
                </a:lnTo>
                <a:lnTo>
                  <a:pt x="99818" y="99125"/>
                </a:lnTo>
                <a:lnTo>
                  <a:pt x="99789" y="99425"/>
                </a:lnTo>
                <a:lnTo>
                  <a:pt x="99757" y="99675"/>
                </a:lnTo>
                <a:lnTo>
                  <a:pt x="99725" y="99850"/>
                </a:lnTo>
                <a:lnTo>
                  <a:pt x="99691" y="9997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5"/>
                </a:lnTo>
                <a:lnTo>
                  <a:pt x="275" y="99850"/>
                </a:lnTo>
                <a:lnTo>
                  <a:pt x="243" y="99675"/>
                </a:lnTo>
                <a:lnTo>
                  <a:pt x="211" y="99425"/>
                </a:lnTo>
                <a:lnTo>
                  <a:pt x="182" y="99125"/>
                </a:lnTo>
                <a:lnTo>
                  <a:pt x="152" y="98725"/>
                </a:lnTo>
                <a:lnTo>
                  <a:pt x="126" y="98300"/>
                </a:lnTo>
                <a:lnTo>
                  <a:pt x="100" y="97800"/>
                </a:lnTo>
                <a:lnTo>
                  <a:pt x="78" y="97250"/>
                </a:lnTo>
                <a:lnTo>
                  <a:pt x="58" y="96675"/>
                </a:lnTo>
                <a:lnTo>
                  <a:pt x="40" y="96025"/>
                </a:lnTo>
                <a:lnTo>
                  <a:pt x="26" y="95375"/>
                </a:lnTo>
                <a:lnTo>
                  <a:pt x="15" y="94675"/>
                </a:lnTo>
                <a:lnTo>
                  <a:pt x="7" y="93975"/>
                </a:lnTo>
                <a:lnTo>
                  <a:pt x="1" y="93225"/>
                </a:lnTo>
                <a:lnTo>
                  <a:pt x="0" y="92500"/>
                </a:lnTo>
                <a:lnTo>
                  <a:pt x="0" y="7500"/>
                </a:lnTo>
                <a:lnTo>
                  <a:pt x="1" y="6775"/>
                </a:lnTo>
                <a:lnTo>
                  <a:pt x="7" y="6025"/>
                </a:lnTo>
                <a:lnTo>
                  <a:pt x="15" y="5325"/>
                </a:lnTo>
                <a:lnTo>
                  <a:pt x="26" y="4625"/>
                </a:lnTo>
                <a:lnTo>
                  <a:pt x="40" y="3975"/>
                </a:lnTo>
                <a:lnTo>
                  <a:pt x="58" y="3325"/>
                </a:lnTo>
                <a:lnTo>
                  <a:pt x="78" y="2750"/>
                </a:lnTo>
                <a:lnTo>
                  <a:pt x="100" y="2200"/>
                </a:lnTo>
                <a:lnTo>
                  <a:pt x="126" y="1700"/>
                </a:lnTo>
                <a:lnTo>
                  <a:pt x="152" y="1275"/>
                </a:lnTo>
                <a:lnTo>
                  <a:pt x="182" y="875"/>
                </a:lnTo>
                <a:lnTo>
                  <a:pt x="211" y="575"/>
                </a:lnTo>
                <a:lnTo>
                  <a:pt x="243" y="325"/>
                </a:lnTo>
                <a:lnTo>
                  <a:pt x="275" y="150"/>
                </a:lnTo>
                <a:lnTo>
                  <a:pt x="309" y="25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6813-16"/>
          <p:cNvSpPr/>
          <p:nvPr/>
        </p:nvSpPr>
        <p:spPr>
          <a:xfrm>
            <a:off x="400050" y="3802484"/>
            <a:ext cx="35719" cy="38219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6"/>
                </a:lnTo>
                <a:lnTo>
                  <a:pt x="64393" y="144"/>
                </a:lnTo>
                <a:lnTo>
                  <a:pt x="56777" y="322"/>
                </a:lnTo>
                <a:lnTo>
                  <a:pt x="49385" y="569"/>
                </a:lnTo>
                <a:lnTo>
                  <a:pt x="42288" y="883"/>
                </a:lnTo>
                <a:lnTo>
                  <a:pt x="35554" y="1260"/>
                </a:lnTo>
                <a:lnTo>
                  <a:pt x="29249" y="1697"/>
                </a:lnTo>
                <a:lnTo>
                  <a:pt x="23431" y="2190"/>
                </a:lnTo>
                <a:lnTo>
                  <a:pt x="18159" y="2734"/>
                </a:lnTo>
                <a:lnTo>
                  <a:pt x="13482" y="3323"/>
                </a:lnTo>
                <a:lnTo>
                  <a:pt x="9446" y="3952"/>
                </a:lnTo>
                <a:lnTo>
                  <a:pt x="6090" y="4615"/>
                </a:lnTo>
                <a:lnTo>
                  <a:pt x="3445" y="5306"/>
                </a:lnTo>
                <a:lnTo>
                  <a:pt x="1537" y="6018"/>
                </a:lnTo>
                <a:lnTo>
                  <a:pt x="385" y="6744"/>
                </a:lnTo>
                <a:lnTo>
                  <a:pt x="0" y="7477"/>
                </a:lnTo>
                <a:lnTo>
                  <a:pt x="0" y="92523"/>
                </a:lnTo>
                <a:lnTo>
                  <a:pt x="385" y="93256"/>
                </a:lnTo>
                <a:lnTo>
                  <a:pt x="1537" y="93982"/>
                </a:lnTo>
                <a:lnTo>
                  <a:pt x="3445" y="94694"/>
                </a:lnTo>
                <a:lnTo>
                  <a:pt x="6090" y="95385"/>
                </a:lnTo>
                <a:lnTo>
                  <a:pt x="9446" y="96048"/>
                </a:lnTo>
                <a:lnTo>
                  <a:pt x="13482" y="96677"/>
                </a:lnTo>
                <a:lnTo>
                  <a:pt x="18159" y="97266"/>
                </a:lnTo>
                <a:lnTo>
                  <a:pt x="23431" y="97810"/>
                </a:lnTo>
                <a:lnTo>
                  <a:pt x="29249" y="98303"/>
                </a:lnTo>
                <a:lnTo>
                  <a:pt x="35554" y="98740"/>
                </a:lnTo>
                <a:lnTo>
                  <a:pt x="42288" y="99117"/>
                </a:lnTo>
                <a:lnTo>
                  <a:pt x="49385" y="99431"/>
                </a:lnTo>
                <a:lnTo>
                  <a:pt x="56777" y="99678"/>
                </a:lnTo>
                <a:lnTo>
                  <a:pt x="64393" y="99856"/>
                </a:lnTo>
                <a:lnTo>
                  <a:pt x="72159" y="99964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523"/>
                </a:lnTo>
                <a:lnTo>
                  <a:pt x="100000" y="7477"/>
                </a:lnTo>
                <a:lnTo>
                  <a:pt x="100000" y="7477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6885-47"/>
          <p:cNvSpPr/>
          <p:nvPr/>
        </p:nvSpPr>
        <p:spPr>
          <a:xfrm>
            <a:off x="611014" y="3936429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680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9439836809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9439836810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2" name="el-1789439836810-8"/>
          <p:cNvSpPr txBox="1"/>
          <p:nvPr/>
        </p:nvSpPr>
        <p:spPr>
          <a:xfrm>
            <a:off x="3973264" y="157163"/>
            <a:ext cx="145018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防护单元等电位接地</a:t>
            </a:r>
            <a:endParaRPr/>
          </a:p>
        </p:txBody>
      </p:sp>
      <p:sp>
        <p:nvSpPr>
          <p:cNvPr id="33" name="el-1789439836810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第六章 · 接地系统</a:t>
            </a:r>
            <a:endParaRPr/>
          </a:p>
        </p:txBody>
      </p:sp>
      <p:sp>
        <p:nvSpPr>
          <p:cNvPr id="34" name="el-1789439836817-22"/>
          <p:cNvSpPr txBox="1"/>
          <p:nvPr/>
        </p:nvSpPr>
        <p:spPr>
          <a:xfrm>
            <a:off x="1128713" y="1273150"/>
            <a:ext cx="748522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基础概念</a:t>
            </a:r>
            <a:endParaRPr/>
          </a:p>
        </p:txBody>
      </p:sp>
      <p:sp>
        <p:nvSpPr>
          <p:cNvPr id="35" name="el-1789439836817-21"/>
          <p:cNvSpPr txBox="1"/>
          <p:nvPr/>
        </p:nvSpPr>
        <p:spPr>
          <a:xfrm>
            <a:off x="1128713" y="1437456"/>
            <a:ext cx="7510224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总等电位连接</a:t>
            </a:r>
            <a:r>
              <a:rPr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是接地故障保护的</a:t>
            </a:r>
            <a:r>
              <a:rPr b="1" sz="106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一项基本措施</a:t>
            </a:r>
            <a:endParaRPr/>
          </a:p>
        </p:txBody>
      </p:sp>
      <p:sp>
        <p:nvSpPr>
          <p:cNvPr id="36" name="el-1789439836821-31"/>
          <p:cNvSpPr txBox="1"/>
          <p:nvPr/>
        </p:nvSpPr>
        <p:spPr>
          <a:xfrm>
            <a:off x="964406" y="2197484"/>
            <a:ext cx="83224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作用与原理</a:t>
            </a:r>
            <a:endParaRPr/>
          </a:p>
        </p:txBody>
      </p:sp>
      <p:sp>
        <p:nvSpPr>
          <p:cNvPr id="37" name="el-1789439836821-32"/>
          <p:cNvSpPr txBox="1"/>
          <p:nvPr/>
        </p:nvSpPr>
        <p:spPr>
          <a:xfrm>
            <a:off x="3821906" y="2229631"/>
            <a:ext cx="522208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核心功能</a:t>
            </a:r>
            <a:endParaRPr/>
          </a:p>
        </p:txBody>
      </p:sp>
      <p:sp>
        <p:nvSpPr>
          <p:cNvPr id="38" name="el-1789439836820-27"/>
          <p:cNvSpPr txBox="1"/>
          <p:nvPr/>
        </p:nvSpPr>
        <p:spPr>
          <a:xfrm>
            <a:off x="821531" y="2690403"/>
            <a:ext cx="3457575" cy="3984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可在发生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接地故障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时显著降低电气装置外露导电部分的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预期接触电压</a:t>
            </a:r>
            <a:endParaRPr/>
          </a:p>
        </p:txBody>
      </p:sp>
      <p:sp>
        <p:nvSpPr>
          <p:cNvPr id="39" name="el-1789439836820-28"/>
          <p:cNvSpPr txBox="1"/>
          <p:nvPr/>
        </p:nvSpPr>
        <p:spPr>
          <a:xfrm>
            <a:off x="821531" y="3210334"/>
            <a:ext cx="201882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减少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保护电器动作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不可靠的危险性</a:t>
            </a:r>
            <a:endParaRPr/>
          </a:p>
        </p:txBody>
      </p:sp>
      <p:sp>
        <p:nvSpPr>
          <p:cNvPr id="40" name="el-1789439836822-34"/>
          <p:cNvSpPr txBox="1"/>
          <p:nvPr/>
        </p:nvSpPr>
        <p:spPr>
          <a:xfrm>
            <a:off x="5236369" y="2197484"/>
            <a:ext cx="6858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保护效果</a:t>
            </a:r>
            <a:endParaRPr/>
          </a:p>
        </p:txBody>
      </p:sp>
      <p:sp>
        <p:nvSpPr>
          <p:cNvPr id="41" name="el-1789439836822-35"/>
          <p:cNvSpPr txBox="1"/>
          <p:nvPr/>
        </p:nvSpPr>
        <p:spPr>
          <a:xfrm>
            <a:off x="8093869" y="2229631"/>
            <a:ext cx="522208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安全效益</a:t>
            </a:r>
            <a:endParaRPr/>
          </a:p>
        </p:txBody>
      </p:sp>
      <p:sp>
        <p:nvSpPr>
          <p:cNvPr id="42" name="el-1789439836820-29"/>
          <p:cNvSpPr txBox="1"/>
          <p:nvPr/>
        </p:nvSpPr>
        <p:spPr>
          <a:xfrm>
            <a:off x="5093494" y="2690403"/>
            <a:ext cx="3457575" cy="3984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消除或降低从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建筑物蹿入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电气装置外露导电部分上的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危险电压</a:t>
            </a:r>
            <a:endParaRPr/>
          </a:p>
        </p:txBody>
      </p:sp>
      <p:sp>
        <p:nvSpPr>
          <p:cNvPr id="43" name="el-1789439836821-30"/>
          <p:cNvSpPr txBox="1"/>
          <p:nvPr/>
        </p:nvSpPr>
        <p:spPr>
          <a:xfrm>
            <a:off x="5093494" y="3210334"/>
            <a:ext cx="201882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有效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保护人身安全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，防止触电事故</a:t>
            </a:r>
            <a:endParaRPr/>
          </a:p>
        </p:txBody>
      </p:sp>
      <p:sp>
        <p:nvSpPr>
          <p:cNvPr id="44" name="el-1789439836813-17"/>
          <p:cNvSpPr txBox="1"/>
          <p:nvPr/>
        </p:nvSpPr>
        <p:spPr>
          <a:xfrm>
            <a:off x="798314" y="3902497"/>
            <a:ext cx="3971211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总等电位连接通过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降低接触电压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消除危险电压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，实现电气安全双重保护</a:t>
            </a:r>
            <a:endParaRPr/>
          </a:p>
        </p:txBody>
      </p:sp>
      <p:sp>
        <p:nvSpPr>
          <p:cNvPr id="45" name="el-1789439836811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6" name="el-1789439836810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第六章 接地系统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7" name="el-1789439836811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9439836811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80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6833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6834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6835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6836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6837-13"/>
          <p:cNvSpPr/>
          <p:nvPr/>
        </p:nvSpPr>
        <p:spPr>
          <a:xfrm>
            <a:off x="400050" y="1215889"/>
            <a:ext cx="8343900" cy="678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4"/>
                </a:lnTo>
                <a:lnTo>
                  <a:pt x="99725" y="85"/>
                </a:lnTo>
                <a:lnTo>
                  <a:pt x="99757" y="183"/>
                </a:lnTo>
                <a:lnTo>
                  <a:pt x="99789" y="324"/>
                </a:lnTo>
                <a:lnTo>
                  <a:pt x="99818" y="493"/>
                </a:lnTo>
                <a:lnTo>
                  <a:pt x="99848" y="718"/>
                </a:lnTo>
                <a:lnTo>
                  <a:pt x="99874" y="958"/>
                </a:lnTo>
                <a:lnTo>
                  <a:pt x="99900" y="1239"/>
                </a:lnTo>
                <a:lnTo>
                  <a:pt x="99922" y="1549"/>
                </a:lnTo>
                <a:lnTo>
                  <a:pt x="99942" y="1873"/>
                </a:lnTo>
                <a:lnTo>
                  <a:pt x="99960" y="2239"/>
                </a:lnTo>
                <a:lnTo>
                  <a:pt x="99974" y="2606"/>
                </a:lnTo>
                <a:lnTo>
                  <a:pt x="99985" y="3000"/>
                </a:lnTo>
                <a:lnTo>
                  <a:pt x="99993" y="3394"/>
                </a:lnTo>
                <a:lnTo>
                  <a:pt x="99999" y="3817"/>
                </a:lnTo>
                <a:lnTo>
                  <a:pt x="100000" y="4225"/>
                </a:lnTo>
                <a:lnTo>
                  <a:pt x="100000" y="95775"/>
                </a:lnTo>
                <a:lnTo>
                  <a:pt x="99999" y="96183"/>
                </a:lnTo>
                <a:lnTo>
                  <a:pt x="99993" y="96606"/>
                </a:lnTo>
                <a:lnTo>
                  <a:pt x="99985" y="97000"/>
                </a:lnTo>
                <a:lnTo>
                  <a:pt x="99974" y="97394"/>
                </a:lnTo>
                <a:lnTo>
                  <a:pt x="99960" y="97761"/>
                </a:lnTo>
                <a:lnTo>
                  <a:pt x="99942" y="98127"/>
                </a:lnTo>
                <a:lnTo>
                  <a:pt x="99922" y="98451"/>
                </a:lnTo>
                <a:lnTo>
                  <a:pt x="99900" y="98761"/>
                </a:lnTo>
                <a:lnTo>
                  <a:pt x="99874" y="99042"/>
                </a:lnTo>
                <a:lnTo>
                  <a:pt x="99848" y="99282"/>
                </a:lnTo>
                <a:lnTo>
                  <a:pt x="99818" y="99507"/>
                </a:lnTo>
                <a:lnTo>
                  <a:pt x="99789" y="99676"/>
                </a:lnTo>
                <a:lnTo>
                  <a:pt x="99757" y="99817"/>
                </a:lnTo>
                <a:lnTo>
                  <a:pt x="99725" y="99915"/>
                </a:lnTo>
                <a:lnTo>
                  <a:pt x="99691" y="9998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6"/>
                </a:lnTo>
                <a:lnTo>
                  <a:pt x="275" y="99915"/>
                </a:lnTo>
                <a:lnTo>
                  <a:pt x="243" y="99817"/>
                </a:lnTo>
                <a:lnTo>
                  <a:pt x="211" y="99676"/>
                </a:lnTo>
                <a:lnTo>
                  <a:pt x="182" y="99507"/>
                </a:lnTo>
                <a:lnTo>
                  <a:pt x="152" y="99282"/>
                </a:lnTo>
                <a:lnTo>
                  <a:pt x="126" y="99042"/>
                </a:lnTo>
                <a:lnTo>
                  <a:pt x="100" y="98761"/>
                </a:lnTo>
                <a:lnTo>
                  <a:pt x="78" y="98451"/>
                </a:lnTo>
                <a:lnTo>
                  <a:pt x="58" y="98127"/>
                </a:lnTo>
                <a:lnTo>
                  <a:pt x="40" y="97761"/>
                </a:lnTo>
                <a:lnTo>
                  <a:pt x="26" y="97394"/>
                </a:lnTo>
                <a:lnTo>
                  <a:pt x="15" y="97000"/>
                </a:lnTo>
                <a:lnTo>
                  <a:pt x="7" y="96606"/>
                </a:lnTo>
                <a:lnTo>
                  <a:pt x="1" y="96183"/>
                </a:lnTo>
                <a:lnTo>
                  <a:pt x="0" y="95775"/>
                </a:lnTo>
                <a:lnTo>
                  <a:pt x="0" y="4225"/>
                </a:lnTo>
                <a:lnTo>
                  <a:pt x="1" y="3817"/>
                </a:lnTo>
                <a:lnTo>
                  <a:pt x="7" y="3394"/>
                </a:lnTo>
                <a:lnTo>
                  <a:pt x="15" y="3000"/>
                </a:lnTo>
                <a:lnTo>
                  <a:pt x="26" y="2606"/>
                </a:lnTo>
                <a:lnTo>
                  <a:pt x="40" y="2239"/>
                </a:lnTo>
                <a:lnTo>
                  <a:pt x="58" y="1873"/>
                </a:lnTo>
                <a:lnTo>
                  <a:pt x="78" y="1549"/>
                </a:lnTo>
                <a:lnTo>
                  <a:pt x="100" y="1239"/>
                </a:lnTo>
                <a:lnTo>
                  <a:pt x="126" y="958"/>
                </a:lnTo>
                <a:lnTo>
                  <a:pt x="152" y="718"/>
                </a:lnTo>
                <a:lnTo>
                  <a:pt x="182" y="493"/>
                </a:lnTo>
                <a:lnTo>
                  <a:pt x="211" y="324"/>
                </a:lnTo>
                <a:lnTo>
                  <a:pt x="243" y="183"/>
                </a:lnTo>
                <a:lnTo>
                  <a:pt x="275" y="85"/>
                </a:lnTo>
                <a:lnTo>
                  <a:pt x="309" y="1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6838-15"/>
          <p:cNvSpPr/>
          <p:nvPr/>
        </p:nvSpPr>
        <p:spPr>
          <a:xfrm>
            <a:off x="400050" y="1215889"/>
            <a:ext cx="42863" cy="678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0"/>
                </a:lnTo>
                <a:lnTo>
                  <a:pt x="53661" y="81"/>
                </a:lnTo>
                <a:lnTo>
                  <a:pt x="47314" y="181"/>
                </a:lnTo>
                <a:lnTo>
                  <a:pt x="41154" y="321"/>
                </a:lnTo>
                <a:lnTo>
                  <a:pt x="35240" y="497"/>
                </a:lnTo>
                <a:lnTo>
                  <a:pt x="29629" y="710"/>
                </a:lnTo>
                <a:lnTo>
                  <a:pt x="24374" y="956"/>
                </a:lnTo>
                <a:lnTo>
                  <a:pt x="19526" y="1233"/>
                </a:lnTo>
                <a:lnTo>
                  <a:pt x="15133" y="1539"/>
                </a:lnTo>
                <a:lnTo>
                  <a:pt x="11235" y="1871"/>
                </a:lnTo>
                <a:lnTo>
                  <a:pt x="7872" y="2226"/>
                </a:lnTo>
                <a:lnTo>
                  <a:pt x="5075" y="2599"/>
                </a:lnTo>
                <a:lnTo>
                  <a:pt x="2871" y="2988"/>
                </a:lnTo>
                <a:lnTo>
                  <a:pt x="1281" y="3389"/>
                </a:lnTo>
                <a:lnTo>
                  <a:pt x="321" y="3798"/>
                </a:lnTo>
                <a:lnTo>
                  <a:pt x="0" y="4211"/>
                </a:lnTo>
                <a:lnTo>
                  <a:pt x="0" y="95789"/>
                </a:lnTo>
                <a:lnTo>
                  <a:pt x="321" y="96202"/>
                </a:lnTo>
                <a:lnTo>
                  <a:pt x="1281" y="96611"/>
                </a:lnTo>
                <a:lnTo>
                  <a:pt x="2871" y="97012"/>
                </a:lnTo>
                <a:lnTo>
                  <a:pt x="5075" y="97401"/>
                </a:lnTo>
                <a:lnTo>
                  <a:pt x="7872" y="97774"/>
                </a:lnTo>
                <a:lnTo>
                  <a:pt x="11235" y="98129"/>
                </a:lnTo>
                <a:lnTo>
                  <a:pt x="15133" y="98461"/>
                </a:lnTo>
                <a:lnTo>
                  <a:pt x="19526" y="98767"/>
                </a:lnTo>
                <a:lnTo>
                  <a:pt x="24374" y="99044"/>
                </a:lnTo>
                <a:lnTo>
                  <a:pt x="29629" y="99290"/>
                </a:lnTo>
                <a:lnTo>
                  <a:pt x="35240" y="99503"/>
                </a:lnTo>
                <a:lnTo>
                  <a:pt x="41154" y="99679"/>
                </a:lnTo>
                <a:lnTo>
                  <a:pt x="47314" y="99819"/>
                </a:lnTo>
                <a:lnTo>
                  <a:pt x="53661" y="99919"/>
                </a:lnTo>
                <a:lnTo>
                  <a:pt x="60132" y="9998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789"/>
                </a:lnTo>
                <a:lnTo>
                  <a:pt x="100000" y="4211"/>
                </a:lnTo>
                <a:lnTo>
                  <a:pt x="100000" y="421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6841-20"/>
          <p:cNvSpPr/>
          <p:nvPr/>
        </p:nvSpPr>
        <p:spPr>
          <a:xfrm>
            <a:off x="642938" y="1383767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6911-55"/>
          <p:cNvSpPr/>
          <p:nvPr/>
        </p:nvSpPr>
        <p:spPr>
          <a:xfrm>
            <a:off x="755412" y="1476624"/>
            <a:ext cx="117952" cy="1571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167" y="8529"/>
                </a:moveTo>
                <a:lnTo>
                  <a:pt x="85167" y="8529"/>
                </a:lnTo>
                <a:cubicBezTo>
                  <a:pt x="86778" y="5627"/>
                  <a:pt x="85889" y="3157"/>
                  <a:pt x="82500" y="1118"/>
                </a:cubicBezTo>
                <a:lnTo>
                  <a:pt x="82500" y="1118"/>
                </a:lnTo>
                <a:cubicBezTo>
                  <a:pt x="78722" y="-490"/>
                  <a:pt x="75139" y="-353"/>
                  <a:pt x="71750" y="1529"/>
                </a:cubicBezTo>
                <a:lnTo>
                  <a:pt x="71750" y="1529"/>
                </a:lnTo>
                <a:lnTo>
                  <a:pt x="3000" y="44000"/>
                </a:lnTo>
                <a:cubicBezTo>
                  <a:pt x="111" y="45882"/>
                  <a:pt x="-694" y="48098"/>
                  <a:pt x="583" y="50647"/>
                </a:cubicBezTo>
                <a:lnTo>
                  <a:pt x="583" y="50647"/>
                </a:lnTo>
                <a:cubicBezTo>
                  <a:pt x="2194" y="53157"/>
                  <a:pt x="4889" y="54471"/>
                  <a:pt x="8667" y="54588"/>
                </a:cubicBezTo>
                <a:lnTo>
                  <a:pt x="8667" y="54588"/>
                </a:lnTo>
                <a:lnTo>
                  <a:pt x="38667" y="54588"/>
                </a:lnTo>
                <a:lnTo>
                  <a:pt x="18000" y="88529"/>
                </a:lnTo>
                <a:cubicBezTo>
                  <a:pt x="16389" y="91431"/>
                  <a:pt x="17306" y="93902"/>
                  <a:pt x="20750" y="95941"/>
                </a:cubicBezTo>
                <a:lnTo>
                  <a:pt x="20750" y="95941"/>
                </a:lnTo>
                <a:cubicBezTo>
                  <a:pt x="24472" y="97588"/>
                  <a:pt x="28028" y="97451"/>
                  <a:pt x="31417" y="95529"/>
                </a:cubicBezTo>
                <a:lnTo>
                  <a:pt x="31417" y="95529"/>
                </a:lnTo>
                <a:lnTo>
                  <a:pt x="100167" y="53059"/>
                </a:lnTo>
                <a:cubicBezTo>
                  <a:pt x="103056" y="51176"/>
                  <a:pt x="103861" y="48980"/>
                  <a:pt x="102583" y="46471"/>
                </a:cubicBezTo>
                <a:lnTo>
                  <a:pt x="102583" y="46471"/>
                </a:lnTo>
                <a:cubicBezTo>
                  <a:pt x="101194" y="43922"/>
                  <a:pt x="98528" y="42588"/>
                  <a:pt x="94583" y="42471"/>
                </a:cubicBezTo>
                <a:lnTo>
                  <a:pt x="94583" y="42471"/>
                </a:lnTo>
                <a:lnTo>
                  <a:pt x="64750" y="42471"/>
                </a:lnTo>
                <a:lnTo>
                  <a:pt x="85167" y="852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6840-18"/>
          <p:cNvSpPr/>
          <p:nvPr/>
        </p:nvSpPr>
        <p:spPr>
          <a:xfrm>
            <a:off x="400050" y="2080282"/>
            <a:ext cx="4071938" cy="1304404"/>
          </a:xfrm>
          <a:prstGeom prst="roundRect">
            <a:avLst>
              <a:gd name="adj" fmla="val 292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6842-22"/>
          <p:cNvSpPr/>
          <p:nvPr/>
        </p:nvSpPr>
        <p:spPr>
          <a:xfrm>
            <a:off x="400050" y="2080282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6844-26"/>
          <p:cNvCxnSpPr/>
          <p:nvPr/>
        </p:nvCxnSpPr>
        <p:spPr>
          <a:xfrm>
            <a:off x="592931" y="2630351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6847-30"/>
          <p:cNvSpPr/>
          <p:nvPr/>
        </p:nvSpPr>
        <p:spPr>
          <a:xfrm>
            <a:off x="592931" y="2266020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6914-61"/>
          <p:cNvSpPr/>
          <p:nvPr/>
        </p:nvSpPr>
        <p:spPr>
          <a:xfrm>
            <a:off x="683121" y="2341029"/>
            <a:ext cx="9108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000" y="0"/>
                </a:moveTo>
                <a:lnTo>
                  <a:pt x="12000" y="0"/>
                </a:lnTo>
                <a:cubicBezTo>
                  <a:pt x="8667" y="103"/>
                  <a:pt x="5833" y="1000"/>
                  <a:pt x="3500" y="2692"/>
                </a:cubicBezTo>
                <a:lnTo>
                  <a:pt x="3500" y="2692"/>
                </a:lnTo>
                <a:lnTo>
                  <a:pt x="3500" y="2692"/>
                </a:lnTo>
                <a:cubicBezTo>
                  <a:pt x="1300" y="4487"/>
                  <a:pt x="133" y="6667"/>
                  <a:pt x="0" y="9231"/>
                </a:cubicBezTo>
                <a:lnTo>
                  <a:pt x="0" y="9231"/>
                </a:lnTo>
                <a:lnTo>
                  <a:pt x="0" y="88846"/>
                </a:lnTo>
                <a:cubicBezTo>
                  <a:pt x="133" y="91410"/>
                  <a:pt x="1300" y="93590"/>
                  <a:pt x="3500" y="95385"/>
                </a:cubicBezTo>
                <a:lnTo>
                  <a:pt x="3500" y="95385"/>
                </a:lnTo>
                <a:cubicBezTo>
                  <a:pt x="5833" y="97077"/>
                  <a:pt x="8667" y="97974"/>
                  <a:pt x="12000" y="98077"/>
                </a:cubicBezTo>
                <a:lnTo>
                  <a:pt x="12000" y="98077"/>
                </a:lnTo>
                <a:lnTo>
                  <a:pt x="35900" y="98077"/>
                </a:lnTo>
                <a:lnTo>
                  <a:pt x="35900" y="82769"/>
                </a:lnTo>
                <a:cubicBezTo>
                  <a:pt x="36033" y="80205"/>
                  <a:pt x="37167" y="78026"/>
                  <a:pt x="39300" y="76231"/>
                </a:cubicBezTo>
                <a:lnTo>
                  <a:pt x="39300" y="76231"/>
                </a:lnTo>
                <a:cubicBezTo>
                  <a:pt x="41633" y="74590"/>
                  <a:pt x="44467" y="73692"/>
                  <a:pt x="47800" y="73538"/>
                </a:cubicBezTo>
                <a:lnTo>
                  <a:pt x="47800" y="73538"/>
                </a:lnTo>
                <a:cubicBezTo>
                  <a:pt x="51133" y="73692"/>
                  <a:pt x="53967" y="74590"/>
                  <a:pt x="56300" y="76231"/>
                </a:cubicBezTo>
                <a:lnTo>
                  <a:pt x="56300" y="76231"/>
                </a:lnTo>
                <a:cubicBezTo>
                  <a:pt x="58433" y="78026"/>
                  <a:pt x="59600" y="80205"/>
                  <a:pt x="59800" y="82769"/>
                </a:cubicBezTo>
                <a:lnTo>
                  <a:pt x="59800" y="82769"/>
                </a:lnTo>
                <a:lnTo>
                  <a:pt x="59800" y="98077"/>
                </a:lnTo>
                <a:lnTo>
                  <a:pt x="83700" y="98077"/>
                </a:lnTo>
                <a:cubicBezTo>
                  <a:pt x="87033" y="97974"/>
                  <a:pt x="89833" y="97077"/>
                  <a:pt x="92100" y="95385"/>
                </a:cubicBezTo>
                <a:lnTo>
                  <a:pt x="92100" y="95385"/>
                </a:lnTo>
                <a:cubicBezTo>
                  <a:pt x="94300" y="93590"/>
                  <a:pt x="95467" y="91410"/>
                  <a:pt x="95600" y="88846"/>
                </a:cubicBezTo>
                <a:lnTo>
                  <a:pt x="95600" y="88846"/>
                </a:lnTo>
                <a:lnTo>
                  <a:pt x="95600" y="9231"/>
                </a:lnTo>
                <a:cubicBezTo>
                  <a:pt x="95467" y="6667"/>
                  <a:pt x="94300" y="4487"/>
                  <a:pt x="92100" y="2692"/>
                </a:cubicBezTo>
                <a:lnTo>
                  <a:pt x="92100" y="2692"/>
                </a:lnTo>
                <a:cubicBezTo>
                  <a:pt x="89833" y="1000"/>
                  <a:pt x="87033" y="103"/>
                  <a:pt x="83700" y="0"/>
                </a:cubicBezTo>
                <a:lnTo>
                  <a:pt x="83700" y="0"/>
                </a:lnTo>
                <a:lnTo>
                  <a:pt x="12000" y="0"/>
                </a:lnTo>
                <a:moveTo>
                  <a:pt x="15900" y="46000"/>
                </a:moveTo>
                <a:lnTo>
                  <a:pt x="15900" y="46000"/>
                </a:lnTo>
                <a:cubicBezTo>
                  <a:pt x="16100" y="44051"/>
                  <a:pt x="17433" y="43026"/>
                  <a:pt x="19900" y="42923"/>
                </a:cubicBezTo>
                <a:lnTo>
                  <a:pt x="19900" y="42923"/>
                </a:lnTo>
                <a:lnTo>
                  <a:pt x="27900" y="42923"/>
                </a:lnTo>
                <a:cubicBezTo>
                  <a:pt x="30367" y="43026"/>
                  <a:pt x="31700" y="44051"/>
                  <a:pt x="31900" y="46000"/>
                </a:cubicBezTo>
                <a:lnTo>
                  <a:pt x="31900" y="46000"/>
                </a:lnTo>
                <a:lnTo>
                  <a:pt x="31900" y="52077"/>
                </a:lnTo>
                <a:cubicBezTo>
                  <a:pt x="31700" y="54026"/>
                  <a:pt x="30367" y="55051"/>
                  <a:pt x="27900" y="55154"/>
                </a:cubicBezTo>
                <a:lnTo>
                  <a:pt x="27900" y="55154"/>
                </a:lnTo>
                <a:lnTo>
                  <a:pt x="19900" y="55154"/>
                </a:lnTo>
                <a:cubicBezTo>
                  <a:pt x="17433" y="55051"/>
                  <a:pt x="16100" y="54026"/>
                  <a:pt x="15900" y="52077"/>
                </a:cubicBezTo>
                <a:lnTo>
                  <a:pt x="15900" y="52077"/>
                </a:lnTo>
                <a:lnTo>
                  <a:pt x="15900" y="46000"/>
                </a:lnTo>
                <a:moveTo>
                  <a:pt x="43800" y="42923"/>
                </a:moveTo>
                <a:lnTo>
                  <a:pt x="43800" y="42923"/>
                </a:lnTo>
                <a:lnTo>
                  <a:pt x="51800" y="42923"/>
                </a:lnTo>
                <a:cubicBezTo>
                  <a:pt x="54267" y="43026"/>
                  <a:pt x="55600" y="44051"/>
                  <a:pt x="55800" y="46000"/>
                </a:cubicBezTo>
                <a:lnTo>
                  <a:pt x="55800" y="46000"/>
                </a:lnTo>
                <a:lnTo>
                  <a:pt x="55800" y="52077"/>
                </a:lnTo>
                <a:cubicBezTo>
                  <a:pt x="55600" y="54026"/>
                  <a:pt x="54267" y="55051"/>
                  <a:pt x="51800" y="55154"/>
                </a:cubicBezTo>
                <a:lnTo>
                  <a:pt x="51800" y="55154"/>
                </a:lnTo>
                <a:lnTo>
                  <a:pt x="43800" y="55154"/>
                </a:lnTo>
                <a:cubicBezTo>
                  <a:pt x="41333" y="55051"/>
                  <a:pt x="40000" y="54026"/>
                  <a:pt x="39800" y="52077"/>
                </a:cubicBezTo>
                <a:lnTo>
                  <a:pt x="39800" y="52077"/>
                </a:lnTo>
                <a:lnTo>
                  <a:pt x="39800" y="46000"/>
                </a:lnTo>
                <a:cubicBezTo>
                  <a:pt x="40000" y="44051"/>
                  <a:pt x="41333" y="43026"/>
                  <a:pt x="43800" y="42923"/>
                </a:cubicBezTo>
                <a:lnTo>
                  <a:pt x="43800" y="42923"/>
                </a:lnTo>
                <a:moveTo>
                  <a:pt x="63800" y="46000"/>
                </a:moveTo>
                <a:lnTo>
                  <a:pt x="63800" y="46000"/>
                </a:lnTo>
                <a:cubicBezTo>
                  <a:pt x="63933" y="44051"/>
                  <a:pt x="65233" y="43026"/>
                  <a:pt x="67700" y="42923"/>
                </a:cubicBezTo>
                <a:lnTo>
                  <a:pt x="67700" y="42923"/>
                </a:lnTo>
                <a:lnTo>
                  <a:pt x="75700" y="42923"/>
                </a:lnTo>
                <a:cubicBezTo>
                  <a:pt x="78167" y="43026"/>
                  <a:pt x="79500" y="44051"/>
                  <a:pt x="79700" y="46000"/>
                </a:cubicBezTo>
                <a:lnTo>
                  <a:pt x="79700" y="46000"/>
                </a:lnTo>
                <a:lnTo>
                  <a:pt x="79700" y="52077"/>
                </a:lnTo>
                <a:cubicBezTo>
                  <a:pt x="79500" y="54026"/>
                  <a:pt x="78167" y="55051"/>
                  <a:pt x="75700" y="55154"/>
                </a:cubicBezTo>
                <a:lnTo>
                  <a:pt x="75700" y="55154"/>
                </a:lnTo>
                <a:lnTo>
                  <a:pt x="67700" y="55154"/>
                </a:lnTo>
                <a:cubicBezTo>
                  <a:pt x="65233" y="55051"/>
                  <a:pt x="63933" y="54026"/>
                  <a:pt x="63800" y="52077"/>
                </a:cubicBezTo>
                <a:lnTo>
                  <a:pt x="63800" y="52077"/>
                </a:lnTo>
                <a:lnTo>
                  <a:pt x="63800" y="46000"/>
                </a:lnTo>
                <a:moveTo>
                  <a:pt x="19900" y="18385"/>
                </a:moveTo>
                <a:lnTo>
                  <a:pt x="19900" y="18385"/>
                </a:lnTo>
                <a:lnTo>
                  <a:pt x="27900" y="18385"/>
                </a:lnTo>
                <a:cubicBezTo>
                  <a:pt x="30367" y="18538"/>
                  <a:pt x="31700" y="19564"/>
                  <a:pt x="31900" y="21462"/>
                </a:cubicBezTo>
                <a:lnTo>
                  <a:pt x="31900" y="21462"/>
                </a:lnTo>
                <a:lnTo>
                  <a:pt x="31900" y="27615"/>
                </a:lnTo>
                <a:cubicBezTo>
                  <a:pt x="31700" y="29513"/>
                  <a:pt x="30367" y="30513"/>
                  <a:pt x="27900" y="30615"/>
                </a:cubicBezTo>
                <a:lnTo>
                  <a:pt x="27900" y="30615"/>
                </a:lnTo>
                <a:lnTo>
                  <a:pt x="19900" y="30615"/>
                </a:lnTo>
                <a:cubicBezTo>
                  <a:pt x="17433" y="30513"/>
                  <a:pt x="16100" y="29513"/>
                  <a:pt x="15900" y="27615"/>
                </a:cubicBezTo>
                <a:lnTo>
                  <a:pt x="15900" y="27615"/>
                </a:lnTo>
                <a:lnTo>
                  <a:pt x="15900" y="21462"/>
                </a:lnTo>
                <a:cubicBezTo>
                  <a:pt x="16100" y="19564"/>
                  <a:pt x="17433" y="18538"/>
                  <a:pt x="19900" y="18385"/>
                </a:cubicBezTo>
                <a:lnTo>
                  <a:pt x="19900" y="18385"/>
                </a:lnTo>
                <a:moveTo>
                  <a:pt x="39800" y="21462"/>
                </a:moveTo>
                <a:lnTo>
                  <a:pt x="39800" y="21462"/>
                </a:lnTo>
                <a:cubicBezTo>
                  <a:pt x="40000" y="19564"/>
                  <a:pt x="41333" y="18538"/>
                  <a:pt x="43800" y="18385"/>
                </a:cubicBezTo>
                <a:lnTo>
                  <a:pt x="43800" y="18385"/>
                </a:lnTo>
                <a:lnTo>
                  <a:pt x="51800" y="18385"/>
                </a:lnTo>
                <a:cubicBezTo>
                  <a:pt x="54267" y="18538"/>
                  <a:pt x="55600" y="19564"/>
                  <a:pt x="55800" y="21462"/>
                </a:cubicBezTo>
                <a:lnTo>
                  <a:pt x="55800" y="21462"/>
                </a:lnTo>
                <a:lnTo>
                  <a:pt x="55800" y="27615"/>
                </a:lnTo>
                <a:cubicBezTo>
                  <a:pt x="55600" y="29513"/>
                  <a:pt x="54267" y="30513"/>
                  <a:pt x="51800" y="30615"/>
                </a:cubicBezTo>
                <a:lnTo>
                  <a:pt x="51800" y="30615"/>
                </a:lnTo>
                <a:lnTo>
                  <a:pt x="43800" y="30615"/>
                </a:lnTo>
                <a:cubicBezTo>
                  <a:pt x="41333" y="30513"/>
                  <a:pt x="40000" y="29513"/>
                  <a:pt x="39800" y="27615"/>
                </a:cubicBezTo>
                <a:lnTo>
                  <a:pt x="39800" y="27615"/>
                </a:lnTo>
                <a:lnTo>
                  <a:pt x="39800" y="21462"/>
                </a:lnTo>
                <a:moveTo>
                  <a:pt x="67700" y="18385"/>
                </a:moveTo>
                <a:lnTo>
                  <a:pt x="67700" y="18385"/>
                </a:lnTo>
                <a:lnTo>
                  <a:pt x="75700" y="18385"/>
                </a:lnTo>
                <a:cubicBezTo>
                  <a:pt x="78167" y="18538"/>
                  <a:pt x="79500" y="19564"/>
                  <a:pt x="79700" y="21462"/>
                </a:cubicBezTo>
                <a:lnTo>
                  <a:pt x="79700" y="21462"/>
                </a:lnTo>
                <a:lnTo>
                  <a:pt x="79700" y="27615"/>
                </a:lnTo>
                <a:cubicBezTo>
                  <a:pt x="79500" y="29513"/>
                  <a:pt x="78167" y="30513"/>
                  <a:pt x="75700" y="30615"/>
                </a:cubicBezTo>
                <a:lnTo>
                  <a:pt x="75700" y="30615"/>
                </a:lnTo>
                <a:lnTo>
                  <a:pt x="67700" y="30615"/>
                </a:lnTo>
                <a:cubicBezTo>
                  <a:pt x="65233" y="30513"/>
                  <a:pt x="63933" y="29513"/>
                  <a:pt x="63800" y="27615"/>
                </a:cubicBezTo>
                <a:lnTo>
                  <a:pt x="63800" y="27615"/>
                </a:lnTo>
                <a:lnTo>
                  <a:pt x="63800" y="21462"/>
                </a:lnTo>
                <a:cubicBezTo>
                  <a:pt x="63933" y="19564"/>
                  <a:pt x="65233" y="18538"/>
                  <a:pt x="67700" y="18385"/>
                </a:cubicBezTo>
                <a:lnTo>
                  <a:pt x="67700" y="1838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6911-57"/>
          <p:cNvSpPr/>
          <p:nvPr/>
        </p:nvSpPr>
        <p:spPr>
          <a:xfrm>
            <a:off x="592931" y="276608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6913-58"/>
          <p:cNvSpPr/>
          <p:nvPr/>
        </p:nvSpPr>
        <p:spPr>
          <a:xfrm>
            <a:off x="592931" y="305752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6840-19"/>
          <p:cNvSpPr/>
          <p:nvPr/>
        </p:nvSpPr>
        <p:spPr>
          <a:xfrm>
            <a:off x="4672013" y="2080282"/>
            <a:ext cx="4071938" cy="1304404"/>
          </a:xfrm>
          <a:prstGeom prst="roundRect">
            <a:avLst>
              <a:gd name="adj" fmla="val 292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9439836842-23"/>
          <p:cNvSpPr/>
          <p:nvPr/>
        </p:nvSpPr>
        <p:spPr>
          <a:xfrm>
            <a:off x="4672013" y="2080282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9439836845-27"/>
          <p:cNvCxnSpPr/>
          <p:nvPr/>
        </p:nvCxnSpPr>
        <p:spPr>
          <a:xfrm>
            <a:off x="4864894" y="2630351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9439836848-31"/>
          <p:cNvSpPr/>
          <p:nvPr/>
        </p:nvSpPr>
        <p:spPr>
          <a:xfrm>
            <a:off x="4864894" y="2266020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6915-62"/>
          <p:cNvSpPr/>
          <p:nvPr/>
        </p:nvSpPr>
        <p:spPr>
          <a:xfrm>
            <a:off x="4939903" y="2341029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4462" y="65923"/>
                </a:moveTo>
                <a:lnTo>
                  <a:pt x="44462" y="65923"/>
                </a:lnTo>
                <a:lnTo>
                  <a:pt x="44462" y="53615"/>
                </a:lnTo>
                <a:lnTo>
                  <a:pt x="32154" y="53615"/>
                </a:lnTo>
                <a:cubicBezTo>
                  <a:pt x="29385" y="53359"/>
                  <a:pt x="27872" y="51846"/>
                  <a:pt x="27615" y="49077"/>
                </a:cubicBezTo>
                <a:lnTo>
                  <a:pt x="27615" y="49077"/>
                </a:lnTo>
                <a:cubicBezTo>
                  <a:pt x="27872" y="46256"/>
                  <a:pt x="29385" y="44718"/>
                  <a:pt x="32154" y="44462"/>
                </a:cubicBezTo>
                <a:lnTo>
                  <a:pt x="32154" y="44462"/>
                </a:lnTo>
                <a:lnTo>
                  <a:pt x="44462" y="44462"/>
                </a:lnTo>
                <a:lnTo>
                  <a:pt x="44462" y="32154"/>
                </a:lnTo>
                <a:cubicBezTo>
                  <a:pt x="44718" y="29385"/>
                  <a:pt x="46256" y="27872"/>
                  <a:pt x="49077" y="27615"/>
                </a:cubicBezTo>
                <a:lnTo>
                  <a:pt x="49077" y="27615"/>
                </a:lnTo>
                <a:cubicBezTo>
                  <a:pt x="51846" y="27872"/>
                  <a:pt x="53359" y="29385"/>
                  <a:pt x="53615" y="32154"/>
                </a:cubicBezTo>
                <a:lnTo>
                  <a:pt x="53615" y="32154"/>
                </a:lnTo>
                <a:lnTo>
                  <a:pt x="53615" y="44462"/>
                </a:lnTo>
                <a:lnTo>
                  <a:pt x="65923" y="44462"/>
                </a:lnTo>
                <a:cubicBezTo>
                  <a:pt x="68692" y="44718"/>
                  <a:pt x="70205" y="46256"/>
                  <a:pt x="70462" y="49077"/>
                </a:cubicBezTo>
                <a:lnTo>
                  <a:pt x="70462" y="49077"/>
                </a:lnTo>
                <a:cubicBezTo>
                  <a:pt x="70205" y="51846"/>
                  <a:pt x="68692" y="53359"/>
                  <a:pt x="65923" y="53615"/>
                </a:cubicBezTo>
                <a:lnTo>
                  <a:pt x="65923" y="53615"/>
                </a:lnTo>
                <a:lnTo>
                  <a:pt x="53615" y="53615"/>
                </a:lnTo>
                <a:lnTo>
                  <a:pt x="53615" y="65923"/>
                </a:lnTo>
                <a:cubicBezTo>
                  <a:pt x="53359" y="68692"/>
                  <a:pt x="51846" y="70205"/>
                  <a:pt x="49077" y="70462"/>
                </a:cubicBezTo>
                <a:lnTo>
                  <a:pt x="49077" y="70462"/>
                </a:lnTo>
                <a:cubicBezTo>
                  <a:pt x="46256" y="70205"/>
                  <a:pt x="44718" y="68692"/>
                  <a:pt x="44462" y="65923"/>
                </a:cubicBezTo>
                <a:lnTo>
                  <a:pt x="44462" y="65923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6914-59"/>
          <p:cNvSpPr/>
          <p:nvPr/>
        </p:nvSpPr>
        <p:spPr>
          <a:xfrm>
            <a:off x="4864894" y="276608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6914-60"/>
          <p:cNvSpPr/>
          <p:nvPr/>
        </p:nvSpPr>
        <p:spPr>
          <a:xfrm>
            <a:off x="4864894" y="305752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6837-14"/>
          <p:cNvSpPr/>
          <p:nvPr/>
        </p:nvSpPr>
        <p:spPr>
          <a:xfrm>
            <a:off x="400050" y="3570424"/>
            <a:ext cx="8343900" cy="528638"/>
          </a:xfrm>
          <a:prstGeom prst="roundRect">
            <a:avLst>
              <a:gd name="adj" fmla="val 7207"/>
            </a:avLst>
          </a:prstGeom>
          <a:solidFill>
            <a:srgbClr val="FDEBE8"/>
          </a:solidFill>
          <a:ln w="7144" algn="in">
            <a:solidFill>
              <a:srgbClr val="F1C4B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9439836838-16"/>
          <p:cNvSpPr/>
          <p:nvPr/>
        </p:nvSpPr>
        <p:spPr>
          <a:xfrm>
            <a:off x="400050" y="3570424"/>
            <a:ext cx="42863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6"/>
                </a:lnTo>
                <a:lnTo>
                  <a:pt x="53661" y="104"/>
                </a:lnTo>
                <a:lnTo>
                  <a:pt x="47314" y="233"/>
                </a:lnTo>
                <a:lnTo>
                  <a:pt x="41154" y="411"/>
                </a:lnTo>
                <a:lnTo>
                  <a:pt x="35240" y="638"/>
                </a:lnTo>
                <a:lnTo>
                  <a:pt x="29629" y="911"/>
                </a:lnTo>
                <a:lnTo>
                  <a:pt x="24374" y="1227"/>
                </a:lnTo>
                <a:lnTo>
                  <a:pt x="19526" y="1583"/>
                </a:lnTo>
                <a:lnTo>
                  <a:pt x="15133" y="1976"/>
                </a:lnTo>
                <a:lnTo>
                  <a:pt x="11235" y="2402"/>
                </a:lnTo>
                <a:lnTo>
                  <a:pt x="7872" y="2857"/>
                </a:lnTo>
                <a:lnTo>
                  <a:pt x="5075" y="3337"/>
                </a:lnTo>
                <a:lnTo>
                  <a:pt x="2871" y="3836"/>
                </a:lnTo>
                <a:lnTo>
                  <a:pt x="1281" y="4351"/>
                </a:lnTo>
                <a:lnTo>
                  <a:pt x="321" y="4876"/>
                </a:lnTo>
                <a:lnTo>
                  <a:pt x="0" y="5405"/>
                </a:lnTo>
                <a:lnTo>
                  <a:pt x="0" y="94595"/>
                </a:lnTo>
                <a:lnTo>
                  <a:pt x="321" y="95124"/>
                </a:lnTo>
                <a:lnTo>
                  <a:pt x="1281" y="95649"/>
                </a:lnTo>
                <a:lnTo>
                  <a:pt x="2871" y="96164"/>
                </a:lnTo>
                <a:lnTo>
                  <a:pt x="5075" y="96663"/>
                </a:lnTo>
                <a:lnTo>
                  <a:pt x="7872" y="97143"/>
                </a:lnTo>
                <a:lnTo>
                  <a:pt x="11235" y="97598"/>
                </a:lnTo>
                <a:lnTo>
                  <a:pt x="15133" y="98024"/>
                </a:lnTo>
                <a:lnTo>
                  <a:pt x="19526" y="98417"/>
                </a:lnTo>
                <a:lnTo>
                  <a:pt x="24374" y="98773"/>
                </a:lnTo>
                <a:lnTo>
                  <a:pt x="29629" y="99089"/>
                </a:lnTo>
                <a:lnTo>
                  <a:pt x="35240" y="99362"/>
                </a:lnTo>
                <a:lnTo>
                  <a:pt x="41154" y="99589"/>
                </a:lnTo>
                <a:lnTo>
                  <a:pt x="47314" y="99767"/>
                </a:lnTo>
                <a:lnTo>
                  <a:pt x="53661" y="99896"/>
                </a:lnTo>
                <a:lnTo>
                  <a:pt x="60132" y="9997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595"/>
                </a:lnTo>
                <a:lnTo>
                  <a:pt x="100000" y="5405"/>
                </a:lnTo>
                <a:lnTo>
                  <a:pt x="100000" y="5405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6841-21"/>
          <p:cNvSpPr/>
          <p:nvPr/>
        </p:nvSpPr>
        <p:spPr>
          <a:xfrm>
            <a:off x="642938" y="3691868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6911-56"/>
          <p:cNvSpPr/>
          <p:nvPr/>
        </p:nvSpPr>
        <p:spPr>
          <a:xfrm>
            <a:off x="725524" y="3770826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6833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9439836834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9439836835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1" name="el-1789439836835-8"/>
          <p:cNvSpPr txBox="1"/>
          <p:nvPr/>
        </p:nvSpPr>
        <p:spPr>
          <a:xfrm>
            <a:off x="4123283" y="157163"/>
            <a:ext cx="115014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结构钢筋接地网</a:t>
            </a:r>
            <a:endParaRPr/>
          </a:p>
        </p:txBody>
      </p:sp>
      <p:sp>
        <p:nvSpPr>
          <p:cNvPr id="32" name="el-1789439836835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第六章 · 接地系统</a:t>
            </a:r>
            <a:endParaRPr/>
          </a:p>
        </p:txBody>
      </p:sp>
      <p:sp>
        <p:nvSpPr>
          <p:cNvPr id="33" name="el-1789439836844-25"/>
          <p:cNvSpPr txBox="1"/>
          <p:nvPr/>
        </p:nvSpPr>
        <p:spPr>
          <a:xfrm>
            <a:off x="1128713" y="1358764"/>
            <a:ext cx="748522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核心原则</a:t>
            </a:r>
            <a:endParaRPr/>
          </a:p>
        </p:txBody>
      </p:sp>
      <p:sp>
        <p:nvSpPr>
          <p:cNvPr id="34" name="el-1789439836844-24"/>
          <p:cNvSpPr txBox="1"/>
          <p:nvPr/>
        </p:nvSpPr>
        <p:spPr>
          <a:xfrm>
            <a:off x="1128713" y="1523070"/>
            <a:ext cx="751522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应利用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防空地下室结构钢筋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桩基内钢筋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做自然接地体</a:t>
            </a:r>
            <a:endParaRPr/>
          </a:p>
        </p:txBody>
      </p:sp>
      <p:sp>
        <p:nvSpPr>
          <p:cNvPr id="35" name="el-1789439836846-28"/>
          <p:cNvSpPr txBox="1"/>
          <p:nvPr/>
        </p:nvSpPr>
        <p:spPr>
          <a:xfrm>
            <a:off x="950119" y="2308882"/>
            <a:ext cx="82510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自然接地体</a:t>
            </a:r>
            <a:endParaRPr/>
          </a:p>
        </p:txBody>
      </p:sp>
      <p:sp>
        <p:nvSpPr>
          <p:cNvPr id="36" name="el-1789439836852-32"/>
          <p:cNvSpPr txBox="1"/>
          <p:nvPr/>
        </p:nvSpPr>
        <p:spPr>
          <a:xfrm>
            <a:off x="771525" y="2737507"/>
            <a:ext cx="330469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利用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结构钢筋网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做接地体时，纵横钢筋交叉点宜采用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焊接</a:t>
            </a:r>
            <a:endParaRPr/>
          </a:p>
        </p:txBody>
      </p:sp>
      <p:sp>
        <p:nvSpPr>
          <p:cNvPr id="37" name="el-1789439836853-33"/>
          <p:cNvSpPr txBox="1"/>
          <p:nvPr/>
        </p:nvSpPr>
        <p:spPr>
          <a:xfrm>
            <a:off x="771525" y="3028950"/>
            <a:ext cx="201882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所有接地装置必须连接成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电气通路</a:t>
            </a:r>
            <a:endParaRPr/>
          </a:p>
        </p:txBody>
      </p:sp>
      <p:sp>
        <p:nvSpPr>
          <p:cNvPr id="38" name="el-1789439836846-29"/>
          <p:cNvSpPr txBox="1"/>
          <p:nvPr/>
        </p:nvSpPr>
        <p:spPr>
          <a:xfrm>
            <a:off x="5222081" y="2308882"/>
            <a:ext cx="82510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人工接地体</a:t>
            </a:r>
            <a:endParaRPr/>
          </a:p>
        </p:txBody>
      </p:sp>
      <p:sp>
        <p:nvSpPr>
          <p:cNvPr id="39" name="el-1789439836853-34"/>
          <p:cNvSpPr txBox="1"/>
          <p:nvPr/>
        </p:nvSpPr>
        <p:spPr>
          <a:xfrm>
            <a:off x="5043488" y="2737507"/>
            <a:ext cx="343328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接地电阻值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不能满足要求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时，宜在室外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增设人工接地体装置</a:t>
            </a:r>
            <a:endParaRPr/>
          </a:p>
        </p:txBody>
      </p:sp>
      <p:sp>
        <p:nvSpPr>
          <p:cNvPr id="40" name="el-1789439836853-35"/>
          <p:cNvSpPr txBox="1"/>
          <p:nvPr/>
        </p:nvSpPr>
        <p:spPr>
          <a:xfrm>
            <a:off x="5043488" y="3028950"/>
            <a:ext cx="253317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作为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自然接地体的有效补充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，确保接地可靠</a:t>
            </a:r>
            <a:endParaRPr/>
          </a:p>
        </p:txBody>
      </p:sp>
      <p:sp>
        <p:nvSpPr>
          <p:cNvPr id="41" name="el-1789439836839-17"/>
          <p:cNvSpPr txBox="1"/>
          <p:nvPr/>
        </p:nvSpPr>
        <p:spPr>
          <a:xfrm>
            <a:off x="1042988" y="3731828"/>
            <a:ext cx="536209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施工关键：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焊接必须牢固可靠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，确保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整个接地网形成连续的电气通路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，接地电阻满足设计要求</a:t>
            </a:r>
            <a:endParaRPr/>
          </a:p>
        </p:txBody>
      </p:sp>
      <p:sp>
        <p:nvSpPr>
          <p:cNvPr id="42" name="el-1789439836835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3" name="el-1789439836834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第六章 接地系统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4" name="el-1789439836836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6836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81</a:t>
            </a: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685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6858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6860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6861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6862-13"/>
          <p:cNvSpPr/>
          <p:nvPr/>
        </p:nvSpPr>
        <p:spPr>
          <a:xfrm>
            <a:off x="400050" y="1044439"/>
            <a:ext cx="8343900" cy="1707356"/>
          </a:xfrm>
          <a:prstGeom prst="roundRect">
            <a:avLst>
              <a:gd name="adj" fmla="val 223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6863-15"/>
          <p:cNvSpPr/>
          <p:nvPr/>
        </p:nvSpPr>
        <p:spPr>
          <a:xfrm>
            <a:off x="400050" y="1044439"/>
            <a:ext cx="42863" cy="17073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8"/>
                </a:lnTo>
                <a:lnTo>
                  <a:pt x="53661" y="32"/>
                </a:lnTo>
                <a:lnTo>
                  <a:pt x="47314" y="72"/>
                </a:lnTo>
                <a:lnTo>
                  <a:pt x="41154" y="127"/>
                </a:lnTo>
                <a:lnTo>
                  <a:pt x="35240" y="198"/>
                </a:lnTo>
                <a:lnTo>
                  <a:pt x="29629" y="282"/>
                </a:lnTo>
                <a:lnTo>
                  <a:pt x="24374" y="380"/>
                </a:lnTo>
                <a:lnTo>
                  <a:pt x="19526" y="490"/>
                </a:lnTo>
                <a:lnTo>
                  <a:pt x="15133" y="612"/>
                </a:lnTo>
                <a:lnTo>
                  <a:pt x="11235" y="744"/>
                </a:lnTo>
                <a:lnTo>
                  <a:pt x="7872" y="885"/>
                </a:lnTo>
                <a:lnTo>
                  <a:pt x="5075" y="1033"/>
                </a:lnTo>
                <a:lnTo>
                  <a:pt x="2871" y="1188"/>
                </a:lnTo>
                <a:lnTo>
                  <a:pt x="1281" y="1347"/>
                </a:lnTo>
                <a:lnTo>
                  <a:pt x="321" y="1510"/>
                </a:lnTo>
                <a:lnTo>
                  <a:pt x="0" y="1674"/>
                </a:lnTo>
                <a:lnTo>
                  <a:pt x="0" y="98326"/>
                </a:lnTo>
                <a:lnTo>
                  <a:pt x="321" y="98490"/>
                </a:lnTo>
                <a:lnTo>
                  <a:pt x="1281" y="98653"/>
                </a:lnTo>
                <a:lnTo>
                  <a:pt x="2871" y="98812"/>
                </a:lnTo>
                <a:lnTo>
                  <a:pt x="5075" y="98967"/>
                </a:lnTo>
                <a:lnTo>
                  <a:pt x="7872" y="99115"/>
                </a:lnTo>
                <a:lnTo>
                  <a:pt x="11235" y="99256"/>
                </a:lnTo>
                <a:lnTo>
                  <a:pt x="15133" y="99388"/>
                </a:lnTo>
                <a:lnTo>
                  <a:pt x="19526" y="99510"/>
                </a:lnTo>
                <a:lnTo>
                  <a:pt x="24374" y="99620"/>
                </a:lnTo>
                <a:lnTo>
                  <a:pt x="29629" y="99718"/>
                </a:lnTo>
                <a:lnTo>
                  <a:pt x="35240" y="99802"/>
                </a:lnTo>
                <a:lnTo>
                  <a:pt x="41154" y="99873"/>
                </a:lnTo>
                <a:lnTo>
                  <a:pt x="47314" y="99928"/>
                </a:lnTo>
                <a:lnTo>
                  <a:pt x="53661" y="99968"/>
                </a:lnTo>
                <a:lnTo>
                  <a:pt x="60132" y="9999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8326"/>
                </a:lnTo>
                <a:lnTo>
                  <a:pt x="100000" y="1674"/>
                </a:lnTo>
                <a:lnTo>
                  <a:pt x="100000" y="167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6865-22"/>
          <p:cNvCxnSpPr/>
          <p:nvPr/>
        </p:nvCxnSpPr>
        <p:spPr>
          <a:xfrm>
            <a:off x="642938" y="1587364"/>
            <a:ext cx="7893844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6868-29"/>
          <p:cNvSpPr/>
          <p:nvPr/>
        </p:nvSpPr>
        <p:spPr>
          <a:xfrm>
            <a:off x="642938" y="120874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6922-64"/>
          <p:cNvSpPr/>
          <p:nvPr/>
        </p:nvSpPr>
        <p:spPr>
          <a:xfrm>
            <a:off x="725524" y="1287703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6868-28"/>
          <p:cNvSpPr/>
          <p:nvPr/>
        </p:nvSpPr>
        <p:spPr>
          <a:xfrm>
            <a:off x="7908131" y="1255179"/>
            <a:ext cx="628650" cy="192881"/>
          </a:xfrm>
          <a:prstGeom prst="roundRect">
            <a:avLst>
              <a:gd name="adj" fmla="val 9877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6869-30"/>
          <p:cNvSpPr/>
          <p:nvPr/>
        </p:nvSpPr>
        <p:spPr>
          <a:xfrm>
            <a:off x="642938" y="1708807"/>
            <a:ext cx="7893844" cy="4036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2" y="0"/>
                </a:moveTo>
                <a:lnTo>
                  <a:pt x="99638" y="0"/>
                </a:lnTo>
                <a:lnTo>
                  <a:pt x="99673" y="24"/>
                </a:lnTo>
                <a:lnTo>
                  <a:pt x="99709" y="143"/>
                </a:lnTo>
                <a:lnTo>
                  <a:pt x="99743" y="310"/>
                </a:lnTo>
                <a:lnTo>
                  <a:pt x="99777" y="548"/>
                </a:lnTo>
                <a:lnTo>
                  <a:pt x="99808" y="833"/>
                </a:lnTo>
                <a:lnTo>
                  <a:pt x="99840" y="1214"/>
                </a:lnTo>
                <a:lnTo>
                  <a:pt x="99867" y="1619"/>
                </a:lnTo>
                <a:lnTo>
                  <a:pt x="99894" y="2095"/>
                </a:lnTo>
                <a:lnTo>
                  <a:pt x="99918" y="2619"/>
                </a:lnTo>
                <a:lnTo>
                  <a:pt x="99938" y="3167"/>
                </a:lnTo>
                <a:lnTo>
                  <a:pt x="99958" y="3786"/>
                </a:lnTo>
                <a:lnTo>
                  <a:pt x="99972" y="4405"/>
                </a:lnTo>
                <a:lnTo>
                  <a:pt x="99984" y="5071"/>
                </a:lnTo>
                <a:lnTo>
                  <a:pt x="99993" y="5738"/>
                </a:lnTo>
                <a:lnTo>
                  <a:pt x="99999" y="6452"/>
                </a:lnTo>
                <a:lnTo>
                  <a:pt x="100000" y="7143"/>
                </a:lnTo>
                <a:lnTo>
                  <a:pt x="100000" y="92857"/>
                </a:lnTo>
                <a:lnTo>
                  <a:pt x="99999" y="93548"/>
                </a:lnTo>
                <a:lnTo>
                  <a:pt x="99993" y="94262"/>
                </a:lnTo>
                <a:lnTo>
                  <a:pt x="99984" y="94929"/>
                </a:lnTo>
                <a:lnTo>
                  <a:pt x="99972" y="95595"/>
                </a:lnTo>
                <a:lnTo>
                  <a:pt x="99958" y="96214"/>
                </a:lnTo>
                <a:lnTo>
                  <a:pt x="99938" y="96833"/>
                </a:lnTo>
                <a:lnTo>
                  <a:pt x="99918" y="97381"/>
                </a:lnTo>
                <a:lnTo>
                  <a:pt x="99894" y="97905"/>
                </a:lnTo>
                <a:lnTo>
                  <a:pt x="99867" y="98381"/>
                </a:lnTo>
                <a:lnTo>
                  <a:pt x="99840" y="98786"/>
                </a:lnTo>
                <a:lnTo>
                  <a:pt x="99808" y="99167"/>
                </a:lnTo>
                <a:lnTo>
                  <a:pt x="99777" y="99452"/>
                </a:lnTo>
                <a:lnTo>
                  <a:pt x="99743" y="99690"/>
                </a:lnTo>
                <a:lnTo>
                  <a:pt x="99709" y="99857"/>
                </a:lnTo>
                <a:lnTo>
                  <a:pt x="99673" y="99976"/>
                </a:lnTo>
                <a:lnTo>
                  <a:pt x="99638" y="100000"/>
                </a:lnTo>
                <a:lnTo>
                  <a:pt x="362" y="100000"/>
                </a:lnTo>
                <a:lnTo>
                  <a:pt x="327" y="99976"/>
                </a:lnTo>
                <a:lnTo>
                  <a:pt x="291" y="99857"/>
                </a:lnTo>
                <a:lnTo>
                  <a:pt x="257" y="99690"/>
                </a:lnTo>
                <a:lnTo>
                  <a:pt x="223" y="99452"/>
                </a:lnTo>
                <a:lnTo>
                  <a:pt x="192" y="99167"/>
                </a:lnTo>
                <a:lnTo>
                  <a:pt x="160" y="98786"/>
                </a:lnTo>
                <a:lnTo>
                  <a:pt x="133" y="98381"/>
                </a:lnTo>
                <a:lnTo>
                  <a:pt x="106" y="97905"/>
                </a:lnTo>
                <a:lnTo>
                  <a:pt x="82" y="97381"/>
                </a:lnTo>
                <a:lnTo>
                  <a:pt x="62" y="96833"/>
                </a:lnTo>
                <a:lnTo>
                  <a:pt x="42" y="96214"/>
                </a:lnTo>
                <a:lnTo>
                  <a:pt x="28" y="95595"/>
                </a:lnTo>
                <a:lnTo>
                  <a:pt x="16" y="94929"/>
                </a:lnTo>
                <a:lnTo>
                  <a:pt x="7" y="94262"/>
                </a:lnTo>
                <a:lnTo>
                  <a:pt x="1" y="93548"/>
                </a:lnTo>
                <a:lnTo>
                  <a:pt x="0" y="92857"/>
                </a:lnTo>
                <a:lnTo>
                  <a:pt x="0" y="7143"/>
                </a:lnTo>
                <a:lnTo>
                  <a:pt x="1" y="6452"/>
                </a:lnTo>
                <a:lnTo>
                  <a:pt x="7" y="5738"/>
                </a:lnTo>
                <a:lnTo>
                  <a:pt x="16" y="5071"/>
                </a:lnTo>
                <a:lnTo>
                  <a:pt x="28" y="4405"/>
                </a:lnTo>
                <a:lnTo>
                  <a:pt x="42" y="3786"/>
                </a:lnTo>
                <a:lnTo>
                  <a:pt x="62" y="3167"/>
                </a:lnTo>
                <a:lnTo>
                  <a:pt x="82" y="2619"/>
                </a:lnTo>
                <a:lnTo>
                  <a:pt x="106" y="2095"/>
                </a:lnTo>
                <a:lnTo>
                  <a:pt x="133" y="1619"/>
                </a:lnTo>
                <a:lnTo>
                  <a:pt x="160" y="1214"/>
                </a:lnTo>
                <a:lnTo>
                  <a:pt x="192" y="833"/>
                </a:lnTo>
                <a:lnTo>
                  <a:pt x="223" y="548"/>
                </a:lnTo>
                <a:lnTo>
                  <a:pt x="257" y="310"/>
                </a:lnTo>
                <a:lnTo>
                  <a:pt x="291" y="143"/>
                </a:lnTo>
                <a:lnTo>
                  <a:pt x="327" y="24"/>
                </a:lnTo>
                <a:lnTo>
                  <a:pt x="362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6871-35"/>
          <p:cNvSpPr/>
          <p:nvPr/>
        </p:nvSpPr>
        <p:spPr>
          <a:xfrm>
            <a:off x="642938" y="1708807"/>
            <a:ext cx="35719" cy="4036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4"/>
                </a:lnTo>
                <a:lnTo>
                  <a:pt x="64393" y="136"/>
                </a:lnTo>
                <a:lnTo>
                  <a:pt x="56777" y="305"/>
                </a:lnTo>
                <a:lnTo>
                  <a:pt x="49385" y="539"/>
                </a:lnTo>
                <a:lnTo>
                  <a:pt x="42288" y="836"/>
                </a:lnTo>
                <a:lnTo>
                  <a:pt x="35554" y="1193"/>
                </a:lnTo>
                <a:lnTo>
                  <a:pt x="29249" y="1607"/>
                </a:lnTo>
                <a:lnTo>
                  <a:pt x="23431" y="2074"/>
                </a:lnTo>
                <a:lnTo>
                  <a:pt x="18159" y="2588"/>
                </a:lnTo>
                <a:lnTo>
                  <a:pt x="13482" y="3146"/>
                </a:lnTo>
                <a:lnTo>
                  <a:pt x="9446" y="3742"/>
                </a:lnTo>
                <a:lnTo>
                  <a:pt x="6090" y="4370"/>
                </a:lnTo>
                <a:lnTo>
                  <a:pt x="3445" y="5025"/>
                </a:lnTo>
                <a:lnTo>
                  <a:pt x="1537" y="5698"/>
                </a:lnTo>
                <a:lnTo>
                  <a:pt x="385" y="6386"/>
                </a:lnTo>
                <a:lnTo>
                  <a:pt x="0" y="7080"/>
                </a:lnTo>
                <a:lnTo>
                  <a:pt x="0" y="92920"/>
                </a:lnTo>
                <a:lnTo>
                  <a:pt x="385" y="93614"/>
                </a:lnTo>
                <a:lnTo>
                  <a:pt x="1537" y="94302"/>
                </a:lnTo>
                <a:lnTo>
                  <a:pt x="3445" y="94975"/>
                </a:lnTo>
                <a:lnTo>
                  <a:pt x="6090" y="95630"/>
                </a:lnTo>
                <a:lnTo>
                  <a:pt x="9446" y="96258"/>
                </a:lnTo>
                <a:lnTo>
                  <a:pt x="13482" y="96854"/>
                </a:lnTo>
                <a:lnTo>
                  <a:pt x="18159" y="97412"/>
                </a:lnTo>
                <a:lnTo>
                  <a:pt x="23431" y="97926"/>
                </a:lnTo>
                <a:lnTo>
                  <a:pt x="29249" y="98393"/>
                </a:lnTo>
                <a:lnTo>
                  <a:pt x="35554" y="98807"/>
                </a:lnTo>
                <a:lnTo>
                  <a:pt x="42288" y="99164"/>
                </a:lnTo>
                <a:lnTo>
                  <a:pt x="49385" y="99461"/>
                </a:lnTo>
                <a:lnTo>
                  <a:pt x="56777" y="99695"/>
                </a:lnTo>
                <a:lnTo>
                  <a:pt x="64393" y="99864"/>
                </a:lnTo>
                <a:lnTo>
                  <a:pt x="72159" y="99966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920"/>
                </a:lnTo>
                <a:lnTo>
                  <a:pt x="100000" y="7080"/>
                </a:lnTo>
                <a:lnTo>
                  <a:pt x="100000" y="7080"/>
                </a:lnTo>
                <a:lnTo>
                  <a:pt x="8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6924-68"/>
          <p:cNvSpPr/>
          <p:nvPr/>
        </p:nvSpPr>
        <p:spPr>
          <a:xfrm>
            <a:off x="857250" y="1846325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6869-31"/>
          <p:cNvSpPr/>
          <p:nvPr/>
        </p:nvSpPr>
        <p:spPr>
          <a:xfrm>
            <a:off x="642938" y="2198154"/>
            <a:ext cx="7893844" cy="4036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2" y="0"/>
                </a:moveTo>
                <a:lnTo>
                  <a:pt x="99638" y="0"/>
                </a:lnTo>
                <a:lnTo>
                  <a:pt x="99673" y="24"/>
                </a:lnTo>
                <a:lnTo>
                  <a:pt x="99709" y="143"/>
                </a:lnTo>
                <a:lnTo>
                  <a:pt x="99743" y="310"/>
                </a:lnTo>
                <a:lnTo>
                  <a:pt x="99777" y="548"/>
                </a:lnTo>
                <a:lnTo>
                  <a:pt x="99808" y="833"/>
                </a:lnTo>
                <a:lnTo>
                  <a:pt x="99840" y="1214"/>
                </a:lnTo>
                <a:lnTo>
                  <a:pt x="99867" y="1619"/>
                </a:lnTo>
                <a:lnTo>
                  <a:pt x="99894" y="2095"/>
                </a:lnTo>
                <a:lnTo>
                  <a:pt x="99918" y="2619"/>
                </a:lnTo>
                <a:lnTo>
                  <a:pt x="99938" y="3167"/>
                </a:lnTo>
                <a:lnTo>
                  <a:pt x="99958" y="3786"/>
                </a:lnTo>
                <a:lnTo>
                  <a:pt x="99972" y="4405"/>
                </a:lnTo>
                <a:lnTo>
                  <a:pt x="99984" y="5071"/>
                </a:lnTo>
                <a:lnTo>
                  <a:pt x="99993" y="5738"/>
                </a:lnTo>
                <a:lnTo>
                  <a:pt x="99999" y="6452"/>
                </a:lnTo>
                <a:lnTo>
                  <a:pt x="100000" y="7143"/>
                </a:lnTo>
                <a:lnTo>
                  <a:pt x="100000" y="92857"/>
                </a:lnTo>
                <a:lnTo>
                  <a:pt x="99999" y="93548"/>
                </a:lnTo>
                <a:lnTo>
                  <a:pt x="99993" y="94262"/>
                </a:lnTo>
                <a:lnTo>
                  <a:pt x="99984" y="94929"/>
                </a:lnTo>
                <a:lnTo>
                  <a:pt x="99972" y="95595"/>
                </a:lnTo>
                <a:lnTo>
                  <a:pt x="99958" y="96214"/>
                </a:lnTo>
                <a:lnTo>
                  <a:pt x="99938" y="96833"/>
                </a:lnTo>
                <a:lnTo>
                  <a:pt x="99918" y="97381"/>
                </a:lnTo>
                <a:lnTo>
                  <a:pt x="99894" y="97905"/>
                </a:lnTo>
                <a:lnTo>
                  <a:pt x="99867" y="98381"/>
                </a:lnTo>
                <a:lnTo>
                  <a:pt x="99840" y="98786"/>
                </a:lnTo>
                <a:lnTo>
                  <a:pt x="99808" y="99167"/>
                </a:lnTo>
                <a:lnTo>
                  <a:pt x="99777" y="99452"/>
                </a:lnTo>
                <a:lnTo>
                  <a:pt x="99743" y="99690"/>
                </a:lnTo>
                <a:lnTo>
                  <a:pt x="99709" y="99857"/>
                </a:lnTo>
                <a:lnTo>
                  <a:pt x="99673" y="99976"/>
                </a:lnTo>
                <a:lnTo>
                  <a:pt x="99638" y="100000"/>
                </a:lnTo>
                <a:lnTo>
                  <a:pt x="362" y="100000"/>
                </a:lnTo>
                <a:lnTo>
                  <a:pt x="327" y="99976"/>
                </a:lnTo>
                <a:lnTo>
                  <a:pt x="291" y="99857"/>
                </a:lnTo>
                <a:lnTo>
                  <a:pt x="257" y="99690"/>
                </a:lnTo>
                <a:lnTo>
                  <a:pt x="223" y="99452"/>
                </a:lnTo>
                <a:lnTo>
                  <a:pt x="192" y="99167"/>
                </a:lnTo>
                <a:lnTo>
                  <a:pt x="160" y="98786"/>
                </a:lnTo>
                <a:lnTo>
                  <a:pt x="133" y="98381"/>
                </a:lnTo>
                <a:lnTo>
                  <a:pt x="106" y="97905"/>
                </a:lnTo>
                <a:lnTo>
                  <a:pt x="82" y="97381"/>
                </a:lnTo>
                <a:lnTo>
                  <a:pt x="62" y="96833"/>
                </a:lnTo>
                <a:lnTo>
                  <a:pt x="42" y="96214"/>
                </a:lnTo>
                <a:lnTo>
                  <a:pt x="28" y="95595"/>
                </a:lnTo>
                <a:lnTo>
                  <a:pt x="16" y="94929"/>
                </a:lnTo>
                <a:lnTo>
                  <a:pt x="7" y="94262"/>
                </a:lnTo>
                <a:lnTo>
                  <a:pt x="1" y="93548"/>
                </a:lnTo>
                <a:lnTo>
                  <a:pt x="0" y="92857"/>
                </a:lnTo>
                <a:lnTo>
                  <a:pt x="0" y="7143"/>
                </a:lnTo>
                <a:lnTo>
                  <a:pt x="1" y="6452"/>
                </a:lnTo>
                <a:lnTo>
                  <a:pt x="7" y="5738"/>
                </a:lnTo>
                <a:lnTo>
                  <a:pt x="16" y="5071"/>
                </a:lnTo>
                <a:lnTo>
                  <a:pt x="28" y="4405"/>
                </a:lnTo>
                <a:lnTo>
                  <a:pt x="42" y="3786"/>
                </a:lnTo>
                <a:lnTo>
                  <a:pt x="62" y="3167"/>
                </a:lnTo>
                <a:lnTo>
                  <a:pt x="82" y="2619"/>
                </a:lnTo>
                <a:lnTo>
                  <a:pt x="106" y="2095"/>
                </a:lnTo>
                <a:lnTo>
                  <a:pt x="133" y="1619"/>
                </a:lnTo>
                <a:lnTo>
                  <a:pt x="160" y="1214"/>
                </a:lnTo>
                <a:lnTo>
                  <a:pt x="192" y="833"/>
                </a:lnTo>
                <a:lnTo>
                  <a:pt x="223" y="548"/>
                </a:lnTo>
                <a:lnTo>
                  <a:pt x="257" y="310"/>
                </a:lnTo>
                <a:lnTo>
                  <a:pt x="291" y="143"/>
                </a:lnTo>
                <a:lnTo>
                  <a:pt x="327" y="24"/>
                </a:lnTo>
                <a:lnTo>
                  <a:pt x="362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6871-36"/>
          <p:cNvSpPr/>
          <p:nvPr/>
        </p:nvSpPr>
        <p:spPr>
          <a:xfrm>
            <a:off x="642938" y="2198154"/>
            <a:ext cx="35719" cy="4036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4"/>
                </a:lnTo>
                <a:lnTo>
                  <a:pt x="64393" y="136"/>
                </a:lnTo>
                <a:lnTo>
                  <a:pt x="56777" y="305"/>
                </a:lnTo>
                <a:lnTo>
                  <a:pt x="49385" y="539"/>
                </a:lnTo>
                <a:lnTo>
                  <a:pt x="42288" y="836"/>
                </a:lnTo>
                <a:lnTo>
                  <a:pt x="35554" y="1193"/>
                </a:lnTo>
                <a:lnTo>
                  <a:pt x="29249" y="1607"/>
                </a:lnTo>
                <a:lnTo>
                  <a:pt x="23431" y="2074"/>
                </a:lnTo>
                <a:lnTo>
                  <a:pt x="18159" y="2588"/>
                </a:lnTo>
                <a:lnTo>
                  <a:pt x="13482" y="3146"/>
                </a:lnTo>
                <a:lnTo>
                  <a:pt x="9446" y="3742"/>
                </a:lnTo>
                <a:lnTo>
                  <a:pt x="6090" y="4370"/>
                </a:lnTo>
                <a:lnTo>
                  <a:pt x="3445" y="5025"/>
                </a:lnTo>
                <a:lnTo>
                  <a:pt x="1537" y="5698"/>
                </a:lnTo>
                <a:lnTo>
                  <a:pt x="385" y="6386"/>
                </a:lnTo>
                <a:lnTo>
                  <a:pt x="0" y="7080"/>
                </a:lnTo>
                <a:lnTo>
                  <a:pt x="0" y="92920"/>
                </a:lnTo>
                <a:lnTo>
                  <a:pt x="385" y="93614"/>
                </a:lnTo>
                <a:lnTo>
                  <a:pt x="1537" y="94302"/>
                </a:lnTo>
                <a:lnTo>
                  <a:pt x="3445" y="94975"/>
                </a:lnTo>
                <a:lnTo>
                  <a:pt x="6090" y="95630"/>
                </a:lnTo>
                <a:lnTo>
                  <a:pt x="9446" y="96258"/>
                </a:lnTo>
                <a:lnTo>
                  <a:pt x="13482" y="96854"/>
                </a:lnTo>
                <a:lnTo>
                  <a:pt x="18159" y="97412"/>
                </a:lnTo>
                <a:lnTo>
                  <a:pt x="23431" y="97926"/>
                </a:lnTo>
                <a:lnTo>
                  <a:pt x="29249" y="98393"/>
                </a:lnTo>
                <a:lnTo>
                  <a:pt x="35554" y="98807"/>
                </a:lnTo>
                <a:lnTo>
                  <a:pt x="42288" y="99164"/>
                </a:lnTo>
                <a:lnTo>
                  <a:pt x="49385" y="99461"/>
                </a:lnTo>
                <a:lnTo>
                  <a:pt x="56777" y="99695"/>
                </a:lnTo>
                <a:lnTo>
                  <a:pt x="64393" y="99864"/>
                </a:lnTo>
                <a:lnTo>
                  <a:pt x="72159" y="99966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920"/>
                </a:lnTo>
                <a:lnTo>
                  <a:pt x="100000" y="7080"/>
                </a:lnTo>
                <a:lnTo>
                  <a:pt x="100000" y="7080"/>
                </a:lnTo>
                <a:lnTo>
                  <a:pt x="8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6924-69"/>
          <p:cNvSpPr/>
          <p:nvPr/>
        </p:nvSpPr>
        <p:spPr>
          <a:xfrm>
            <a:off x="857250" y="2335671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6864-18"/>
          <p:cNvSpPr/>
          <p:nvPr/>
        </p:nvSpPr>
        <p:spPr>
          <a:xfrm>
            <a:off x="400050" y="2937532"/>
            <a:ext cx="2686050" cy="632892"/>
          </a:xfrm>
          <a:prstGeom prst="roundRect">
            <a:avLst>
              <a:gd name="adj" fmla="val 602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6866-23"/>
          <p:cNvSpPr/>
          <p:nvPr/>
        </p:nvSpPr>
        <p:spPr>
          <a:xfrm>
            <a:off x="400050" y="2937532"/>
            <a:ext cx="26860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2" y="29289"/>
                </a:lnTo>
                <a:lnTo>
                  <a:pt x="389" y="22699"/>
                </a:lnTo>
                <a:lnTo>
                  <a:pt x="473" y="16853"/>
                </a:lnTo>
                <a:lnTo>
                  <a:pt x="562" y="11808"/>
                </a:lnTo>
                <a:lnTo>
                  <a:pt x="657" y="7612"/>
                </a:lnTo>
                <a:lnTo>
                  <a:pt x="755" y="4306"/>
                </a:lnTo>
                <a:lnTo>
                  <a:pt x="856" y="1921"/>
                </a:lnTo>
                <a:lnTo>
                  <a:pt x="960" y="482"/>
                </a:lnTo>
                <a:lnTo>
                  <a:pt x="1064" y="0"/>
                </a:lnTo>
                <a:lnTo>
                  <a:pt x="98936" y="0"/>
                </a:lnTo>
                <a:lnTo>
                  <a:pt x="99040" y="482"/>
                </a:lnTo>
                <a:lnTo>
                  <a:pt x="99144" y="1921"/>
                </a:lnTo>
                <a:lnTo>
                  <a:pt x="99245" y="4306"/>
                </a:lnTo>
                <a:lnTo>
                  <a:pt x="99343" y="7612"/>
                </a:lnTo>
                <a:lnTo>
                  <a:pt x="99438" y="11808"/>
                </a:lnTo>
                <a:lnTo>
                  <a:pt x="99527" y="16853"/>
                </a:lnTo>
                <a:lnTo>
                  <a:pt x="99611" y="22699"/>
                </a:lnTo>
                <a:lnTo>
                  <a:pt x="99688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6" y="100000"/>
                </a:lnTo>
                <a:lnTo>
                  <a:pt x="1064" y="100000"/>
                </a:lnTo>
                <a:lnTo>
                  <a:pt x="1064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6870-32"/>
          <p:cNvSpPr/>
          <p:nvPr/>
        </p:nvSpPr>
        <p:spPr>
          <a:xfrm>
            <a:off x="564356" y="3121819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6923-65"/>
          <p:cNvSpPr/>
          <p:nvPr/>
        </p:nvSpPr>
        <p:spPr>
          <a:xfrm>
            <a:off x="643037" y="3215580"/>
            <a:ext cx="142677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333" y="96250"/>
                </a:moveTo>
                <a:lnTo>
                  <a:pt x="25333" y="96250"/>
                </a:lnTo>
                <a:cubicBezTo>
                  <a:pt x="24178" y="97694"/>
                  <a:pt x="22778" y="98417"/>
                  <a:pt x="21133" y="98417"/>
                </a:cubicBezTo>
                <a:lnTo>
                  <a:pt x="21133" y="98417"/>
                </a:lnTo>
                <a:cubicBezTo>
                  <a:pt x="19489" y="98417"/>
                  <a:pt x="18067" y="97694"/>
                  <a:pt x="16867" y="96250"/>
                </a:cubicBezTo>
                <a:lnTo>
                  <a:pt x="16867" y="96250"/>
                </a:lnTo>
                <a:lnTo>
                  <a:pt x="1400" y="75167"/>
                </a:lnTo>
                <a:cubicBezTo>
                  <a:pt x="378" y="73556"/>
                  <a:pt x="-89" y="71861"/>
                  <a:pt x="0" y="70083"/>
                </a:cubicBezTo>
                <a:lnTo>
                  <a:pt x="0" y="70083"/>
                </a:lnTo>
                <a:cubicBezTo>
                  <a:pt x="133" y="68194"/>
                  <a:pt x="733" y="66500"/>
                  <a:pt x="1800" y="65000"/>
                </a:cubicBezTo>
                <a:lnTo>
                  <a:pt x="1800" y="65000"/>
                </a:lnTo>
                <a:cubicBezTo>
                  <a:pt x="3089" y="63722"/>
                  <a:pt x="4422" y="63139"/>
                  <a:pt x="5800" y="63250"/>
                </a:cubicBezTo>
                <a:lnTo>
                  <a:pt x="5800" y="63250"/>
                </a:lnTo>
                <a:cubicBezTo>
                  <a:pt x="7356" y="63417"/>
                  <a:pt x="8711" y="64167"/>
                  <a:pt x="9867" y="65500"/>
                </a:cubicBezTo>
                <a:lnTo>
                  <a:pt x="9867" y="65500"/>
                </a:lnTo>
                <a:lnTo>
                  <a:pt x="15467" y="73417"/>
                </a:lnTo>
                <a:lnTo>
                  <a:pt x="15467" y="7000"/>
                </a:lnTo>
                <a:cubicBezTo>
                  <a:pt x="15467" y="4944"/>
                  <a:pt x="16000" y="3278"/>
                  <a:pt x="17067" y="2000"/>
                </a:cubicBezTo>
                <a:lnTo>
                  <a:pt x="17067" y="2000"/>
                </a:lnTo>
                <a:cubicBezTo>
                  <a:pt x="18133" y="667"/>
                  <a:pt x="19489" y="0"/>
                  <a:pt x="21133" y="0"/>
                </a:cubicBezTo>
                <a:lnTo>
                  <a:pt x="21133" y="0"/>
                </a:lnTo>
                <a:cubicBezTo>
                  <a:pt x="22778" y="0"/>
                  <a:pt x="24111" y="667"/>
                  <a:pt x="25133" y="2000"/>
                </a:cubicBezTo>
                <a:lnTo>
                  <a:pt x="25133" y="2000"/>
                </a:lnTo>
                <a:cubicBezTo>
                  <a:pt x="26200" y="3278"/>
                  <a:pt x="26733" y="4944"/>
                  <a:pt x="26733" y="7000"/>
                </a:cubicBezTo>
                <a:lnTo>
                  <a:pt x="26733" y="7000"/>
                </a:lnTo>
                <a:lnTo>
                  <a:pt x="26733" y="73417"/>
                </a:lnTo>
                <a:lnTo>
                  <a:pt x="32333" y="65500"/>
                </a:lnTo>
                <a:cubicBezTo>
                  <a:pt x="33533" y="64167"/>
                  <a:pt x="34889" y="63417"/>
                  <a:pt x="36400" y="63250"/>
                </a:cubicBezTo>
                <a:lnTo>
                  <a:pt x="36400" y="63250"/>
                </a:lnTo>
                <a:cubicBezTo>
                  <a:pt x="37822" y="63139"/>
                  <a:pt x="39178" y="63722"/>
                  <a:pt x="40467" y="65000"/>
                </a:cubicBezTo>
                <a:lnTo>
                  <a:pt x="40467" y="65000"/>
                </a:lnTo>
                <a:cubicBezTo>
                  <a:pt x="41489" y="66500"/>
                  <a:pt x="42067" y="68111"/>
                  <a:pt x="42200" y="69833"/>
                </a:cubicBezTo>
                <a:lnTo>
                  <a:pt x="42200" y="69833"/>
                </a:lnTo>
                <a:cubicBezTo>
                  <a:pt x="42333" y="71778"/>
                  <a:pt x="41867" y="73556"/>
                  <a:pt x="40800" y="75167"/>
                </a:cubicBezTo>
                <a:lnTo>
                  <a:pt x="40800" y="75167"/>
                </a:lnTo>
                <a:lnTo>
                  <a:pt x="25333" y="96250"/>
                </a:lnTo>
                <a:moveTo>
                  <a:pt x="54867" y="98417"/>
                </a:moveTo>
                <a:lnTo>
                  <a:pt x="54867" y="98417"/>
                </a:lnTo>
                <a:cubicBezTo>
                  <a:pt x="53222" y="98417"/>
                  <a:pt x="51867" y="97778"/>
                  <a:pt x="50800" y="96500"/>
                </a:cubicBezTo>
                <a:lnTo>
                  <a:pt x="50800" y="96500"/>
                </a:lnTo>
                <a:lnTo>
                  <a:pt x="50800" y="96500"/>
                </a:lnTo>
                <a:cubicBezTo>
                  <a:pt x="49778" y="95167"/>
                  <a:pt x="49267" y="93472"/>
                  <a:pt x="49267" y="91417"/>
                </a:cubicBezTo>
                <a:lnTo>
                  <a:pt x="49267" y="91417"/>
                </a:lnTo>
                <a:cubicBezTo>
                  <a:pt x="49267" y="89361"/>
                  <a:pt x="49778" y="87667"/>
                  <a:pt x="50800" y="86333"/>
                </a:cubicBezTo>
                <a:lnTo>
                  <a:pt x="50800" y="86333"/>
                </a:lnTo>
                <a:cubicBezTo>
                  <a:pt x="51867" y="85056"/>
                  <a:pt x="53222" y="84417"/>
                  <a:pt x="54867" y="84417"/>
                </a:cubicBezTo>
                <a:lnTo>
                  <a:pt x="54867" y="84417"/>
                </a:lnTo>
                <a:lnTo>
                  <a:pt x="60467" y="84417"/>
                </a:lnTo>
                <a:cubicBezTo>
                  <a:pt x="62111" y="84417"/>
                  <a:pt x="63467" y="85056"/>
                  <a:pt x="64533" y="86333"/>
                </a:cubicBezTo>
                <a:lnTo>
                  <a:pt x="64533" y="86333"/>
                </a:lnTo>
                <a:cubicBezTo>
                  <a:pt x="65600" y="87667"/>
                  <a:pt x="66133" y="89361"/>
                  <a:pt x="66133" y="91417"/>
                </a:cubicBezTo>
                <a:lnTo>
                  <a:pt x="66133" y="91417"/>
                </a:lnTo>
                <a:cubicBezTo>
                  <a:pt x="66133" y="93472"/>
                  <a:pt x="65600" y="95167"/>
                  <a:pt x="64533" y="96500"/>
                </a:cubicBezTo>
                <a:lnTo>
                  <a:pt x="64533" y="96500"/>
                </a:lnTo>
                <a:cubicBezTo>
                  <a:pt x="63467" y="97778"/>
                  <a:pt x="62111" y="98417"/>
                  <a:pt x="60467" y="98417"/>
                </a:cubicBezTo>
                <a:lnTo>
                  <a:pt x="60467" y="98417"/>
                </a:lnTo>
                <a:lnTo>
                  <a:pt x="54867" y="98417"/>
                </a:lnTo>
                <a:moveTo>
                  <a:pt x="54867" y="70333"/>
                </a:moveTo>
                <a:lnTo>
                  <a:pt x="54867" y="70333"/>
                </a:lnTo>
                <a:cubicBezTo>
                  <a:pt x="53222" y="70333"/>
                  <a:pt x="51867" y="69667"/>
                  <a:pt x="50800" y="68333"/>
                </a:cubicBezTo>
                <a:lnTo>
                  <a:pt x="50800" y="68333"/>
                </a:lnTo>
                <a:lnTo>
                  <a:pt x="50800" y="68333"/>
                </a:lnTo>
                <a:cubicBezTo>
                  <a:pt x="49778" y="67000"/>
                  <a:pt x="49267" y="65306"/>
                  <a:pt x="49267" y="63250"/>
                </a:cubicBezTo>
                <a:lnTo>
                  <a:pt x="49267" y="63250"/>
                </a:lnTo>
                <a:cubicBezTo>
                  <a:pt x="49267" y="61194"/>
                  <a:pt x="49778" y="59528"/>
                  <a:pt x="50800" y="58250"/>
                </a:cubicBezTo>
                <a:lnTo>
                  <a:pt x="50800" y="58250"/>
                </a:lnTo>
                <a:cubicBezTo>
                  <a:pt x="51867" y="56917"/>
                  <a:pt x="53222" y="56250"/>
                  <a:pt x="54867" y="56250"/>
                </a:cubicBezTo>
                <a:lnTo>
                  <a:pt x="54867" y="56250"/>
                </a:lnTo>
                <a:lnTo>
                  <a:pt x="71733" y="56250"/>
                </a:lnTo>
                <a:cubicBezTo>
                  <a:pt x="73378" y="56250"/>
                  <a:pt x="74733" y="56917"/>
                  <a:pt x="75800" y="58250"/>
                </a:cubicBezTo>
                <a:lnTo>
                  <a:pt x="75800" y="58250"/>
                </a:lnTo>
                <a:cubicBezTo>
                  <a:pt x="76822" y="59528"/>
                  <a:pt x="77333" y="61194"/>
                  <a:pt x="77333" y="63250"/>
                </a:cubicBezTo>
                <a:lnTo>
                  <a:pt x="77333" y="63250"/>
                </a:lnTo>
                <a:cubicBezTo>
                  <a:pt x="77333" y="65306"/>
                  <a:pt x="76822" y="67000"/>
                  <a:pt x="75800" y="68333"/>
                </a:cubicBezTo>
                <a:lnTo>
                  <a:pt x="75800" y="68333"/>
                </a:lnTo>
                <a:cubicBezTo>
                  <a:pt x="74733" y="69667"/>
                  <a:pt x="73378" y="70333"/>
                  <a:pt x="71733" y="70333"/>
                </a:cubicBezTo>
                <a:lnTo>
                  <a:pt x="71733" y="70333"/>
                </a:lnTo>
                <a:lnTo>
                  <a:pt x="54867" y="70333"/>
                </a:lnTo>
                <a:moveTo>
                  <a:pt x="54867" y="42167"/>
                </a:moveTo>
                <a:lnTo>
                  <a:pt x="54867" y="42167"/>
                </a:lnTo>
                <a:cubicBezTo>
                  <a:pt x="53222" y="42167"/>
                  <a:pt x="51867" y="41528"/>
                  <a:pt x="50800" y="40250"/>
                </a:cubicBezTo>
                <a:lnTo>
                  <a:pt x="50800" y="40250"/>
                </a:lnTo>
                <a:lnTo>
                  <a:pt x="50800" y="40250"/>
                </a:lnTo>
                <a:cubicBezTo>
                  <a:pt x="49778" y="38917"/>
                  <a:pt x="49267" y="37222"/>
                  <a:pt x="49267" y="35167"/>
                </a:cubicBezTo>
                <a:lnTo>
                  <a:pt x="49267" y="35167"/>
                </a:lnTo>
                <a:cubicBezTo>
                  <a:pt x="49267" y="33111"/>
                  <a:pt x="49778" y="31417"/>
                  <a:pt x="50800" y="30083"/>
                </a:cubicBezTo>
                <a:lnTo>
                  <a:pt x="50800" y="30083"/>
                </a:lnTo>
                <a:cubicBezTo>
                  <a:pt x="51867" y="28806"/>
                  <a:pt x="53222" y="28167"/>
                  <a:pt x="54867" y="28167"/>
                </a:cubicBezTo>
                <a:lnTo>
                  <a:pt x="54867" y="28167"/>
                </a:lnTo>
                <a:lnTo>
                  <a:pt x="83000" y="28167"/>
                </a:lnTo>
                <a:cubicBezTo>
                  <a:pt x="84644" y="28167"/>
                  <a:pt x="85978" y="28806"/>
                  <a:pt x="87000" y="30083"/>
                </a:cubicBezTo>
                <a:lnTo>
                  <a:pt x="87000" y="30083"/>
                </a:lnTo>
                <a:cubicBezTo>
                  <a:pt x="88067" y="31417"/>
                  <a:pt x="88600" y="33111"/>
                  <a:pt x="88600" y="35167"/>
                </a:cubicBezTo>
                <a:lnTo>
                  <a:pt x="88600" y="35167"/>
                </a:lnTo>
                <a:cubicBezTo>
                  <a:pt x="88600" y="37222"/>
                  <a:pt x="88067" y="38917"/>
                  <a:pt x="87000" y="40250"/>
                </a:cubicBezTo>
                <a:lnTo>
                  <a:pt x="87000" y="40250"/>
                </a:lnTo>
                <a:cubicBezTo>
                  <a:pt x="85978" y="41528"/>
                  <a:pt x="84644" y="42167"/>
                  <a:pt x="83000" y="42167"/>
                </a:cubicBezTo>
                <a:lnTo>
                  <a:pt x="83000" y="42167"/>
                </a:lnTo>
                <a:lnTo>
                  <a:pt x="54867" y="42167"/>
                </a:lnTo>
                <a:moveTo>
                  <a:pt x="54867" y="14083"/>
                </a:moveTo>
                <a:lnTo>
                  <a:pt x="54867" y="14083"/>
                </a:lnTo>
                <a:cubicBezTo>
                  <a:pt x="53222" y="14083"/>
                  <a:pt x="51867" y="13417"/>
                  <a:pt x="50800" y="12083"/>
                </a:cubicBezTo>
                <a:lnTo>
                  <a:pt x="50800" y="12083"/>
                </a:lnTo>
                <a:lnTo>
                  <a:pt x="50800" y="12083"/>
                </a:lnTo>
                <a:cubicBezTo>
                  <a:pt x="49778" y="10750"/>
                  <a:pt x="49267" y="9056"/>
                  <a:pt x="49267" y="7000"/>
                </a:cubicBezTo>
                <a:lnTo>
                  <a:pt x="49267" y="7000"/>
                </a:lnTo>
                <a:cubicBezTo>
                  <a:pt x="49267" y="4944"/>
                  <a:pt x="49778" y="3278"/>
                  <a:pt x="50800" y="2000"/>
                </a:cubicBezTo>
                <a:lnTo>
                  <a:pt x="50800" y="2000"/>
                </a:lnTo>
                <a:cubicBezTo>
                  <a:pt x="51867" y="667"/>
                  <a:pt x="53222" y="0"/>
                  <a:pt x="54867" y="0"/>
                </a:cubicBezTo>
                <a:lnTo>
                  <a:pt x="54867" y="0"/>
                </a:lnTo>
                <a:lnTo>
                  <a:pt x="94267" y="0"/>
                </a:lnTo>
                <a:cubicBezTo>
                  <a:pt x="95867" y="0"/>
                  <a:pt x="97200" y="667"/>
                  <a:pt x="98267" y="2000"/>
                </a:cubicBezTo>
                <a:lnTo>
                  <a:pt x="98267" y="2000"/>
                </a:lnTo>
                <a:cubicBezTo>
                  <a:pt x="99333" y="3278"/>
                  <a:pt x="99867" y="4944"/>
                  <a:pt x="99867" y="7000"/>
                </a:cubicBezTo>
                <a:lnTo>
                  <a:pt x="99867" y="7000"/>
                </a:lnTo>
                <a:cubicBezTo>
                  <a:pt x="99867" y="9056"/>
                  <a:pt x="99333" y="10750"/>
                  <a:pt x="98267" y="12083"/>
                </a:cubicBezTo>
                <a:lnTo>
                  <a:pt x="98267" y="12083"/>
                </a:lnTo>
                <a:cubicBezTo>
                  <a:pt x="97200" y="13417"/>
                  <a:pt x="95867" y="14083"/>
                  <a:pt x="94267" y="14083"/>
                </a:cubicBezTo>
                <a:lnTo>
                  <a:pt x="94267" y="14083"/>
                </a:lnTo>
                <a:lnTo>
                  <a:pt x="54867" y="14083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6865-19"/>
          <p:cNvSpPr/>
          <p:nvPr/>
        </p:nvSpPr>
        <p:spPr>
          <a:xfrm>
            <a:off x="3228975" y="2937532"/>
            <a:ext cx="2686050" cy="632892"/>
          </a:xfrm>
          <a:prstGeom prst="roundRect">
            <a:avLst>
              <a:gd name="adj" fmla="val 602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9439836866-24"/>
          <p:cNvSpPr/>
          <p:nvPr/>
        </p:nvSpPr>
        <p:spPr>
          <a:xfrm>
            <a:off x="3228975" y="2937532"/>
            <a:ext cx="26860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2" y="29289"/>
                </a:lnTo>
                <a:lnTo>
                  <a:pt x="389" y="22699"/>
                </a:lnTo>
                <a:lnTo>
                  <a:pt x="473" y="16853"/>
                </a:lnTo>
                <a:lnTo>
                  <a:pt x="562" y="11808"/>
                </a:lnTo>
                <a:lnTo>
                  <a:pt x="657" y="7612"/>
                </a:lnTo>
                <a:lnTo>
                  <a:pt x="755" y="4306"/>
                </a:lnTo>
                <a:lnTo>
                  <a:pt x="856" y="1921"/>
                </a:lnTo>
                <a:lnTo>
                  <a:pt x="960" y="482"/>
                </a:lnTo>
                <a:lnTo>
                  <a:pt x="1064" y="0"/>
                </a:lnTo>
                <a:lnTo>
                  <a:pt x="98936" y="0"/>
                </a:lnTo>
                <a:lnTo>
                  <a:pt x="99040" y="482"/>
                </a:lnTo>
                <a:lnTo>
                  <a:pt x="99144" y="1921"/>
                </a:lnTo>
                <a:lnTo>
                  <a:pt x="99245" y="4306"/>
                </a:lnTo>
                <a:lnTo>
                  <a:pt x="99343" y="7612"/>
                </a:lnTo>
                <a:lnTo>
                  <a:pt x="99438" y="11808"/>
                </a:lnTo>
                <a:lnTo>
                  <a:pt x="99527" y="16853"/>
                </a:lnTo>
                <a:lnTo>
                  <a:pt x="99611" y="22699"/>
                </a:lnTo>
                <a:lnTo>
                  <a:pt x="99688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6" y="100000"/>
                </a:lnTo>
                <a:lnTo>
                  <a:pt x="1064" y="100000"/>
                </a:lnTo>
                <a:lnTo>
                  <a:pt x="1064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6870-33"/>
          <p:cNvSpPr/>
          <p:nvPr/>
        </p:nvSpPr>
        <p:spPr>
          <a:xfrm>
            <a:off x="3393281" y="3121819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6923-66"/>
          <p:cNvSpPr/>
          <p:nvPr/>
        </p:nvSpPr>
        <p:spPr>
          <a:xfrm>
            <a:off x="3491061" y="3263801"/>
            <a:ext cx="104477" cy="160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727" y="42000"/>
                </a:moveTo>
                <a:lnTo>
                  <a:pt x="99727" y="42000"/>
                </a:lnTo>
                <a:cubicBezTo>
                  <a:pt x="99727" y="54333"/>
                  <a:pt x="99000" y="64500"/>
                  <a:pt x="97545" y="72500"/>
                </a:cubicBezTo>
                <a:lnTo>
                  <a:pt x="97545" y="72500"/>
                </a:lnTo>
                <a:lnTo>
                  <a:pt x="97545" y="72500"/>
                </a:lnTo>
                <a:cubicBezTo>
                  <a:pt x="96091" y="80500"/>
                  <a:pt x="94273" y="84500"/>
                  <a:pt x="92091" y="84500"/>
                </a:cubicBezTo>
                <a:lnTo>
                  <a:pt x="92091" y="84500"/>
                </a:lnTo>
                <a:lnTo>
                  <a:pt x="7636" y="84500"/>
                </a:lnTo>
                <a:cubicBezTo>
                  <a:pt x="5394" y="84500"/>
                  <a:pt x="3576" y="80500"/>
                  <a:pt x="2182" y="72500"/>
                </a:cubicBezTo>
                <a:lnTo>
                  <a:pt x="2182" y="72500"/>
                </a:lnTo>
                <a:cubicBezTo>
                  <a:pt x="727" y="64500"/>
                  <a:pt x="0" y="54333"/>
                  <a:pt x="0" y="42000"/>
                </a:cubicBezTo>
                <a:lnTo>
                  <a:pt x="0" y="42000"/>
                </a:lnTo>
                <a:cubicBezTo>
                  <a:pt x="0" y="29667"/>
                  <a:pt x="727" y="19667"/>
                  <a:pt x="2182" y="12000"/>
                </a:cubicBezTo>
                <a:lnTo>
                  <a:pt x="2182" y="12000"/>
                </a:lnTo>
                <a:cubicBezTo>
                  <a:pt x="3576" y="4000"/>
                  <a:pt x="5394" y="0"/>
                  <a:pt x="7636" y="0"/>
                </a:cubicBezTo>
                <a:lnTo>
                  <a:pt x="7636" y="0"/>
                </a:lnTo>
                <a:lnTo>
                  <a:pt x="92091" y="0"/>
                </a:lnTo>
                <a:cubicBezTo>
                  <a:pt x="94273" y="0"/>
                  <a:pt x="96091" y="4000"/>
                  <a:pt x="97545" y="12000"/>
                </a:cubicBezTo>
                <a:lnTo>
                  <a:pt x="97545" y="12000"/>
                </a:lnTo>
                <a:cubicBezTo>
                  <a:pt x="99000" y="19667"/>
                  <a:pt x="99727" y="29667"/>
                  <a:pt x="99727" y="42000"/>
                </a:cubicBezTo>
                <a:lnTo>
                  <a:pt x="99727" y="42000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6865-20"/>
          <p:cNvSpPr/>
          <p:nvPr/>
        </p:nvSpPr>
        <p:spPr>
          <a:xfrm>
            <a:off x="6057900" y="2937532"/>
            <a:ext cx="2686050" cy="632892"/>
          </a:xfrm>
          <a:prstGeom prst="roundRect">
            <a:avLst>
              <a:gd name="adj" fmla="val 602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9439836866-25"/>
          <p:cNvSpPr/>
          <p:nvPr/>
        </p:nvSpPr>
        <p:spPr>
          <a:xfrm>
            <a:off x="6057900" y="2937532"/>
            <a:ext cx="26860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2" y="29289"/>
                </a:lnTo>
                <a:lnTo>
                  <a:pt x="389" y="22699"/>
                </a:lnTo>
                <a:lnTo>
                  <a:pt x="473" y="16853"/>
                </a:lnTo>
                <a:lnTo>
                  <a:pt x="562" y="11808"/>
                </a:lnTo>
                <a:lnTo>
                  <a:pt x="657" y="7612"/>
                </a:lnTo>
                <a:lnTo>
                  <a:pt x="755" y="4306"/>
                </a:lnTo>
                <a:lnTo>
                  <a:pt x="856" y="1921"/>
                </a:lnTo>
                <a:lnTo>
                  <a:pt x="960" y="482"/>
                </a:lnTo>
                <a:lnTo>
                  <a:pt x="1064" y="0"/>
                </a:lnTo>
                <a:lnTo>
                  <a:pt x="98936" y="0"/>
                </a:lnTo>
                <a:lnTo>
                  <a:pt x="99040" y="482"/>
                </a:lnTo>
                <a:lnTo>
                  <a:pt x="99144" y="1921"/>
                </a:lnTo>
                <a:lnTo>
                  <a:pt x="99245" y="4306"/>
                </a:lnTo>
                <a:lnTo>
                  <a:pt x="99343" y="7612"/>
                </a:lnTo>
                <a:lnTo>
                  <a:pt x="99438" y="11808"/>
                </a:lnTo>
                <a:lnTo>
                  <a:pt x="99527" y="16853"/>
                </a:lnTo>
                <a:lnTo>
                  <a:pt x="99611" y="22699"/>
                </a:lnTo>
                <a:lnTo>
                  <a:pt x="99688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6" y="100000"/>
                </a:lnTo>
                <a:lnTo>
                  <a:pt x="1064" y="100000"/>
                </a:lnTo>
                <a:lnTo>
                  <a:pt x="1064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6871-34"/>
          <p:cNvSpPr/>
          <p:nvPr/>
        </p:nvSpPr>
        <p:spPr>
          <a:xfrm>
            <a:off x="6222206" y="3121819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6923-67"/>
          <p:cNvSpPr/>
          <p:nvPr/>
        </p:nvSpPr>
        <p:spPr>
          <a:xfrm>
            <a:off x="6307931" y="3207544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6862-14"/>
          <p:cNvSpPr/>
          <p:nvPr/>
        </p:nvSpPr>
        <p:spPr>
          <a:xfrm>
            <a:off x="400050" y="3756161"/>
            <a:ext cx="83439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9"/>
                </a:lnTo>
                <a:lnTo>
                  <a:pt x="99725" y="111"/>
                </a:lnTo>
                <a:lnTo>
                  <a:pt x="99757" y="241"/>
                </a:lnTo>
                <a:lnTo>
                  <a:pt x="99789" y="426"/>
                </a:lnTo>
                <a:lnTo>
                  <a:pt x="99818" y="648"/>
                </a:lnTo>
                <a:lnTo>
                  <a:pt x="99848" y="944"/>
                </a:lnTo>
                <a:lnTo>
                  <a:pt x="99874" y="1259"/>
                </a:lnTo>
                <a:lnTo>
                  <a:pt x="99900" y="1630"/>
                </a:lnTo>
                <a:lnTo>
                  <a:pt x="99922" y="2037"/>
                </a:lnTo>
                <a:lnTo>
                  <a:pt x="99942" y="2463"/>
                </a:lnTo>
                <a:lnTo>
                  <a:pt x="99960" y="2944"/>
                </a:lnTo>
                <a:lnTo>
                  <a:pt x="99974" y="3426"/>
                </a:lnTo>
                <a:lnTo>
                  <a:pt x="99985" y="3944"/>
                </a:lnTo>
                <a:lnTo>
                  <a:pt x="99993" y="4463"/>
                </a:lnTo>
                <a:lnTo>
                  <a:pt x="99999" y="5019"/>
                </a:lnTo>
                <a:lnTo>
                  <a:pt x="100000" y="5556"/>
                </a:lnTo>
                <a:lnTo>
                  <a:pt x="100000" y="94444"/>
                </a:lnTo>
                <a:lnTo>
                  <a:pt x="99999" y="94981"/>
                </a:lnTo>
                <a:lnTo>
                  <a:pt x="99993" y="95537"/>
                </a:lnTo>
                <a:lnTo>
                  <a:pt x="99985" y="96056"/>
                </a:lnTo>
                <a:lnTo>
                  <a:pt x="99974" y="96574"/>
                </a:lnTo>
                <a:lnTo>
                  <a:pt x="99960" y="97056"/>
                </a:lnTo>
                <a:lnTo>
                  <a:pt x="99942" y="97537"/>
                </a:lnTo>
                <a:lnTo>
                  <a:pt x="99922" y="97963"/>
                </a:lnTo>
                <a:lnTo>
                  <a:pt x="99900" y="98370"/>
                </a:lnTo>
                <a:lnTo>
                  <a:pt x="99874" y="98741"/>
                </a:lnTo>
                <a:lnTo>
                  <a:pt x="99848" y="99056"/>
                </a:lnTo>
                <a:lnTo>
                  <a:pt x="99818" y="99352"/>
                </a:lnTo>
                <a:lnTo>
                  <a:pt x="99789" y="99574"/>
                </a:lnTo>
                <a:lnTo>
                  <a:pt x="99757" y="99759"/>
                </a:lnTo>
                <a:lnTo>
                  <a:pt x="99725" y="99889"/>
                </a:lnTo>
                <a:lnTo>
                  <a:pt x="99691" y="99981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1"/>
                </a:lnTo>
                <a:lnTo>
                  <a:pt x="275" y="99889"/>
                </a:lnTo>
                <a:lnTo>
                  <a:pt x="243" y="99759"/>
                </a:lnTo>
                <a:lnTo>
                  <a:pt x="211" y="99574"/>
                </a:lnTo>
                <a:lnTo>
                  <a:pt x="182" y="99352"/>
                </a:lnTo>
                <a:lnTo>
                  <a:pt x="152" y="99056"/>
                </a:lnTo>
                <a:lnTo>
                  <a:pt x="126" y="98741"/>
                </a:lnTo>
                <a:lnTo>
                  <a:pt x="100" y="98370"/>
                </a:lnTo>
                <a:lnTo>
                  <a:pt x="78" y="97963"/>
                </a:lnTo>
                <a:lnTo>
                  <a:pt x="58" y="97537"/>
                </a:lnTo>
                <a:lnTo>
                  <a:pt x="40" y="97056"/>
                </a:lnTo>
                <a:lnTo>
                  <a:pt x="26" y="96574"/>
                </a:lnTo>
                <a:lnTo>
                  <a:pt x="15" y="96056"/>
                </a:lnTo>
                <a:lnTo>
                  <a:pt x="7" y="95537"/>
                </a:lnTo>
                <a:lnTo>
                  <a:pt x="1" y="94981"/>
                </a:lnTo>
                <a:lnTo>
                  <a:pt x="0" y="94444"/>
                </a:lnTo>
                <a:lnTo>
                  <a:pt x="0" y="5556"/>
                </a:lnTo>
                <a:lnTo>
                  <a:pt x="1" y="5019"/>
                </a:lnTo>
                <a:lnTo>
                  <a:pt x="7" y="4463"/>
                </a:lnTo>
                <a:lnTo>
                  <a:pt x="15" y="3944"/>
                </a:lnTo>
                <a:lnTo>
                  <a:pt x="26" y="3426"/>
                </a:lnTo>
                <a:lnTo>
                  <a:pt x="40" y="2944"/>
                </a:lnTo>
                <a:lnTo>
                  <a:pt x="58" y="2463"/>
                </a:lnTo>
                <a:lnTo>
                  <a:pt x="78" y="2037"/>
                </a:lnTo>
                <a:lnTo>
                  <a:pt x="100" y="1630"/>
                </a:lnTo>
                <a:lnTo>
                  <a:pt x="126" y="1259"/>
                </a:lnTo>
                <a:lnTo>
                  <a:pt x="152" y="944"/>
                </a:lnTo>
                <a:lnTo>
                  <a:pt x="182" y="648"/>
                </a:lnTo>
                <a:lnTo>
                  <a:pt x="211" y="426"/>
                </a:lnTo>
                <a:lnTo>
                  <a:pt x="243" y="241"/>
                </a:lnTo>
                <a:lnTo>
                  <a:pt x="275" y="111"/>
                </a:lnTo>
                <a:lnTo>
                  <a:pt x="309" y="19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6863-16"/>
          <p:cNvSpPr/>
          <p:nvPr/>
        </p:nvSpPr>
        <p:spPr>
          <a:xfrm>
            <a:off x="400050" y="3756161"/>
            <a:ext cx="42863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7"/>
                </a:lnTo>
                <a:lnTo>
                  <a:pt x="53661" y="107"/>
                </a:lnTo>
                <a:lnTo>
                  <a:pt x="47314" y="239"/>
                </a:lnTo>
                <a:lnTo>
                  <a:pt x="41154" y="423"/>
                </a:lnTo>
                <a:lnTo>
                  <a:pt x="35240" y="656"/>
                </a:lnTo>
                <a:lnTo>
                  <a:pt x="29629" y="936"/>
                </a:lnTo>
                <a:lnTo>
                  <a:pt x="24374" y="1261"/>
                </a:lnTo>
                <a:lnTo>
                  <a:pt x="19526" y="1627"/>
                </a:lnTo>
                <a:lnTo>
                  <a:pt x="15133" y="2031"/>
                </a:lnTo>
                <a:lnTo>
                  <a:pt x="11235" y="2469"/>
                </a:lnTo>
                <a:lnTo>
                  <a:pt x="7872" y="2937"/>
                </a:lnTo>
                <a:lnTo>
                  <a:pt x="5075" y="3430"/>
                </a:lnTo>
                <a:lnTo>
                  <a:pt x="2871" y="3943"/>
                </a:lnTo>
                <a:lnTo>
                  <a:pt x="1281" y="4472"/>
                </a:lnTo>
                <a:lnTo>
                  <a:pt x="321" y="5011"/>
                </a:lnTo>
                <a:lnTo>
                  <a:pt x="0" y="5556"/>
                </a:lnTo>
                <a:lnTo>
                  <a:pt x="0" y="94444"/>
                </a:lnTo>
                <a:lnTo>
                  <a:pt x="321" y="94989"/>
                </a:lnTo>
                <a:lnTo>
                  <a:pt x="1281" y="95528"/>
                </a:lnTo>
                <a:lnTo>
                  <a:pt x="2871" y="96057"/>
                </a:lnTo>
                <a:lnTo>
                  <a:pt x="5075" y="96570"/>
                </a:lnTo>
                <a:lnTo>
                  <a:pt x="7872" y="97063"/>
                </a:lnTo>
                <a:lnTo>
                  <a:pt x="11235" y="97531"/>
                </a:lnTo>
                <a:lnTo>
                  <a:pt x="15133" y="97969"/>
                </a:lnTo>
                <a:lnTo>
                  <a:pt x="19526" y="98373"/>
                </a:lnTo>
                <a:lnTo>
                  <a:pt x="24374" y="98739"/>
                </a:lnTo>
                <a:lnTo>
                  <a:pt x="29629" y="99064"/>
                </a:lnTo>
                <a:lnTo>
                  <a:pt x="35240" y="99344"/>
                </a:lnTo>
                <a:lnTo>
                  <a:pt x="41154" y="99577"/>
                </a:lnTo>
                <a:lnTo>
                  <a:pt x="47314" y="99761"/>
                </a:lnTo>
                <a:lnTo>
                  <a:pt x="53661" y="99893"/>
                </a:lnTo>
                <a:lnTo>
                  <a:pt x="60132" y="9997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444"/>
                </a:lnTo>
                <a:lnTo>
                  <a:pt x="100000" y="5556"/>
                </a:lnTo>
                <a:lnTo>
                  <a:pt x="100000" y="555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6865-21"/>
          <p:cNvSpPr/>
          <p:nvPr/>
        </p:nvSpPr>
        <p:spPr>
          <a:xfrm>
            <a:off x="642938" y="3870461"/>
            <a:ext cx="285750" cy="2857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6922-63"/>
          <p:cNvSpPr/>
          <p:nvPr/>
        </p:nvSpPr>
        <p:spPr>
          <a:xfrm>
            <a:off x="713482" y="3948980"/>
            <a:ext cx="144661" cy="1287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67" y="8357"/>
                </a:moveTo>
                <a:lnTo>
                  <a:pt x="14067" y="8357"/>
                </a:lnTo>
                <a:cubicBezTo>
                  <a:pt x="12200" y="13262"/>
                  <a:pt x="11267" y="18548"/>
                  <a:pt x="11267" y="24214"/>
                </a:cubicBezTo>
                <a:lnTo>
                  <a:pt x="11267" y="24214"/>
                </a:lnTo>
                <a:cubicBezTo>
                  <a:pt x="11267" y="29833"/>
                  <a:pt x="12200" y="35095"/>
                  <a:pt x="14067" y="40000"/>
                </a:cubicBezTo>
                <a:lnTo>
                  <a:pt x="14067" y="40000"/>
                </a:lnTo>
                <a:cubicBezTo>
                  <a:pt x="14644" y="41667"/>
                  <a:pt x="14644" y="43190"/>
                  <a:pt x="14067" y="44571"/>
                </a:cubicBezTo>
                <a:lnTo>
                  <a:pt x="14067" y="44571"/>
                </a:lnTo>
                <a:cubicBezTo>
                  <a:pt x="13489" y="46048"/>
                  <a:pt x="12489" y="47167"/>
                  <a:pt x="11067" y="47929"/>
                </a:cubicBezTo>
                <a:lnTo>
                  <a:pt x="11067" y="47929"/>
                </a:lnTo>
                <a:cubicBezTo>
                  <a:pt x="9556" y="48548"/>
                  <a:pt x="8089" y="48548"/>
                  <a:pt x="6667" y="47929"/>
                </a:cubicBezTo>
                <a:lnTo>
                  <a:pt x="6667" y="47929"/>
                </a:lnTo>
                <a:cubicBezTo>
                  <a:pt x="5289" y="47167"/>
                  <a:pt x="4289" y="46048"/>
                  <a:pt x="3667" y="44571"/>
                </a:cubicBezTo>
                <a:lnTo>
                  <a:pt x="3667" y="44571"/>
                </a:lnTo>
                <a:cubicBezTo>
                  <a:pt x="1222" y="38286"/>
                  <a:pt x="0" y="31500"/>
                  <a:pt x="0" y="24214"/>
                </a:cubicBezTo>
                <a:lnTo>
                  <a:pt x="0" y="24214"/>
                </a:lnTo>
                <a:cubicBezTo>
                  <a:pt x="0" y="16929"/>
                  <a:pt x="1222" y="10143"/>
                  <a:pt x="3667" y="3857"/>
                </a:cubicBezTo>
                <a:lnTo>
                  <a:pt x="3667" y="3857"/>
                </a:lnTo>
                <a:cubicBezTo>
                  <a:pt x="4289" y="2333"/>
                  <a:pt x="5289" y="1262"/>
                  <a:pt x="6667" y="643"/>
                </a:cubicBezTo>
                <a:lnTo>
                  <a:pt x="6667" y="643"/>
                </a:lnTo>
                <a:cubicBezTo>
                  <a:pt x="8089" y="24"/>
                  <a:pt x="9556" y="-24"/>
                  <a:pt x="11067" y="500"/>
                </a:cubicBezTo>
                <a:lnTo>
                  <a:pt x="11067" y="500"/>
                </a:lnTo>
                <a:cubicBezTo>
                  <a:pt x="12489" y="1214"/>
                  <a:pt x="13489" y="2262"/>
                  <a:pt x="14067" y="3643"/>
                </a:cubicBezTo>
                <a:lnTo>
                  <a:pt x="14067" y="3643"/>
                </a:lnTo>
                <a:cubicBezTo>
                  <a:pt x="14644" y="5167"/>
                  <a:pt x="14644" y="6738"/>
                  <a:pt x="14067" y="8357"/>
                </a:cubicBezTo>
                <a:lnTo>
                  <a:pt x="14067" y="8357"/>
                </a:lnTo>
                <a:moveTo>
                  <a:pt x="97533" y="3857"/>
                </a:moveTo>
                <a:lnTo>
                  <a:pt x="97533" y="3857"/>
                </a:lnTo>
                <a:cubicBezTo>
                  <a:pt x="100022" y="10143"/>
                  <a:pt x="101267" y="16929"/>
                  <a:pt x="101267" y="24214"/>
                </a:cubicBezTo>
                <a:lnTo>
                  <a:pt x="101267" y="24214"/>
                </a:lnTo>
                <a:cubicBezTo>
                  <a:pt x="101267" y="31500"/>
                  <a:pt x="100022" y="38286"/>
                  <a:pt x="97533" y="44571"/>
                </a:cubicBezTo>
                <a:lnTo>
                  <a:pt x="97533" y="44571"/>
                </a:lnTo>
                <a:cubicBezTo>
                  <a:pt x="96956" y="46048"/>
                  <a:pt x="95978" y="47095"/>
                  <a:pt x="94600" y="47714"/>
                </a:cubicBezTo>
                <a:lnTo>
                  <a:pt x="94600" y="47714"/>
                </a:lnTo>
                <a:cubicBezTo>
                  <a:pt x="93178" y="48381"/>
                  <a:pt x="91711" y="48452"/>
                  <a:pt x="90200" y="47929"/>
                </a:cubicBezTo>
                <a:lnTo>
                  <a:pt x="90200" y="47929"/>
                </a:lnTo>
                <a:cubicBezTo>
                  <a:pt x="88778" y="47167"/>
                  <a:pt x="87778" y="46095"/>
                  <a:pt x="87200" y="44714"/>
                </a:cubicBezTo>
                <a:lnTo>
                  <a:pt x="87200" y="44714"/>
                </a:lnTo>
                <a:cubicBezTo>
                  <a:pt x="86622" y="43238"/>
                  <a:pt x="86622" y="41667"/>
                  <a:pt x="87200" y="40000"/>
                </a:cubicBezTo>
                <a:lnTo>
                  <a:pt x="87200" y="40000"/>
                </a:lnTo>
                <a:cubicBezTo>
                  <a:pt x="89067" y="35095"/>
                  <a:pt x="90000" y="29833"/>
                  <a:pt x="90000" y="24214"/>
                </a:cubicBezTo>
                <a:lnTo>
                  <a:pt x="90000" y="24214"/>
                </a:lnTo>
                <a:cubicBezTo>
                  <a:pt x="90000" y="18548"/>
                  <a:pt x="89067" y="13262"/>
                  <a:pt x="87200" y="8357"/>
                </a:cubicBezTo>
                <a:lnTo>
                  <a:pt x="87200" y="8357"/>
                </a:lnTo>
                <a:cubicBezTo>
                  <a:pt x="86622" y="6738"/>
                  <a:pt x="86622" y="5238"/>
                  <a:pt x="87200" y="3857"/>
                </a:cubicBezTo>
                <a:lnTo>
                  <a:pt x="87200" y="3857"/>
                </a:lnTo>
                <a:cubicBezTo>
                  <a:pt x="87778" y="2333"/>
                  <a:pt x="88778" y="1214"/>
                  <a:pt x="90200" y="500"/>
                </a:cubicBezTo>
                <a:lnTo>
                  <a:pt x="90200" y="500"/>
                </a:lnTo>
                <a:cubicBezTo>
                  <a:pt x="91711" y="-167"/>
                  <a:pt x="93178" y="-167"/>
                  <a:pt x="94600" y="500"/>
                </a:cubicBezTo>
                <a:lnTo>
                  <a:pt x="94600" y="500"/>
                </a:lnTo>
                <a:cubicBezTo>
                  <a:pt x="95978" y="1214"/>
                  <a:pt x="96956" y="2333"/>
                  <a:pt x="97533" y="3857"/>
                </a:cubicBezTo>
                <a:lnTo>
                  <a:pt x="97533" y="3857"/>
                </a:lnTo>
                <a:moveTo>
                  <a:pt x="61867" y="24214"/>
                </a:moveTo>
                <a:lnTo>
                  <a:pt x="61867" y="24214"/>
                </a:lnTo>
                <a:cubicBezTo>
                  <a:pt x="61644" y="28833"/>
                  <a:pt x="59778" y="32286"/>
                  <a:pt x="56267" y="34571"/>
                </a:cubicBezTo>
                <a:lnTo>
                  <a:pt x="56267" y="34571"/>
                </a:lnTo>
                <a:lnTo>
                  <a:pt x="56267" y="90500"/>
                </a:lnTo>
                <a:cubicBezTo>
                  <a:pt x="56267" y="92262"/>
                  <a:pt x="55733" y="93714"/>
                  <a:pt x="54667" y="94857"/>
                </a:cubicBezTo>
                <a:lnTo>
                  <a:pt x="54667" y="94857"/>
                </a:lnTo>
                <a:cubicBezTo>
                  <a:pt x="53600" y="95952"/>
                  <a:pt x="52244" y="96500"/>
                  <a:pt x="50600" y="96500"/>
                </a:cubicBezTo>
                <a:lnTo>
                  <a:pt x="50600" y="96500"/>
                </a:lnTo>
                <a:cubicBezTo>
                  <a:pt x="48956" y="96500"/>
                  <a:pt x="47622" y="95952"/>
                  <a:pt x="46600" y="94857"/>
                </a:cubicBezTo>
                <a:lnTo>
                  <a:pt x="46600" y="94857"/>
                </a:lnTo>
                <a:cubicBezTo>
                  <a:pt x="45533" y="93714"/>
                  <a:pt x="45000" y="92262"/>
                  <a:pt x="45000" y="90500"/>
                </a:cubicBezTo>
                <a:lnTo>
                  <a:pt x="45000" y="90500"/>
                </a:lnTo>
                <a:lnTo>
                  <a:pt x="45000" y="34571"/>
                </a:lnTo>
                <a:cubicBezTo>
                  <a:pt x="41489" y="32286"/>
                  <a:pt x="39622" y="28833"/>
                  <a:pt x="39400" y="24214"/>
                </a:cubicBezTo>
                <a:lnTo>
                  <a:pt x="39400" y="24214"/>
                </a:lnTo>
                <a:cubicBezTo>
                  <a:pt x="39489" y="20833"/>
                  <a:pt x="40600" y="18000"/>
                  <a:pt x="42733" y="15714"/>
                </a:cubicBezTo>
                <a:lnTo>
                  <a:pt x="42733" y="15714"/>
                </a:lnTo>
                <a:cubicBezTo>
                  <a:pt x="44822" y="13476"/>
                  <a:pt x="47444" y="12286"/>
                  <a:pt x="50600" y="12143"/>
                </a:cubicBezTo>
                <a:lnTo>
                  <a:pt x="50600" y="12143"/>
                </a:lnTo>
                <a:cubicBezTo>
                  <a:pt x="53800" y="12286"/>
                  <a:pt x="56444" y="13476"/>
                  <a:pt x="58533" y="15714"/>
                </a:cubicBezTo>
                <a:lnTo>
                  <a:pt x="58533" y="15714"/>
                </a:lnTo>
                <a:cubicBezTo>
                  <a:pt x="60622" y="18000"/>
                  <a:pt x="61733" y="20833"/>
                  <a:pt x="61867" y="24214"/>
                </a:cubicBezTo>
                <a:lnTo>
                  <a:pt x="61867" y="24214"/>
                </a:lnTo>
                <a:moveTo>
                  <a:pt x="30067" y="14571"/>
                </a:moveTo>
                <a:lnTo>
                  <a:pt x="30067" y="14571"/>
                </a:lnTo>
                <a:cubicBezTo>
                  <a:pt x="28778" y="17476"/>
                  <a:pt x="28133" y="20690"/>
                  <a:pt x="28133" y="24214"/>
                </a:cubicBezTo>
                <a:lnTo>
                  <a:pt x="28133" y="24214"/>
                </a:lnTo>
                <a:cubicBezTo>
                  <a:pt x="28133" y="27738"/>
                  <a:pt x="28778" y="30929"/>
                  <a:pt x="30067" y="33786"/>
                </a:cubicBezTo>
                <a:lnTo>
                  <a:pt x="30067" y="33786"/>
                </a:lnTo>
                <a:cubicBezTo>
                  <a:pt x="30644" y="35452"/>
                  <a:pt x="30644" y="37024"/>
                  <a:pt x="30067" y="38500"/>
                </a:cubicBezTo>
                <a:lnTo>
                  <a:pt x="30067" y="38500"/>
                </a:lnTo>
                <a:cubicBezTo>
                  <a:pt x="29489" y="40024"/>
                  <a:pt x="28489" y="41095"/>
                  <a:pt x="27067" y="41714"/>
                </a:cubicBezTo>
                <a:lnTo>
                  <a:pt x="27067" y="41714"/>
                </a:lnTo>
                <a:cubicBezTo>
                  <a:pt x="25556" y="42333"/>
                  <a:pt x="24156" y="42405"/>
                  <a:pt x="22867" y="41929"/>
                </a:cubicBezTo>
                <a:lnTo>
                  <a:pt x="22867" y="41929"/>
                </a:lnTo>
                <a:cubicBezTo>
                  <a:pt x="21444" y="41262"/>
                  <a:pt x="20378" y="40190"/>
                  <a:pt x="19667" y="38714"/>
                </a:cubicBezTo>
                <a:lnTo>
                  <a:pt x="19667" y="38714"/>
                </a:lnTo>
                <a:cubicBezTo>
                  <a:pt x="17800" y="34190"/>
                  <a:pt x="16867" y="29357"/>
                  <a:pt x="16867" y="24214"/>
                </a:cubicBezTo>
                <a:lnTo>
                  <a:pt x="16867" y="24214"/>
                </a:lnTo>
                <a:cubicBezTo>
                  <a:pt x="16867" y="19071"/>
                  <a:pt x="17800" y="14238"/>
                  <a:pt x="19667" y="9714"/>
                </a:cubicBezTo>
                <a:lnTo>
                  <a:pt x="19667" y="9714"/>
                </a:lnTo>
                <a:cubicBezTo>
                  <a:pt x="20378" y="8190"/>
                  <a:pt x="21444" y="7119"/>
                  <a:pt x="22867" y="6500"/>
                </a:cubicBezTo>
                <a:lnTo>
                  <a:pt x="22867" y="6500"/>
                </a:lnTo>
                <a:cubicBezTo>
                  <a:pt x="24244" y="5976"/>
                  <a:pt x="25644" y="6048"/>
                  <a:pt x="27067" y="6714"/>
                </a:cubicBezTo>
                <a:lnTo>
                  <a:pt x="27067" y="6714"/>
                </a:lnTo>
                <a:cubicBezTo>
                  <a:pt x="28489" y="7333"/>
                  <a:pt x="29489" y="8381"/>
                  <a:pt x="30067" y="9857"/>
                </a:cubicBezTo>
                <a:lnTo>
                  <a:pt x="30067" y="9857"/>
                </a:lnTo>
                <a:cubicBezTo>
                  <a:pt x="30644" y="11381"/>
                  <a:pt x="30644" y="12952"/>
                  <a:pt x="30067" y="14571"/>
                </a:cubicBezTo>
                <a:lnTo>
                  <a:pt x="30067" y="14571"/>
                </a:lnTo>
                <a:moveTo>
                  <a:pt x="81533" y="9714"/>
                </a:moveTo>
                <a:lnTo>
                  <a:pt x="81533" y="9714"/>
                </a:lnTo>
                <a:cubicBezTo>
                  <a:pt x="83444" y="14238"/>
                  <a:pt x="84400" y="19071"/>
                  <a:pt x="84400" y="24214"/>
                </a:cubicBezTo>
                <a:lnTo>
                  <a:pt x="84400" y="24214"/>
                </a:lnTo>
                <a:cubicBezTo>
                  <a:pt x="84400" y="29357"/>
                  <a:pt x="83444" y="34190"/>
                  <a:pt x="81533" y="38714"/>
                </a:cubicBezTo>
                <a:lnTo>
                  <a:pt x="81533" y="38714"/>
                </a:lnTo>
                <a:cubicBezTo>
                  <a:pt x="80867" y="40190"/>
                  <a:pt x="79822" y="41262"/>
                  <a:pt x="78400" y="41929"/>
                </a:cubicBezTo>
                <a:lnTo>
                  <a:pt x="78400" y="41929"/>
                </a:lnTo>
                <a:cubicBezTo>
                  <a:pt x="76978" y="42405"/>
                  <a:pt x="75578" y="42333"/>
                  <a:pt x="74200" y="41714"/>
                </a:cubicBezTo>
                <a:lnTo>
                  <a:pt x="74200" y="41714"/>
                </a:lnTo>
                <a:cubicBezTo>
                  <a:pt x="72778" y="41095"/>
                  <a:pt x="71778" y="40024"/>
                  <a:pt x="71200" y="38500"/>
                </a:cubicBezTo>
                <a:lnTo>
                  <a:pt x="71200" y="38500"/>
                </a:lnTo>
                <a:cubicBezTo>
                  <a:pt x="70622" y="37024"/>
                  <a:pt x="70622" y="35452"/>
                  <a:pt x="71200" y="33786"/>
                </a:cubicBezTo>
                <a:lnTo>
                  <a:pt x="71200" y="33786"/>
                </a:lnTo>
                <a:cubicBezTo>
                  <a:pt x="72489" y="30929"/>
                  <a:pt x="73133" y="27738"/>
                  <a:pt x="73133" y="24214"/>
                </a:cubicBezTo>
                <a:lnTo>
                  <a:pt x="73133" y="24214"/>
                </a:lnTo>
                <a:cubicBezTo>
                  <a:pt x="73133" y="20690"/>
                  <a:pt x="72489" y="17476"/>
                  <a:pt x="71200" y="14571"/>
                </a:cubicBezTo>
                <a:lnTo>
                  <a:pt x="71200" y="14571"/>
                </a:lnTo>
                <a:cubicBezTo>
                  <a:pt x="70622" y="12952"/>
                  <a:pt x="70622" y="11381"/>
                  <a:pt x="71200" y="9857"/>
                </a:cubicBezTo>
                <a:lnTo>
                  <a:pt x="71200" y="9857"/>
                </a:lnTo>
                <a:cubicBezTo>
                  <a:pt x="71778" y="8381"/>
                  <a:pt x="72778" y="7333"/>
                  <a:pt x="74200" y="6714"/>
                </a:cubicBezTo>
                <a:lnTo>
                  <a:pt x="74200" y="6714"/>
                </a:lnTo>
                <a:cubicBezTo>
                  <a:pt x="75711" y="6048"/>
                  <a:pt x="77111" y="5976"/>
                  <a:pt x="78400" y="6500"/>
                </a:cubicBezTo>
                <a:lnTo>
                  <a:pt x="78400" y="6500"/>
                </a:lnTo>
                <a:cubicBezTo>
                  <a:pt x="79822" y="7119"/>
                  <a:pt x="80867" y="8190"/>
                  <a:pt x="81533" y="9714"/>
                </a:cubicBezTo>
                <a:lnTo>
                  <a:pt x="81533" y="9714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685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9439836858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9439836859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7" name="el-1789439836860-8"/>
          <p:cNvSpPr txBox="1"/>
          <p:nvPr/>
        </p:nvSpPr>
        <p:spPr>
          <a:xfrm>
            <a:off x="4030414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接地装置设置要求</a:t>
            </a:r>
            <a:endParaRPr/>
          </a:p>
        </p:txBody>
      </p:sp>
      <p:sp>
        <p:nvSpPr>
          <p:cNvPr id="38" name="el-1789439836860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第六章 · 接地系统</a:t>
            </a:r>
            <a:endParaRPr/>
          </a:p>
        </p:txBody>
      </p:sp>
      <p:sp>
        <p:nvSpPr>
          <p:cNvPr id="39" name="el-1789439836867-26"/>
          <p:cNvSpPr txBox="1"/>
          <p:nvPr/>
        </p:nvSpPr>
        <p:spPr>
          <a:xfrm>
            <a:off x="1014413" y="1255179"/>
            <a:ext cx="177488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保护线（PE）设置要求</a:t>
            </a:r>
            <a:endParaRPr/>
          </a:p>
        </p:txBody>
      </p:sp>
      <p:sp>
        <p:nvSpPr>
          <p:cNvPr id="40" name="el-1789439836867-27"/>
          <p:cNvSpPr txBox="1"/>
          <p:nvPr/>
        </p:nvSpPr>
        <p:spPr>
          <a:xfrm>
            <a:off x="8008144" y="1283754"/>
            <a:ext cx="59864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强制规定</a:t>
            </a:r>
            <a:endParaRPr/>
          </a:p>
        </p:txBody>
      </p:sp>
      <p:sp>
        <p:nvSpPr>
          <p:cNvPr id="41" name="el-1789439836874-38"/>
          <p:cNvSpPr txBox="1"/>
          <p:nvPr/>
        </p:nvSpPr>
        <p:spPr>
          <a:xfrm>
            <a:off x="1121569" y="1808820"/>
            <a:ext cx="7454217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保护线（PE）</a:t>
            </a:r>
            <a:r>
              <a:rPr sz="106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应与接地体相连，并应有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完好的电气通路</a:t>
            </a:r>
            <a:endParaRPr/>
          </a:p>
        </p:txBody>
      </p:sp>
      <p:sp>
        <p:nvSpPr>
          <p:cNvPr id="42" name="el-1789439836875-39"/>
          <p:cNvSpPr txBox="1"/>
          <p:nvPr/>
        </p:nvSpPr>
        <p:spPr>
          <a:xfrm>
            <a:off x="1121569" y="2298167"/>
            <a:ext cx="7367349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无特殊要求时接地装置宜采用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热镀锌钢材</a:t>
            </a:r>
            <a:endParaRPr/>
          </a:p>
        </p:txBody>
      </p:sp>
      <p:sp>
        <p:nvSpPr>
          <p:cNvPr id="43" name="el-1789439836875-40"/>
          <p:cNvSpPr txBox="1"/>
          <p:nvPr/>
        </p:nvSpPr>
        <p:spPr>
          <a:xfrm>
            <a:off x="964406" y="3094695"/>
            <a:ext cx="63257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保护线干线</a:t>
            </a:r>
            <a:endParaRPr/>
          </a:p>
        </p:txBody>
      </p:sp>
      <p:sp>
        <p:nvSpPr>
          <p:cNvPr id="44" name="el-1789439836877-43"/>
          <p:cNvSpPr txBox="1"/>
          <p:nvPr/>
        </p:nvSpPr>
        <p:spPr>
          <a:xfrm>
            <a:off x="964406" y="3237570"/>
            <a:ext cx="52425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≥25</a:t>
            </a:r>
            <a:endParaRPr/>
          </a:p>
        </p:txBody>
      </p:sp>
      <p:sp>
        <p:nvSpPr>
          <p:cNvPr id="45" name="el-1789439836877-44"/>
          <p:cNvSpPr txBox="1"/>
          <p:nvPr/>
        </p:nvSpPr>
        <p:spPr>
          <a:xfrm>
            <a:off x="1299493" y="3294720"/>
            <a:ext cx="36150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mm²</a:t>
            </a:r>
            <a:endParaRPr/>
          </a:p>
        </p:txBody>
      </p:sp>
      <p:sp>
        <p:nvSpPr>
          <p:cNvPr id="46" name="el-1789439836875-41"/>
          <p:cNvSpPr txBox="1"/>
          <p:nvPr/>
        </p:nvSpPr>
        <p:spPr>
          <a:xfrm>
            <a:off x="3793331" y="3094695"/>
            <a:ext cx="63257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热镀锌扁钢</a:t>
            </a:r>
            <a:endParaRPr/>
          </a:p>
        </p:txBody>
      </p:sp>
      <p:sp>
        <p:nvSpPr>
          <p:cNvPr id="47" name="el-1789439836877-45"/>
          <p:cNvSpPr txBox="1"/>
          <p:nvPr/>
        </p:nvSpPr>
        <p:spPr>
          <a:xfrm>
            <a:off x="3793331" y="3237570"/>
            <a:ext cx="524253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≥25</a:t>
            </a:r>
            <a:endParaRPr/>
          </a:p>
        </p:txBody>
      </p:sp>
      <p:sp>
        <p:nvSpPr>
          <p:cNvPr id="48" name="el-1789439836877-46"/>
          <p:cNvSpPr txBox="1"/>
          <p:nvPr/>
        </p:nvSpPr>
        <p:spPr>
          <a:xfrm>
            <a:off x="4128418" y="3294720"/>
            <a:ext cx="36150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mm²</a:t>
            </a:r>
            <a:endParaRPr/>
          </a:p>
        </p:txBody>
      </p:sp>
      <p:sp>
        <p:nvSpPr>
          <p:cNvPr id="49" name="el-1789439836875-42"/>
          <p:cNvSpPr txBox="1"/>
          <p:nvPr/>
        </p:nvSpPr>
        <p:spPr>
          <a:xfrm>
            <a:off x="6622256" y="3094695"/>
            <a:ext cx="592730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热镀锌圆钢</a:t>
            </a:r>
            <a:endParaRPr/>
          </a:p>
        </p:txBody>
      </p:sp>
      <p:sp>
        <p:nvSpPr>
          <p:cNvPr id="50" name="el-1789439836874-37"/>
          <p:cNvSpPr txBox="1"/>
          <p:nvPr/>
        </p:nvSpPr>
        <p:spPr>
          <a:xfrm>
            <a:off x="6622256" y="3244714"/>
            <a:ext cx="833903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≥</a:t>
            </a:r>
            <a:r>
              <a:rPr b="1" sz="123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12</a:t>
            </a:r>
            <a:r>
              <a:rPr b="1" sz="4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mm</a:t>
            </a:r>
            <a:endParaRPr/>
          </a:p>
        </p:txBody>
      </p:sp>
      <p:sp>
        <p:nvSpPr>
          <p:cNvPr id="51" name="el-1789439836864-17"/>
          <p:cNvSpPr txBox="1"/>
          <p:nvPr/>
        </p:nvSpPr>
        <p:spPr>
          <a:xfrm>
            <a:off x="1042988" y="3910422"/>
            <a:ext cx="4204811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设有</a:t>
            </a:r>
            <a:r>
              <a:rPr b="1" sz="101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消防控制室</a:t>
            </a: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01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通信设备</a:t>
            </a: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的防空地下室应设</a:t>
            </a:r>
            <a:r>
              <a:rPr b="1" sz="101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专用接地干线</a:t>
            </a:r>
            <a:r>
              <a:rPr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引至总接地体</a:t>
            </a:r>
            <a:endParaRPr/>
          </a:p>
        </p:txBody>
      </p:sp>
      <p:sp>
        <p:nvSpPr>
          <p:cNvPr id="52" name="el-1789439836860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3" name="el-1789439836859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第六章 接地系统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4" name="el-1789439836861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9439836861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82</a:t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7083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7084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7085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7086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7087-13"/>
          <p:cNvSpPr/>
          <p:nvPr/>
        </p:nvSpPr>
        <p:spPr>
          <a:xfrm>
            <a:off x="400050" y="480529"/>
            <a:ext cx="8343900" cy="542925"/>
          </a:xfrm>
          <a:prstGeom prst="roundRect">
            <a:avLst>
              <a:gd name="adj" fmla="val 7018"/>
            </a:avLst>
          </a:prstGeom>
          <a:solidFill>
            <a:srgbClr val="D6452D"/>
          </a:solidFill>
          <a:ln>
            <a:noFill/>
          </a:ln>
          <a:effectLst>
            <a:outerShdw blurRad="100013" dist="28575" dir="5400000" sx="100000" sy="100000" kx="0" ky="0" algn="ctr">
              <a:srgbClr val="D6452D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7094-28"/>
          <p:cNvSpPr/>
          <p:nvPr/>
        </p:nvSpPr>
        <p:spPr>
          <a:xfrm>
            <a:off x="600075" y="594829"/>
            <a:ext cx="314325" cy="31432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7201-38"/>
          <p:cNvSpPr/>
          <p:nvPr/>
        </p:nvSpPr>
        <p:spPr>
          <a:xfrm>
            <a:off x="686498" y="689483"/>
            <a:ext cx="141480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22" y="154"/>
                  <a:pt x="54311" y="1667"/>
                  <a:pt x="55867" y="4538"/>
                </a:cubicBezTo>
                <a:lnTo>
                  <a:pt x="55867" y="4538"/>
                </a:lnTo>
                <a:lnTo>
                  <a:pt x="98067" y="87462"/>
                </a:lnTo>
                <a:cubicBezTo>
                  <a:pt x="99356" y="90436"/>
                  <a:pt x="99356" y="93436"/>
                  <a:pt x="98067" y="96462"/>
                </a:cubicBezTo>
                <a:lnTo>
                  <a:pt x="98067" y="96462"/>
                </a:lnTo>
                <a:cubicBezTo>
                  <a:pt x="96511" y="99333"/>
                  <a:pt x="94222" y="100846"/>
                  <a:pt x="91200" y="101000"/>
                </a:cubicBezTo>
                <a:lnTo>
                  <a:pt x="91200" y="101000"/>
                </a:lnTo>
                <a:lnTo>
                  <a:pt x="6867" y="101000"/>
                </a:lnTo>
                <a:cubicBezTo>
                  <a:pt x="3844" y="100846"/>
                  <a:pt x="1556" y="99333"/>
                  <a:pt x="0" y="96462"/>
                </a:cubicBezTo>
                <a:lnTo>
                  <a:pt x="0" y="96462"/>
                </a:lnTo>
                <a:cubicBezTo>
                  <a:pt x="-1289" y="93436"/>
                  <a:pt x="-1289" y="90436"/>
                  <a:pt x="0" y="87462"/>
                </a:cubicBezTo>
                <a:lnTo>
                  <a:pt x="0" y="87462"/>
                </a:lnTo>
                <a:lnTo>
                  <a:pt x="42400" y="4538"/>
                </a:lnTo>
                <a:cubicBezTo>
                  <a:pt x="43956" y="1667"/>
                  <a:pt x="46156" y="154"/>
                  <a:pt x="49000" y="0"/>
                </a:cubicBezTo>
                <a:lnTo>
                  <a:pt x="49000" y="0"/>
                </a:lnTo>
                <a:moveTo>
                  <a:pt x="49000" y="28846"/>
                </a:moveTo>
                <a:lnTo>
                  <a:pt x="49000" y="28846"/>
                </a:lnTo>
                <a:cubicBezTo>
                  <a:pt x="46156" y="29154"/>
                  <a:pt x="44600" y="30949"/>
                  <a:pt x="44333" y="34231"/>
                </a:cubicBezTo>
                <a:lnTo>
                  <a:pt x="44333" y="34231"/>
                </a:lnTo>
                <a:lnTo>
                  <a:pt x="44333" y="59462"/>
                </a:lnTo>
                <a:cubicBezTo>
                  <a:pt x="44600" y="62795"/>
                  <a:pt x="46156" y="64615"/>
                  <a:pt x="49000" y="64923"/>
                </a:cubicBezTo>
                <a:lnTo>
                  <a:pt x="49000" y="64923"/>
                </a:lnTo>
                <a:cubicBezTo>
                  <a:pt x="51889" y="64615"/>
                  <a:pt x="53467" y="62795"/>
                  <a:pt x="53733" y="59462"/>
                </a:cubicBezTo>
                <a:lnTo>
                  <a:pt x="53733" y="59462"/>
                </a:lnTo>
                <a:lnTo>
                  <a:pt x="53733" y="34231"/>
                </a:lnTo>
                <a:cubicBezTo>
                  <a:pt x="53467" y="30949"/>
                  <a:pt x="51889" y="29154"/>
                  <a:pt x="49000" y="28846"/>
                </a:cubicBezTo>
                <a:lnTo>
                  <a:pt x="49000" y="28846"/>
                </a:lnTo>
                <a:moveTo>
                  <a:pt x="55267" y="79308"/>
                </a:moveTo>
                <a:lnTo>
                  <a:pt x="55267" y="79308"/>
                </a:lnTo>
                <a:cubicBezTo>
                  <a:pt x="55267" y="77205"/>
                  <a:pt x="54689" y="75487"/>
                  <a:pt x="53533" y="74154"/>
                </a:cubicBezTo>
                <a:lnTo>
                  <a:pt x="53533" y="74154"/>
                </a:lnTo>
                <a:lnTo>
                  <a:pt x="53533" y="74154"/>
                </a:lnTo>
                <a:cubicBezTo>
                  <a:pt x="52333" y="72821"/>
                  <a:pt x="50822" y="72154"/>
                  <a:pt x="49000" y="72154"/>
                </a:cubicBezTo>
                <a:lnTo>
                  <a:pt x="49000" y="72154"/>
                </a:lnTo>
                <a:cubicBezTo>
                  <a:pt x="47178" y="72154"/>
                  <a:pt x="45689" y="72821"/>
                  <a:pt x="44533" y="74154"/>
                </a:cubicBezTo>
                <a:lnTo>
                  <a:pt x="44533" y="74154"/>
                </a:lnTo>
                <a:cubicBezTo>
                  <a:pt x="43378" y="75487"/>
                  <a:pt x="42800" y="77205"/>
                  <a:pt x="42800" y="79308"/>
                </a:cubicBezTo>
                <a:lnTo>
                  <a:pt x="42800" y="79308"/>
                </a:lnTo>
                <a:cubicBezTo>
                  <a:pt x="42800" y="81410"/>
                  <a:pt x="43378" y="83154"/>
                  <a:pt x="44533" y="84538"/>
                </a:cubicBezTo>
                <a:lnTo>
                  <a:pt x="44533" y="84538"/>
                </a:lnTo>
                <a:cubicBezTo>
                  <a:pt x="45689" y="85872"/>
                  <a:pt x="47178" y="86538"/>
                  <a:pt x="49000" y="86538"/>
                </a:cubicBezTo>
                <a:lnTo>
                  <a:pt x="49000" y="86538"/>
                </a:lnTo>
                <a:cubicBezTo>
                  <a:pt x="50822" y="86538"/>
                  <a:pt x="52333" y="85872"/>
                  <a:pt x="53533" y="84538"/>
                </a:cubicBezTo>
                <a:lnTo>
                  <a:pt x="53533" y="84538"/>
                </a:lnTo>
                <a:cubicBezTo>
                  <a:pt x="54689" y="83154"/>
                  <a:pt x="55267" y="81410"/>
                  <a:pt x="55267" y="79308"/>
                </a:cubicBezTo>
                <a:lnTo>
                  <a:pt x="55267" y="7930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7089-19"/>
          <p:cNvSpPr/>
          <p:nvPr/>
        </p:nvSpPr>
        <p:spPr>
          <a:xfrm>
            <a:off x="8086725" y="655551"/>
            <a:ext cx="457200" cy="19288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7090-20"/>
          <p:cNvSpPr/>
          <p:nvPr/>
        </p:nvSpPr>
        <p:spPr>
          <a:xfrm>
            <a:off x="400050" y="1223479"/>
            <a:ext cx="4114800" cy="804342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7094-29"/>
          <p:cNvSpPr/>
          <p:nvPr/>
        </p:nvSpPr>
        <p:spPr>
          <a:xfrm>
            <a:off x="400050" y="1223479"/>
            <a:ext cx="42863" cy="8043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7"/>
                </a:lnTo>
                <a:lnTo>
                  <a:pt x="53661" y="68"/>
                </a:lnTo>
                <a:lnTo>
                  <a:pt x="47314" y="153"/>
                </a:lnTo>
                <a:lnTo>
                  <a:pt x="41154" y="270"/>
                </a:lnTo>
                <a:lnTo>
                  <a:pt x="35240" y="419"/>
                </a:lnTo>
                <a:lnTo>
                  <a:pt x="29629" y="599"/>
                </a:lnTo>
                <a:lnTo>
                  <a:pt x="24374" y="806"/>
                </a:lnTo>
                <a:lnTo>
                  <a:pt x="19526" y="1041"/>
                </a:lnTo>
                <a:lnTo>
                  <a:pt x="15133" y="1299"/>
                </a:lnTo>
                <a:lnTo>
                  <a:pt x="11235" y="1579"/>
                </a:lnTo>
                <a:lnTo>
                  <a:pt x="7872" y="1878"/>
                </a:lnTo>
                <a:lnTo>
                  <a:pt x="5075" y="2193"/>
                </a:lnTo>
                <a:lnTo>
                  <a:pt x="2871" y="2521"/>
                </a:lnTo>
                <a:lnTo>
                  <a:pt x="1281" y="2860"/>
                </a:lnTo>
                <a:lnTo>
                  <a:pt x="321" y="3204"/>
                </a:lnTo>
                <a:lnTo>
                  <a:pt x="0" y="3553"/>
                </a:lnTo>
                <a:lnTo>
                  <a:pt x="0" y="96447"/>
                </a:lnTo>
                <a:lnTo>
                  <a:pt x="321" y="96796"/>
                </a:lnTo>
                <a:lnTo>
                  <a:pt x="1281" y="97140"/>
                </a:lnTo>
                <a:lnTo>
                  <a:pt x="2871" y="97479"/>
                </a:lnTo>
                <a:lnTo>
                  <a:pt x="5075" y="97807"/>
                </a:lnTo>
                <a:lnTo>
                  <a:pt x="7872" y="98122"/>
                </a:lnTo>
                <a:lnTo>
                  <a:pt x="11235" y="98421"/>
                </a:lnTo>
                <a:lnTo>
                  <a:pt x="15133" y="98701"/>
                </a:lnTo>
                <a:lnTo>
                  <a:pt x="19526" y="98959"/>
                </a:lnTo>
                <a:lnTo>
                  <a:pt x="24374" y="99194"/>
                </a:lnTo>
                <a:lnTo>
                  <a:pt x="29629" y="99401"/>
                </a:lnTo>
                <a:lnTo>
                  <a:pt x="35240" y="99581"/>
                </a:lnTo>
                <a:lnTo>
                  <a:pt x="41154" y="99730"/>
                </a:lnTo>
                <a:lnTo>
                  <a:pt x="47314" y="99847"/>
                </a:lnTo>
                <a:lnTo>
                  <a:pt x="53661" y="99932"/>
                </a:lnTo>
                <a:lnTo>
                  <a:pt x="60132" y="9998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447"/>
                </a:lnTo>
                <a:lnTo>
                  <a:pt x="100000" y="3553"/>
                </a:lnTo>
                <a:lnTo>
                  <a:pt x="100000" y="3553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7098-37"/>
          <p:cNvSpPr/>
          <p:nvPr/>
        </p:nvSpPr>
        <p:spPr>
          <a:xfrm>
            <a:off x="571500" y="1359210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7207-39"/>
          <p:cNvSpPr/>
          <p:nvPr/>
        </p:nvSpPr>
        <p:spPr>
          <a:xfrm>
            <a:off x="674191" y="1461901"/>
            <a:ext cx="80367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500" y="18125"/>
                </a:moveTo>
                <a:lnTo>
                  <a:pt x="102500" y="18125"/>
                </a:lnTo>
                <a:cubicBezTo>
                  <a:pt x="104500" y="15958"/>
                  <a:pt x="105500" y="13417"/>
                  <a:pt x="105500" y="10500"/>
                </a:cubicBezTo>
                <a:lnTo>
                  <a:pt x="105500" y="10500"/>
                </a:lnTo>
                <a:lnTo>
                  <a:pt x="105500" y="10500"/>
                </a:lnTo>
                <a:cubicBezTo>
                  <a:pt x="105500" y="7667"/>
                  <a:pt x="104500" y="5167"/>
                  <a:pt x="102500" y="3000"/>
                </a:cubicBezTo>
                <a:lnTo>
                  <a:pt x="102500" y="3000"/>
                </a:lnTo>
                <a:cubicBezTo>
                  <a:pt x="100333" y="1000"/>
                  <a:pt x="97792" y="0"/>
                  <a:pt x="94875" y="0"/>
                </a:cubicBezTo>
                <a:lnTo>
                  <a:pt x="94875" y="0"/>
                </a:lnTo>
                <a:cubicBezTo>
                  <a:pt x="92042" y="0"/>
                  <a:pt x="89542" y="1000"/>
                  <a:pt x="87375" y="3000"/>
                </a:cubicBezTo>
                <a:lnTo>
                  <a:pt x="87375" y="3000"/>
                </a:lnTo>
                <a:lnTo>
                  <a:pt x="52750" y="37875"/>
                </a:lnTo>
                <a:lnTo>
                  <a:pt x="18125" y="3000"/>
                </a:lnTo>
                <a:cubicBezTo>
                  <a:pt x="15958" y="1000"/>
                  <a:pt x="13417" y="0"/>
                  <a:pt x="10500" y="0"/>
                </a:cubicBezTo>
                <a:lnTo>
                  <a:pt x="10500" y="0"/>
                </a:lnTo>
                <a:cubicBezTo>
                  <a:pt x="7667" y="0"/>
                  <a:pt x="5167" y="1000"/>
                  <a:pt x="3000" y="3000"/>
                </a:cubicBezTo>
                <a:lnTo>
                  <a:pt x="3000" y="3000"/>
                </a:lnTo>
                <a:cubicBezTo>
                  <a:pt x="1000" y="5167"/>
                  <a:pt x="0" y="7667"/>
                  <a:pt x="0" y="10500"/>
                </a:cubicBezTo>
                <a:lnTo>
                  <a:pt x="0" y="10500"/>
                </a:lnTo>
                <a:cubicBezTo>
                  <a:pt x="0" y="13417"/>
                  <a:pt x="1000" y="15958"/>
                  <a:pt x="3000" y="18125"/>
                </a:cubicBezTo>
                <a:lnTo>
                  <a:pt x="3000" y="18125"/>
                </a:lnTo>
                <a:lnTo>
                  <a:pt x="37875" y="52750"/>
                </a:lnTo>
                <a:lnTo>
                  <a:pt x="3000" y="87375"/>
                </a:lnTo>
                <a:cubicBezTo>
                  <a:pt x="1000" y="89542"/>
                  <a:pt x="0" y="92042"/>
                  <a:pt x="0" y="94875"/>
                </a:cubicBezTo>
                <a:lnTo>
                  <a:pt x="0" y="94875"/>
                </a:lnTo>
                <a:cubicBezTo>
                  <a:pt x="0" y="97792"/>
                  <a:pt x="1000" y="100333"/>
                  <a:pt x="3000" y="102500"/>
                </a:cubicBezTo>
                <a:lnTo>
                  <a:pt x="3000" y="102500"/>
                </a:lnTo>
                <a:cubicBezTo>
                  <a:pt x="5167" y="104500"/>
                  <a:pt x="7667" y="105500"/>
                  <a:pt x="10500" y="105500"/>
                </a:cubicBezTo>
                <a:lnTo>
                  <a:pt x="10500" y="105500"/>
                </a:lnTo>
                <a:cubicBezTo>
                  <a:pt x="13417" y="105500"/>
                  <a:pt x="15958" y="104500"/>
                  <a:pt x="18125" y="102500"/>
                </a:cubicBezTo>
                <a:lnTo>
                  <a:pt x="18125" y="102500"/>
                </a:lnTo>
                <a:lnTo>
                  <a:pt x="52750" y="67625"/>
                </a:lnTo>
                <a:lnTo>
                  <a:pt x="87375" y="102500"/>
                </a:lnTo>
                <a:cubicBezTo>
                  <a:pt x="89542" y="104500"/>
                  <a:pt x="92042" y="105500"/>
                  <a:pt x="94875" y="105500"/>
                </a:cubicBezTo>
                <a:lnTo>
                  <a:pt x="94875" y="105500"/>
                </a:lnTo>
                <a:cubicBezTo>
                  <a:pt x="97792" y="105500"/>
                  <a:pt x="100333" y="104500"/>
                  <a:pt x="102500" y="102500"/>
                </a:cubicBezTo>
                <a:lnTo>
                  <a:pt x="102500" y="102500"/>
                </a:lnTo>
                <a:cubicBezTo>
                  <a:pt x="104500" y="100333"/>
                  <a:pt x="105500" y="97792"/>
                  <a:pt x="105500" y="94875"/>
                </a:cubicBezTo>
                <a:lnTo>
                  <a:pt x="105500" y="94875"/>
                </a:lnTo>
                <a:cubicBezTo>
                  <a:pt x="105500" y="92042"/>
                  <a:pt x="104500" y="89542"/>
                  <a:pt x="102500" y="87375"/>
                </a:cubicBezTo>
                <a:lnTo>
                  <a:pt x="102500" y="87375"/>
                </a:lnTo>
                <a:lnTo>
                  <a:pt x="67625" y="52750"/>
                </a:lnTo>
                <a:lnTo>
                  <a:pt x="102500" y="1812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7090-21"/>
          <p:cNvSpPr/>
          <p:nvPr/>
        </p:nvSpPr>
        <p:spPr>
          <a:xfrm>
            <a:off x="4629150" y="1223479"/>
            <a:ext cx="4114800" cy="804342"/>
          </a:xfrm>
          <a:prstGeom prst="roundRect">
            <a:avLst>
              <a:gd name="adj" fmla="val 4737"/>
            </a:avLst>
          </a:prstGeom>
          <a:solidFill>
            <a:srgbClr val="F8FCF8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9439837094-30"/>
          <p:cNvSpPr/>
          <p:nvPr/>
        </p:nvSpPr>
        <p:spPr>
          <a:xfrm>
            <a:off x="4629150" y="1223479"/>
            <a:ext cx="42863" cy="8043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7"/>
                </a:lnTo>
                <a:lnTo>
                  <a:pt x="53661" y="68"/>
                </a:lnTo>
                <a:lnTo>
                  <a:pt x="47314" y="153"/>
                </a:lnTo>
                <a:lnTo>
                  <a:pt x="41154" y="270"/>
                </a:lnTo>
                <a:lnTo>
                  <a:pt x="35240" y="419"/>
                </a:lnTo>
                <a:lnTo>
                  <a:pt x="29629" y="599"/>
                </a:lnTo>
                <a:lnTo>
                  <a:pt x="24374" y="806"/>
                </a:lnTo>
                <a:lnTo>
                  <a:pt x="19526" y="1041"/>
                </a:lnTo>
                <a:lnTo>
                  <a:pt x="15133" y="1299"/>
                </a:lnTo>
                <a:lnTo>
                  <a:pt x="11235" y="1579"/>
                </a:lnTo>
                <a:lnTo>
                  <a:pt x="7872" y="1878"/>
                </a:lnTo>
                <a:lnTo>
                  <a:pt x="5075" y="2193"/>
                </a:lnTo>
                <a:lnTo>
                  <a:pt x="2871" y="2521"/>
                </a:lnTo>
                <a:lnTo>
                  <a:pt x="1281" y="2860"/>
                </a:lnTo>
                <a:lnTo>
                  <a:pt x="321" y="3204"/>
                </a:lnTo>
                <a:lnTo>
                  <a:pt x="0" y="3553"/>
                </a:lnTo>
                <a:lnTo>
                  <a:pt x="0" y="96447"/>
                </a:lnTo>
                <a:lnTo>
                  <a:pt x="321" y="96796"/>
                </a:lnTo>
                <a:lnTo>
                  <a:pt x="1281" y="97140"/>
                </a:lnTo>
                <a:lnTo>
                  <a:pt x="2871" y="97479"/>
                </a:lnTo>
                <a:lnTo>
                  <a:pt x="5075" y="97807"/>
                </a:lnTo>
                <a:lnTo>
                  <a:pt x="7872" y="98122"/>
                </a:lnTo>
                <a:lnTo>
                  <a:pt x="11235" y="98421"/>
                </a:lnTo>
                <a:lnTo>
                  <a:pt x="15133" y="98701"/>
                </a:lnTo>
                <a:lnTo>
                  <a:pt x="19526" y="98959"/>
                </a:lnTo>
                <a:lnTo>
                  <a:pt x="24374" y="99194"/>
                </a:lnTo>
                <a:lnTo>
                  <a:pt x="29629" y="99401"/>
                </a:lnTo>
                <a:lnTo>
                  <a:pt x="35240" y="99581"/>
                </a:lnTo>
                <a:lnTo>
                  <a:pt x="41154" y="99730"/>
                </a:lnTo>
                <a:lnTo>
                  <a:pt x="47314" y="99847"/>
                </a:lnTo>
                <a:lnTo>
                  <a:pt x="53661" y="99932"/>
                </a:lnTo>
                <a:lnTo>
                  <a:pt x="60132" y="9998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447"/>
                </a:lnTo>
                <a:lnTo>
                  <a:pt x="100000" y="3553"/>
                </a:lnTo>
                <a:lnTo>
                  <a:pt x="100000" y="3553"/>
                </a:lnTo>
                <a:lnTo>
                  <a:pt x="66667" y="0"/>
                </a:lnTo>
                <a:close/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7098-38"/>
          <p:cNvSpPr/>
          <p:nvPr/>
        </p:nvSpPr>
        <p:spPr>
          <a:xfrm>
            <a:off x="4800600" y="1359210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8F5E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7207-40"/>
          <p:cNvSpPr/>
          <p:nvPr/>
        </p:nvSpPr>
        <p:spPr>
          <a:xfrm>
            <a:off x="4887218" y="1461901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3000"/>
                </a:moveTo>
                <a:lnTo>
                  <a:pt x="96500" y="3000"/>
                </a:lnTo>
                <a:cubicBezTo>
                  <a:pt x="97778" y="5167"/>
                  <a:pt x="98417" y="7667"/>
                  <a:pt x="98417" y="10500"/>
                </a:cubicBezTo>
                <a:lnTo>
                  <a:pt x="98417" y="10500"/>
                </a:lnTo>
                <a:lnTo>
                  <a:pt x="98417" y="10500"/>
                </a:lnTo>
                <a:cubicBezTo>
                  <a:pt x="98417" y="13417"/>
                  <a:pt x="97778" y="15958"/>
                  <a:pt x="96500" y="18125"/>
                </a:cubicBezTo>
                <a:lnTo>
                  <a:pt x="96500" y="18125"/>
                </a:lnTo>
                <a:lnTo>
                  <a:pt x="40250" y="102500"/>
                </a:lnTo>
                <a:cubicBezTo>
                  <a:pt x="38750" y="104500"/>
                  <a:pt x="37056" y="105500"/>
                  <a:pt x="35167" y="105500"/>
                </a:cubicBezTo>
                <a:lnTo>
                  <a:pt x="35167" y="105500"/>
                </a:lnTo>
                <a:cubicBezTo>
                  <a:pt x="33278" y="105500"/>
                  <a:pt x="31583" y="104500"/>
                  <a:pt x="30083" y="102500"/>
                </a:cubicBezTo>
                <a:lnTo>
                  <a:pt x="30083" y="102500"/>
                </a:lnTo>
                <a:lnTo>
                  <a:pt x="2000" y="60375"/>
                </a:lnTo>
                <a:cubicBezTo>
                  <a:pt x="667" y="58125"/>
                  <a:pt x="0" y="55583"/>
                  <a:pt x="0" y="52750"/>
                </a:cubicBezTo>
                <a:lnTo>
                  <a:pt x="0" y="52750"/>
                </a:lnTo>
                <a:cubicBezTo>
                  <a:pt x="0" y="49917"/>
                  <a:pt x="667" y="47375"/>
                  <a:pt x="2000" y="45125"/>
                </a:cubicBezTo>
                <a:lnTo>
                  <a:pt x="2000" y="45125"/>
                </a:lnTo>
                <a:cubicBezTo>
                  <a:pt x="3444" y="43208"/>
                  <a:pt x="5111" y="42250"/>
                  <a:pt x="7000" y="42250"/>
                </a:cubicBezTo>
                <a:lnTo>
                  <a:pt x="7000" y="42250"/>
                </a:lnTo>
                <a:cubicBezTo>
                  <a:pt x="8944" y="42250"/>
                  <a:pt x="10639" y="43208"/>
                  <a:pt x="12083" y="45125"/>
                </a:cubicBezTo>
                <a:lnTo>
                  <a:pt x="12083" y="45125"/>
                </a:lnTo>
                <a:lnTo>
                  <a:pt x="35167" y="80125"/>
                </a:lnTo>
                <a:lnTo>
                  <a:pt x="86333" y="3000"/>
                </a:lnTo>
                <a:cubicBezTo>
                  <a:pt x="87833" y="1000"/>
                  <a:pt x="89528" y="0"/>
                  <a:pt x="91417" y="0"/>
                </a:cubicBezTo>
                <a:lnTo>
                  <a:pt x="91417" y="0"/>
                </a:lnTo>
                <a:cubicBezTo>
                  <a:pt x="93306" y="0"/>
                  <a:pt x="95000" y="1000"/>
                  <a:pt x="96500" y="3000"/>
                </a:cubicBezTo>
                <a:lnTo>
                  <a:pt x="96500" y="3000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7090-22"/>
          <p:cNvSpPr/>
          <p:nvPr/>
        </p:nvSpPr>
        <p:spPr>
          <a:xfrm>
            <a:off x="400050" y="2142120"/>
            <a:ext cx="4114800" cy="627199"/>
          </a:xfrm>
          <a:prstGeom prst="roundRect">
            <a:avLst>
              <a:gd name="adj" fmla="val 607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7095-31"/>
          <p:cNvSpPr/>
          <p:nvPr/>
        </p:nvSpPr>
        <p:spPr>
          <a:xfrm>
            <a:off x="400050" y="2142120"/>
            <a:ext cx="42863" cy="6271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8"/>
                </a:lnTo>
                <a:lnTo>
                  <a:pt x="47314" y="196"/>
                </a:lnTo>
                <a:lnTo>
                  <a:pt x="41154" y="347"/>
                </a:lnTo>
                <a:lnTo>
                  <a:pt x="35240" y="538"/>
                </a:lnTo>
                <a:lnTo>
                  <a:pt x="29629" y="768"/>
                </a:lnTo>
                <a:lnTo>
                  <a:pt x="24374" y="1034"/>
                </a:lnTo>
                <a:lnTo>
                  <a:pt x="19526" y="1334"/>
                </a:lnTo>
                <a:lnTo>
                  <a:pt x="15133" y="1666"/>
                </a:lnTo>
                <a:lnTo>
                  <a:pt x="11235" y="2025"/>
                </a:lnTo>
                <a:lnTo>
                  <a:pt x="7872" y="2408"/>
                </a:lnTo>
                <a:lnTo>
                  <a:pt x="5075" y="2812"/>
                </a:lnTo>
                <a:lnTo>
                  <a:pt x="2871" y="3233"/>
                </a:lnTo>
                <a:lnTo>
                  <a:pt x="1281" y="3667"/>
                </a:lnTo>
                <a:lnTo>
                  <a:pt x="321" y="4109"/>
                </a:lnTo>
                <a:lnTo>
                  <a:pt x="0" y="4556"/>
                </a:lnTo>
                <a:lnTo>
                  <a:pt x="0" y="95444"/>
                </a:lnTo>
                <a:lnTo>
                  <a:pt x="321" y="95891"/>
                </a:lnTo>
                <a:lnTo>
                  <a:pt x="1281" y="96333"/>
                </a:lnTo>
                <a:lnTo>
                  <a:pt x="2871" y="96767"/>
                </a:lnTo>
                <a:lnTo>
                  <a:pt x="5075" y="97188"/>
                </a:lnTo>
                <a:lnTo>
                  <a:pt x="7872" y="97592"/>
                </a:lnTo>
                <a:lnTo>
                  <a:pt x="11235" y="97975"/>
                </a:lnTo>
                <a:lnTo>
                  <a:pt x="15133" y="98334"/>
                </a:lnTo>
                <a:lnTo>
                  <a:pt x="19526" y="98666"/>
                </a:lnTo>
                <a:lnTo>
                  <a:pt x="24374" y="98966"/>
                </a:lnTo>
                <a:lnTo>
                  <a:pt x="29629" y="99232"/>
                </a:lnTo>
                <a:lnTo>
                  <a:pt x="35240" y="99462"/>
                </a:lnTo>
                <a:lnTo>
                  <a:pt x="41154" y="99653"/>
                </a:lnTo>
                <a:lnTo>
                  <a:pt x="47314" y="99804"/>
                </a:lnTo>
                <a:lnTo>
                  <a:pt x="53661" y="99912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444"/>
                </a:lnTo>
                <a:lnTo>
                  <a:pt x="100000" y="4556"/>
                </a:lnTo>
                <a:lnTo>
                  <a:pt x="100000" y="455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7098-39"/>
          <p:cNvSpPr/>
          <p:nvPr/>
        </p:nvSpPr>
        <p:spPr>
          <a:xfrm>
            <a:off x="571500" y="2277852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7208-41"/>
          <p:cNvSpPr/>
          <p:nvPr/>
        </p:nvSpPr>
        <p:spPr>
          <a:xfrm>
            <a:off x="674191" y="2380543"/>
            <a:ext cx="80367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500" y="18125"/>
                </a:moveTo>
                <a:lnTo>
                  <a:pt x="102500" y="18125"/>
                </a:lnTo>
                <a:cubicBezTo>
                  <a:pt x="104500" y="15958"/>
                  <a:pt x="105500" y="13417"/>
                  <a:pt x="105500" y="10500"/>
                </a:cubicBezTo>
                <a:lnTo>
                  <a:pt x="105500" y="10500"/>
                </a:lnTo>
                <a:lnTo>
                  <a:pt x="105500" y="10500"/>
                </a:lnTo>
                <a:cubicBezTo>
                  <a:pt x="105500" y="7667"/>
                  <a:pt x="104500" y="5167"/>
                  <a:pt x="102500" y="3000"/>
                </a:cubicBezTo>
                <a:lnTo>
                  <a:pt x="102500" y="3000"/>
                </a:lnTo>
                <a:cubicBezTo>
                  <a:pt x="100333" y="1000"/>
                  <a:pt x="97792" y="0"/>
                  <a:pt x="94875" y="0"/>
                </a:cubicBezTo>
                <a:lnTo>
                  <a:pt x="94875" y="0"/>
                </a:lnTo>
                <a:cubicBezTo>
                  <a:pt x="92042" y="0"/>
                  <a:pt x="89542" y="1000"/>
                  <a:pt x="87375" y="3000"/>
                </a:cubicBezTo>
                <a:lnTo>
                  <a:pt x="87375" y="3000"/>
                </a:lnTo>
                <a:lnTo>
                  <a:pt x="52750" y="37875"/>
                </a:lnTo>
                <a:lnTo>
                  <a:pt x="18125" y="3000"/>
                </a:lnTo>
                <a:cubicBezTo>
                  <a:pt x="15958" y="1000"/>
                  <a:pt x="13417" y="0"/>
                  <a:pt x="10500" y="0"/>
                </a:cubicBezTo>
                <a:lnTo>
                  <a:pt x="10500" y="0"/>
                </a:lnTo>
                <a:cubicBezTo>
                  <a:pt x="7667" y="0"/>
                  <a:pt x="5167" y="1000"/>
                  <a:pt x="3000" y="3000"/>
                </a:cubicBezTo>
                <a:lnTo>
                  <a:pt x="3000" y="3000"/>
                </a:lnTo>
                <a:cubicBezTo>
                  <a:pt x="1000" y="5167"/>
                  <a:pt x="0" y="7667"/>
                  <a:pt x="0" y="10500"/>
                </a:cubicBezTo>
                <a:lnTo>
                  <a:pt x="0" y="10500"/>
                </a:lnTo>
                <a:cubicBezTo>
                  <a:pt x="0" y="13417"/>
                  <a:pt x="1000" y="15958"/>
                  <a:pt x="3000" y="18125"/>
                </a:cubicBezTo>
                <a:lnTo>
                  <a:pt x="3000" y="18125"/>
                </a:lnTo>
                <a:lnTo>
                  <a:pt x="37875" y="52750"/>
                </a:lnTo>
                <a:lnTo>
                  <a:pt x="3000" y="87375"/>
                </a:lnTo>
                <a:cubicBezTo>
                  <a:pt x="1000" y="89542"/>
                  <a:pt x="0" y="92042"/>
                  <a:pt x="0" y="94875"/>
                </a:cubicBezTo>
                <a:lnTo>
                  <a:pt x="0" y="94875"/>
                </a:lnTo>
                <a:cubicBezTo>
                  <a:pt x="0" y="97792"/>
                  <a:pt x="1000" y="100333"/>
                  <a:pt x="3000" y="102500"/>
                </a:cubicBezTo>
                <a:lnTo>
                  <a:pt x="3000" y="102500"/>
                </a:lnTo>
                <a:cubicBezTo>
                  <a:pt x="5167" y="104500"/>
                  <a:pt x="7667" y="105500"/>
                  <a:pt x="10500" y="105500"/>
                </a:cubicBezTo>
                <a:lnTo>
                  <a:pt x="10500" y="105500"/>
                </a:lnTo>
                <a:cubicBezTo>
                  <a:pt x="13417" y="105500"/>
                  <a:pt x="15958" y="104500"/>
                  <a:pt x="18125" y="102500"/>
                </a:cubicBezTo>
                <a:lnTo>
                  <a:pt x="18125" y="102500"/>
                </a:lnTo>
                <a:lnTo>
                  <a:pt x="52750" y="67625"/>
                </a:lnTo>
                <a:lnTo>
                  <a:pt x="87375" y="102500"/>
                </a:lnTo>
                <a:cubicBezTo>
                  <a:pt x="89542" y="104500"/>
                  <a:pt x="92042" y="105500"/>
                  <a:pt x="94875" y="105500"/>
                </a:cubicBezTo>
                <a:lnTo>
                  <a:pt x="94875" y="105500"/>
                </a:lnTo>
                <a:cubicBezTo>
                  <a:pt x="97792" y="105500"/>
                  <a:pt x="100333" y="104500"/>
                  <a:pt x="102500" y="102500"/>
                </a:cubicBezTo>
                <a:lnTo>
                  <a:pt x="102500" y="102500"/>
                </a:lnTo>
                <a:cubicBezTo>
                  <a:pt x="104500" y="100333"/>
                  <a:pt x="105500" y="97792"/>
                  <a:pt x="105500" y="94875"/>
                </a:cubicBezTo>
                <a:lnTo>
                  <a:pt x="105500" y="94875"/>
                </a:lnTo>
                <a:cubicBezTo>
                  <a:pt x="105500" y="92042"/>
                  <a:pt x="104500" y="89542"/>
                  <a:pt x="102500" y="87375"/>
                </a:cubicBezTo>
                <a:lnTo>
                  <a:pt x="102500" y="87375"/>
                </a:lnTo>
                <a:lnTo>
                  <a:pt x="67625" y="52750"/>
                </a:lnTo>
                <a:lnTo>
                  <a:pt x="102500" y="1812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7092-23"/>
          <p:cNvSpPr/>
          <p:nvPr/>
        </p:nvSpPr>
        <p:spPr>
          <a:xfrm>
            <a:off x="4629150" y="2142120"/>
            <a:ext cx="4114800" cy="627199"/>
          </a:xfrm>
          <a:prstGeom prst="roundRect">
            <a:avLst>
              <a:gd name="adj" fmla="val 6075"/>
            </a:avLst>
          </a:prstGeom>
          <a:solidFill>
            <a:srgbClr val="F8FCF8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9439837095-32"/>
          <p:cNvSpPr/>
          <p:nvPr/>
        </p:nvSpPr>
        <p:spPr>
          <a:xfrm>
            <a:off x="4629150" y="2142120"/>
            <a:ext cx="42863" cy="6271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8"/>
                </a:lnTo>
                <a:lnTo>
                  <a:pt x="47314" y="196"/>
                </a:lnTo>
                <a:lnTo>
                  <a:pt x="41154" y="347"/>
                </a:lnTo>
                <a:lnTo>
                  <a:pt x="35240" y="538"/>
                </a:lnTo>
                <a:lnTo>
                  <a:pt x="29629" y="768"/>
                </a:lnTo>
                <a:lnTo>
                  <a:pt x="24374" y="1034"/>
                </a:lnTo>
                <a:lnTo>
                  <a:pt x="19526" y="1334"/>
                </a:lnTo>
                <a:lnTo>
                  <a:pt x="15133" y="1666"/>
                </a:lnTo>
                <a:lnTo>
                  <a:pt x="11235" y="2025"/>
                </a:lnTo>
                <a:lnTo>
                  <a:pt x="7872" y="2408"/>
                </a:lnTo>
                <a:lnTo>
                  <a:pt x="5075" y="2812"/>
                </a:lnTo>
                <a:lnTo>
                  <a:pt x="2871" y="3233"/>
                </a:lnTo>
                <a:lnTo>
                  <a:pt x="1281" y="3667"/>
                </a:lnTo>
                <a:lnTo>
                  <a:pt x="321" y="4109"/>
                </a:lnTo>
                <a:lnTo>
                  <a:pt x="0" y="4556"/>
                </a:lnTo>
                <a:lnTo>
                  <a:pt x="0" y="95444"/>
                </a:lnTo>
                <a:lnTo>
                  <a:pt x="321" y="95891"/>
                </a:lnTo>
                <a:lnTo>
                  <a:pt x="1281" y="96333"/>
                </a:lnTo>
                <a:lnTo>
                  <a:pt x="2871" y="96767"/>
                </a:lnTo>
                <a:lnTo>
                  <a:pt x="5075" y="97188"/>
                </a:lnTo>
                <a:lnTo>
                  <a:pt x="7872" y="97592"/>
                </a:lnTo>
                <a:lnTo>
                  <a:pt x="11235" y="97975"/>
                </a:lnTo>
                <a:lnTo>
                  <a:pt x="15133" y="98334"/>
                </a:lnTo>
                <a:lnTo>
                  <a:pt x="19526" y="98666"/>
                </a:lnTo>
                <a:lnTo>
                  <a:pt x="24374" y="98966"/>
                </a:lnTo>
                <a:lnTo>
                  <a:pt x="29629" y="99232"/>
                </a:lnTo>
                <a:lnTo>
                  <a:pt x="35240" y="99462"/>
                </a:lnTo>
                <a:lnTo>
                  <a:pt x="41154" y="99653"/>
                </a:lnTo>
                <a:lnTo>
                  <a:pt x="47314" y="99804"/>
                </a:lnTo>
                <a:lnTo>
                  <a:pt x="53661" y="99912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444"/>
                </a:lnTo>
                <a:lnTo>
                  <a:pt x="100000" y="4556"/>
                </a:lnTo>
                <a:lnTo>
                  <a:pt x="100000" y="4556"/>
                </a:lnTo>
                <a:lnTo>
                  <a:pt x="66667" y="0"/>
                </a:lnTo>
                <a:close/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7099-40"/>
          <p:cNvSpPr/>
          <p:nvPr/>
        </p:nvSpPr>
        <p:spPr>
          <a:xfrm>
            <a:off x="4800600" y="2277852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8F5E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7209-42"/>
          <p:cNvSpPr/>
          <p:nvPr/>
        </p:nvSpPr>
        <p:spPr>
          <a:xfrm>
            <a:off x="4887218" y="2380543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3000"/>
                </a:moveTo>
                <a:lnTo>
                  <a:pt x="96500" y="3000"/>
                </a:lnTo>
                <a:cubicBezTo>
                  <a:pt x="97778" y="5167"/>
                  <a:pt x="98417" y="7667"/>
                  <a:pt x="98417" y="10500"/>
                </a:cubicBezTo>
                <a:lnTo>
                  <a:pt x="98417" y="10500"/>
                </a:lnTo>
                <a:lnTo>
                  <a:pt x="98417" y="10500"/>
                </a:lnTo>
                <a:cubicBezTo>
                  <a:pt x="98417" y="13417"/>
                  <a:pt x="97778" y="15958"/>
                  <a:pt x="96500" y="18125"/>
                </a:cubicBezTo>
                <a:lnTo>
                  <a:pt x="96500" y="18125"/>
                </a:lnTo>
                <a:lnTo>
                  <a:pt x="40250" y="102500"/>
                </a:lnTo>
                <a:cubicBezTo>
                  <a:pt x="38750" y="104500"/>
                  <a:pt x="37056" y="105500"/>
                  <a:pt x="35167" y="105500"/>
                </a:cubicBezTo>
                <a:lnTo>
                  <a:pt x="35167" y="105500"/>
                </a:lnTo>
                <a:cubicBezTo>
                  <a:pt x="33278" y="105500"/>
                  <a:pt x="31583" y="104500"/>
                  <a:pt x="30083" y="102500"/>
                </a:cubicBezTo>
                <a:lnTo>
                  <a:pt x="30083" y="102500"/>
                </a:lnTo>
                <a:lnTo>
                  <a:pt x="2000" y="60375"/>
                </a:lnTo>
                <a:cubicBezTo>
                  <a:pt x="667" y="58125"/>
                  <a:pt x="0" y="55583"/>
                  <a:pt x="0" y="52750"/>
                </a:cubicBezTo>
                <a:lnTo>
                  <a:pt x="0" y="52750"/>
                </a:lnTo>
                <a:cubicBezTo>
                  <a:pt x="0" y="49917"/>
                  <a:pt x="667" y="47375"/>
                  <a:pt x="2000" y="45125"/>
                </a:cubicBezTo>
                <a:lnTo>
                  <a:pt x="2000" y="45125"/>
                </a:lnTo>
                <a:cubicBezTo>
                  <a:pt x="3444" y="43208"/>
                  <a:pt x="5111" y="42250"/>
                  <a:pt x="7000" y="42250"/>
                </a:cubicBezTo>
                <a:lnTo>
                  <a:pt x="7000" y="42250"/>
                </a:lnTo>
                <a:cubicBezTo>
                  <a:pt x="8944" y="42250"/>
                  <a:pt x="10639" y="43208"/>
                  <a:pt x="12083" y="45125"/>
                </a:cubicBezTo>
                <a:lnTo>
                  <a:pt x="12083" y="45125"/>
                </a:lnTo>
                <a:lnTo>
                  <a:pt x="35167" y="80125"/>
                </a:lnTo>
                <a:lnTo>
                  <a:pt x="86333" y="3000"/>
                </a:lnTo>
                <a:cubicBezTo>
                  <a:pt x="87833" y="1000"/>
                  <a:pt x="89528" y="0"/>
                  <a:pt x="91417" y="0"/>
                </a:cubicBezTo>
                <a:lnTo>
                  <a:pt x="91417" y="0"/>
                </a:lnTo>
                <a:cubicBezTo>
                  <a:pt x="93306" y="0"/>
                  <a:pt x="95000" y="1000"/>
                  <a:pt x="96500" y="3000"/>
                </a:cubicBezTo>
                <a:lnTo>
                  <a:pt x="96500" y="3000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7093-24"/>
          <p:cNvSpPr/>
          <p:nvPr/>
        </p:nvSpPr>
        <p:spPr>
          <a:xfrm>
            <a:off x="400050" y="2883619"/>
            <a:ext cx="4114800" cy="627199"/>
          </a:xfrm>
          <a:prstGeom prst="roundRect">
            <a:avLst>
              <a:gd name="adj" fmla="val 607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9439837095-33"/>
          <p:cNvSpPr/>
          <p:nvPr/>
        </p:nvSpPr>
        <p:spPr>
          <a:xfrm>
            <a:off x="400050" y="2883619"/>
            <a:ext cx="42863" cy="6271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8"/>
                </a:lnTo>
                <a:lnTo>
                  <a:pt x="47314" y="196"/>
                </a:lnTo>
                <a:lnTo>
                  <a:pt x="41154" y="347"/>
                </a:lnTo>
                <a:lnTo>
                  <a:pt x="35240" y="538"/>
                </a:lnTo>
                <a:lnTo>
                  <a:pt x="29629" y="768"/>
                </a:lnTo>
                <a:lnTo>
                  <a:pt x="24374" y="1034"/>
                </a:lnTo>
                <a:lnTo>
                  <a:pt x="19526" y="1334"/>
                </a:lnTo>
                <a:lnTo>
                  <a:pt x="15133" y="1666"/>
                </a:lnTo>
                <a:lnTo>
                  <a:pt x="11235" y="2025"/>
                </a:lnTo>
                <a:lnTo>
                  <a:pt x="7872" y="2408"/>
                </a:lnTo>
                <a:lnTo>
                  <a:pt x="5075" y="2812"/>
                </a:lnTo>
                <a:lnTo>
                  <a:pt x="2871" y="3233"/>
                </a:lnTo>
                <a:lnTo>
                  <a:pt x="1281" y="3667"/>
                </a:lnTo>
                <a:lnTo>
                  <a:pt x="321" y="4109"/>
                </a:lnTo>
                <a:lnTo>
                  <a:pt x="0" y="4556"/>
                </a:lnTo>
                <a:lnTo>
                  <a:pt x="0" y="95444"/>
                </a:lnTo>
                <a:lnTo>
                  <a:pt x="321" y="95891"/>
                </a:lnTo>
                <a:lnTo>
                  <a:pt x="1281" y="96333"/>
                </a:lnTo>
                <a:lnTo>
                  <a:pt x="2871" y="96767"/>
                </a:lnTo>
                <a:lnTo>
                  <a:pt x="5075" y="97188"/>
                </a:lnTo>
                <a:lnTo>
                  <a:pt x="7872" y="97592"/>
                </a:lnTo>
                <a:lnTo>
                  <a:pt x="11235" y="97975"/>
                </a:lnTo>
                <a:lnTo>
                  <a:pt x="15133" y="98334"/>
                </a:lnTo>
                <a:lnTo>
                  <a:pt x="19526" y="98666"/>
                </a:lnTo>
                <a:lnTo>
                  <a:pt x="24374" y="98966"/>
                </a:lnTo>
                <a:lnTo>
                  <a:pt x="29629" y="99232"/>
                </a:lnTo>
                <a:lnTo>
                  <a:pt x="35240" y="99462"/>
                </a:lnTo>
                <a:lnTo>
                  <a:pt x="41154" y="99653"/>
                </a:lnTo>
                <a:lnTo>
                  <a:pt x="47314" y="99804"/>
                </a:lnTo>
                <a:lnTo>
                  <a:pt x="53661" y="99912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444"/>
                </a:lnTo>
                <a:lnTo>
                  <a:pt x="100000" y="4556"/>
                </a:lnTo>
                <a:lnTo>
                  <a:pt x="100000" y="455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7099-41"/>
          <p:cNvSpPr/>
          <p:nvPr/>
        </p:nvSpPr>
        <p:spPr>
          <a:xfrm>
            <a:off x="571500" y="3019351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7209-43"/>
          <p:cNvSpPr/>
          <p:nvPr/>
        </p:nvSpPr>
        <p:spPr>
          <a:xfrm>
            <a:off x="674191" y="3122042"/>
            <a:ext cx="80367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500" y="18125"/>
                </a:moveTo>
                <a:lnTo>
                  <a:pt x="102500" y="18125"/>
                </a:lnTo>
                <a:cubicBezTo>
                  <a:pt x="104500" y="15958"/>
                  <a:pt x="105500" y="13417"/>
                  <a:pt x="105500" y="10500"/>
                </a:cubicBezTo>
                <a:lnTo>
                  <a:pt x="105500" y="10500"/>
                </a:lnTo>
                <a:lnTo>
                  <a:pt x="105500" y="10500"/>
                </a:lnTo>
                <a:cubicBezTo>
                  <a:pt x="105500" y="7667"/>
                  <a:pt x="104500" y="5167"/>
                  <a:pt x="102500" y="3000"/>
                </a:cubicBezTo>
                <a:lnTo>
                  <a:pt x="102500" y="3000"/>
                </a:lnTo>
                <a:cubicBezTo>
                  <a:pt x="100333" y="1000"/>
                  <a:pt x="97792" y="0"/>
                  <a:pt x="94875" y="0"/>
                </a:cubicBezTo>
                <a:lnTo>
                  <a:pt x="94875" y="0"/>
                </a:lnTo>
                <a:cubicBezTo>
                  <a:pt x="92042" y="0"/>
                  <a:pt x="89542" y="1000"/>
                  <a:pt x="87375" y="3000"/>
                </a:cubicBezTo>
                <a:lnTo>
                  <a:pt x="87375" y="3000"/>
                </a:lnTo>
                <a:lnTo>
                  <a:pt x="52750" y="37875"/>
                </a:lnTo>
                <a:lnTo>
                  <a:pt x="18125" y="3000"/>
                </a:lnTo>
                <a:cubicBezTo>
                  <a:pt x="15958" y="1000"/>
                  <a:pt x="13417" y="0"/>
                  <a:pt x="10500" y="0"/>
                </a:cubicBezTo>
                <a:lnTo>
                  <a:pt x="10500" y="0"/>
                </a:lnTo>
                <a:cubicBezTo>
                  <a:pt x="7667" y="0"/>
                  <a:pt x="5167" y="1000"/>
                  <a:pt x="3000" y="3000"/>
                </a:cubicBezTo>
                <a:lnTo>
                  <a:pt x="3000" y="3000"/>
                </a:lnTo>
                <a:cubicBezTo>
                  <a:pt x="1000" y="5167"/>
                  <a:pt x="0" y="7667"/>
                  <a:pt x="0" y="10500"/>
                </a:cubicBezTo>
                <a:lnTo>
                  <a:pt x="0" y="10500"/>
                </a:lnTo>
                <a:cubicBezTo>
                  <a:pt x="0" y="13417"/>
                  <a:pt x="1000" y="15958"/>
                  <a:pt x="3000" y="18125"/>
                </a:cubicBezTo>
                <a:lnTo>
                  <a:pt x="3000" y="18125"/>
                </a:lnTo>
                <a:lnTo>
                  <a:pt x="37875" y="52750"/>
                </a:lnTo>
                <a:lnTo>
                  <a:pt x="3000" y="87375"/>
                </a:lnTo>
                <a:cubicBezTo>
                  <a:pt x="1000" y="89542"/>
                  <a:pt x="0" y="92042"/>
                  <a:pt x="0" y="94875"/>
                </a:cubicBezTo>
                <a:lnTo>
                  <a:pt x="0" y="94875"/>
                </a:lnTo>
                <a:cubicBezTo>
                  <a:pt x="0" y="97792"/>
                  <a:pt x="1000" y="100333"/>
                  <a:pt x="3000" y="102500"/>
                </a:cubicBezTo>
                <a:lnTo>
                  <a:pt x="3000" y="102500"/>
                </a:lnTo>
                <a:cubicBezTo>
                  <a:pt x="5167" y="104500"/>
                  <a:pt x="7667" y="105500"/>
                  <a:pt x="10500" y="105500"/>
                </a:cubicBezTo>
                <a:lnTo>
                  <a:pt x="10500" y="105500"/>
                </a:lnTo>
                <a:cubicBezTo>
                  <a:pt x="13417" y="105500"/>
                  <a:pt x="15958" y="104500"/>
                  <a:pt x="18125" y="102500"/>
                </a:cubicBezTo>
                <a:lnTo>
                  <a:pt x="18125" y="102500"/>
                </a:lnTo>
                <a:lnTo>
                  <a:pt x="52750" y="67625"/>
                </a:lnTo>
                <a:lnTo>
                  <a:pt x="87375" y="102500"/>
                </a:lnTo>
                <a:cubicBezTo>
                  <a:pt x="89542" y="104500"/>
                  <a:pt x="92042" y="105500"/>
                  <a:pt x="94875" y="105500"/>
                </a:cubicBezTo>
                <a:lnTo>
                  <a:pt x="94875" y="105500"/>
                </a:lnTo>
                <a:cubicBezTo>
                  <a:pt x="97792" y="105500"/>
                  <a:pt x="100333" y="104500"/>
                  <a:pt x="102500" y="102500"/>
                </a:cubicBezTo>
                <a:lnTo>
                  <a:pt x="102500" y="102500"/>
                </a:lnTo>
                <a:cubicBezTo>
                  <a:pt x="104500" y="100333"/>
                  <a:pt x="105500" y="97792"/>
                  <a:pt x="105500" y="94875"/>
                </a:cubicBezTo>
                <a:lnTo>
                  <a:pt x="105500" y="94875"/>
                </a:lnTo>
                <a:cubicBezTo>
                  <a:pt x="105500" y="92042"/>
                  <a:pt x="104500" y="89542"/>
                  <a:pt x="102500" y="87375"/>
                </a:cubicBezTo>
                <a:lnTo>
                  <a:pt x="102500" y="87375"/>
                </a:lnTo>
                <a:lnTo>
                  <a:pt x="67625" y="52750"/>
                </a:lnTo>
                <a:lnTo>
                  <a:pt x="102500" y="1812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7093-25"/>
          <p:cNvSpPr/>
          <p:nvPr/>
        </p:nvSpPr>
        <p:spPr>
          <a:xfrm>
            <a:off x="4629150" y="2883619"/>
            <a:ext cx="4114800" cy="627199"/>
          </a:xfrm>
          <a:prstGeom prst="roundRect">
            <a:avLst>
              <a:gd name="adj" fmla="val 6075"/>
            </a:avLst>
          </a:prstGeom>
          <a:solidFill>
            <a:srgbClr val="F8FCF8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9439837095-34"/>
          <p:cNvSpPr/>
          <p:nvPr/>
        </p:nvSpPr>
        <p:spPr>
          <a:xfrm>
            <a:off x="4629150" y="2883619"/>
            <a:ext cx="42863" cy="6271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8"/>
                </a:lnTo>
                <a:lnTo>
                  <a:pt x="47314" y="196"/>
                </a:lnTo>
                <a:lnTo>
                  <a:pt x="41154" y="347"/>
                </a:lnTo>
                <a:lnTo>
                  <a:pt x="35240" y="538"/>
                </a:lnTo>
                <a:lnTo>
                  <a:pt x="29629" y="768"/>
                </a:lnTo>
                <a:lnTo>
                  <a:pt x="24374" y="1034"/>
                </a:lnTo>
                <a:lnTo>
                  <a:pt x="19526" y="1334"/>
                </a:lnTo>
                <a:lnTo>
                  <a:pt x="15133" y="1666"/>
                </a:lnTo>
                <a:lnTo>
                  <a:pt x="11235" y="2025"/>
                </a:lnTo>
                <a:lnTo>
                  <a:pt x="7872" y="2408"/>
                </a:lnTo>
                <a:lnTo>
                  <a:pt x="5075" y="2812"/>
                </a:lnTo>
                <a:lnTo>
                  <a:pt x="2871" y="3233"/>
                </a:lnTo>
                <a:lnTo>
                  <a:pt x="1281" y="3667"/>
                </a:lnTo>
                <a:lnTo>
                  <a:pt x="321" y="4109"/>
                </a:lnTo>
                <a:lnTo>
                  <a:pt x="0" y="4556"/>
                </a:lnTo>
                <a:lnTo>
                  <a:pt x="0" y="95444"/>
                </a:lnTo>
                <a:lnTo>
                  <a:pt x="321" y="95891"/>
                </a:lnTo>
                <a:lnTo>
                  <a:pt x="1281" y="96333"/>
                </a:lnTo>
                <a:lnTo>
                  <a:pt x="2871" y="96767"/>
                </a:lnTo>
                <a:lnTo>
                  <a:pt x="5075" y="97188"/>
                </a:lnTo>
                <a:lnTo>
                  <a:pt x="7872" y="97592"/>
                </a:lnTo>
                <a:lnTo>
                  <a:pt x="11235" y="97975"/>
                </a:lnTo>
                <a:lnTo>
                  <a:pt x="15133" y="98334"/>
                </a:lnTo>
                <a:lnTo>
                  <a:pt x="19526" y="98666"/>
                </a:lnTo>
                <a:lnTo>
                  <a:pt x="24374" y="98966"/>
                </a:lnTo>
                <a:lnTo>
                  <a:pt x="29629" y="99232"/>
                </a:lnTo>
                <a:lnTo>
                  <a:pt x="35240" y="99462"/>
                </a:lnTo>
                <a:lnTo>
                  <a:pt x="41154" y="99653"/>
                </a:lnTo>
                <a:lnTo>
                  <a:pt x="47314" y="99804"/>
                </a:lnTo>
                <a:lnTo>
                  <a:pt x="53661" y="99912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444"/>
                </a:lnTo>
                <a:lnTo>
                  <a:pt x="100000" y="4556"/>
                </a:lnTo>
                <a:lnTo>
                  <a:pt x="100000" y="4556"/>
                </a:lnTo>
                <a:lnTo>
                  <a:pt x="66667" y="0"/>
                </a:lnTo>
                <a:close/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7099-42"/>
          <p:cNvSpPr/>
          <p:nvPr/>
        </p:nvSpPr>
        <p:spPr>
          <a:xfrm>
            <a:off x="4800600" y="3019351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8F5E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7198-35"/>
          <p:cNvSpPr/>
          <p:nvPr/>
        </p:nvSpPr>
        <p:spPr>
          <a:xfrm>
            <a:off x="4887218" y="3122042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3000"/>
                </a:moveTo>
                <a:lnTo>
                  <a:pt x="96500" y="3000"/>
                </a:lnTo>
                <a:cubicBezTo>
                  <a:pt x="97778" y="5167"/>
                  <a:pt x="98417" y="7667"/>
                  <a:pt x="98417" y="10500"/>
                </a:cubicBezTo>
                <a:lnTo>
                  <a:pt x="98417" y="10500"/>
                </a:lnTo>
                <a:lnTo>
                  <a:pt x="98417" y="10500"/>
                </a:lnTo>
                <a:cubicBezTo>
                  <a:pt x="98417" y="13417"/>
                  <a:pt x="97778" y="15958"/>
                  <a:pt x="96500" y="18125"/>
                </a:cubicBezTo>
                <a:lnTo>
                  <a:pt x="96500" y="18125"/>
                </a:lnTo>
                <a:lnTo>
                  <a:pt x="40250" y="102500"/>
                </a:lnTo>
                <a:cubicBezTo>
                  <a:pt x="38750" y="104500"/>
                  <a:pt x="37056" y="105500"/>
                  <a:pt x="35167" y="105500"/>
                </a:cubicBezTo>
                <a:lnTo>
                  <a:pt x="35167" y="105500"/>
                </a:lnTo>
                <a:cubicBezTo>
                  <a:pt x="33278" y="105500"/>
                  <a:pt x="31583" y="104500"/>
                  <a:pt x="30083" y="102500"/>
                </a:cubicBezTo>
                <a:lnTo>
                  <a:pt x="30083" y="102500"/>
                </a:lnTo>
                <a:lnTo>
                  <a:pt x="2000" y="60375"/>
                </a:lnTo>
                <a:cubicBezTo>
                  <a:pt x="667" y="58125"/>
                  <a:pt x="0" y="55583"/>
                  <a:pt x="0" y="52750"/>
                </a:cubicBezTo>
                <a:lnTo>
                  <a:pt x="0" y="52750"/>
                </a:lnTo>
                <a:cubicBezTo>
                  <a:pt x="0" y="49917"/>
                  <a:pt x="667" y="47375"/>
                  <a:pt x="2000" y="45125"/>
                </a:cubicBezTo>
                <a:lnTo>
                  <a:pt x="2000" y="45125"/>
                </a:lnTo>
                <a:cubicBezTo>
                  <a:pt x="3444" y="43208"/>
                  <a:pt x="5111" y="42250"/>
                  <a:pt x="7000" y="42250"/>
                </a:cubicBezTo>
                <a:lnTo>
                  <a:pt x="7000" y="42250"/>
                </a:lnTo>
                <a:cubicBezTo>
                  <a:pt x="8944" y="42250"/>
                  <a:pt x="10639" y="43208"/>
                  <a:pt x="12083" y="45125"/>
                </a:cubicBezTo>
                <a:lnTo>
                  <a:pt x="12083" y="45125"/>
                </a:lnTo>
                <a:lnTo>
                  <a:pt x="35167" y="80125"/>
                </a:lnTo>
                <a:lnTo>
                  <a:pt x="86333" y="3000"/>
                </a:lnTo>
                <a:cubicBezTo>
                  <a:pt x="87833" y="1000"/>
                  <a:pt x="89528" y="0"/>
                  <a:pt x="91417" y="0"/>
                </a:cubicBezTo>
                <a:lnTo>
                  <a:pt x="91417" y="0"/>
                </a:lnTo>
                <a:cubicBezTo>
                  <a:pt x="93306" y="0"/>
                  <a:pt x="95000" y="1000"/>
                  <a:pt x="96500" y="3000"/>
                </a:cubicBezTo>
                <a:lnTo>
                  <a:pt x="96500" y="3000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7093-26"/>
          <p:cNvSpPr/>
          <p:nvPr/>
        </p:nvSpPr>
        <p:spPr>
          <a:xfrm>
            <a:off x="400050" y="3625118"/>
            <a:ext cx="4114800" cy="627199"/>
          </a:xfrm>
          <a:prstGeom prst="roundRect">
            <a:avLst>
              <a:gd name="adj" fmla="val 607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el-1789439837095-35"/>
          <p:cNvSpPr/>
          <p:nvPr/>
        </p:nvSpPr>
        <p:spPr>
          <a:xfrm>
            <a:off x="400050" y="3625118"/>
            <a:ext cx="42863" cy="6271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8"/>
                </a:lnTo>
                <a:lnTo>
                  <a:pt x="47314" y="196"/>
                </a:lnTo>
                <a:lnTo>
                  <a:pt x="41154" y="347"/>
                </a:lnTo>
                <a:lnTo>
                  <a:pt x="35240" y="538"/>
                </a:lnTo>
                <a:lnTo>
                  <a:pt x="29629" y="768"/>
                </a:lnTo>
                <a:lnTo>
                  <a:pt x="24374" y="1034"/>
                </a:lnTo>
                <a:lnTo>
                  <a:pt x="19526" y="1334"/>
                </a:lnTo>
                <a:lnTo>
                  <a:pt x="15133" y="1666"/>
                </a:lnTo>
                <a:lnTo>
                  <a:pt x="11235" y="2025"/>
                </a:lnTo>
                <a:lnTo>
                  <a:pt x="7872" y="2408"/>
                </a:lnTo>
                <a:lnTo>
                  <a:pt x="5075" y="2812"/>
                </a:lnTo>
                <a:lnTo>
                  <a:pt x="2871" y="3233"/>
                </a:lnTo>
                <a:lnTo>
                  <a:pt x="1281" y="3667"/>
                </a:lnTo>
                <a:lnTo>
                  <a:pt x="321" y="4109"/>
                </a:lnTo>
                <a:lnTo>
                  <a:pt x="0" y="4556"/>
                </a:lnTo>
                <a:lnTo>
                  <a:pt x="0" y="95444"/>
                </a:lnTo>
                <a:lnTo>
                  <a:pt x="321" y="95891"/>
                </a:lnTo>
                <a:lnTo>
                  <a:pt x="1281" y="96333"/>
                </a:lnTo>
                <a:lnTo>
                  <a:pt x="2871" y="96767"/>
                </a:lnTo>
                <a:lnTo>
                  <a:pt x="5075" y="97188"/>
                </a:lnTo>
                <a:lnTo>
                  <a:pt x="7872" y="97592"/>
                </a:lnTo>
                <a:lnTo>
                  <a:pt x="11235" y="97975"/>
                </a:lnTo>
                <a:lnTo>
                  <a:pt x="15133" y="98334"/>
                </a:lnTo>
                <a:lnTo>
                  <a:pt x="19526" y="98666"/>
                </a:lnTo>
                <a:lnTo>
                  <a:pt x="24374" y="98966"/>
                </a:lnTo>
                <a:lnTo>
                  <a:pt x="29629" y="99232"/>
                </a:lnTo>
                <a:lnTo>
                  <a:pt x="35240" y="99462"/>
                </a:lnTo>
                <a:lnTo>
                  <a:pt x="41154" y="99653"/>
                </a:lnTo>
                <a:lnTo>
                  <a:pt x="47314" y="99804"/>
                </a:lnTo>
                <a:lnTo>
                  <a:pt x="53661" y="99912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444"/>
                </a:lnTo>
                <a:lnTo>
                  <a:pt x="100000" y="4556"/>
                </a:lnTo>
                <a:lnTo>
                  <a:pt x="100000" y="455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7100-43"/>
          <p:cNvSpPr/>
          <p:nvPr/>
        </p:nvSpPr>
        <p:spPr>
          <a:xfrm>
            <a:off x="571500" y="3760850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7198-36"/>
          <p:cNvSpPr/>
          <p:nvPr/>
        </p:nvSpPr>
        <p:spPr>
          <a:xfrm>
            <a:off x="674191" y="3863541"/>
            <a:ext cx="80367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500" y="18125"/>
                </a:moveTo>
                <a:lnTo>
                  <a:pt x="102500" y="18125"/>
                </a:lnTo>
                <a:cubicBezTo>
                  <a:pt x="104500" y="15958"/>
                  <a:pt x="105500" y="13417"/>
                  <a:pt x="105500" y="10500"/>
                </a:cubicBezTo>
                <a:lnTo>
                  <a:pt x="105500" y="10500"/>
                </a:lnTo>
                <a:lnTo>
                  <a:pt x="105500" y="10500"/>
                </a:lnTo>
                <a:cubicBezTo>
                  <a:pt x="105500" y="7667"/>
                  <a:pt x="104500" y="5167"/>
                  <a:pt x="102500" y="3000"/>
                </a:cubicBezTo>
                <a:lnTo>
                  <a:pt x="102500" y="3000"/>
                </a:lnTo>
                <a:cubicBezTo>
                  <a:pt x="100333" y="1000"/>
                  <a:pt x="97792" y="0"/>
                  <a:pt x="94875" y="0"/>
                </a:cubicBezTo>
                <a:lnTo>
                  <a:pt x="94875" y="0"/>
                </a:lnTo>
                <a:cubicBezTo>
                  <a:pt x="92042" y="0"/>
                  <a:pt x="89542" y="1000"/>
                  <a:pt x="87375" y="3000"/>
                </a:cubicBezTo>
                <a:lnTo>
                  <a:pt x="87375" y="3000"/>
                </a:lnTo>
                <a:lnTo>
                  <a:pt x="52750" y="37875"/>
                </a:lnTo>
                <a:lnTo>
                  <a:pt x="18125" y="3000"/>
                </a:lnTo>
                <a:cubicBezTo>
                  <a:pt x="15958" y="1000"/>
                  <a:pt x="13417" y="0"/>
                  <a:pt x="10500" y="0"/>
                </a:cubicBezTo>
                <a:lnTo>
                  <a:pt x="10500" y="0"/>
                </a:lnTo>
                <a:cubicBezTo>
                  <a:pt x="7667" y="0"/>
                  <a:pt x="5167" y="1000"/>
                  <a:pt x="3000" y="3000"/>
                </a:cubicBezTo>
                <a:lnTo>
                  <a:pt x="3000" y="3000"/>
                </a:lnTo>
                <a:cubicBezTo>
                  <a:pt x="1000" y="5167"/>
                  <a:pt x="0" y="7667"/>
                  <a:pt x="0" y="10500"/>
                </a:cubicBezTo>
                <a:lnTo>
                  <a:pt x="0" y="10500"/>
                </a:lnTo>
                <a:cubicBezTo>
                  <a:pt x="0" y="13417"/>
                  <a:pt x="1000" y="15958"/>
                  <a:pt x="3000" y="18125"/>
                </a:cubicBezTo>
                <a:lnTo>
                  <a:pt x="3000" y="18125"/>
                </a:lnTo>
                <a:lnTo>
                  <a:pt x="37875" y="52750"/>
                </a:lnTo>
                <a:lnTo>
                  <a:pt x="3000" y="87375"/>
                </a:lnTo>
                <a:cubicBezTo>
                  <a:pt x="1000" y="89542"/>
                  <a:pt x="0" y="92042"/>
                  <a:pt x="0" y="94875"/>
                </a:cubicBezTo>
                <a:lnTo>
                  <a:pt x="0" y="94875"/>
                </a:lnTo>
                <a:cubicBezTo>
                  <a:pt x="0" y="97792"/>
                  <a:pt x="1000" y="100333"/>
                  <a:pt x="3000" y="102500"/>
                </a:cubicBezTo>
                <a:lnTo>
                  <a:pt x="3000" y="102500"/>
                </a:lnTo>
                <a:cubicBezTo>
                  <a:pt x="5167" y="104500"/>
                  <a:pt x="7667" y="105500"/>
                  <a:pt x="10500" y="105500"/>
                </a:cubicBezTo>
                <a:lnTo>
                  <a:pt x="10500" y="105500"/>
                </a:lnTo>
                <a:cubicBezTo>
                  <a:pt x="13417" y="105500"/>
                  <a:pt x="15958" y="104500"/>
                  <a:pt x="18125" y="102500"/>
                </a:cubicBezTo>
                <a:lnTo>
                  <a:pt x="18125" y="102500"/>
                </a:lnTo>
                <a:lnTo>
                  <a:pt x="52750" y="67625"/>
                </a:lnTo>
                <a:lnTo>
                  <a:pt x="87375" y="102500"/>
                </a:lnTo>
                <a:cubicBezTo>
                  <a:pt x="89542" y="104500"/>
                  <a:pt x="92042" y="105500"/>
                  <a:pt x="94875" y="105500"/>
                </a:cubicBezTo>
                <a:lnTo>
                  <a:pt x="94875" y="105500"/>
                </a:lnTo>
                <a:cubicBezTo>
                  <a:pt x="97792" y="105500"/>
                  <a:pt x="100333" y="104500"/>
                  <a:pt x="102500" y="102500"/>
                </a:cubicBezTo>
                <a:lnTo>
                  <a:pt x="102500" y="102500"/>
                </a:lnTo>
                <a:cubicBezTo>
                  <a:pt x="104500" y="100333"/>
                  <a:pt x="105500" y="97792"/>
                  <a:pt x="105500" y="94875"/>
                </a:cubicBezTo>
                <a:lnTo>
                  <a:pt x="105500" y="94875"/>
                </a:lnTo>
                <a:cubicBezTo>
                  <a:pt x="105500" y="92042"/>
                  <a:pt x="104500" y="89542"/>
                  <a:pt x="102500" y="87375"/>
                </a:cubicBezTo>
                <a:lnTo>
                  <a:pt x="102500" y="87375"/>
                </a:lnTo>
                <a:lnTo>
                  <a:pt x="67625" y="52750"/>
                </a:lnTo>
                <a:lnTo>
                  <a:pt x="102500" y="1812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7094-27"/>
          <p:cNvSpPr/>
          <p:nvPr/>
        </p:nvSpPr>
        <p:spPr>
          <a:xfrm>
            <a:off x="4629150" y="3625118"/>
            <a:ext cx="4114800" cy="627199"/>
          </a:xfrm>
          <a:prstGeom prst="roundRect">
            <a:avLst>
              <a:gd name="adj" fmla="val 6075"/>
            </a:avLst>
          </a:prstGeom>
          <a:solidFill>
            <a:srgbClr val="F8FCF8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9" name="el-1789439837095-36"/>
          <p:cNvSpPr/>
          <p:nvPr/>
        </p:nvSpPr>
        <p:spPr>
          <a:xfrm>
            <a:off x="4629150" y="3625118"/>
            <a:ext cx="42863" cy="6271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8"/>
                </a:lnTo>
                <a:lnTo>
                  <a:pt x="47314" y="196"/>
                </a:lnTo>
                <a:lnTo>
                  <a:pt x="41154" y="347"/>
                </a:lnTo>
                <a:lnTo>
                  <a:pt x="35240" y="538"/>
                </a:lnTo>
                <a:lnTo>
                  <a:pt x="29629" y="768"/>
                </a:lnTo>
                <a:lnTo>
                  <a:pt x="24374" y="1034"/>
                </a:lnTo>
                <a:lnTo>
                  <a:pt x="19526" y="1334"/>
                </a:lnTo>
                <a:lnTo>
                  <a:pt x="15133" y="1666"/>
                </a:lnTo>
                <a:lnTo>
                  <a:pt x="11235" y="2025"/>
                </a:lnTo>
                <a:lnTo>
                  <a:pt x="7872" y="2408"/>
                </a:lnTo>
                <a:lnTo>
                  <a:pt x="5075" y="2812"/>
                </a:lnTo>
                <a:lnTo>
                  <a:pt x="2871" y="3233"/>
                </a:lnTo>
                <a:lnTo>
                  <a:pt x="1281" y="3667"/>
                </a:lnTo>
                <a:lnTo>
                  <a:pt x="321" y="4109"/>
                </a:lnTo>
                <a:lnTo>
                  <a:pt x="0" y="4556"/>
                </a:lnTo>
                <a:lnTo>
                  <a:pt x="0" y="95444"/>
                </a:lnTo>
                <a:lnTo>
                  <a:pt x="321" y="95891"/>
                </a:lnTo>
                <a:lnTo>
                  <a:pt x="1281" y="96333"/>
                </a:lnTo>
                <a:lnTo>
                  <a:pt x="2871" y="96767"/>
                </a:lnTo>
                <a:lnTo>
                  <a:pt x="5075" y="97188"/>
                </a:lnTo>
                <a:lnTo>
                  <a:pt x="7872" y="97592"/>
                </a:lnTo>
                <a:lnTo>
                  <a:pt x="11235" y="97975"/>
                </a:lnTo>
                <a:lnTo>
                  <a:pt x="15133" y="98334"/>
                </a:lnTo>
                <a:lnTo>
                  <a:pt x="19526" y="98666"/>
                </a:lnTo>
                <a:lnTo>
                  <a:pt x="24374" y="98966"/>
                </a:lnTo>
                <a:lnTo>
                  <a:pt x="29629" y="99232"/>
                </a:lnTo>
                <a:lnTo>
                  <a:pt x="35240" y="99462"/>
                </a:lnTo>
                <a:lnTo>
                  <a:pt x="41154" y="99653"/>
                </a:lnTo>
                <a:lnTo>
                  <a:pt x="47314" y="99804"/>
                </a:lnTo>
                <a:lnTo>
                  <a:pt x="53661" y="99912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444"/>
                </a:lnTo>
                <a:lnTo>
                  <a:pt x="100000" y="4556"/>
                </a:lnTo>
                <a:lnTo>
                  <a:pt x="100000" y="4556"/>
                </a:lnTo>
                <a:lnTo>
                  <a:pt x="66667" y="0"/>
                </a:lnTo>
                <a:close/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7100-44"/>
          <p:cNvSpPr/>
          <p:nvPr/>
        </p:nvSpPr>
        <p:spPr>
          <a:xfrm>
            <a:off x="4800600" y="3760850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8F5E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439837199-37"/>
          <p:cNvSpPr/>
          <p:nvPr/>
        </p:nvSpPr>
        <p:spPr>
          <a:xfrm>
            <a:off x="4887218" y="3863541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3000"/>
                </a:moveTo>
                <a:lnTo>
                  <a:pt x="96500" y="3000"/>
                </a:lnTo>
                <a:cubicBezTo>
                  <a:pt x="97778" y="5167"/>
                  <a:pt x="98417" y="7667"/>
                  <a:pt x="98417" y="10500"/>
                </a:cubicBezTo>
                <a:lnTo>
                  <a:pt x="98417" y="10500"/>
                </a:lnTo>
                <a:lnTo>
                  <a:pt x="98417" y="10500"/>
                </a:lnTo>
                <a:cubicBezTo>
                  <a:pt x="98417" y="13417"/>
                  <a:pt x="97778" y="15958"/>
                  <a:pt x="96500" y="18125"/>
                </a:cubicBezTo>
                <a:lnTo>
                  <a:pt x="96500" y="18125"/>
                </a:lnTo>
                <a:lnTo>
                  <a:pt x="40250" y="102500"/>
                </a:lnTo>
                <a:cubicBezTo>
                  <a:pt x="38750" y="104500"/>
                  <a:pt x="37056" y="105500"/>
                  <a:pt x="35167" y="105500"/>
                </a:cubicBezTo>
                <a:lnTo>
                  <a:pt x="35167" y="105500"/>
                </a:lnTo>
                <a:cubicBezTo>
                  <a:pt x="33278" y="105500"/>
                  <a:pt x="31583" y="104500"/>
                  <a:pt x="30083" y="102500"/>
                </a:cubicBezTo>
                <a:lnTo>
                  <a:pt x="30083" y="102500"/>
                </a:lnTo>
                <a:lnTo>
                  <a:pt x="2000" y="60375"/>
                </a:lnTo>
                <a:cubicBezTo>
                  <a:pt x="667" y="58125"/>
                  <a:pt x="0" y="55583"/>
                  <a:pt x="0" y="52750"/>
                </a:cubicBezTo>
                <a:lnTo>
                  <a:pt x="0" y="52750"/>
                </a:lnTo>
                <a:cubicBezTo>
                  <a:pt x="0" y="49917"/>
                  <a:pt x="667" y="47375"/>
                  <a:pt x="2000" y="45125"/>
                </a:cubicBezTo>
                <a:lnTo>
                  <a:pt x="2000" y="45125"/>
                </a:lnTo>
                <a:cubicBezTo>
                  <a:pt x="3444" y="43208"/>
                  <a:pt x="5111" y="42250"/>
                  <a:pt x="7000" y="42250"/>
                </a:cubicBezTo>
                <a:lnTo>
                  <a:pt x="7000" y="42250"/>
                </a:lnTo>
                <a:cubicBezTo>
                  <a:pt x="8944" y="42250"/>
                  <a:pt x="10639" y="43208"/>
                  <a:pt x="12083" y="45125"/>
                </a:cubicBezTo>
                <a:lnTo>
                  <a:pt x="12083" y="45125"/>
                </a:lnTo>
                <a:lnTo>
                  <a:pt x="35167" y="80125"/>
                </a:lnTo>
                <a:lnTo>
                  <a:pt x="86333" y="3000"/>
                </a:lnTo>
                <a:cubicBezTo>
                  <a:pt x="87833" y="1000"/>
                  <a:pt x="89528" y="0"/>
                  <a:pt x="91417" y="0"/>
                </a:cubicBezTo>
                <a:lnTo>
                  <a:pt x="91417" y="0"/>
                </a:lnTo>
                <a:cubicBezTo>
                  <a:pt x="93306" y="0"/>
                  <a:pt x="95000" y="1000"/>
                  <a:pt x="96500" y="3000"/>
                </a:cubicBezTo>
                <a:lnTo>
                  <a:pt x="96500" y="3000"/>
                </a:lnTo>
              </a:path>
            </a:pathLst>
          </a:cu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9439837087-14"/>
          <p:cNvSpPr/>
          <p:nvPr/>
        </p:nvSpPr>
        <p:spPr>
          <a:xfrm>
            <a:off x="400050" y="4452342"/>
            <a:ext cx="8343900" cy="38219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5"/>
                </a:lnTo>
                <a:lnTo>
                  <a:pt x="99725" y="150"/>
                </a:lnTo>
                <a:lnTo>
                  <a:pt x="99757" y="325"/>
                </a:lnTo>
                <a:lnTo>
                  <a:pt x="99789" y="575"/>
                </a:lnTo>
                <a:lnTo>
                  <a:pt x="99818" y="875"/>
                </a:lnTo>
                <a:lnTo>
                  <a:pt x="99848" y="1275"/>
                </a:lnTo>
                <a:lnTo>
                  <a:pt x="99874" y="1700"/>
                </a:lnTo>
                <a:lnTo>
                  <a:pt x="99900" y="2200"/>
                </a:lnTo>
                <a:lnTo>
                  <a:pt x="99922" y="2750"/>
                </a:lnTo>
                <a:lnTo>
                  <a:pt x="99942" y="3325"/>
                </a:lnTo>
                <a:lnTo>
                  <a:pt x="99960" y="3975"/>
                </a:lnTo>
                <a:lnTo>
                  <a:pt x="99974" y="4625"/>
                </a:lnTo>
                <a:lnTo>
                  <a:pt x="99985" y="5325"/>
                </a:lnTo>
                <a:lnTo>
                  <a:pt x="99993" y="6025"/>
                </a:lnTo>
                <a:lnTo>
                  <a:pt x="99999" y="6775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9" y="93225"/>
                </a:lnTo>
                <a:lnTo>
                  <a:pt x="99993" y="93975"/>
                </a:lnTo>
                <a:lnTo>
                  <a:pt x="99985" y="94675"/>
                </a:lnTo>
                <a:lnTo>
                  <a:pt x="99974" y="95375"/>
                </a:lnTo>
                <a:lnTo>
                  <a:pt x="99960" y="96025"/>
                </a:lnTo>
                <a:lnTo>
                  <a:pt x="99942" y="96675"/>
                </a:lnTo>
                <a:lnTo>
                  <a:pt x="99922" y="97250"/>
                </a:lnTo>
                <a:lnTo>
                  <a:pt x="99900" y="97800"/>
                </a:lnTo>
                <a:lnTo>
                  <a:pt x="99874" y="98300"/>
                </a:lnTo>
                <a:lnTo>
                  <a:pt x="99848" y="98725"/>
                </a:lnTo>
                <a:lnTo>
                  <a:pt x="99818" y="99125"/>
                </a:lnTo>
                <a:lnTo>
                  <a:pt x="99789" y="99425"/>
                </a:lnTo>
                <a:lnTo>
                  <a:pt x="99757" y="99675"/>
                </a:lnTo>
                <a:lnTo>
                  <a:pt x="99725" y="99850"/>
                </a:lnTo>
                <a:lnTo>
                  <a:pt x="99691" y="9997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5"/>
                </a:lnTo>
                <a:lnTo>
                  <a:pt x="275" y="99850"/>
                </a:lnTo>
                <a:lnTo>
                  <a:pt x="243" y="99675"/>
                </a:lnTo>
                <a:lnTo>
                  <a:pt x="211" y="99425"/>
                </a:lnTo>
                <a:lnTo>
                  <a:pt x="182" y="99125"/>
                </a:lnTo>
                <a:lnTo>
                  <a:pt x="152" y="98725"/>
                </a:lnTo>
                <a:lnTo>
                  <a:pt x="126" y="98300"/>
                </a:lnTo>
                <a:lnTo>
                  <a:pt x="100" y="97800"/>
                </a:lnTo>
                <a:lnTo>
                  <a:pt x="78" y="97250"/>
                </a:lnTo>
                <a:lnTo>
                  <a:pt x="58" y="96675"/>
                </a:lnTo>
                <a:lnTo>
                  <a:pt x="40" y="96025"/>
                </a:lnTo>
                <a:lnTo>
                  <a:pt x="26" y="95375"/>
                </a:lnTo>
                <a:lnTo>
                  <a:pt x="15" y="94675"/>
                </a:lnTo>
                <a:lnTo>
                  <a:pt x="7" y="93975"/>
                </a:lnTo>
                <a:lnTo>
                  <a:pt x="1" y="93225"/>
                </a:lnTo>
                <a:lnTo>
                  <a:pt x="0" y="92500"/>
                </a:lnTo>
                <a:lnTo>
                  <a:pt x="0" y="7500"/>
                </a:lnTo>
                <a:lnTo>
                  <a:pt x="1" y="6775"/>
                </a:lnTo>
                <a:lnTo>
                  <a:pt x="7" y="6025"/>
                </a:lnTo>
                <a:lnTo>
                  <a:pt x="15" y="5325"/>
                </a:lnTo>
                <a:lnTo>
                  <a:pt x="26" y="4625"/>
                </a:lnTo>
                <a:lnTo>
                  <a:pt x="40" y="3975"/>
                </a:lnTo>
                <a:lnTo>
                  <a:pt x="58" y="3325"/>
                </a:lnTo>
                <a:lnTo>
                  <a:pt x="78" y="2750"/>
                </a:lnTo>
                <a:lnTo>
                  <a:pt x="100" y="2200"/>
                </a:lnTo>
                <a:lnTo>
                  <a:pt x="126" y="1700"/>
                </a:lnTo>
                <a:lnTo>
                  <a:pt x="152" y="1275"/>
                </a:lnTo>
                <a:lnTo>
                  <a:pt x="182" y="875"/>
                </a:lnTo>
                <a:lnTo>
                  <a:pt x="211" y="575"/>
                </a:lnTo>
                <a:lnTo>
                  <a:pt x="243" y="325"/>
                </a:lnTo>
                <a:lnTo>
                  <a:pt x="275" y="150"/>
                </a:lnTo>
                <a:lnTo>
                  <a:pt x="309" y="25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37087-15"/>
          <p:cNvSpPr/>
          <p:nvPr/>
        </p:nvSpPr>
        <p:spPr>
          <a:xfrm>
            <a:off x="400050" y="4452342"/>
            <a:ext cx="42863" cy="38219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4"/>
                </a:lnTo>
                <a:lnTo>
                  <a:pt x="47314" y="322"/>
                </a:lnTo>
                <a:lnTo>
                  <a:pt x="41154" y="569"/>
                </a:lnTo>
                <a:lnTo>
                  <a:pt x="35240" y="883"/>
                </a:lnTo>
                <a:lnTo>
                  <a:pt x="29629" y="1260"/>
                </a:lnTo>
                <a:lnTo>
                  <a:pt x="24374" y="1697"/>
                </a:lnTo>
                <a:lnTo>
                  <a:pt x="19526" y="2190"/>
                </a:lnTo>
                <a:lnTo>
                  <a:pt x="15133" y="2734"/>
                </a:lnTo>
                <a:lnTo>
                  <a:pt x="11235" y="3323"/>
                </a:lnTo>
                <a:lnTo>
                  <a:pt x="7872" y="3952"/>
                </a:lnTo>
                <a:lnTo>
                  <a:pt x="5075" y="4615"/>
                </a:lnTo>
                <a:lnTo>
                  <a:pt x="2871" y="5306"/>
                </a:lnTo>
                <a:lnTo>
                  <a:pt x="1281" y="6018"/>
                </a:lnTo>
                <a:lnTo>
                  <a:pt x="321" y="6744"/>
                </a:lnTo>
                <a:lnTo>
                  <a:pt x="0" y="7477"/>
                </a:lnTo>
                <a:lnTo>
                  <a:pt x="0" y="92523"/>
                </a:lnTo>
                <a:lnTo>
                  <a:pt x="321" y="93256"/>
                </a:lnTo>
                <a:lnTo>
                  <a:pt x="1281" y="93982"/>
                </a:lnTo>
                <a:lnTo>
                  <a:pt x="2871" y="94694"/>
                </a:lnTo>
                <a:lnTo>
                  <a:pt x="5075" y="95385"/>
                </a:lnTo>
                <a:lnTo>
                  <a:pt x="7872" y="96048"/>
                </a:lnTo>
                <a:lnTo>
                  <a:pt x="11235" y="96677"/>
                </a:lnTo>
                <a:lnTo>
                  <a:pt x="15133" y="97266"/>
                </a:lnTo>
                <a:lnTo>
                  <a:pt x="19526" y="97810"/>
                </a:lnTo>
                <a:lnTo>
                  <a:pt x="24374" y="98303"/>
                </a:lnTo>
                <a:lnTo>
                  <a:pt x="29629" y="98740"/>
                </a:lnTo>
                <a:lnTo>
                  <a:pt x="35240" y="99117"/>
                </a:lnTo>
                <a:lnTo>
                  <a:pt x="41154" y="99431"/>
                </a:lnTo>
                <a:lnTo>
                  <a:pt x="47314" y="99678"/>
                </a:lnTo>
                <a:lnTo>
                  <a:pt x="53661" y="99856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23"/>
                </a:lnTo>
                <a:lnTo>
                  <a:pt x="100000" y="7477"/>
                </a:lnTo>
                <a:lnTo>
                  <a:pt x="100000" y="747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7178-33"/>
          <p:cNvSpPr/>
          <p:nvPr/>
        </p:nvSpPr>
        <p:spPr>
          <a:xfrm>
            <a:off x="618381" y="4579144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7083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6" name="el-1789439837084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89439837085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48" name="el-1789439837085-8"/>
          <p:cNvSpPr txBox="1"/>
          <p:nvPr/>
        </p:nvSpPr>
        <p:spPr>
          <a:xfrm>
            <a:off x="4030414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接地系统常见误区</a:t>
            </a:r>
            <a:endParaRPr/>
          </a:p>
        </p:txBody>
      </p:sp>
      <p:sp>
        <p:nvSpPr>
          <p:cNvPr id="49" name="el-1789439837085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第六章 · 接地系统</a:t>
            </a:r>
            <a:endParaRPr/>
          </a:p>
        </p:txBody>
      </p:sp>
      <p:sp>
        <p:nvSpPr>
          <p:cNvPr id="50" name="el-1789439837088-17"/>
          <p:cNvSpPr txBox="1"/>
          <p:nvPr/>
        </p:nvSpPr>
        <p:spPr>
          <a:xfrm>
            <a:off x="1042988" y="641933"/>
            <a:ext cx="2416740" cy="2200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接地系统常见误区 · 设计警示</a:t>
            </a:r>
            <a:endParaRPr/>
          </a:p>
        </p:txBody>
      </p:sp>
      <p:sp>
        <p:nvSpPr>
          <p:cNvPr id="51" name="el-1789439837088-18"/>
          <p:cNvSpPr txBox="1"/>
          <p:nvPr/>
        </p:nvSpPr>
        <p:spPr>
          <a:xfrm>
            <a:off x="8201025" y="684126"/>
            <a:ext cx="41290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警示</a:t>
            </a:r>
            <a:endParaRPr/>
          </a:p>
        </p:txBody>
      </p:sp>
      <p:sp>
        <p:nvSpPr>
          <p:cNvPr id="52" name="el-1789439837107-53"/>
          <p:cNvSpPr txBox="1"/>
          <p:nvPr/>
        </p:nvSpPr>
        <p:spPr>
          <a:xfrm>
            <a:off x="957263" y="1359210"/>
            <a:ext cx="347329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3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仅设人工接地体</a:t>
            </a:r>
            <a:endParaRPr/>
          </a:p>
        </p:txBody>
      </p:sp>
      <p:sp>
        <p:nvSpPr>
          <p:cNvPr id="53" name="el-1789439837105-45"/>
          <p:cNvSpPr txBox="1"/>
          <p:nvPr/>
        </p:nvSpPr>
        <p:spPr>
          <a:xfrm>
            <a:off x="957263" y="1552091"/>
            <a:ext cx="3473291" cy="177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不能</a:t>
            </a: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只依赖人工接地体</a:t>
            </a: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，忽略利用</a:t>
            </a: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结构钢筋自然接地体</a:t>
            </a:r>
            <a:endParaRPr/>
          </a:p>
        </p:txBody>
      </p:sp>
      <p:sp>
        <p:nvSpPr>
          <p:cNvPr id="54" name="el-1789439837107-54"/>
          <p:cNvSpPr txBox="1"/>
          <p:nvPr/>
        </p:nvSpPr>
        <p:spPr>
          <a:xfrm>
            <a:off x="5186363" y="1359210"/>
            <a:ext cx="347329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3">
                <a:solidFill>
                  <a:srgbClr val="2E7D32"/>
                </a:solidFill>
                <a:latin typeface="Microsoft YaHei"/>
                <a:ea typeface="Microsoft YaHei"/>
                <a:cs typeface="Microsoft YaHei"/>
              </a:rPr>
              <a:t>正确做法</a:t>
            </a:r>
            <a:endParaRPr/>
          </a:p>
        </p:txBody>
      </p:sp>
      <p:sp>
        <p:nvSpPr>
          <p:cNvPr id="55" name="el-1789439837105-46"/>
          <p:cNvSpPr txBox="1"/>
          <p:nvPr/>
        </p:nvSpPr>
        <p:spPr>
          <a:xfrm>
            <a:off x="5186363" y="1552091"/>
            <a:ext cx="3393281" cy="3542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95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应利用</a:t>
            </a: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结构钢筋和桩基内钢筋</a:t>
            </a: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做自然接地体，电阻不满足时再增设人工接地体</a:t>
            </a:r>
            <a:endParaRPr/>
          </a:p>
        </p:txBody>
      </p:sp>
      <p:sp>
        <p:nvSpPr>
          <p:cNvPr id="56" name="el-1789439837107-55"/>
          <p:cNvSpPr txBox="1"/>
          <p:nvPr/>
        </p:nvSpPr>
        <p:spPr>
          <a:xfrm>
            <a:off x="957263" y="2277852"/>
            <a:ext cx="347329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3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每个交叉点都焊接</a:t>
            </a:r>
            <a:endParaRPr/>
          </a:p>
        </p:txBody>
      </p:sp>
      <p:sp>
        <p:nvSpPr>
          <p:cNvPr id="57" name="el-1789439837105-47"/>
          <p:cNvSpPr txBox="1"/>
          <p:nvPr/>
        </p:nvSpPr>
        <p:spPr>
          <a:xfrm>
            <a:off x="957263" y="2470733"/>
            <a:ext cx="3473291" cy="177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纵横钢筋交叉点</a:t>
            </a: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不需要每个点都焊接</a:t>
            </a:r>
            <a:endParaRPr/>
          </a:p>
        </p:txBody>
      </p:sp>
      <p:sp>
        <p:nvSpPr>
          <p:cNvPr id="58" name="el-1789439837107-56"/>
          <p:cNvSpPr txBox="1"/>
          <p:nvPr/>
        </p:nvSpPr>
        <p:spPr>
          <a:xfrm>
            <a:off x="5186363" y="2277852"/>
            <a:ext cx="347329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3">
                <a:solidFill>
                  <a:srgbClr val="2E7D32"/>
                </a:solidFill>
                <a:latin typeface="Microsoft YaHei"/>
                <a:ea typeface="Microsoft YaHei"/>
                <a:cs typeface="Microsoft YaHei"/>
              </a:rPr>
              <a:t>正确做法</a:t>
            </a:r>
            <a:endParaRPr/>
          </a:p>
        </p:txBody>
      </p:sp>
      <p:sp>
        <p:nvSpPr>
          <p:cNvPr id="59" name="el-1789439837106-48"/>
          <p:cNvSpPr txBox="1"/>
          <p:nvPr/>
        </p:nvSpPr>
        <p:spPr>
          <a:xfrm>
            <a:off x="5186363" y="2470733"/>
            <a:ext cx="3948779" cy="177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可间隔焊接：</a:t>
            </a: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宽度方向 5~10m</a:t>
            </a: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长度方向 10~20m</a:t>
            </a:r>
            <a:endParaRPr/>
          </a:p>
        </p:txBody>
      </p:sp>
      <p:sp>
        <p:nvSpPr>
          <p:cNvPr id="60" name="el-1789439837107-57"/>
          <p:cNvSpPr txBox="1"/>
          <p:nvPr/>
        </p:nvSpPr>
        <p:spPr>
          <a:xfrm>
            <a:off x="957263" y="3019351"/>
            <a:ext cx="354644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3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PE线小规格导体</a:t>
            </a:r>
            <a:endParaRPr/>
          </a:p>
        </p:txBody>
      </p:sp>
      <p:sp>
        <p:nvSpPr>
          <p:cNvPr id="61" name="el-1789439837106-49"/>
          <p:cNvSpPr txBox="1"/>
          <p:nvPr/>
        </p:nvSpPr>
        <p:spPr>
          <a:xfrm>
            <a:off x="957263" y="3212232"/>
            <a:ext cx="3546443" cy="177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保护线（PE）</a:t>
            </a: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不得采用小规格导体</a:t>
            </a:r>
            <a:endParaRPr/>
          </a:p>
        </p:txBody>
      </p:sp>
      <p:sp>
        <p:nvSpPr>
          <p:cNvPr id="62" name="el-1789439837107-58"/>
          <p:cNvSpPr txBox="1"/>
          <p:nvPr/>
        </p:nvSpPr>
        <p:spPr>
          <a:xfrm>
            <a:off x="5186363" y="3019351"/>
            <a:ext cx="347329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3">
                <a:solidFill>
                  <a:srgbClr val="2E7D32"/>
                </a:solidFill>
                <a:latin typeface="Microsoft YaHei"/>
                <a:ea typeface="Microsoft YaHei"/>
                <a:cs typeface="Microsoft YaHei"/>
              </a:rPr>
              <a:t>正确做法</a:t>
            </a:r>
            <a:endParaRPr/>
          </a:p>
        </p:txBody>
      </p:sp>
      <p:sp>
        <p:nvSpPr>
          <p:cNvPr id="63" name="el-1789439837106-50"/>
          <p:cNvSpPr txBox="1"/>
          <p:nvPr/>
        </p:nvSpPr>
        <p:spPr>
          <a:xfrm>
            <a:off x="5186363" y="3212232"/>
            <a:ext cx="3948779" cy="177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PE线须满足截面要求：</a:t>
            </a: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≥25mm²</a:t>
            </a: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热镀锌扁钢或 </a:t>
            </a: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≥12mm</a:t>
            </a: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 圆钢</a:t>
            </a:r>
            <a:endParaRPr/>
          </a:p>
        </p:txBody>
      </p:sp>
      <p:sp>
        <p:nvSpPr>
          <p:cNvPr id="64" name="el-1789439837107-59"/>
          <p:cNvSpPr txBox="1"/>
          <p:nvPr/>
        </p:nvSpPr>
        <p:spPr>
          <a:xfrm>
            <a:off x="957263" y="3760850"/>
            <a:ext cx="347329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3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专线缺失</a:t>
            </a:r>
            <a:endParaRPr/>
          </a:p>
        </p:txBody>
      </p:sp>
      <p:sp>
        <p:nvSpPr>
          <p:cNvPr id="65" name="el-1789439837106-51"/>
          <p:cNvSpPr txBox="1"/>
          <p:nvPr/>
        </p:nvSpPr>
        <p:spPr>
          <a:xfrm>
            <a:off x="957263" y="3953731"/>
            <a:ext cx="3473291" cy="177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消防控制室和通信设备</a:t>
            </a: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未设专用接地干线</a:t>
            </a:r>
            <a:endParaRPr/>
          </a:p>
        </p:txBody>
      </p:sp>
      <p:sp>
        <p:nvSpPr>
          <p:cNvPr id="66" name="el-1789439837108-60"/>
          <p:cNvSpPr txBox="1"/>
          <p:nvPr/>
        </p:nvSpPr>
        <p:spPr>
          <a:xfrm>
            <a:off x="5186363" y="3760850"/>
            <a:ext cx="347329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3">
                <a:solidFill>
                  <a:srgbClr val="2E7D32"/>
                </a:solidFill>
                <a:latin typeface="Microsoft YaHei"/>
                <a:ea typeface="Microsoft YaHei"/>
                <a:cs typeface="Microsoft YaHei"/>
              </a:rPr>
              <a:t>正确做法</a:t>
            </a:r>
            <a:endParaRPr/>
          </a:p>
        </p:txBody>
      </p:sp>
      <p:sp>
        <p:nvSpPr>
          <p:cNvPr id="67" name="el-1789439837107-52"/>
          <p:cNvSpPr txBox="1"/>
          <p:nvPr/>
        </p:nvSpPr>
        <p:spPr>
          <a:xfrm>
            <a:off x="5186363" y="3953731"/>
            <a:ext cx="3473291" cy="177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消防控制室和通信设备必须设</a:t>
            </a: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专用接地干线</a:t>
            </a: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引至总接地体</a:t>
            </a:r>
            <a:endParaRPr/>
          </a:p>
        </p:txBody>
      </p:sp>
      <p:sp>
        <p:nvSpPr>
          <p:cNvPr id="68" name="el-1789439837088-16"/>
          <p:cNvSpPr txBox="1"/>
          <p:nvPr/>
        </p:nvSpPr>
        <p:spPr>
          <a:xfrm>
            <a:off x="810816" y="4552355"/>
            <a:ext cx="5161574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设计原则：</a:t>
            </a:r>
            <a:r>
              <a:rPr b="1" sz="95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自然接地优先，人工接地补充</a:t>
            </a:r>
            <a:r>
              <a:rPr sz="9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；焊接间隔按规格执行；PE线截面满足安全载流要求</a:t>
            </a:r>
            <a:endParaRPr/>
          </a:p>
        </p:txBody>
      </p:sp>
      <p:sp>
        <p:nvSpPr>
          <p:cNvPr id="69" name="el-1789439837085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70" name="el-1789439837084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第六章 接地系统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71" name="el-1789439837086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2" name="el-1789439837086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83</a:t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7111-2"/>
          <p:cNvSpPr txBox="1"/>
          <p:nvPr/>
        </p:nvSpPr>
        <p:spPr>
          <a:xfrm>
            <a:off x="5705289" y="2571750"/>
            <a:ext cx="3438711" cy="2857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0" spc="-900">
                <a:solidFill>
                  <a:srgbClr val="FFFFFF">
                    <a:alpha val="2700"/>
                  </a:srgbClr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/>
          </a:p>
        </p:txBody>
      </p:sp>
      <p:pic>
        <p:nvPicPr>
          <p:cNvPr id="3" name="el-1789439837195-3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4" name="el-1789439837113-8"/>
          <p:cNvCxnSpPr/>
          <p:nvPr/>
        </p:nvCxnSpPr>
        <p:spPr>
          <a:xfrm>
            <a:off x="738597" y="1285875"/>
            <a:ext cx="914" cy="2571750"/>
          </a:xfrm>
          <a:prstGeom prst="line">
            <a:avLst/>
          </a:prstGeom>
          <a:ln w="14288" cap="flat">
            <a:solidFill>
              <a:srgbClr val="D6452D">
                <a:alpha val="16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439837113-9"/>
          <p:cNvCxnSpPr/>
          <p:nvPr/>
        </p:nvCxnSpPr>
        <p:spPr>
          <a:xfrm>
            <a:off x="8419579" y="1285875"/>
            <a:ext cx="914" cy="2571750"/>
          </a:xfrm>
          <a:prstGeom prst="line">
            <a:avLst/>
          </a:prstGeom>
          <a:ln w="14288" cap="flat">
            <a:solidFill>
              <a:srgbClr val="D6452D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439837114-14"/>
          <p:cNvSpPr/>
          <p:nvPr/>
        </p:nvSpPr>
        <p:spPr>
          <a:xfrm rot="599999">
            <a:off x="7286625" y="3500438"/>
            <a:ext cx="1714500" cy="1714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0716" algn="in">
            <a:solidFill>
              <a:srgbClr val="D6452D">
                <a:alpha val="1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9439837115-15"/>
          <p:cNvSpPr/>
          <p:nvPr/>
        </p:nvSpPr>
        <p:spPr>
          <a:xfrm rot="-480000">
            <a:off x="-89458" y="343461"/>
            <a:ext cx="1017186" cy="1214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813" y="0"/>
                </a:moveTo>
                <a:lnTo>
                  <a:pt x="100196" y="0"/>
                </a:lnTo>
                <a:lnTo>
                  <a:pt x="10019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FFFFFF">
                <a:alpha val="7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9439837115-16"/>
          <p:cNvSpPr/>
          <p:nvPr/>
        </p:nvSpPr>
        <p:spPr>
          <a:xfrm>
            <a:off x="7343775" y="857250"/>
            <a:ext cx="428625" cy="428625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D6452D">
                <a:alpha val="9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9439837117-17"/>
          <p:cNvSpPr/>
          <p:nvPr/>
        </p:nvSpPr>
        <p:spPr>
          <a:xfrm>
            <a:off x="7550944" y="814388"/>
            <a:ext cx="14288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7117-18"/>
          <p:cNvSpPr/>
          <p:nvPr/>
        </p:nvSpPr>
        <p:spPr>
          <a:xfrm>
            <a:off x="7300913" y="1064419"/>
            <a:ext cx="5429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9439837111-3"/>
          <p:cNvCxnSpPr/>
          <p:nvPr/>
        </p:nvCxnSpPr>
        <p:spPr>
          <a:xfrm>
            <a:off x="267891" y="185738"/>
            <a:ext cx="914" cy="1930375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7112-5"/>
          <p:cNvSpPr/>
          <p:nvPr/>
        </p:nvSpPr>
        <p:spPr>
          <a:xfrm>
            <a:off x="0" y="2116113"/>
            <a:ext cx="8858250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817" y="0"/>
                </a:lnTo>
                <a:lnTo>
                  <a:pt x="98933" y="227"/>
                </a:lnTo>
                <a:lnTo>
                  <a:pt x="99048" y="955"/>
                </a:lnTo>
                <a:lnTo>
                  <a:pt x="99160" y="2136"/>
                </a:lnTo>
                <a:lnTo>
                  <a:pt x="99270" y="3818"/>
                </a:lnTo>
                <a:lnTo>
                  <a:pt x="99375" y="5909"/>
                </a:lnTo>
                <a:lnTo>
                  <a:pt x="99474" y="8409"/>
                </a:lnTo>
                <a:lnTo>
                  <a:pt x="99568" y="11364"/>
                </a:lnTo>
                <a:lnTo>
                  <a:pt x="99654" y="14636"/>
                </a:lnTo>
                <a:lnTo>
                  <a:pt x="99731" y="18273"/>
                </a:lnTo>
                <a:lnTo>
                  <a:pt x="99801" y="22227"/>
                </a:lnTo>
                <a:lnTo>
                  <a:pt x="99860" y="26409"/>
                </a:lnTo>
                <a:lnTo>
                  <a:pt x="99910" y="30864"/>
                </a:lnTo>
                <a:lnTo>
                  <a:pt x="99949" y="35500"/>
                </a:lnTo>
                <a:lnTo>
                  <a:pt x="99977" y="40227"/>
                </a:lnTo>
                <a:lnTo>
                  <a:pt x="99995" y="45091"/>
                </a:lnTo>
                <a:lnTo>
                  <a:pt x="100000" y="50000"/>
                </a:lnTo>
                <a:lnTo>
                  <a:pt x="99995" y="54909"/>
                </a:lnTo>
                <a:lnTo>
                  <a:pt x="99977" y="59773"/>
                </a:lnTo>
                <a:lnTo>
                  <a:pt x="99949" y="64500"/>
                </a:lnTo>
                <a:lnTo>
                  <a:pt x="99910" y="69136"/>
                </a:lnTo>
                <a:lnTo>
                  <a:pt x="99860" y="73591"/>
                </a:lnTo>
                <a:lnTo>
                  <a:pt x="99801" y="77773"/>
                </a:lnTo>
                <a:lnTo>
                  <a:pt x="99731" y="81727"/>
                </a:lnTo>
                <a:lnTo>
                  <a:pt x="99654" y="85364"/>
                </a:lnTo>
                <a:lnTo>
                  <a:pt x="99568" y="88636"/>
                </a:lnTo>
                <a:lnTo>
                  <a:pt x="99474" y="91591"/>
                </a:lnTo>
                <a:lnTo>
                  <a:pt x="99375" y="94091"/>
                </a:lnTo>
                <a:lnTo>
                  <a:pt x="99270" y="96182"/>
                </a:lnTo>
                <a:lnTo>
                  <a:pt x="99160" y="97864"/>
                </a:lnTo>
                <a:lnTo>
                  <a:pt x="99048" y="99045"/>
                </a:lnTo>
                <a:lnTo>
                  <a:pt x="98933" y="99773"/>
                </a:lnTo>
                <a:lnTo>
                  <a:pt x="9881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2000"/>
            </a:srgbClr>
          </a:solidFill>
          <a:ln w="7144" algn="in">
            <a:solidFill>
              <a:srgbClr val="FFFFFF">
                <a:alpha val="14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9439837112-6"/>
          <p:cNvCxnSpPr/>
          <p:nvPr/>
        </p:nvCxnSpPr>
        <p:spPr>
          <a:xfrm>
            <a:off x="-285750" y="1955378"/>
            <a:ext cx="9144000" cy="914"/>
          </a:xfrm>
          <a:prstGeom prst="line">
            <a:avLst/>
          </a:prstGeom>
          <a:ln w="7144" cap="flat">
            <a:solidFill>
              <a:srgbClr val="D6452D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9439837220-49"/>
          <p:cNvSpPr/>
          <p:nvPr/>
        </p:nvSpPr>
        <p:spPr>
          <a:xfrm>
            <a:off x="-279499" y="2054498"/>
            <a:ext cx="100013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" y="0"/>
                </a:moveTo>
                <a:lnTo>
                  <a:pt x="6000" y="0"/>
                </a:lnTo>
                <a:cubicBezTo>
                  <a:pt x="4242" y="0"/>
                  <a:pt x="2788" y="667"/>
                  <a:pt x="1636" y="2000"/>
                </a:cubicBezTo>
                <a:lnTo>
                  <a:pt x="1636" y="2000"/>
                </a:lnTo>
                <a:lnTo>
                  <a:pt x="1636" y="2000"/>
                </a:lnTo>
                <a:cubicBezTo>
                  <a:pt x="545" y="3407"/>
                  <a:pt x="0" y="5185"/>
                  <a:pt x="0" y="7333"/>
                </a:cubicBezTo>
                <a:lnTo>
                  <a:pt x="0" y="7333"/>
                </a:lnTo>
                <a:lnTo>
                  <a:pt x="0" y="62000"/>
                </a:lnTo>
                <a:lnTo>
                  <a:pt x="0" y="72889"/>
                </a:lnTo>
                <a:lnTo>
                  <a:pt x="0" y="91111"/>
                </a:lnTo>
                <a:cubicBezTo>
                  <a:pt x="121" y="94148"/>
                  <a:pt x="1000" y="96741"/>
                  <a:pt x="2636" y="98889"/>
                </a:cubicBezTo>
                <a:lnTo>
                  <a:pt x="2636" y="98889"/>
                </a:lnTo>
                <a:cubicBezTo>
                  <a:pt x="4333" y="100889"/>
                  <a:pt x="6424" y="101963"/>
                  <a:pt x="8909" y="102111"/>
                </a:cubicBezTo>
                <a:lnTo>
                  <a:pt x="8909" y="102111"/>
                </a:lnTo>
                <a:lnTo>
                  <a:pt x="86545" y="102111"/>
                </a:lnTo>
                <a:cubicBezTo>
                  <a:pt x="89030" y="101963"/>
                  <a:pt x="91121" y="100889"/>
                  <a:pt x="92818" y="98889"/>
                </a:cubicBezTo>
                <a:lnTo>
                  <a:pt x="92818" y="98889"/>
                </a:lnTo>
                <a:cubicBezTo>
                  <a:pt x="94455" y="96741"/>
                  <a:pt x="95333" y="94148"/>
                  <a:pt x="95455" y="91111"/>
                </a:cubicBezTo>
                <a:lnTo>
                  <a:pt x="95455" y="91111"/>
                </a:lnTo>
                <a:lnTo>
                  <a:pt x="95455" y="62000"/>
                </a:lnTo>
                <a:lnTo>
                  <a:pt x="95455" y="27333"/>
                </a:lnTo>
                <a:cubicBezTo>
                  <a:pt x="95333" y="25185"/>
                  <a:pt x="94576" y="23667"/>
                  <a:pt x="93182" y="22778"/>
                </a:cubicBezTo>
                <a:lnTo>
                  <a:pt x="93182" y="22778"/>
                </a:lnTo>
                <a:cubicBezTo>
                  <a:pt x="91848" y="21741"/>
                  <a:pt x="90424" y="21667"/>
                  <a:pt x="88909" y="22556"/>
                </a:cubicBezTo>
                <a:lnTo>
                  <a:pt x="88909" y="22556"/>
                </a:lnTo>
                <a:lnTo>
                  <a:pt x="59636" y="41667"/>
                </a:lnTo>
                <a:lnTo>
                  <a:pt x="59636" y="27333"/>
                </a:lnTo>
                <a:cubicBezTo>
                  <a:pt x="59515" y="25185"/>
                  <a:pt x="58788" y="23667"/>
                  <a:pt x="57455" y="22778"/>
                </a:cubicBezTo>
                <a:lnTo>
                  <a:pt x="57455" y="22778"/>
                </a:lnTo>
                <a:cubicBezTo>
                  <a:pt x="56061" y="21741"/>
                  <a:pt x="54606" y="21667"/>
                  <a:pt x="53091" y="22556"/>
                </a:cubicBezTo>
                <a:lnTo>
                  <a:pt x="53091" y="22556"/>
                </a:lnTo>
                <a:lnTo>
                  <a:pt x="23909" y="41667"/>
                </a:lnTo>
                <a:lnTo>
                  <a:pt x="23909" y="7333"/>
                </a:lnTo>
                <a:cubicBezTo>
                  <a:pt x="23909" y="5185"/>
                  <a:pt x="23333" y="3407"/>
                  <a:pt x="22182" y="2000"/>
                </a:cubicBezTo>
                <a:lnTo>
                  <a:pt x="22182" y="2000"/>
                </a:lnTo>
                <a:cubicBezTo>
                  <a:pt x="21091" y="667"/>
                  <a:pt x="19667" y="0"/>
                  <a:pt x="17909" y="0"/>
                </a:cubicBezTo>
                <a:lnTo>
                  <a:pt x="17909" y="0"/>
                </a:lnTo>
                <a:lnTo>
                  <a:pt x="6000" y="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9439837114-13"/>
          <p:cNvCxnSpPr/>
          <p:nvPr/>
        </p:nvCxnSpPr>
        <p:spPr>
          <a:xfrm>
            <a:off x="3026494" y="4439171"/>
            <a:ext cx="3091011" cy="914"/>
          </a:xfrm>
          <a:prstGeom prst="line">
            <a:avLst/>
          </a:prstGeom>
          <a:ln w="14288" cap="flat">
            <a:solidFill>
              <a:srgbClr val="D6452D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439837118-19"/>
          <p:cNvSpPr/>
          <p:nvPr/>
        </p:nvSpPr>
        <p:spPr>
          <a:xfrm>
            <a:off x="3736181" y="5104209"/>
            <a:ext cx="457200" cy="21431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7118-20"/>
          <p:cNvSpPr/>
          <p:nvPr/>
        </p:nvSpPr>
        <p:spPr>
          <a:xfrm>
            <a:off x="4279106" y="5086350"/>
            <a:ext cx="57150" cy="571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7118-21"/>
          <p:cNvSpPr/>
          <p:nvPr/>
        </p:nvSpPr>
        <p:spPr>
          <a:xfrm>
            <a:off x="4421981" y="5107781"/>
            <a:ext cx="300038" cy="14288"/>
          </a:xfrm>
          <a:prstGeom prst="roundRect">
            <a:avLst>
              <a:gd name="adj" fmla="val 50000"/>
            </a:avLst>
          </a:prstGeom>
          <a:solidFill>
            <a:srgbClr val="FFFFFF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7118-22"/>
          <p:cNvSpPr/>
          <p:nvPr/>
        </p:nvSpPr>
        <p:spPr>
          <a:xfrm>
            <a:off x="4807744" y="5086350"/>
            <a:ext cx="57150" cy="571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7119-23"/>
          <p:cNvSpPr/>
          <p:nvPr/>
        </p:nvSpPr>
        <p:spPr>
          <a:xfrm>
            <a:off x="4950619" y="5104209"/>
            <a:ext cx="457200" cy="21431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7111-1"/>
          <p:cNvSpPr txBox="1"/>
          <p:nvPr/>
        </p:nvSpPr>
        <p:spPr>
          <a:xfrm>
            <a:off x="378619" y="178594"/>
            <a:ext cx="902255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45">
                <a:solidFill>
                  <a:srgbClr val="FFFFFF">
                    <a:alpha val="45000"/>
                  </a:srgbClr>
                </a:solidFill>
                <a:latin typeface="Microsoft YaHei"/>
                <a:ea typeface="Microsoft YaHei"/>
                <a:cs typeface="Microsoft YaHei"/>
              </a:rPr>
              <a:t>图集编号 </a:t>
            </a:r>
            <a:r>
              <a:rPr b="1" sz="780" spc="45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</a:t>
            </a:r>
            <a:endParaRPr/>
          </a:p>
        </p:txBody>
      </p:sp>
      <p:sp>
        <p:nvSpPr>
          <p:cNvPr id="22" name="el-1789439837111-4"/>
          <p:cNvSpPr txBox="1"/>
          <p:nvPr/>
        </p:nvSpPr>
        <p:spPr>
          <a:xfrm>
            <a:off x="-150019" y="2158975"/>
            <a:ext cx="9162431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84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23" name="el-1789439837112-7"/>
          <p:cNvSpPr txBox="1"/>
          <p:nvPr/>
        </p:nvSpPr>
        <p:spPr>
          <a:xfrm>
            <a:off x="-94655" y="2030388"/>
            <a:ext cx="91365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人防电气 · 电站</a:t>
            </a:r>
            <a:endParaRPr/>
          </a:p>
        </p:txBody>
      </p:sp>
      <p:sp>
        <p:nvSpPr>
          <p:cNvPr id="24" name="el-1789439837114-10"/>
          <p:cNvSpPr txBox="1"/>
          <p:nvPr/>
        </p:nvSpPr>
        <p:spPr>
          <a:xfrm>
            <a:off x="3777704" y="2351856"/>
            <a:ext cx="3407279" cy="1357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80" spc="-337">
                <a:gradFill rotWithShape="1">
                  <a:gsLst>
                    <a:gs pos="0">
                      <a:srgbClr val="E85A3A"/>
                    </a:gs>
                    <a:gs pos="100000">
                      <a:srgbClr val="B3321E"/>
                    </a:gs>
                  </a:gsLst>
                  <a:lin ang="3300000" scaled="0"/>
                </a:gradFill>
                <a:latin typeface="Microsoft YaHei"/>
                <a:ea typeface="Microsoft YaHei"/>
                <a:cs typeface="Microsoft YaHei"/>
              </a:rPr>
              <a:t>07</a:t>
            </a:r>
            <a:endParaRPr/>
          </a:p>
        </p:txBody>
      </p:sp>
      <p:sp>
        <p:nvSpPr>
          <p:cNvPr id="25" name="el-1789439837114-11"/>
          <p:cNvSpPr txBox="1"/>
          <p:nvPr/>
        </p:nvSpPr>
        <p:spPr>
          <a:xfrm>
            <a:off x="2618443" y="3823469"/>
            <a:ext cx="3907113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150" spc="169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第七章 柴油电站</a:t>
            </a:r>
            <a:endParaRPr/>
          </a:p>
        </p:txBody>
      </p:sp>
      <p:sp>
        <p:nvSpPr>
          <p:cNvPr id="26" name="el-1789439837114-12"/>
          <p:cNvSpPr txBox="1"/>
          <p:nvPr/>
        </p:nvSpPr>
        <p:spPr>
          <a:xfrm>
            <a:off x="2550890" y="4574902"/>
            <a:ext cx="4042108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80" spc="23">
                <a:solidFill>
                  <a:srgbClr val="FFFFFF">
                    <a:alpha val="72000"/>
                  </a:srgbClr>
                </a:solidFill>
                <a:latin typeface="Microsoft YaHei"/>
                <a:ea typeface="Microsoft YaHei"/>
                <a:cs typeface="Microsoft YaHei"/>
              </a:rPr>
              <a:t>本章讲解固定/移动电站布置方案、机组容量、联络信号</a:t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7121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7121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7124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7125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7127-13"/>
          <p:cNvSpPr/>
          <p:nvPr/>
        </p:nvSpPr>
        <p:spPr>
          <a:xfrm>
            <a:off x="400050" y="904577"/>
            <a:ext cx="8343900" cy="6357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5"/>
                </a:lnTo>
                <a:lnTo>
                  <a:pt x="99725" y="90"/>
                </a:lnTo>
                <a:lnTo>
                  <a:pt x="99757" y="194"/>
                </a:lnTo>
                <a:lnTo>
                  <a:pt x="99789" y="343"/>
                </a:lnTo>
                <a:lnTo>
                  <a:pt x="99818" y="522"/>
                </a:lnTo>
                <a:lnTo>
                  <a:pt x="99848" y="761"/>
                </a:lnTo>
                <a:lnTo>
                  <a:pt x="99874" y="1015"/>
                </a:lnTo>
                <a:lnTo>
                  <a:pt x="99900" y="1313"/>
                </a:lnTo>
                <a:lnTo>
                  <a:pt x="99922" y="1642"/>
                </a:lnTo>
                <a:lnTo>
                  <a:pt x="99942" y="1985"/>
                </a:lnTo>
                <a:lnTo>
                  <a:pt x="99960" y="2373"/>
                </a:lnTo>
                <a:lnTo>
                  <a:pt x="99974" y="2761"/>
                </a:lnTo>
                <a:lnTo>
                  <a:pt x="99985" y="3179"/>
                </a:lnTo>
                <a:lnTo>
                  <a:pt x="99993" y="3597"/>
                </a:lnTo>
                <a:lnTo>
                  <a:pt x="99999" y="4045"/>
                </a:lnTo>
                <a:lnTo>
                  <a:pt x="100000" y="4478"/>
                </a:lnTo>
                <a:lnTo>
                  <a:pt x="100000" y="95522"/>
                </a:lnTo>
                <a:lnTo>
                  <a:pt x="99999" y="95955"/>
                </a:lnTo>
                <a:lnTo>
                  <a:pt x="99993" y="96403"/>
                </a:lnTo>
                <a:lnTo>
                  <a:pt x="99985" y="96821"/>
                </a:lnTo>
                <a:lnTo>
                  <a:pt x="99974" y="97239"/>
                </a:lnTo>
                <a:lnTo>
                  <a:pt x="99960" y="97627"/>
                </a:lnTo>
                <a:lnTo>
                  <a:pt x="99942" y="98015"/>
                </a:lnTo>
                <a:lnTo>
                  <a:pt x="99922" y="98358"/>
                </a:lnTo>
                <a:lnTo>
                  <a:pt x="99900" y="98687"/>
                </a:lnTo>
                <a:lnTo>
                  <a:pt x="99874" y="98985"/>
                </a:lnTo>
                <a:lnTo>
                  <a:pt x="99848" y="99239"/>
                </a:lnTo>
                <a:lnTo>
                  <a:pt x="99818" y="99478"/>
                </a:lnTo>
                <a:lnTo>
                  <a:pt x="99789" y="99657"/>
                </a:lnTo>
                <a:lnTo>
                  <a:pt x="99757" y="99806"/>
                </a:lnTo>
                <a:lnTo>
                  <a:pt x="99725" y="99910"/>
                </a:lnTo>
                <a:lnTo>
                  <a:pt x="99691" y="9998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5"/>
                </a:lnTo>
                <a:lnTo>
                  <a:pt x="275" y="99910"/>
                </a:lnTo>
                <a:lnTo>
                  <a:pt x="243" y="99806"/>
                </a:lnTo>
                <a:lnTo>
                  <a:pt x="211" y="99657"/>
                </a:lnTo>
                <a:lnTo>
                  <a:pt x="182" y="99478"/>
                </a:lnTo>
                <a:lnTo>
                  <a:pt x="152" y="99239"/>
                </a:lnTo>
                <a:lnTo>
                  <a:pt x="126" y="98985"/>
                </a:lnTo>
                <a:lnTo>
                  <a:pt x="100" y="98687"/>
                </a:lnTo>
                <a:lnTo>
                  <a:pt x="78" y="98358"/>
                </a:lnTo>
                <a:lnTo>
                  <a:pt x="58" y="98015"/>
                </a:lnTo>
                <a:lnTo>
                  <a:pt x="40" y="97627"/>
                </a:lnTo>
                <a:lnTo>
                  <a:pt x="26" y="97239"/>
                </a:lnTo>
                <a:lnTo>
                  <a:pt x="15" y="96821"/>
                </a:lnTo>
                <a:lnTo>
                  <a:pt x="7" y="96403"/>
                </a:lnTo>
                <a:lnTo>
                  <a:pt x="1" y="95955"/>
                </a:lnTo>
                <a:lnTo>
                  <a:pt x="0" y="95522"/>
                </a:lnTo>
                <a:lnTo>
                  <a:pt x="0" y="4478"/>
                </a:lnTo>
                <a:lnTo>
                  <a:pt x="1" y="4045"/>
                </a:lnTo>
                <a:lnTo>
                  <a:pt x="7" y="3597"/>
                </a:lnTo>
                <a:lnTo>
                  <a:pt x="15" y="3179"/>
                </a:lnTo>
                <a:lnTo>
                  <a:pt x="26" y="2761"/>
                </a:lnTo>
                <a:lnTo>
                  <a:pt x="40" y="2373"/>
                </a:lnTo>
                <a:lnTo>
                  <a:pt x="58" y="1985"/>
                </a:lnTo>
                <a:lnTo>
                  <a:pt x="78" y="1642"/>
                </a:lnTo>
                <a:lnTo>
                  <a:pt x="100" y="1313"/>
                </a:lnTo>
                <a:lnTo>
                  <a:pt x="126" y="1015"/>
                </a:lnTo>
                <a:lnTo>
                  <a:pt x="152" y="761"/>
                </a:lnTo>
                <a:lnTo>
                  <a:pt x="182" y="522"/>
                </a:lnTo>
                <a:lnTo>
                  <a:pt x="211" y="343"/>
                </a:lnTo>
                <a:lnTo>
                  <a:pt x="243" y="194"/>
                </a:lnTo>
                <a:lnTo>
                  <a:pt x="275" y="90"/>
                </a:lnTo>
                <a:lnTo>
                  <a:pt x="309" y="15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7128-16"/>
          <p:cNvSpPr/>
          <p:nvPr/>
        </p:nvSpPr>
        <p:spPr>
          <a:xfrm>
            <a:off x="400050" y="904577"/>
            <a:ext cx="42863" cy="6357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6"/>
                </a:lnTo>
                <a:lnTo>
                  <a:pt x="47314" y="194"/>
                </a:lnTo>
                <a:lnTo>
                  <a:pt x="41154" y="342"/>
                </a:lnTo>
                <a:lnTo>
                  <a:pt x="35240" y="531"/>
                </a:lnTo>
                <a:lnTo>
                  <a:pt x="29629" y="757"/>
                </a:lnTo>
                <a:lnTo>
                  <a:pt x="24374" y="1020"/>
                </a:lnTo>
                <a:lnTo>
                  <a:pt x="19526" y="1316"/>
                </a:lnTo>
                <a:lnTo>
                  <a:pt x="15133" y="1643"/>
                </a:lnTo>
                <a:lnTo>
                  <a:pt x="11235" y="1997"/>
                </a:lnTo>
                <a:lnTo>
                  <a:pt x="7872" y="2376"/>
                </a:lnTo>
                <a:lnTo>
                  <a:pt x="5075" y="2774"/>
                </a:lnTo>
                <a:lnTo>
                  <a:pt x="2871" y="3190"/>
                </a:lnTo>
                <a:lnTo>
                  <a:pt x="1281" y="3618"/>
                </a:lnTo>
                <a:lnTo>
                  <a:pt x="321" y="4054"/>
                </a:lnTo>
                <a:lnTo>
                  <a:pt x="0" y="4494"/>
                </a:lnTo>
                <a:lnTo>
                  <a:pt x="0" y="95506"/>
                </a:lnTo>
                <a:lnTo>
                  <a:pt x="321" y="95946"/>
                </a:lnTo>
                <a:lnTo>
                  <a:pt x="1281" y="96382"/>
                </a:lnTo>
                <a:lnTo>
                  <a:pt x="2871" y="96810"/>
                </a:lnTo>
                <a:lnTo>
                  <a:pt x="5075" y="97226"/>
                </a:lnTo>
                <a:lnTo>
                  <a:pt x="7872" y="97624"/>
                </a:lnTo>
                <a:lnTo>
                  <a:pt x="11235" y="98003"/>
                </a:lnTo>
                <a:lnTo>
                  <a:pt x="15133" y="98357"/>
                </a:lnTo>
                <a:lnTo>
                  <a:pt x="19526" y="98684"/>
                </a:lnTo>
                <a:lnTo>
                  <a:pt x="24374" y="98980"/>
                </a:lnTo>
                <a:lnTo>
                  <a:pt x="29629" y="99243"/>
                </a:lnTo>
                <a:lnTo>
                  <a:pt x="35240" y="99469"/>
                </a:lnTo>
                <a:lnTo>
                  <a:pt x="41154" y="99658"/>
                </a:lnTo>
                <a:lnTo>
                  <a:pt x="47314" y="99806"/>
                </a:lnTo>
                <a:lnTo>
                  <a:pt x="53661" y="99914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506"/>
                </a:lnTo>
                <a:lnTo>
                  <a:pt x="100000" y="4494"/>
                </a:lnTo>
                <a:lnTo>
                  <a:pt x="100000" y="449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7131-20"/>
          <p:cNvSpPr/>
          <p:nvPr/>
        </p:nvSpPr>
        <p:spPr>
          <a:xfrm>
            <a:off x="642938" y="1058168"/>
            <a:ext cx="328613" cy="328613"/>
          </a:xfrm>
          <a:prstGeom prst="roundRect">
            <a:avLst>
              <a:gd name="adj" fmla="val 11594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7226-51"/>
          <p:cNvSpPr/>
          <p:nvPr/>
        </p:nvSpPr>
        <p:spPr>
          <a:xfrm>
            <a:off x="753629" y="1151027"/>
            <a:ext cx="107229" cy="1428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455" y="8800"/>
                </a:moveTo>
                <a:lnTo>
                  <a:pt x="84455" y="8800"/>
                </a:lnTo>
                <a:cubicBezTo>
                  <a:pt x="86030" y="5822"/>
                  <a:pt x="85152" y="3289"/>
                  <a:pt x="81818" y="1200"/>
                </a:cubicBezTo>
                <a:lnTo>
                  <a:pt x="81818" y="1200"/>
                </a:lnTo>
                <a:cubicBezTo>
                  <a:pt x="78061" y="-489"/>
                  <a:pt x="74515" y="-356"/>
                  <a:pt x="71182" y="1600"/>
                </a:cubicBezTo>
                <a:lnTo>
                  <a:pt x="71182" y="1600"/>
                </a:lnTo>
                <a:lnTo>
                  <a:pt x="3000" y="45333"/>
                </a:lnTo>
                <a:cubicBezTo>
                  <a:pt x="152" y="47289"/>
                  <a:pt x="-667" y="49556"/>
                  <a:pt x="545" y="52133"/>
                </a:cubicBezTo>
                <a:lnTo>
                  <a:pt x="545" y="52133"/>
                </a:lnTo>
                <a:cubicBezTo>
                  <a:pt x="2182" y="54756"/>
                  <a:pt x="4848" y="56133"/>
                  <a:pt x="8545" y="56267"/>
                </a:cubicBezTo>
                <a:lnTo>
                  <a:pt x="8545" y="56267"/>
                </a:lnTo>
                <a:lnTo>
                  <a:pt x="38364" y="56267"/>
                </a:lnTo>
                <a:lnTo>
                  <a:pt x="17909" y="91200"/>
                </a:lnTo>
                <a:cubicBezTo>
                  <a:pt x="16273" y="94222"/>
                  <a:pt x="17152" y="96778"/>
                  <a:pt x="20545" y="98867"/>
                </a:cubicBezTo>
                <a:lnTo>
                  <a:pt x="20545" y="98867"/>
                </a:lnTo>
                <a:cubicBezTo>
                  <a:pt x="24242" y="100556"/>
                  <a:pt x="27788" y="100422"/>
                  <a:pt x="31182" y="98467"/>
                </a:cubicBezTo>
                <a:lnTo>
                  <a:pt x="31182" y="98467"/>
                </a:lnTo>
                <a:lnTo>
                  <a:pt x="99364" y="54667"/>
                </a:lnTo>
                <a:cubicBezTo>
                  <a:pt x="102212" y="52711"/>
                  <a:pt x="103030" y="50444"/>
                  <a:pt x="101818" y="47867"/>
                </a:cubicBezTo>
                <a:lnTo>
                  <a:pt x="101818" y="47867"/>
                </a:lnTo>
                <a:cubicBezTo>
                  <a:pt x="100364" y="45244"/>
                  <a:pt x="97697" y="43867"/>
                  <a:pt x="93818" y="43733"/>
                </a:cubicBezTo>
                <a:lnTo>
                  <a:pt x="93818" y="43733"/>
                </a:lnTo>
                <a:lnTo>
                  <a:pt x="64182" y="43733"/>
                </a:lnTo>
                <a:lnTo>
                  <a:pt x="84455" y="88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7127-14"/>
          <p:cNvSpPr/>
          <p:nvPr/>
        </p:nvSpPr>
        <p:spPr>
          <a:xfrm>
            <a:off x="400050" y="1726109"/>
            <a:ext cx="8343900" cy="2091333"/>
          </a:xfrm>
          <a:prstGeom prst="roundRect">
            <a:avLst>
              <a:gd name="adj" fmla="val 182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7128-17"/>
          <p:cNvSpPr/>
          <p:nvPr/>
        </p:nvSpPr>
        <p:spPr>
          <a:xfrm>
            <a:off x="400050" y="1726109"/>
            <a:ext cx="42863" cy="209133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7"/>
                </a:lnTo>
                <a:lnTo>
                  <a:pt x="53661" y="26"/>
                </a:lnTo>
                <a:lnTo>
                  <a:pt x="47314" y="59"/>
                </a:lnTo>
                <a:lnTo>
                  <a:pt x="41154" y="104"/>
                </a:lnTo>
                <a:lnTo>
                  <a:pt x="35240" y="161"/>
                </a:lnTo>
                <a:lnTo>
                  <a:pt x="29629" y="230"/>
                </a:lnTo>
                <a:lnTo>
                  <a:pt x="24374" y="310"/>
                </a:lnTo>
                <a:lnTo>
                  <a:pt x="19526" y="400"/>
                </a:lnTo>
                <a:lnTo>
                  <a:pt x="15133" y="500"/>
                </a:lnTo>
                <a:lnTo>
                  <a:pt x="11235" y="607"/>
                </a:lnTo>
                <a:lnTo>
                  <a:pt x="7872" y="722"/>
                </a:lnTo>
                <a:lnTo>
                  <a:pt x="5075" y="843"/>
                </a:lnTo>
                <a:lnTo>
                  <a:pt x="2871" y="970"/>
                </a:lnTo>
                <a:lnTo>
                  <a:pt x="1281" y="1100"/>
                </a:lnTo>
                <a:lnTo>
                  <a:pt x="321" y="1232"/>
                </a:lnTo>
                <a:lnTo>
                  <a:pt x="0" y="1366"/>
                </a:lnTo>
                <a:lnTo>
                  <a:pt x="0" y="98634"/>
                </a:lnTo>
                <a:lnTo>
                  <a:pt x="321" y="98768"/>
                </a:lnTo>
                <a:lnTo>
                  <a:pt x="1281" y="98900"/>
                </a:lnTo>
                <a:lnTo>
                  <a:pt x="2871" y="99030"/>
                </a:lnTo>
                <a:lnTo>
                  <a:pt x="5075" y="99157"/>
                </a:lnTo>
                <a:lnTo>
                  <a:pt x="7872" y="99278"/>
                </a:lnTo>
                <a:lnTo>
                  <a:pt x="11235" y="99393"/>
                </a:lnTo>
                <a:lnTo>
                  <a:pt x="15133" y="99500"/>
                </a:lnTo>
                <a:lnTo>
                  <a:pt x="19526" y="99600"/>
                </a:lnTo>
                <a:lnTo>
                  <a:pt x="24374" y="99690"/>
                </a:lnTo>
                <a:lnTo>
                  <a:pt x="29629" y="99770"/>
                </a:lnTo>
                <a:lnTo>
                  <a:pt x="35240" y="99839"/>
                </a:lnTo>
                <a:lnTo>
                  <a:pt x="41154" y="99896"/>
                </a:lnTo>
                <a:lnTo>
                  <a:pt x="47314" y="99941"/>
                </a:lnTo>
                <a:lnTo>
                  <a:pt x="53661" y="99974"/>
                </a:lnTo>
                <a:lnTo>
                  <a:pt x="60132" y="9999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8634"/>
                </a:lnTo>
                <a:lnTo>
                  <a:pt x="100000" y="1366"/>
                </a:lnTo>
                <a:lnTo>
                  <a:pt x="100000" y="136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7131-21"/>
          <p:cNvCxnSpPr/>
          <p:nvPr/>
        </p:nvCxnSpPr>
        <p:spPr>
          <a:xfrm>
            <a:off x="642938" y="2211884"/>
            <a:ext cx="7893844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7137-32"/>
          <p:cNvSpPr/>
          <p:nvPr/>
        </p:nvSpPr>
        <p:spPr>
          <a:xfrm>
            <a:off x="642938" y="1876127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7216-44"/>
          <p:cNvSpPr/>
          <p:nvPr/>
        </p:nvSpPr>
        <p:spPr>
          <a:xfrm>
            <a:off x="712701" y="1955378"/>
            <a:ext cx="117649" cy="986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" y="23900"/>
                </a:moveTo>
                <a:lnTo>
                  <a:pt x="10000" y="23900"/>
                </a:lnTo>
                <a:cubicBezTo>
                  <a:pt x="13722" y="23767"/>
                  <a:pt x="16611" y="21767"/>
                  <a:pt x="18667" y="17900"/>
                </a:cubicBezTo>
                <a:lnTo>
                  <a:pt x="18667" y="17900"/>
                </a:lnTo>
                <a:cubicBezTo>
                  <a:pt x="20333" y="13967"/>
                  <a:pt x="20333" y="10000"/>
                  <a:pt x="18667" y="6000"/>
                </a:cubicBezTo>
                <a:lnTo>
                  <a:pt x="18667" y="6000"/>
                </a:lnTo>
                <a:cubicBezTo>
                  <a:pt x="16611" y="2133"/>
                  <a:pt x="13722" y="133"/>
                  <a:pt x="10000" y="0"/>
                </a:cubicBezTo>
                <a:lnTo>
                  <a:pt x="10000" y="0"/>
                </a:lnTo>
                <a:cubicBezTo>
                  <a:pt x="6222" y="133"/>
                  <a:pt x="3306" y="2133"/>
                  <a:pt x="1250" y="6000"/>
                </a:cubicBezTo>
                <a:lnTo>
                  <a:pt x="1250" y="6000"/>
                </a:lnTo>
                <a:cubicBezTo>
                  <a:pt x="-417" y="10000"/>
                  <a:pt x="-417" y="13967"/>
                  <a:pt x="1250" y="17900"/>
                </a:cubicBezTo>
                <a:lnTo>
                  <a:pt x="1250" y="17900"/>
                </a:lnTo>
                <a:cubicBezTo>
                  <a:pt x="3306" y="21767"/>
                  <a:pt x="6222" y="23767"/>
                  <a:pt x="10000" y="23900"/>
                </a:cubicBezTo>
                <a:lnTo>
                  <a:pt x="10000" y="23900"/>
                </a:lnTo>
                <a:moveTo>
                  <a:pt x="36500" y="4000"/>
                </a:moveTo>
                <a:lnTo>
                  <a:pt x="36500" y="4000"/>
                </a:lnTo>
                <a:cubicBezTo>
                  <a:pt x="34556" y="4000"/>
                  <a:pt x="32972" y="4733"/>
                  <a:pt x="31750" y="6200"/>
                </a:cubicBezTo>
                <a:lnTo>
                  <a:pt x="31750" y="6200"/>
                </a:lnTo>
                <a:lnTo>
                  <a:pt x="31750" y="6200"/>
                </a:lnTo>
                <a:cubicBezTo>
                  <a:pt x="30528" y="7733"/>
                  <a:pt x="29917" y="9667"/>
                  <a:pt x="29917" y="12000"/>
                </a:cubicBezTo>
                <a:lnTo>
                  <a:pt x="29917" y="12000"/>
                </a:lnTo>
                <a:cubicBezTo>
                  <a:pt x="29917" y="14267"/>
                  <a:pt x="30528" y="16167"/>
                  <a:pt x="31750" y="17700"/>
                </a:cubicBezTo>
                <a:lnTo>
                  <a:pt x="31750" y="17700"/>
                </a:lnTo>
                <a:cubicBezTo>
                  <a:pt x="32972" y="19167"/>
                  <a:pt x="34556" y="19900"/>
                  <a:pt x="36500" y="19900"/>
                </a:cubicBezTo>
                <a:lnTo>
                  <a:pt x="36500" y="19900"/>
                </a:lnTo>
                <a:lnTo>
                  <a:pt x="96250" y="19900"/>
                </a:lnTo>
                <a:cubicBezTo>
                  <a:pt x="98194" y="19900"/>
                  <a:pt x="99806" y="19167"/>
                  <a:pt x="101083" y="17700"/>
                </a:cubicBezTo>
                <a:lnTo>
                  <a:pt x="101083" y="17700"/>
                </a:lnTo>
                <a:cubicBezTo>
                  <a:pt x="102306" y="16167"/>
                  <a:pt x="102917" y="14267"/>
                  <a:pt x="102917" y="12000"/>
                </a:cubicBezTo>
                <a:lnTo>
                  <a:pt x="102917" y="12000"/>
                </a:lnTo>
                <a:cubicBezTo>
                  <a:pt x="102917" y="9667"/>
                  <a:pt x="102306" y="7733"/>
                  <a:pt x="101083" y="6200"/>
                </a:cubicBezTo>
                <a:lnTo>
                  <a:pt x="101083" y="6200"/>
                </a:lnTo>
                <a:cubicBezTo>
                  <a:pt x="99806" y="4733"/>
                  <a:pt x="98194" y="4000"/>
                  <a:pt x="96250" y="4000"/>
                </a:cubicBezTo>
                <a:lnTo>
                  <a:pt x="96250" y="4000"/>
                </a:lnTo>
                <a:lnTo>
                  <a:pt x="36500" y="4000"/>
                </a:lnTo>
                <a:moveTo>
                  <a:pt x="36500" y="43800"/>
                </a:moveTo>
                <a:lnTo>
                  <a:pt x="36500" y="43800"/>
                </a:lnTo>
                <a:cubicBezTo>
                  <a:pt x="34556" y="43800"/>
                  <a:pt x="32972" y="44567"/>
                  <a:pt x="31750" y="46100"/>
                </a:cubicBezTo>
                <a:lnTo>
                  <a:pt x="31750" y="46100"/>
                </a:lnTo>
                <a:lnTo>
                  <a:pt x="31750" y="46100"/>
                </a:lnTo>
                <a:cubicBezTo>
                  <a:pt x="30528" y="47567"/>
                  <a:pt x="29917" y="49467"/>
                  <a:pt x="29917" y="51800"/>
                </a:cubicBezTo>
                <a:lnTo>
                  <a:pt x="29917" y="51800"/>
                </a:lnTo>
                <a:cubicBezTo>
                  <a:pt x="29917" y="54133"/>
                  <a:pt x="30528" y="56033"/>
                  <a:pt x="31750" y="57500"/>
                </a:cubicBezTo>
                <a:lnTo>
                  <a:pt x="31750" y="57500"/>
                </a:lnTo>
                <a:cubicBezTo>
                  <a:pt x="32972" y="59033"/>
                  <a:pt x="34556" y="59800"/>
                  <a:pt x="36500" y="59800"/>
                </a:cubicBezTo>
                <a:lnTo>
                  <a:pt x="36500" y="59800"/>
                </a:lnTo>
                <a:lnTo>
                  <a:pt x="96250" y="59800"/>
                </a:lnTo>
                <a:cubicBezTo>
                  <a:pt x="98194" y="59800"/>
                  <a:pt x="99806" y="59033"/>
                  <a:pt x="101083" y="57500"/>
                </a:cubicBezTo>
                <a:lnTo>
                  <a:pt x="101083" y="57500"/>
                </a:lnTo>
                <a:cubicBezTo>
                  <a:pt x="102306" y="56033"/>
                  <a:pt x="102917" y="54133"/>
                  <a:pt x="102917" y="51800"/>
                </a:cubicBezTo>
                <a:lnTo>
                  <a:pt x="102917" y="51800"/>
                </a:lnTo>
                <a:cubicBezTo>
                  <a:pt x="102917" y="49467"/>
                  <a:pt x="102306" y="47567"/>
                  <a:pt x="101083" y="46100"/>
                </a:cubicBezTo>
                <a:lnTo>
                  <a:pt x="101083" y="46100"/>
                </a:lnTo>
                <a:cubicBezTo>
                  <a:pt x="99806" y="44567"/>
                  <a:pt x="98194" y="43800"/>
                  <a:pt x="96250" y="43800"/>
                </a:cubicBezTo>
                <a:lnTo>
                  <a:pt x="96250" y="43800"/>
                </a:lnTo>
                <a:lnTo>
                  <a:pt x="36500" y="43800"/>
                </a:lnTo>
                <a:moveTo>
                  <a:pt x="36500" y="83700"/>
                </a:moveTo>
                <a:lnTo>
                  <a:pt x="36500" y="83700"/>
                </a:lnTo>
                <a:cubicBezTo>
                  <a:pt x="34556" y="83700"/>
                  <a:pt x="32972" y="84433"/>
                  <a:pt x="31750" y="85900"/>
                </a:cubicBezTo>
                <a:lnTo>
                  <a:pt x="31750" y="85900"/>
                </a:lnTo>
                <a:lnTo>
                  <a:pt x="31750" y="85900"/>
                </a:lnTo>
                <a:cubicBezTo>
                  <a:pt x="30528" y="87433"/>
                  <a:pt x="29917" y="89333"/>
                  <a:pt x="29917" y="91600"/>
                </a:cubicBezTo>
                <a:lnTo>
                  <a:pt x="29917" y="91600"/>
                </a:lnTo>
                <a:cubicBezTo>
                  <a:pt x="29917" y="93933"/>
                  <a:pt x="30528" y="95867"/>
                  <a:pt x="31750" y="97400"/>
                </a:cubicBezTo>
                <a:lnTo>
                  <a:pt x="31750" y="97400"/>
                </a:lnTo>
                <a:cubicBezTo>
                  <a:pt x="32972" y="98867"/>
                  <a:pt x="34556" y="99600"/>
                  <a:pt x="36500" y="99600"/>
                </a:cubicBezTo>
                <a:lnTo>
                  <a:pt x="36500" y="99600"/>
                </a:lnTo>
                <a:lnTo>
                  <a:pt x="96250" y="99600"/>
                </a:lnTo>
                <a:cubicBezTo>
                  <a:pt x="98194" y="99600"/>
                  <a:pt x="99806" y="98867"/>
                  <a:pt x="101083" y="97400"/>
                </a:cubicBezTo>
                <a:lnTo>
                  <a:pt x="101083" y="97400"/>
                </a:lnTo>
                <a:cubicBezTo>
                  <a:pt x="102306" y="95867"/>
                  <a:pt x="102917" y="93933"/>
                  <a:pt x="102917" y="91600"/>
                </a:cubicBezTo>
                <a:lnTo>
                  <a:pt x="102917" y="91600"/>
                </a:lnTo>
                <a:cubicBezTo>
                  <a:pt x="102917" y="89333"/>
                  <a:pt x="102306" y="87433"/>
                  <a:pt x="101083" y="85900"/>
                </a:cubicBezTo>
                <a:lnTo>
                  <a:pt x="101083" y="85900"/>
                </a:lnTo>
                <a:cubicBezTo>
                  <a:pt x="99806" y="84433"/>
                  <a:pt x="98194" y="83700"/>
                  <a:pt x="96250" y="83700"/>
                </a:cubicBezTo>
                <a:lnTo>
                  <a:pt x="96250" y="83700"/>
                </a:lnTo>
                <a:lnTo>
                  <a:pt x="36500" y="83700"/>
                </a:lnTo>
                <a:moveTo>
                  <a:pt x="10000" y="103600"/>
                </a:moveTo>
                <a:lnTo>
                  <a:pt x="10000" y="103600"/>
                </a:lnTo>
                <a:cubicBezTo>
                  <a:pt x="13722" y="103400"/>
                  <a:pt x="16611" y="101400"/>
                  <a:pt x="18667" y="97600"/>
                </a:cubicBezTo>
                <a:lnTo>
                  <a:pt x="18667" y="97600"/>
                </a:lnTo>
                <a:cubicBezTo>
                  <a:pt x="20333" y="93600"/>
                  <a:pt x="20333" y="89633"/>
                  <a:pt x="18667" y="85700"/>
                </a:cubicBezTo>
                <a:lnTo>
                  <a:pt x="18667" y="85700"/>
                </a:lnTo>
                <a:cubicBezTo>
                  <a:pt x="16611" y="81833"/>
                  <a:pt x="13722" y="79833"/>
                  <a:pt x="10000" y="79700"/>
                </a:cubicBezTo>
                <a:lnTo>
                  <a:pt x="10000" y="79700"/>
                </a:lnTo>
                <a:cubicBezTo>
                  <a:pt x="6222" y="79833"/>
                  <a:pt x="3306" y="81833"/>
                  <a:pt x="1250" y="85700"/>
                </a:cubicBezTo>
                <a:lnTo>
                  <a:pt x="1250" y="85700"/>
                </a:lnTo>
                <a:cubicBezTo>
                  <a:pt x="-417" y="89633"/>
                  <a:pt x="-417" y="93600"/>
                  <a:pt x="1250" y="97600"/>
                </a:cubicBezTo>
                <a:lnTo>
                  <a:pt x="1250" y="97600"/>
                </a:lnTo>
                <a:cubicBezTo>
                  <a:pt x="3306" y="101400"/>
                  <a:pt x="6222" y="103400"/>
                  <a:pt x="10000" y="103600"/>
                </a:cubicBezTo>
                <a:lnTo>
                  <a:pt x="10000" y="103600"/>
                </a:lnTo>
                <a:moveTo>
                  <a:pt x="19917" y="51800"/>
                </a:moveTo>
                <a:lnTo>
                  <a:pt x="19917" y="51800"/>
                </a:lnTo>
                <a:cubicBezTo>
                  <a:pt x="19806" y="47333"/>
                  <a:pt x="18139" y="43833"/>
                  <a:pt x="14917" y="41300"/>
                </a:cubicBezTo>
                <a:lnTo>
                  <a:pt x="14917" y="41300"/>
                </a:lnTo>
                <a:cubicBezTo>
                  <a:pt x="11639" y="39300"/>
                  <a:pt x="8333" y="39300"/>
                  <a:pt x="5000" y="41300"/>
                </a:cubicBezTo>
                <a:lnTo>
                  <a:pt x="5000" y="41300"/>
                </a:lnTo>
                <a:cubicBezTo>
                  <a:pt x="1778" y="43833"/>
                  <a:pt x="111" y="47333"/>
                  <a:pt x="0" y="51800"/>
                </a:cubicBezTo>
                <a:lnTo>
                  <a:pt x="0" y="51800"/>
                </a:lnTo>
                <a:cubicBezTo>
                  <a:pt x="111" y="56267"/>
                  <a:pt x="1778" y="59767"/>
                  <a:pt x="5000" y="62300"/>
                </a:cubicBezTo>
                <a:lnTo>
                  <a:pt x="5000" y="62300"/>
                </a:lnTo>
                <a:cubicBezTo>
                  <a:pt x="8333" y="64233"/>
                  <a:pt x="11639" y="64233"/>
                  <a:pt x="14917" y="62300"/>
                </a:cubicBezTo>
                <a:lnTo>
                  <a:pt x="14917" y="62300"/>
                </a:lnTo>
                <a:cubicBezTo>
                  <a:pt x="18139" y="59767"/>
                  <a:pt x="19806" y="56267"/>
                  <a:pt x="19917" y="51800"/>
                </a:cubicBezTo>
                <a:lnTo>
                  <a:pt x="19917" y="518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9439837131-22"/>
          <p:cNvCxnSpPr/>
          <p:nvPr/>
        </p:nvCxnSpPr>
        <p:spPr>
          <a:xfrm>
            <a:off x="642938" y="2647206"/>
            <a:ext cx="7893844" cy="914"/>
          </a:xfrm>
          <a:prstGeom prst="line">
            <a:avLst/>
          </a:prstGeom>
          <a:ln w="7144" cap="flat">
            <a:solidFill>
              <a:srgbClr val="E8EDF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439837217-45"/>
          <p:cNvSpPr/>
          <p:nvPr/>
        </p:nvSpPr>
        <p:spPr>
          <a:xfrm>
            <a:off x="671513" y="2426196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9439837131-23"/>
          <p:cNvCxnSpPr/>
          <p:nvPr/>
        </p:nvCxnSpPr>
        <p:spPr>
          <a:xfrm>
            <a:off x="642938" y="2993231"/>
            <a:ext cx="7893844" cy="914"/>
          </a:xfrm>
          <a:prstGeom prst="line">
            <a:avLst/>
          </a:prstGeom>
          <a:ln w="7144" cap="flat">
            <a:solidFill>
              <a:srgbClr val="E8EDF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9439837217-46"/>
          <p:cNvSpPr/>
          <p:nvPr/>
        </p:nvSpPr>
        <p:spPr>
          <a:xfrm>
            <a:off x="671513" y="277222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9439837132-24"/>
          <p:cNvCxnSpPr/>
          <p:nvPr/>
        </p:nvCxnSpPr>
        <p:spPr>
          <a:xfrm>
            <a:off x="642938" y="3339257"/>
            <a:ext cx="7893844" cy="914"/>
          </a:xfrm>
          <a:prstGeom prst="line">
            <a:avLst/>
          </a:prstGeom>
          <a:ln w="7144" cap="flat">
            <a:solidFill>
              <a:srgbClr val="E8EDF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9439837218-47"/>
          <p:cNvSpPr/>
          <p:nvPr/>
        </p:nvSpPr>
        <p:spPr>
          <a:xfrm>
            <a:off x="671513" y="311824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7219-48"/>
          <p:cNvSpPr/>
          <p:nvPr/>
        </p:nvSpPr>
        <p:spPr>
          <a:xfrm>
            <a:off x="671513" y="346427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7128-15"/>
          <p:cNvSpPr/>
          <p:nvPr/>
        </p:nvSpPr>
        <p:spPr>
          <a:xfrm>
            <a:off x="400050" y="4003179"/>
            <a:ext cx="8343900" cy="407194"/>
          </a:xfrm>
          <a:prstGeom prst="roundRect">
            <a:avLst>
              <a:gd name="adj" fmla="val 935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9439837129-18"/>
          <p:cNvSpPr/>
          <p:nvPr/>
        </p:nvSpPr>
        <p:spPr>
          <a:xfrm>
            <a:off x="400050" y="4003179"/>
            <a:ext cx="35719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4"/>
                </a:lnTo>
                <a:lnTo>
                  <a:pt x="64393" y="135"/>
                </a:lnTo>
                <a:lnTo>
                  <a:pt x="56777" y="302"/>
                </a:lnTo>
                <a:lnTo>
                  <a:pt x="49385" y="534"/>
                </a:lnTo>
                <a:lnTo>
                  <a:pt x="42288" y="829"/>
                </a:lnTo>
                <a:lnTo>
                  <a:pt x="35554" y="1183"/>
                </a:lnTo>
                <a:lnTo>
                  <a:pt x="29249" y="1593"/>
                </a:lnTo>
                <a:lnTo>
                  <a:pt x="23431" y="2055"/>
                </a:lnTo>
                <a:lnTo>
                  <a:pt x="18159" y="2566"/>
                </a:lnTo>
                <a:lnTo>
                  <a:pt x="13482" y="3119"/>
                </a:lnTo>
                <a:lnTo>
                  <a:pt x="9446" y="3709"/>
                </a:lnTo>
                <a:lnTo>
                  <a:pt x="6090" y="4332"/>
                </a:lnTo>
                <a:lnTo>
                  <a:pt x="3445" y="4980"/>
                </a:lnTo>
                <a:lnTo>
                  <a:pt x="1537" y="5648"/>
                </a:lnTo>
                <a:lnTo>
                  <a:pt x="385" y="6330"/>
                </a:lnTo>
                <a:lnTo>
                  <a:pt x="0" y="7018"/>
                </a:lnTo>
                <a:lnTo>
                  <a:pt x="0" y="92982"/>
                </a:lnTo>
                <a:lnTo>
                  <a:pt x="385" y="93670"/>
                </a:lnTo>
                <a:lnTo>
                  <a:pt x="1537" y="94352"/>
                </a:lnTo>
                <a:lnTo>
                  <a:pt x="3445" y="95020"/>
                </a:lnTo>
                <a:lnTo>
                  <a:pt x="6090" y="95668"/>
                </a:lnTo>
                <a:lnTo>
                  <a:pt x="9446" y="96291"/>
                </a:lnTo>
                <a:lnTo>
                  <a:pt x="13482" y="96881"/>
                </a:lnTo>
                <a:lnTo>
                  <a:pt x="18159" y="97434"/>
                </a:lnTo>
                <a:lnTo>
                  <a:pt x="23431" y="97945"/>
                </a:lnTo>
                <a:lnTo>
                  <a:pt x="29249" y="98407"/>
                </a:lnTo>
                <a:lnTo>
                  <a:pt x="35554" y="98817"/>
                </a:lnTo>
                <a:lnTo>
                  <a:pt x="42288" y="99171"/>
                </a:lnTo>
                <a:lnTo>
                  <a:pt x="49385" y="99466"/>
                </a:lnTo>
                <a:lnTo>
                  <a:pt x="56777" y="99698"/>
                </a:lnTo>
                <a:lnTo>
                  <a:pt x="64393" y="99865"/>
                </a:lnTo>
                <a:lnTo>
                  <a:pt x="72159" y="99966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982"/>
                </a:lnTo>
                <a:lnTo>
                  <a:pt x="100000" y="7018"/>
                </a:lnTo>
                <a:lnTo>
                  <a:pt x="100000" y="7018"/>
                </a:lnTo>
                <a:lnTo>
                  <a:pt x="80000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7225-50"/>
          <p:cNvSpPr/>
          <p:nvPr/>
        </p:nvSpPr>
        <p:spPr>
          <a:xfrm>
            <a:off x="608667" y="4143918"/>
            <a:ext cx="157839" cy="12571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235" y="25769"/>
                </a:moveTo>
                <a:lnTo>
                  <a:pt x="47353" y="25769"/>
                </a:lnTo>
                <a:cubicBezTo>
                  <a:pt x="48490" y="24385"/>
                  <a:pt x="48804" y="22692"/>
                  <a:pt x="48294" y="20692"/>
                </a:cubicBezTo>
                <a:lnTo>
                  <a:pt x="48294" y="20692"/>
                </a:lnTo>
                <a:cubicBezTo>
                  <a:pt x="47902" y="19615"/>
                  <a:pt x="47490" y="18590"/>
                  <a:pt x="47059" y="17615"/>
                </a:cubicBezTo>
                <a:lnTo>
                  <a:pt x="47059" y="17615"/>
                </a:lnTo>
                <a:lnTo>
                  <a:pt x="46588" y="16462"/>
                </a:lnTo>
                <a:cubicBezTo>
                  <a:pt x="46078" y="15487"/>
                  <a:pt x="45569" y="14538"/>
                  <a:pt x="45059" y="13615"/>
                </a:cubicBezTo>
                <a:lnTo>
                  <a:pt x="45059" y="13615"/>
                </a:lnTo>
                <a:cubicBezTo>
                  <a:pt x="44039" y="11974"/>
                  <a:pt x="42804" y="11487"/>
                  <a:pt x="41353" y="12154"/>
                </a:cubicBezTo>
                <a:lnTo>
                  <a:pt x="41353" y="12154"/>
                </a:lnTo>
                <a:lnTo>
                  <a:pt x="36824" y="14000"/>
                </a:lnTo>
                <a:cubicBezTo>
                  <a:pt x="35176" y="12256"/>
                  <a:pt x="33314" y="10846"/>
                  <a:pt x="31235" y="9769"/>
                </a:cubicBezTo>
                <a:lnTo>
                  <a:pt x="31235" y="9769"/>
                </a:lnTo>
                <a:lnTo>
                  <a:pt x="30294" y="3846"/>
                </a:lnTo>
                <a:cubicBezTo>
                  <a:pt x="29902" y="1846"/>
                  <a:pt x="28980" y="641"/>
                  <a:pt x="27529" y="231"/>
                </a:cubicBezTo>
                <a:lnTo>
                  <a:pt x="27529" y="231"/>
                </a:lnTo>
                <a:cubicBezTo>
                  <a:pt x="26510" y="77"/>
                  <a:pt x="25431" y="0"/>
                  <a:pt x="24294" y="0"/>
                </a:cubicBezTo>
                <a:lnTo>
                  <a:pt x="24294" y="0"/>
                </a:lnTo>
                <a:lnTo>
                  <a:pt x="24294" y="0"/>
                </a:lnTo>
                <a:cubicBezTo>
                  <a:pt x="23235" y="0"/>
                  <a:pt x="22196" y="77"/>
                  <a:pt x="21176" y="231"/>
                </a:cubicBezTo>
                <a:lnTo>
                  <a:pt x="21176" y="231"/>
                </a:lnTo>
                <a:cubicBezTo>
                  <a:pt x="19608" y="641"/>
                  <a:pt x="18627" y="1846"/>
                  <a:pt x="18235" y="3846"/>
                </a:cubicBezTo>
                <a:lnTo>
                  <a:pt x="18235" y="3846"/>
                </a:lnTo>
                <a:lnTo>
                  <a:pt x="17294" y="9769"/>
                </a:lnTo>
                <a:cubicBezTo>
                  <a:pt x="15216" y="10846"/>
                  <a:pt x="13353" y="12256"/>
                  <a:pt x="11706" y="14000"/>
                </a:cubicBezTo>
                <a:lnTo>
                  <a:pt x="11706" y="14000"/>
                </a:lnTo>
                <a:lnTo>
                  <a:pt x="7353" y="12154"/>
                </a:lnTo>
                <a:cubicBezTo>
                  <a:pt x="5824" y="11487"/>
                  <a:pt x="4529" y="11974"/>
                  <a:pt x="3471" y="13615"/>
                </a:cubicBezTo>
                <a:lnTo>
                  <a:pt x="3471" y="13615"/>
                </a:lnTo>
                <a:cubicBezTo>
                  <a:pt x="2961" y="14538"/>
                  <a:pt x="2451" y="15538"/>
                  <a:pt x="1941" y="16615"/>
                </a:cubicBezTo>
                <a:lnTo>
                  <a:pt x="1941" y="16615"/>
                </a:lnTo>
                <a:lnTo>
                  <a:pt x="1471" y="17615"/>
                </a:lnTo>
                <a:cubicBezTo>
                  <a:pt x="1039" y="18590"/>
                  <a:pt x="627" y="19615"/>
                  <a:pt x="235" y="20692"/>
                </a:cubicBezTo>
                <a:lnTo>
                  <a:pt x="235" y="20692"/>
                </a:lnTo>
                <a:cubicBezTo>
                  <a:pt x="-275" y="22692"/>
                  <a:pt x="78" y="24385"/>
                  <a:pt x="1294" y="25769"/>
                </a:cubicBezTo>
                <a:lnTo>
                  <a:pt x="1294" y="25769"/>
                </a:lnTo>
                <a:lnTo>
                  <a:pt x="4706" y="29846"/>
                </a:lnTo>
                <a:cubicBezTo>
                  <a:pt x="4510" y="31179"/>
                  <a:pt x="4412" y="32590"/>
                  <a:pt x="4412" y="34077"/>
                </a:cubicBezTo>
                <a:lnTo>
                  <a:pt x="4412" y="34077"/>
                </a:lnTo>
                <a:cubicBezTo>
                  <a:pt x="4412" y="35564"/>
                  <a:pt x="4510" y="36974"/>
                  <a:pt x="4706" y="38308"/>
                </a:cubicBezTo>
                <a:lnTo>
                  <a:pt x="4706" y="38308"/>
                </a:lnTo>
                <a:lnTo>
                  <a:pt x="1294" y="42385"/>
                </a:lnTo>
                <a:cubicBezTo>
                  <a:pt x="78" y="43718"/>
                  <a:pt x="-275" y="45410"/>
                  <a:pt x="235" y="47462"/>
                </a:cubicBezTo>
                <a:lnTo>
                  <a:pt x="235" y="47462"/>
                </a:lnTo>
                <a:cubicBezTo>
                  <a:pt x="627" y="48538"/>
                  <a:pt x="1039" y="49564"/>
                  <a:pt x="1471" y="50538"/>
                </a:cubicBezTo>
                <a:lnTo>
                  <a:pt x="1471" y="50538"/>
                </a:lnTo>
                <a:lnTo>
                  <a:pt x="1941" y="51692"/>
                </a:lnTo>
                <a:cubicBezTo>
                  <a:pt x="2333" y="52667"/>
                  <a:pt x="2843" y="53615"/>
                  <a:pt x="3471" y="54538"/>
                </a:cubicBezTo>
                <a:lnTo>
                  <a:pt x="3471" y="54538"/>
                </a:lnTo>
                <a:cubicBezTo>
                  <a:pt x="4529" y="56179"/>
                  <a:pt x="5824" y="56667"/>
                  <a:pt x="7353" y="56000"/>
                </a:cubicBezTo>
                <a:lnTo>
                  <a:pt x="7353" y="56000"/>
                </a:lnTo>
                <a:lnTo>
                  <a:pt x="11706" y="54154"/>
                </a:lnTo>
                <a:cubicBezTo>
                  <a:pt x="13353" y="55897"/>
                  <a:pt x="15216" y="57308"/>
                  <a:pt x="17294" y="58385"/>
                </a:cubicBezTo>
                <a:lnTo>
                  <a:pt x="17294" y="58385"/>
                </a:lnTo>
                <a:lnTo>
                  <a:pt x="18235" y="64308"/>
                </a:lnTo>
                <a:cubicBezTo>
                  <a:pt x="18627" y="66308"/>
                  <a:pt x="19608" y="67513"/>
                  <a:pt x="21176" y="67923"/>
                </a:cubicBezTo>
                <a:lnTo>
                  <a:pt x="21176" y="67923"/>
                </a:lnTo>
                <a:cubicBezTo>
                  <a:pt x="22196" y="68077"/>
                  <a:pt x="23235" y="68154"/>
                  <a:pt x="24294" y="68154"/>
                </a:cubicBezTo>
                <a:lnTo>
                  <a:pt x="24294" y="68154"/>
                </a:lnTo>
                <a:cubicBezTo>
                  <a:pt x="25314" y="68154"/>
                  <a:pt x="26333" y="68077"/>
                  <a:pt x="27353" y="67923"/>
                </a:cubicBezTo>
                <a:lnTo>
                  <a:pt x="27353" y="67923"/>
                </a:lnTo>
                <a:cubicBezTo>
                  <a:pt x="28922" y="67513"/>
                  <a:pt x="29902" y="66308"/>
                  <a:pt x="30294" y="64308"/>
                </a:cubicBezTo>
                <a:lnTo>
                  <a:pt x="30294" y="64308"/>
                </a:lnTo>
                <a:lnTo>
                  <a:pt x="31235" y="58385"/>
                </a:lnTo>
                <a:cubicBezTo>
                  <a:pt x="33314" y="57308"/>
                  <a:pt x="35176" y="55897"/>
                  <a:pt x="36824" y="54154"/>
                </a:cubicBezTo>
                <a:lnTo>
                  <a:pt x="36824" y="54154"/>
                </a:lnTo>
                <a:lnTo>
                  <a:pt x="41176" y="56000"/>
                </a:lnTo>
                <a:cubicBezTo>
                  <a:pt x="42745" y="56667"/>
                  <a:pt x="44039" y="56179"/>
                  <a:pt x="45059" y="54538"/>
                </a:cubicBezTo>
                <a:lnTo>
                  <a:pt x="45059" y="54538"/>
                </a:lnTo>
                <a:cubicBezTo>
                  <a:pt x="45569" y="53615"/>
                  <a:pt x="46078" y="52667"/>
                  <a:pt x="46588" y="51692"/>
                </a:cubicBezTo>
                <a:lnTo>
                  <a:pt x="46588" y="51692"/>
                </a:lnTo>
                <a:lnTo>
                  <a:pt x="47059" y="50538"/>
                </a:lnTo>
                <a:cubicBezTo>
                  <a:pt x="47490" y="49564"/>
                  <a:pt x="47902" y="48538"/>
                  <a:pt x="48294" y="47462"/>
                </a:cubicBezTo>
                <a:lnTo>
                  <a:pt x="48294" y="47462"/>
                </a:lnTo>
                <a:cubicBezTo>
                  <a:pt x="48804" y="45410"/>
                  <a:pt x="48451" y="43718"/>
                  <a:pt x="47235" y="42385"/>
                </a:cubicBezTo>
                <a:lnTo>
                  <a:pt x="47235" y="42385"/>
                </a:lnTo>
                <a:lnTo>
                  <a:pt x="43824" y="38308"/>
                </a:lnTo>
                <a:cubicBezTo>
                  <a:pt x="44020" y="36974"/>
                  <a:pt x="44118" y="35564"/>
                  <a:pt x="44118" y="34077"/>
                </a:cubicBezTo>
                <a:lnTo>
                  <a:pt x="44118" y="34077"/>
                </a:lnTo>
                <a:cubicBezTo>
                  <a:pt x="44118" y="32590"/>
                  <a:pt x="44020" y="31179"/>
                  <a:pt x="43824" y="29846"/>
                </a:cubicBezTo>
                <a:lnTo>
                  <a:pt x="43824" y="29846"/>
                </a:lnTo>
                <a:lnTo>
                  <a:pt x="47235" y="25769"/>
                </a:lnTo>
                <a:moveTo>
                  <a:pt x="16824" y="34077"/>
                </a:moveTo>
                <a:lnTo>
                  <a:pt x="16824" y="34077"/>
                </a:lnTo>
                <a:cubicBezTo>
                  <a:pt x="16941" y="30436"/>
                  <a:pt x="18176" y="27590"/>
                  <a:pt x="20529" y="25538"/>
                </a:cubicBezTo>
                <a:lnTo>
                  <a:pt x="20529" y="25538"/>
                </a:lnTo>
                <a:cubicBezTo>
                  <a:pt x="23039" y="23949"/>
                  <a:pt x="25529" y="23949"/>
                  <a:pt x="28000" y="25538"/>
                </a:cubicBezTo>
                <a:lnTo>
                  <a:pt x="28000" y="25538"/>
                </a:lnTo>
                <a:cubicBezTo>
                  <a:pt x="30353" y="27590"/>
                  <a:pt x="31588" y="30436"/>
                  <a:pt x="31706" y="34077"/>
                </a:cubicBezTo>
                <a:lnTo>
                  <a:pt x="31706" y="34077"/>
                </a:lnTo>
                <a:cubicBezTo>
                  <a:pt x="31588" y="37718"/>
                  <a:pt x="30353" y="40564"/>
                  <a:pt x="28000" y="42615"/>
                </a:cubicBezTo>
                <a:lnTo>
                  <a:pt x="28000" y="42615"/>
                </a:lnTo>
                <a:cubicBezTo>
                  <a:pt x="25529" y="44205"/>
                  <a:pt x="23039" y="44205"/>
                  <a:pt x="20529" y="42615"/>
                </a:cubicBezTo>
                <a:lnTo>
                  <a:pt x="20529" y="42615"/>
                </a:lnTo>
                <a:cubicBezTo>
                  <a:pt x="18176" y="40564"/>
                  <a:pt x="16941" y="37718"/>
                  <a:pt x="16824" y="34077"/>
                </a:cubicBezTo>
                <a:lnTo>
                  <a:pt x="16824" y="34077"/>
                </a:lnTo>
                <a:moveTo>
                  <a:pt x="77765" y="99769"/>
                </a:moveTo>
                <a:lnTo>
                  <a:pt x="77765" y="100000"/>
                </a:lnTo>
                <a:cubicBezTo>
                  <a:pt x="78824" y="101487"/>
                  <a:pt x="80118" y="101897"/>
                  <a:pt x="81647" y="101231"/>
                </a:cubicBezTo>
                <a:lnTo>
                  <a:pt x="81647" y="101231"/>
                </a:lnTo>
                <a:cubicBezTo>
                  <a:pt x="82471" y="100667"/>
                  <a:pt x="83255" y="100128"/>
                  <a:pt x="84000" y="99615"/>
                </a:cubicBezTo>
                <a:lnTo>
                  <a:pt x="84000" y="99615"/>
                </a:lnTo>
                <a:lnTo>
                  <a:pt x="84941" y="99000"/>
                </a:lnTo>
                <a:cubicBezTo>
                  <a:pt x="85647" y="98333"/>
                  <a:pt x="86353" y="97641"/>
                  <a:pt x="87059" y="96923"/>
                </a:cubicBezTo>
                <a:lnTo>
                  <a:pt x="87059" y="96923"/>
                </a:lnTo>
                <a:cubicBezTo>
                  <a:pt x="88314" y="95590"/>
                  <a:pt x="88686" y="93974"/>
                  <a:pt x="88176" y="92077"/>
                </a:cubicBezTo>
                <a:lnTo>
                  <a:pt x="88176" y="92077"/>
                </a:lnTo>
                <a:lnTo>
                  <a:pt x="86765" y="86231"/>
                </a:lnTo>
                <a:cubicBezTo>
                  <a:pt x="88098" y="84026"/>
                  <a:pt x="89196" y="81590"/>
                  <a:pt x="90059" y="78923"/>
                </a:cubicBezTo>
                <a:lnTo>
                  <a:pt x="90059" y="78923"/>
                </a:lnTo>
                <a:lnTo>
                  <a:pt x="94529" y="77692"/>
                </a:lnTo>
                <a:cubicBezTo>
                  <a:pt x="96098" y="77128"/>
                  <a:pt x="97020" y="75846"/>
                  <a:pt x="97294" y="73846"/>
                </a:cubicBezTo>
                <a:lnTo>
                  <a:pt x="97294" y="73846"/>
                </a:lnTo>
                <a:cubicBezTo>
                  <a:pt x="97412" y="72462"/>
                  <a:pt x="97471" y="71103"/>
                  <a:pt x="97471" y="69769"/>
                </a:cubicBezTo>
                <a:lnTo>
                  <a:pt x="97471" y="69769"/>
                </a:lnTo>
                <a:cubicBezTo>
                  <a:pt x="97471" y="68436"/>
                  <a:pt x="97412" y="67077"/>
                  <a:pt x="97294" y="65692"/>
                </a:cubicBezTo>
                <a:lnTo>
                  <a:pt x="97294" y="65692"/>
                </a:lnTo>
                <a:cubicBezTo>
                  <a:pt x="97020" y="63692"/>
                  <a:pt x="96098" y="62410"/>
                  <a:pt x="94529" y="61846"/>
                </a:cubicBezTo>
                <a:lnTo>
                  <a:pt x="94529" y="61846"/>
                </a:lnTo>
                <a:lnTo>
                  <a:pt x="90059" y="60615"/>
                </a:lnTo>
                <a:cubicBezTo>
                  <a:pt x="89196" y="57949"/>
                  <a:pt x="88098" y="55513"/>
                  <a:pt x="86765" y="53308"/>
                </a:cubicBezTo>
                <a:lnTo>
                  <a:pt x="86765" y="53308"/>
                </a:lnTo>
                <a:lnTo>
                  <a:pt x="88176" y="47692"/>
                </a:lnTo>
                <a:cubicBezTo>
                  <a:pt x="88686" y="45641"/>
                  <a:pt x="88314" y="43949"/>
                  <a:pt x="87059" y="42615"/>
                </a:cubicBezTo>
                <a:lnTo>
                  <a:pt x="87059" y="42615"/>
                </a:lnTo>
                <a:cubicBezTo>
                  <a:pt x="86353" y="41949"/>
                  <a:pt x="85647" y="41256"/>
                  <a:pt x="84941" y="40538"/>
                </a:cubicBezTo>
                <a:lnTo>
                  <a:pt x="84941" y="40538"/>
                </a:lnTo>
                <a:lnTo>
                  <a:pt x="84000" y="39923"/>
                </a:lnTo>
                <a:cubicBezTo>
                  <a:pt x="83255" y="39410"/>
                  <a:pt x="82471" y="38872"/>
                  <a:pt x="81647" y="38308"/>
                </a:cubicBezTo>
                <a:lnTo>
                  <a:pt x="81647" y="38308"/>
                </a:lnTo>
                <a:cubicBezTo>
                  <a:pt x="80118" y="37641"/>
                  <a:pt x="78824" y="38128"/>
                  <a:pt x="77765" y="39769"/>
                </a:cubicBezTo>
                <a:lnTo>
                  <a:pt x="77765" y="39769"/>
                </a:lnTo>
                <a:lnTo>
                  <a:pt x="74706" y="44231"/>
                </a:lnTo>
                <a:cubicBezTo>
                  <a:pt x="73647" y="43974"/>
                  <a:pt x="72549" y="43846"/>
                  <a:pt x="71412" y="43846"/>
                </a:cubicBezTo>
                <a:lnTo>
                  <a:pt x="71412" y="43846"/>
                </a:lnTo>
                <a:cubicBezTo>
                  <a:pt x="70275" y="43846"/>
                  <a:pt x="69196" y="43974"/>
                  <a:pt x="68176" y="44231"/>
                </a:cubicBezTo>
                <a:lnTo>
                  <a:pt x="68176" y="44231"/>
                </a:lnTo>
                <a:lnTo>
                  <a:pt x="65059" y="39769"/>
                </a:lnTo>
                <a:cubicBezTo>
                  <a:pt x="64039" y="38128"/>
                  <a:pt x="62745" y="37641"/>
                  <a:pt x="61176" y="38308"/>
                </a:cubicBezTo>
                <a:lnTo>
                  <a:pt x="61176" y="38308"/>
                </a:lnTo>
                <a:cubicBezTo>
                  <a:pt x="60353" y="38872"/>
                  <a:pt x="59588" y="39410"/>
                  <a:pt x="58882" y="39923"/>
                </a:cubicBezTo>
                <a:lnTo>
                  <a:pt x="58882" y="39923"/>
                </a:lnTo>
                <a:lnTo>
                  <a:pt x="58059" y="40538"/>
                </a:lnTo>
                <a:cubicBezTo>
                  <a:pt x="57235" y="41256"/>
                  <a:pt x="56471" y="41949"/>
                  <a:pt x="55765" y="42615"/>
                </a:cubicBezTo>
                <a:lnTo>
                  <a:pt x="55765" y="42615"/>
                </a:lnTo>
                <a:cubicBezTo>
                  <a:pt x="54510" y="43949"/>
                  <a:pt x="54137" y="45641"/>
                  <a:pt x="54647" y="47692"/>
                </a:cubicBezTo>
                <a:lnTo>
                  <a:pt x="54647" y="47692"/>
                </a:lnTo>
                <a:lnTo>
                  <a:pt x="56059" y="53308"/>
                </a:lnTo>
                <a:cubicBezTo>
                  <a:pt x="54725" y="55513"/>
                  <a:pt x="53647" y="57949"/>
                  <a:pt x="52824" y="60615"/>
                </a:cubicBezTo>
                <a:lnTo>
                  <a:pt x="52824" y="60615"/>
                </a:lnTo>
                <a:lnTo>
                  <a:pt x="48294" y="61846"/>
                </a:lnTo>
                <a:cubicBezTo>
                  <a:pt x="46765" y="62410"/>
                  <a:pt x="45843" y="63692"/>
                  <a:pt x="45529" y="65692"/>
                </a:cubicBezTo>
                <a:lnTo>
                  <a:pt x="45529" y="65692"/>
                </a:lnTo>
                <a:cubicBezTo>
                  <a:pt x="45412" y="67077"/>
                  <a:pt x="45353" y="68436"/>
                  <a:pt x="45353" y="69769"/>
                </a:cubicBezTo>
                <a:lnTo>
                  <a:pt x="45353" y="69769"/>
                </a:lnTo>
                <a:cubicBezTo>
                  <a:pt x="45353" y="71103"/>
                  <a:pt x="45412" y="72462"/>
                  <a:pt x="45529" y="73846"/>
                </a:cubicBezTo>
                <a:lnTo>
                  <a:pt x="45529" y="73846"/>
                </a:lnTo>
                <a:cubicBezTo>
                  <a:pt x="45843" y="75846"/>
                  <a:pt x="46765" y="77128"/>
                  <a:pt x="48294" y="77692"/>
                </a:cubicBezTo>
                <a:lnTo>
                  <a:pt x="48294" y="77692"/>
                </a:lnTo>
                <a:lnTo>
                  <a:pt x="52824" y="78923"/>
                </a:lnTo>
                <a:cubicBezTo>
                  <a:pt x="53647" y="81590"/>
                  <a:pt x="54725" y="84026"/>
                  <a:pt x="56059" y="86231"/>
                </a:cubicBezTo>
                <a:lnTo>
                  <a:pt x="56059" y="86231"/>
                </a:lnTo>
                <a:lnTo>
                  <a:pt x="54647" y="91846"/>
                </a:lnTo>
                <a:cubicBezTo>
                  <a:pt x="54137" y="93897"/>
                  <a:pt x="54510" y="95590"/>
                  <a:pt x="55765" y="96923"/>
                </a:cubicBezTo>
                <a:lnTo>
                  <a:pt x="55765" y="96923"/>
                </a:lnTo>
                <a:cubicBezTo>
                  <a:pt x="56471" y="97641"/>
                  <a:pt x="57235" y="98333"/>
                  <a:pt x="58059" y="99000"/>
                </a:cubicBezTo>
                <a:lnTo>
                  <a:pt x="58059" y="99000"/>
                </a:lnTo>
                <a:lnTo>
                  <a:pt x="58882" y="99615"/>
                </a:lnTo>
                <a:cubicBezTo>
                  <a:pt x="59588" y="100128"/>
                  <a:pt x="60353" y="100667"/>
                  <a:pt x="61176" y="101231"/>
                </a:cubicBezTo>
                <a:lnTo>
                  <a:pt x="61176" y="101231"/>
                </a:lnTo>
                <a:cubicBezTo>
                  <a:pt x="62745" y="101897"/>
                  <a:pt x="64039" y="101410"/>
                  <a:pt x="65059" y="99769"/>
                </a:cubicBezTo>
                <a:lnTo>
                  <a:pt x="65059" y="99769"/>
                </a:lnTo>
                <a:lnTo>
                  <a:pt x="68176" y="95308"/>
                </a:lnTo>
                <a:cubicBezTo>
                  <a:pt x="69196" y="95615"/>
                  <a:pt x="70275" y="95769"/>
                  <a:pt x="71412" y="95769"/>
                </a:cubicBezTo>
                <a:lnTo>
                  <a:pt x="71412" y="95769"/>
                </a:lnTo>
                <a:cubicBezTo>
                  <a:pt x="72549" y="95769"/>
                  <a:pt x="73647" y="95615"/>
                  <a:pt x="74706" y="95308"/>
                </a:cubicBezTo>
                <a:lnTo>
                  <a:pt x="74706" y="95308"/>
                </a:lnTo>
                <a:lnTo>
                  <a:pt x="77765" y="99769"/>
                </a:lnTo>
                <a:moveTo>
                  <a:pt x="71412" y="60000"/>
                </a:moveTo>
                <a:lnTo>
                  <a:pt x="71412" y="60000"/>
                </a:lnTo>
                <a:cubicBezTo>
                  <a:pt x="74196" y="60154"/>
                  <a:pt x="76373" y="61795"/>
                  <a:pt x="77941" y="64923"/>
                </a:cubicBezTo>
                <a:lnTo>
                  <a:pt x="77941" y="64923"/>
                </a:lnTo>
                <a:cubicBezTo>
                  <a:pt x="79196" y="68154"/>
                  <a:pt x="79196" y="71385"/>
                  <a:pt x="77941" y="74615"/>
                </a:cubicBezTo>
                <a:lnTo>
                  <a:pt x="77941" y="74615"/>
                </a:lnTo>
                <a:cubicBezTo>
                  <a:pt x="76373" y="77744"/>
                  <a:pt x="74196" y="79385"/>
                  <a:pt x="71412" y="79538"/>
                </a:cubicBezTo>
                <a:lnTo>
                  <a:pt x="71412" y="79538"/>
                </a:lnTo>
                <a:cubicBezTo>
                  <a:pt x="68627" y="79385"/>
                  <a:pt x="66451" y="77744"/>
                  <a:pt x="64882" y="74615"/>
                </a:cubicBezTo>
                <a:lnTo>
                  <a:pt x="64882" y="74615"/>
                </a:lnTo>
                <a:cubicBezTo>
                  <a:pt x="63667" y="71385"/>
                  <a:pt x="63667" y="68154"/>
                  <a:pt x="64882" y="64923"/>
                </a:cubicBezTo>
                <a:lnTo>
                  <a:pt x="64882" y="64923"/>
                </a:lnTo>
                <a:cubicBezTo>
                  <a:pt x="66451" y="61795"/>
                  <a:pt x="68627" y="60154"/>
                  <a:pt x="71412" y="60000"/>
                </a:cubicBezTo>
                <a:lnTo>
                  <a:pt x="71412" y="60000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712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6" name="el-178943983712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9439837123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8" name="el-1789439837124-8"/>
          <p:cNvSpPr txBox="1"/>
          <p:nvPr/>
        </p:nvSpPr>
        <p:spPr>
          <a:xfrm>
            <a:off x="4030414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电站类型设置总述</a:t>
            </a:r>
            <a:endParaRPr/>
          </a:p>
        </p:txBody>
      </p:sp>
      <p:sp>
        <p:nvSpPr>
          <p:cNvPr id="29" name="el-1789439837124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30" name="el-1789439837136-31"/>
          <p:cNvSpPr txBox="1"/>
          <p:nvPr/>
        </p:nvSpPr>
        <p:spPr>
          <a:xfrm>
            <a:off x="1114425" y="1033165"/>
            <a:ext cx="749950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总述</a:t>
            </a:r>
            <a:endParaRPr/>
          </a:p>
        </p:txBody>
      </p:sp>
      <p:sp>
        <p:nvSpPr>
          <p:cNvPr id="31" name="el-1789439837134-26"/>
          <p:cNvSpPr txBox="1"/>
          <p:nvPr/>
        </p:nvSpPr>
        <p:spPr>
          <a:xfrm>
            <a:off x="1114425" y="1197471"/>
            <a:ext cx="75295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中心医院、急救医院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应设置固定电站；其它工程的电站类型按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柴油发电机组容量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</a:t>
            </a:r>
            <a:endParaRPr/>
          </a:p>
        </p:txBody>
      </p:sp>
      <p:sp>
        <p:nvSpPr>
          <p:cNvPr id="32" name="el-1789439837132-25"/>
          <p:cNvSpPr txBox="1"/>
          <p:nvPr/>
        </p:nvSpPr>
        <p:spPr>
          <a:xfrm>
            <a:off x="985838" y="1915418"/>
            <a:ext cx="930831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电站设置原则</a:t>
            </a:r>
            <a:endParaRPr/>
          </a:p>
        </p:txBody>
      </p:sp>
      <p:sp>
        <p:nvSpPr>
          <p:cNvPr id="33" name="el-1789439837134-27"/>
          <p:cNvSpPr txBox="1"/>
          <p:nvPr/>
        </p:nvSpPr>
        <p:spPr>
          <a:xfrm>
            <a:off x="864394" y="2369046"/>
            <a:ext cx="2266712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中心医院、急救医院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应设置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固定电站</a:t>
            </a:r>
            <a:endParaRPr/>
          </a:p>
        </p:txBody>
      </p:sp>
      <p:sp>
        <p:nvSpPr>
          <p:cNvPr id="34" name="el-1789439837135-28"/>
          <p:cNvSpPr txBox="1"/>
          <p:nvPr/>
        </p:nvSpPr>
        <p:spPr>
          <a:xfrm>
            <a:off x="864394" y="2715071"/>
            <a:ext cx="5388531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救护站、防空专业队工程、人员掩蔽工程、配套工程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的电站类型按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柴油发电机组容量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确定</a:t>
            </a:r>
            <a:endParaRPr/>
          </a:p>
        </p:txBody>
      </p:sp>
      <p:sp>
        <p:nvSpPr>
          <p:cNvPr id="35" name="el-1789439837135-29"/>
          <p:cNvSpPr txBox="1"/>
          <p:nvPr/>
        </p:nvSpPr>
        <p:spPr>
          <a:xfrm>
            <a:off x="864394" y="3061097"/>
            <a:ext cx="4853723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总容量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大于120kW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时宜设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固定电站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；条件受限制时可设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2个或多个移动电站</a:t>
            </a:r>
            <a:endParaRPr/>
          </a:p>
        </p:txBody>
      </p:sp>
      <p:sp>
        <p:nvSpPr>
          <p:cNvPr id="36" name="el-1789439837136-30"/>
          <p:cNvSpPr txBox="1"/>
          <p:nvPr/>
        </p:nvSpPr>
        <p:spPr>
          <a:xfrm>
            <a:off x="864394" y="3407122"/>
            <a:ext cx="2554873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总容量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不大于120kW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时宜设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移动电站</a:t>
            </a:r>
            <a:endParaRPr/>
          </a:p>
        </p:txBody>
      </p:sp>
      <p:sp>
        <p:nvSpPr>
          <p:cNvPr id="37" name="el-1789439837130-19"/>
          <p:cNvSpPr txBox="1"/>
          <p:nvPr/>
        </p:nvSpPr>
        <p:spPr>
          <a:xfrm>
            <a:off x="867966" y="4110335"/>
            <a:ext cx="3288545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固定电站内柴油发电机组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不应少于2台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，最多不超过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4台</a:t>
            </a:r>
            <a:endParaRPr/>
          </a:p>
        </p:txBody>
      </p:sp>
      <p:sp>
        <p:nvSpPr>
          <p:cNvPr id="38" name="el-1789439837124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39" name="el-1789439837123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柴油电站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0" name="el-1789439837125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439837125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85</a:t>
            </a: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7471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7471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7473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7474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7475-13"/>
          <p:cNvSpPr/>
          <p:nvPr/>
        </p:nvSpPr>
        <p:spPr>
          <a:xfrm>
            <a:off x="400050" y="1200931"/>
            <a:ext cx="8343900" cy="7072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4"/>
                </a:lnTo>
                <a:lnTo>
                  <a:pt x="99725" y="81"/>
                </a:lnTo>
                <a:lnTo>
                  <a:pt x="99757" y="176"/>
                </a:lnTo>
                <a:lnTo>
                  <a:pt x="99789" y="311"/>
                </a:lnTo>
                <a:lnTo>
                  <a:pt x="99818" y="473"/>
                </a:lnTo>
                <a:lnTo>
                  <a:pt x="99848" y="689"/>
                </a:lnTo>
                <a:lnTo>
                  <a:pt x="99874" y="919"/>
                </a:lnTo>
                <a:lnTo>
                  <a:pt x="99900" y="1189"/>
                </a:lnTo>
                <a:lnTo>
                  <a:pt x="99922" y="1486"/>
                </a:lnTo>
                <a:lnTo>
                  <a:pt x="99942" y="1797"/>
                </a:lnTo>
                <a:lnTo>
                  <a:pt x="99960" y="2149"/>
                </a:lnTo>
                <a:lnTo>
                  <a:pt x="99974" y="2500"/>
                </a:lnTo>
                <a:lnTo>
                  <a:pt x="99985" y="2878"/>
                </a:lnTo>
                <a:lnTo>
                  <a:pt x="99993" y="3257"/>
                </a:lnTo>
                <a:lnTo>
                  <a:pt x="99999" y="3662"/>
                </a:lnTo>
                <a:lnTo>
                  <a:pt x="100000" y="4054"/>
                </a:lnTo>
                <a:lnTo>
                  <a:pt x="100000" y="95946"/>
                </a:lnTo>
                <a:lnTo>
                  <a:pt x="99999" y="96338"/>
                </a:lnTo>
                <a:lnTo>
                  <a:pt x="99993" y="96743"/>
                </a:lnTo>
                <a:lnTo>
                  <a:pt x="99985" y="97122"/>
                </a:lnTo>
                <a:lnTo>
                  <a:pt x="99974" y="97500"/>
                </a:lnTo>
                <a:lnTo>
                  <a:pt x="99960" y="97851"/>
                </a:lnTo>
                <a:lnTo>
                  <a:pt x="99942" y="98203"/>
                </a:lnTo>
                <a:lnTo>
                  <a:pt x="99922" y="98514"/>
                </a:lnTo>
                <a:lnTo>
                  <a:pt x="99900" y="98811"/>
                </a:lnTo>
                <a:lnTo>
                  <a:pt x="99874" y="99081"/>
                </a:lnTo>
                <a:lnTo>
                  <a:pt x="99848" y="99311"/>
                </a:lnTo>
                <a:lnTo>
                  <a:pt x="99818" y="99527"/>
                </a:lnTo>
                <a:lnTo>
                  <a:pt x="99789" y="99689"/>
                </a:lnTo>
                <a:lnTo>
                  <a:pt x="99757" y="99824"/>
                </a:lnTo>
                <a:lnTo>
                  <a:pt x="99725" y="99919"/>
                </a:lnTo>
                <a:lnTo>
                  <a:pt x="99691" y="9998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6"/>
                </a:lnTo>
                <a:lnTo>
                  <a:pt x="275" y="99919"/>
                </a:lnTo>
                <a:lnTo>
                  <a:pt x="243" y="99824"/>
                </a:lnTo>
                <a:lnTo>
                  <a:pt x="211" y="99689"/>
                </a:lnTo>
                <a:lnTo>
                  <a:pt x="182" y="99527"/>
                </a:lnTo>
                <a:lnTo>
                  <a:pt x="152" y="99311"/>
                </a:lnTo>
                <a:lnTo>
                  <a:pt x="126" y="99081"/>
                </a:lnTo>
                <a:lnTo>
                  <a:pt x="100" y="98811"/>
                </a:lnTo>
                <a:lnTo>
                  <a:pt x="78" y="98514"/>
                </a:lnTo>
                <a:lnTo>
                  <a:pt x="58" y="98203"/>
                </a:lnTo>
                <a:lnTo>
                  <a:pt x="40" y="97851"/>
                </a:lnTo>
                <a:lnTo>
                  <a:pt x="26" y="97500"/>
                </a:lnTo>
                <a:lnTo>
                  <a:pt x="15" y="97122"/>
                </a:lnTo>
                <a:lnTo>
                  <a:pt x="7" y="96743"/>
                </a:lnTo>
                <a:lnTo>
                  <a:pt x="1" y="96338"/>
                </a:lnTo>
                <a:lnTo>
                  <a:pt x="0" y="95946"/>
                </a:lnTo>
                <a:lnTo>
                  <a:pt x="0" y="4054"/>
                </a:lnTo>
                <a:lnTo>
                  <a:pt x="1" y="3662"/>
                </a:lnTo>
                <a:lnTo>
                  <a:pt x="7" y="3257"/>
                </a:lnTo>
                <a:lnTo>
                  <a:pt x="15" y="2878"/>
                </a:lnTo>
                <a:lnTo>
                  <a:pt x="26" y="2500"/>
                </a:lnTo>
                <a:lnTo>
                  <a:pt x="40" y="2149"/>
                </a:lnTo>
                <a:lnTo>
                  <a:pt x="58" y="1797"/>
                </a:lnTo>
                <a:lnTo>
                  <a:pt x="78" y="1486"/>
                </a:lnTo>
                <a:lnTo>
                  <a:pt x="100" y="1189"/>
                </a:lnTo>
                <a:lnTo>
                  <a:pt x="126" y="919"/>
                </a:lnTo>
                <a:lnTo>
                  <a:pt x="152" y="689"/>
                </a:lnTo>
                <a:lnTo>
                  <a:pt x="182" y="473"/>
                </a:lnTo>
                <a:lnTo>
                  <a:pt x="211" y="311"/>
                </a:lnTo>
                <a:lnTo>
                  <a:pt x="243" y="176"/>
                </a:lnTo>
                <a:lnTo>
                  <a:pt x="275" y="81"/>
                </a:lnTo>
                <a:lnTo>
                  <a:pt x="309" y="1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7475-14"/>
          <p:cNvSpPr/>
          <p:nvPr/>
        </p:nvSpPr>
        <p:spPr>
          <a:xfrm>
            <a:off x="400050" y="1200931"/>
            <a:ext cx="42863" cy="7072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9"/>
                </a:lnTo>
                <a:lnTo>
                  <a:pt x="53661" y="78"/>
                </a:lnTo>
                <a:lnTo>
                  <a:pt x="47314" y="174"/>
                </a:lnTo>
                <a:lnTo>
                  <a:pt x="41154" y="308"/>
                </a:lnTo>
                <a:lnTo>
                  <a:pt x="35240" y="477"/>
                </a:lnTo>
                <a:lnTo>
                  <a:pt x="29629" y="681"/>
                </a:lnTo>
                <a:lnTo>
                  <a:pt x="24374" y="917"/>
                </a:lnTo>
                <a:lnTo>
                  <a:pt x="19526" y="1183"/>
                </a:lnTo>
                <a:lnTo>
                  <a:pt x="15133" y="1477"/>
                </a:lnTo>
                <a:lnTo>
                  <a:pt x="11235" y="1796"/>
                </a:lnTo>
                <a:lnTo>
                  <a:pt x="7872" y="2136"/>
                </a:lnTo>
                <a:lnTo>
                  <a:pt x="5075" y="2494"/>
                </a:lnTo>
                <a:lnTo>
                  <a:pt x="2871" y="2868"/>
                </a:lnTo>
                <a:lnTo>
                  <a:pt x="1281" y="3252"/>
                </a:lnTo>
                <a:lnTo>
                  <a:pt x="321" y="3644"/>
                </a:lnTo>
                <a:lnTo>
                  <a:pt x="0" y="4040"/>
                </a:lnTo>
                <a:lnTo>
                  <a:pt x="0" y="95960"/>
                </a:lnTo>
                <a:lnTo>
                  <a:pt x="321" y="96356"/>
                </a:lnTo>
                <a:lnTo>
                  <a:pt x="1281" y="96748"/>
                </a:lnTo>
                <a:lnTo>
                  <a:pt x="2871" y="97132"/>
                </a:lnTo>
                <a:lnTo>
                  <a:pt x="5075" y="97506"/>
                </a:lnTo>
                <a:lnTo>
                  <a:pt x="7872" y="97864"/>
                </a:lnTo>
                <a:lnTo>
                  <a:pt x="11235" y="98204"/>
                </a:lnTo>
                <a:lnTo>
                  <a:pt x="15133" y="98523"/>
                </a:lnTo>
                <a:lnTo>
                  <a:pt x="19526" y="98817"/>
                </a:lnTo>
                <a:lnTo>
                  <a:pt x="24374" y="99083"/>
                </a:lnTo>
                <a:lnTo>
                  <a:pt x="29629" y="99319"/>
                </a:lnTo>
                <a:lnTo>
                  <a:pt x="35240" y="99523"/>
                </a:lnTo>
                <a:lnTo>
                  <a:pt x="41154" y="99692"/>
                </a:lnTo>
                <a:lnTo>
                  <a:pt x="47314" y="99826"/>
                </a:lnTo>
                <a:lnTo>
                  <a:pt x="53661" y="99922"/>
                </a:lnTo>
                <a:lnTo>
                  <a:pt x="60132" y="99981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960"/>
                </a:lnTo>
                <a:lnTo>
                  <a:pt x="100000" y="4040"/>
                </a:lnTo>
                <a:lnTo>
                  <a:pt x="100000" y="4040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7480-23"/>
          <p:cNvSpPr/>
          <p:nvPr/>
        </p:nvSpPr>
        <p:spPr>
          <a:xfrm>
            <a:off x="657225" y="1383097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7531-46"/>
          <p:cNvSpPr/>
          <p:nvPr/>
        </p:nvSpPr>
        <p:spPr>
          <a:xfrm>
            <a:off x="769739" y="1475966"/>
            <a:ext cx="117872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917" y="0"/>
                </a:moveTo>
                <a:lnTo>
                  <a:pt x="12917" y="0"/>
                </a:lnTo>
                <a:cubicBezTo>
                  <a:pt x="9306" y="118"/>
                  <a:pt x="6250" y="1000"/>
                  <a:pt x="3750" y="2647"/>
                </a:cubicBezTo>
                <a:lnTo>
                  <a:pt x="3750" y="2647"/>
                </a:lnTo>
                <a:lnTo>
                  <a:pt x="3750" y="2647"/>
                </a:lnTo>
                <a:cubicBezTo>
                  <a:pt x="1417" y="4412"/>
                  <a:pt x="167" y="6569"/>
                  <a:pt x="0" y="9118"/>
                </a:cubicBezTo>
                <a:lnTo>
                  <a:pt x="0" y="9118"/>
                </a:lnTo>
                <a:lnTo>
                  <a:pt x="0" y="87941"/>
                </a:lnTo>
                <a:cubicBezTo>
                  <a:pt x="167" y="90490"/>
                  <a:pt x="1417" y="92647"/>
                  <a:pt x="3750" y="94412"/>
                </a:cubicBezTo>
                <a:lnTo>
                  <a:pt x="3750" y="94412"/>
                </a:lnTo>
                <a:cubicBezTo>
                  <a:pt x="6250" y="96059"/>
                  <a:pt x="9306" y="96941"/>
                  <a:pt x="12917" y="97059"/>
                </a:cubicBezTo>
                <a:lnTo>
                  <a:pt x="12917" y="97059"/>
                </a:lnTo>
                <a:lnTo>
                  <a:pt x="38667" y="97059"/>
                </a:lnTo>
                <a:lnTo>
                  <a:pt x="38667" y="81882"/>
                </a:lnTo>
                <a:cubicBezTo>
                  <a:pt x="38833" y="79373"/>
                  <a:pt x="40083" y="77235"/>
                  <a:pt x="42417" y="75471"/>
                </a:cubicBezTo>
                <a:lnTo>
                  <a:pt x="42417" y="75471"/>
                </a:lnTo>
                <a:cubicBezTo>
                  <a:pt x="44917" y="73824"/>
                  <a:pt x="47972" y="72941"/>
                  <a:pt x="51583" y="72824"/>
                </a:cubicBezTo>
                <a:lnTo>
                  <a:pt x="51583" y="72824"/>
                </a:lnTo>
                <a:cubicBezTo>
                  <a:pt x="55139" y="72941"/>
                  <a:pt x="58167" y="73824"/>
                  <a:pt x="60667" y="75471"/>
                </a:cubicBezTo>
                <a:lnTo>
                  <a:pt x="60667" y="75471"/>
                </a:lnTo>
                <a:cubicBezTo>
                  <a:pt x="63000" y="77235"/>
                  <a:pt x="64250" y="79373"/>
                  <a:pt x="64417" y="81882"/>
                </a:cubicBezTo>
                <a:lnTo>
                  <a:pt x="64417" y="81882"/>
                </a:lnTo>
                <a:lnTo>
                  <a:pt x="64417" y="97059"/>
                </a:lnTo>
                <a:lnTo>
                  <a:pt x="90250" y="97059"/>
                </a:lnTo>
                <a:cubicBezTo>
                  <a:pt x="93806" y="96941"/>
                  <a:pt x="96833" y="96059"/>
                  <a:pt x="99333" y="94412"/>
                </a:cubicBezTo>
                <a:lnTo>
                  <a:pt x="99333" y="94412"/>
                </a:lnTo>
                <a:cubicBezTo>
                  <a:pt x="101667" y="92647"/>
                  <a:pt x="102944" y="90490"/>
                  <a:pt x="103167" y="87941"/>
                </a:cubicBezTo>
                <a:lnTo>
                  <a:pt x="103167" y="87941"/>
                </a:lnTo>
                <a:lnTo>
                  <a:pt x="103167" y="9118"/>
                </a:lnTo>
                <a:cubicBezTo>
                  <a:pt x="102944" y="6569"/>
                  <a:pt x="101667" y="4412"/>
                  <a:pt x="99333" y="2647"/>
                </a:cubicBezTo>
                <a:lnTo>
                  <a:pt x="99333" y="2647"/>
                </a:lnTo>
                <a:cubicBezTo>
                  <a:pt x="96833" y="1000"/>
                  <a:pt x="93806" y="118"/>
                  <a:pt x="90250" y="0"/>
                </a:cubicBezTo>
                <a:lnTo>
                  <a:pt x="90250" y="0"/>
                </a:lnTo>
                <a:lnTo>
                  <a:pt x="12917" y="0"/>
                </a:lnTo>
                <a:moveTo>
                  <a:pt x="17167" y="45471"/>
                </a:moveTo>
                <a:lnTo>
                  <a:pt x="17167" y="45471"/>
                </a:lnTo>
                <a:cubicBezTo>
                  <a:pt x="17333" y="43588"/>
                  <a:pt x="18778" y="42588"/>
                  <a:pt x="21500" y="42471"/>
                </a:cubicBezTo>
                <a:lnTo>
                  <a:pt x="21500" y="42471"/>
                </a:lnTo>
                <a:lnTo>
                  <a:pt x="30083" y="42471"/>
                </a:lnTo>
                <a:cubicBezTo>
                  <a:pt x="32750" y="42588"/>
                  <a:pt x="34194" y="43588"/>
                  <a:pt x="34417" y="45471"/>
                </a:cubicBezTo>
                <a:lnTo>
                  <a:pt x="34417" y="45471"/>
                </a:lnTo>
                <a:lnTo>
                  <a:pt x="34417" y="51588"/>
                </a:lnTo>
                <a:cubicBezTo>
                  <a:pt x="34194" y="53471"/>
                  <a:pt x="32750" y="54471"/>
                  <a:pt x="30083" y="54588"/>
                </a:cubicBezTo>
                <a:lnTo>
                  <a:pt x="30083" y="54588"/>
                </a:lnTo>
                <a:lnTo>
                  <a:pt x="21500" y="54588"/>
                </a:lnTo>
                <a:cubicBezTo>
                  <a:pt x="18778" y="54471"/>
                  <a:pt x="17333" y="53471"/>
                  <a:pt x="17167" y="51588"/>
                </a:cubicBezTo>
                <a:lnTo>
                  <a:pt x="17167" y="51588"/>
                </a:lnTo>
                <a:lnTo>
                  <a:pt x="17167" y="45471"/>
                </a:lnTo>
                <a:moveTo>
                  <a:pt x="47250" y="42471"/>
                </a:moveTo>
                <a:lnTo>
                  <a:pt x="47250" y="42471"/>
                </a:lnTo>
                <a:lnTo>
                  <a:pt x="55833" y="42471"/>
                </a:lnTo>
                <a:cubicBezTo>
                  <a:pt x="58556" y="42588"/>
                  <a:pt x="60000" y="43588"/>
                  <a:pt x="60167" y="45471"/>
                </a:cubicBezTo>
                <a:lnTo>
                  <a:pt x="60167" y="45471"/>
                </a:lnTo>
                <a:lnTo>
                  <a:pt x="60167" y="51588"/>
                </a:lnTo>
                <a:cubicBezTo>
                  <a:pt x="60000" y="53471"/>
                  <a:pt x="58556" y="54471"/>
                  <a:pt x="55833" y="54588"/>
                </a:cubicBezTo>
                <a:lnTo>
                  <a:pt x="55833" y="54588"/>
                </a:lnTo>
                <a:lnTo>
                  <a:pt x="47250" y="54588"/>
                </a:lnTo>
                <a:cubicBezTo>
                  <a:pt x="44583" y="54471"/>
                  <a:pt x="43167" y="53471"/>
                  <a:pt x="43000" y="51588"/>
                </a:cubicBezTo>
                <a:lnTo>
                  <a:pt x="43000" y="51588"/>
                </a:lnTo>
                <a:lnTo>
                  <a:pt x="43000" y="45471"/>
                </a:lnTo>
                <a:cubicBezTo>
                  <a:pt x="43167" y="43588"/>
                  <a:pt x="44583" y="42588"/>
                  <a:pt x="47250" y="42471"/>
                </a:cubicBezTo>
                <a:lnTo>
                  <a:pt x="47250" y="42471"/>
                </a:lnTo>
                <a:moveTo>
                  <a:pt x="68750" y="45471"/>
                </a:moveTo>
                <a:lnTo>
                  <a:pt x="68750" y="45471"/>
                </a:lnTo>
                <a:cubicBezTo>
                  <a:pt x="68917" y="43588"/>
                  <a:pt x="70361" y="42588"/>
                  <a:pt x="73083" y="42471"/>
                </a:cubicBezTo>
                <a:lnTo>
                  <a:pt x="73083" y="42471"/>
                </a:lnTo>
                <a:lnTo>
                  <a:pt x="81667" y="42471"/>
                </a:lnTo>
                <a:cubicBezTo>
                  <a:pt x="84333" y="42588"/>
                  <a:pt x="85750" y="43588"/>
                  <a:pt x="85917" y="45471"/>
                </a:cubicBezTo>
                <a:lnTo>
                  <a:pt x="85917" y="45471"/>
                </a:lnTo>
                <a:lnTo>
                  <a:pt x="85917" y="51588"/>
                </a:lnTo>
                <a:cubicBezTo>
                  <a:pt x="85750" y="53471"/>
                  <a:pt x="84333" y="54471"/>
                  <a:pt x="81667" y="54588"/>
                </a:cubicBezTo>
                <a:lnTo>
                  <a:pt x="81667" y="54588"/>
                </a:lnTo>
                <a:lnTo>
                  <a:pt x="73083" y="54588"/>
                </a:lnTo>
                <a:cubicBezTo>
                  <a:pt x="70361" y="54471"/>
                  <a:pt x="68917" y="53471"/>
                  <a:pt x="68750" y="51588"/>
                </a:cubicBezTo>
                <a:lnTo>
                  <a:pt x="68750" y="51588"/>
                </a:lnTo>
                <a:lnTo>
                  <a:pt x="68750" y="45471"/>
                </a:lnTo>
                <a:moveTo>
                  <a:pt x="21500" y="18176"/>
                </a:moveTo>
                <a:lnTo>
                  <a:pt x="21500" y="18176"/>
                </a:lnTo>
                <a:lnTo>
                  <a:pt x="30083" y="18176"/>
                </a:lnTo>
                <a:cubicBezTo>
                  <a:pt x="32750" y="18333"/>
                  <a:pt x="34194" y="19353"/>
                  <a:pt x="34417" y="21235"/>
                </a:cubicBezTo>
                <a:lnTo>
                  <a:pt x="34417" y="21235"/>
                </a:lnTo>
                <a:lnTo>
                  <a:pt x="34417" y="27294"/>
                </a:lnTo>
                <a:cubicBezTo>
                  <a:pt x="34194" y="29176"/>
                  <a:pt x="32750" y="30196"/>
                  <a:pt x="30083" y="30353"/>
                </a:cubicBezTo>
                <a:lnTo>
                  <a:pt x="30083" y="30353"/>
                </a:lnTo>
                <a:lnTo>
                  <a:pt x="21500" y="30353"/>
                </a:lnTo>
                <a:cubicBezTo>
                  <a:pt x="18778" y="30196"/>
                  <a:pt x="17333" y="29176"/>
                  <a:pt x="17167" y="27294"/>
                </a:cubicBezTo>
                <a:lnTo>
                  <a:pt x="17167" y="27294"/>
                </a:lnTo>
                <a:lnTo>
                  <a:pt x="17167" y="21235"/>
                </a:lnTo>
                <a:cubicBezTo>
                  <a:pt x="17333" y="19353"/>
                  <a:pt x="18778" y="18333"/>
                  <a:pt x="21500" y="18176"/>
                </a:cubicBezTo>
                <a:lnTo>
                  <a:pt x="21500" y="18176"/>
                </a:lnTo>
                <a:moveTo>
                  <a:pt x="43000" y="21235"/>
                </a:moveTo>
                <a:lnTo>
                  <a:pt x="43000" y="21235"/>
                </a:lnTo>
                <a:cubicBezTo>
                  <a:pt x="43167" y="19353"/>
                  <a:pt x="44583" y="18333"/>
                  <a:pt x="47250" y="18176"/>
                </a:cubicBezTo>
                <a:lnTo>
                  <a:pt x="47250" y="18176"/>
                </a:lnTo>
                <a:lnTo>
                  <a:pt x="55833" y="18176"/>
                </a:lnTo>
                <a:cubicBezTo>
                  <a:pt x="58556" y="18333"/>
                  <a:pt x="60000" y="19353"/>
                  <a:pt x="60167" y="21235"/>
                </a:cubicBezTo>
                <a:lnTo>
                  <a:pt x="60167" y="21235"/>
                </a:lnTo>
                <a:lnTo>
                  <a:pt x="60167" y="27294"/>
                </a:lnTo>
                <a:cubicBezTo>
                  <a:pt x="60000" y="29176"/>
                  <a:pt x="58556" y="30196"/>
                  <a:pt x="55833" y="30353"/>
                </a:cubicBezTo>
                <a:lnTo>
                  <a:pt x="55833" y="30353"/>
                </a:lnTo>
                <a:lnTo>
                  <a:pt x="47250" y="30353"/>
                </a:lnTo>
                <a:cubicBezTo>
                  <a:pt x="44583" y="30196"/>
                  <a:pt x="43167" y="29176"/>
                  <a:pt x="43000" y="27294"/>
                </a:cubicBezTo>
                <a:lnTo>
                  <a:pt x="43000" y="27294"/>
                </a:lnTo>
                <a:lnTo>
                  <a:pt x="43000" y="21235"/>
                </a:lnTo>
                <a:moveTo>
                  <a:pt x="73083" y="18176"/>
                </a:moveTo>
                <a:lnTo>
                  <a:pt x="73083" y="18176"/>
                </a:lnTo>
                <a:lnTo>
                  <a:pt x="81667" y="18176"/>
                </a:lnTo>
                <a:cubicBezTo>
                  <a:pt x="84333" y="18333"/>
                  <a:pt x="85750" y="19353"/>
                  <a:pt x="85917" y="21235"/>
                </a:cubicBezTo>
                <a:lnTo>
                  <a:pt x="85917" y="21235"/>
                </a:lnTo>
                <a:lnTo>
                  <a:pt x="85917" y="27294"/>
                </a:lnTo>
                <a:cubicBezTo>
                  <a:pt x="85750" y="29176"/>
                  <a:pt x="84333" y="30196"/>
                  <a:pt x="81667" y="30353"/>
                </a:cubicBezTo>
                <a:lnTo>
                  <a:pt x="81667" y="30353"/>
                </a:lnTo>
                <a:lnTo>
                  <a:pt x="73083" y="30353"/>
                </a:lnTo>
                <a:cubicBezTo>
                  <a:pt x="70361" y="30196"/>
                  <a:pt x="68917" y="29176"/>
                  <a:pt x="68750" y="27294"/>
                </a:cubicBezTo>
                <a:lnTo>
                  <a:pt x="68750" y="27294"/>
                </a:lnTo>
                <a:lnTo>
                  <a:pt x="68750" y="21235"/>
                </a:lnTo>
                <a:cubicBezTo>
                  <a:pt x="68917" y="19353"/>
                  <a:pt x="70361" y="18333"/>
                  <a:pt x="73083" y="18176"/>
                </a:cubicBezTo>
                <a:lnTo>
                  <a:pt x="73083" y="1817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7476-15"/>
          <p:cNvSpPr/>
          <p:nvPr/>
        </p:nvSpPr>
        <p:spPr>
          <a:xfrm>
            <a:off x="400050" y="2108188"/>
            <a:ext cx="1307306" cy="950119"/>
          </a:xfrm>
          <a:prstGeom prst="roundRect">
            <a:avLst>
              <a:gd name="adj" fmla="val 401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7480-24"/>
          <p:cNvSpPr/>
          <p:nvPr/>
        </p:nvSpPr>
        <p:spPr>
          <a:xfrm>
            <a:off x="400050" y="2108188"/>
            <a:ext cx="130730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1" y="90198"/>
                </a:lnTo>
                <a:lnTo>
                  <a:pt x="42" y="80491"/>
                </a:lnTo>
                <a:lnTo>
                  <a:pt x="94" y="70972"/>
                </a:lnTo>
                <a:lnTo>
                  <a:pt x="166" y="61732"/>
                </a:lnTo>
                <a:lnTo>
                  <a:pt x="258" y="52860"/>
                </a:lnTo>
                <a:lnTo>
                  <a:pt x="368" y="44443"/>
                </a:lnTo>
                <a:lnTo>
                  <a:pt x="496" y="36561"/>
                </a:lnTo>
                <a:lnTo>
                  <a:pt x="640" y="29289"/>
                </a:lnTo>
                <a:lnTo>
                  <a:pt x="799" y="22699"/>
                </a:lnTo>
                <a:lnTo>
                  <a:pt x="971" y="16853"/>
                </a:lnTo>
                <a:lnTo>
                  <a:pt x="1155" y="11808"/>
                </a:lnTo>
                <a:lnTo>
                  <a:pt x="1349" y="7612"/>
                </a:lnTo>
                <a:lnTo>
                  <a:pt x="1551" y="4306"/>
                </a:lnTo>
                <a:lnTo>
                  <a:pt x="1759" y="1921"/>
                </a:lnTo>
                <a:lnTo>
                  <a:pt x="1972" y="482"/>
                </a:lnTo>
                <a:lnTo>
                  <a:pt x="2186" y="0"/>
                </a:lnTo>
                <a:lnTo>
                  <a:pt x="97814" y="0"/>
                </a:lnTo>
                <a:lnTo>
                  <a:pt x="98028" y="482"/>
                </a:lnTo>
                <a:lnTo>
                  <a:pt x="98241" y="1921"/>
                </a:lnTo>
                <a:lnTo>
                  <a:pt x="98449" y="4306"/>
                </a:lnTo>
                <a:lnTo>
                  <a:pt x="98651" y="7612"/>
                </a:lnTo>
                <a:lnTo>
                  <a:pt x="98845" y="11808"/>
                </a:lnTo>
                <a:lnTo>
                  <a:pt x="99029" y="16853"/>
                </a:lnTo>
                <a:lnTo>
                  <a:pt x="99201" y="22699"/>
                </a:lnTo>
                <a:lnTo>
                  <a:pt x="99360" y="29289"/>
                </a:lnTo>
                <a:lnTo>
                  <a:pt x="99504" y="36561"/>
                </a:lnTo>
                <a:lnTo>
                  <a:pt x="99632" y="44443"/>
                </a:lnTo>
                <a:lnTo>
                  <a:pt x="99742" y="52860"/>
                </a:lnTo>
                <a:lnTo>
                  <a:pt x="99834" y="61732"/>
                </a:lnTo>
                <a:lnTo>
                  <a:pt x="99906" y="70972"/>
                </a:lnTo>
                <a:lnTo>
                  <a:pt x="99958" y="80491"/>
                </a:lnTo>
                <a:lnTo>
                  <a:pt x="99989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814" y="100000"/>
                </a:lnTo>
                <a:lnTo>
                  <a:pt x="2186" y="100000"/>
                </a:lnTo>
                <a:lnTo>
                  <a:pt x="218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7487-52"/>
          <p:cNvSpPr/>
          <p:nvPr/>
        </p:nvSpPr>
        <p:spPr>
          <a:xfrm>
            <a:off x="910828" y="2251063"/>
            <a:ext cx="285750" cy="285750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7532-47"/>
          <p:cNvSpPr/>
          <p:nvPr/>
        </p:nvSpPr>
        <p:spPr>
          <a:xfrm>
            <a:off x="992981" y="2340806"/>
            <a:ext cx="121444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54" y="0"/>
                </a:moveTo>
                <a:lnTo>
                  <a:pt x="6154" y="0"/>
                </a:lnTo>
                <a:cubicBezTo>
                  <a:pt x="4359" y="0"/>
                  <a:pt x="2872" y="667"/>
                  <a:pt x="1692" y="2000"/>
                </a:cubicBezTo>
                <a:lnTo>
                  <a:pt x="1692" y="2000"/>
                </a:lnTo>
                <a:lnTo>
                  <a:pt x="1692" y="2000"/>
                </a:lnTo>
                <a:cubicBezTo>
                  <a:pt x="564" y="3394"/>
                  <a:pt x="0" y="5152"/>
                  <a:pt x="0" y="7273"/>
                </a:cubicBezTo>
                <a:lnTo>
                  <a:pt x="0" y="7273"/>
                </a:lnTo>
                <a:lnTo>
                  <a:pt x="0" y="61545"/>
                </a:lnTo>
                <a:lnTo>
                  <a:pt x="0" y="72455"/>
                </a:lnTo>
                <a:lnTo>
                  <a:pt x="0" y="90545"/>
                </a:lnTo>
                <a:cubicBezTo>
                  <a:pt x="103" y="93576"/>
                  <a:pt x="1000" y="96152"/>
                  <a:pt x="2692" y="98273"/>
                </a:cubicBezTo>
                <a:lnTo>
                  <a:pt x="2692" y="98273"/>
                </a:lnTo>
                <a:cubicBezTo>
                  <a:pt x="4487" y="100212"/>
                  <a:pt x="6667" y="101273"/>
                  <a:pt x="9231" y="101455"/>
                </a:cubicBezTo>
                <a:lnTo>
                  <a:pt x="9231" y="101455"/>
                </a:lnTo>
                <a:lnTo>
                  <a:pt x="88846" y="101455"/>
                </a:lnTo>
                <a:cubicBezTo>
                  <a:pt x="91410" y="101273"/>
                  <a:pt x="93590" y="100212"/>
                  <a:pt x="95385" y="98273"/>
                </a:cubicBezTo>
                <a:lnTo>
                  <a:pt x="95385" y="98273"/>
                </a:lnTo>
                <a:cubicBezTo>
                  <a:pt x="97077" y="96152"/>
                  <a:pt x="97974" y="93576"/>
                  <a:pt x="98077" y="90545"/>
                </a:cubicBezTo>
                <a:lnTo>
                  <a:pt x="98077" y="90545"/>
                </a:lnTo>
                <a:lnTo>
                  <a:pt x="98077" y="61545"/>
                </a:lnTo>
                <a:lnTo>
                  <a:pt x="98077" y="27182"/>
                </a:lnTo>
                <a:cubicBezTo>
                  <a:pt x="97974" y="25061"/>
                  <a:pt x="97205" y="23545"/>
                  <a:pt x="95769" y="22636"/>
                </a:cubicBezTo>
                <a:lnTo>
                  <a:pt x="95769" y="22636"/>
                </a:lnTo>
                <a:cubicBezTo>
                  <a:pt x="94385" y="21606"/>
                  <a:pt x="92923" y="21545"/>
                  <a:pt x="91385" y="22455"/>
                </a:cubicBezTo>
                <a:lnTo>
                  <a:pt x="91385" y="22455"/>
                </a:lnTo>
                <a:lnTo>
                  <a:pt x="61308" y="41455"/>
                </a:lnTo>
                <a:lnTo>
                  <a:pt x="61308" y="27182"/>
                </a:lnTo>
                <a:cubicBezTo>
                  <a:pt x="61154" y="25061"/>
                  <a:pt x="60385" y="23545"/>
                  <a:pt x="59000" y="22636"/>
                </a:cubicBezTo>
                <a:lnTo>
                  <a:pt x="59000" y="22636"/>
                </a:lnTo>
                <a:cubicBezTo>
                  <a:pt x="57615" y="21606"/>
                  <a:pt x="56154" y="21545"/>
                  <a:pt x="54615" y="22455"/>
                </a:cubicBezTo>
                <a:lnTo>
                  <a:pt x="54615" y="22455"/>
                </a:lnTo>
                <a:lnTo>
                  <a:pt x="24538" y="41455"/>
                </a:lnTo>
                <a:lnTo>
                  <a:pt x="24538" y="7273"/>
                </a:lnTo>
                <a:cubicBezTo>
                  <a:pt x="24538" y="5152"/>
                  <a:pt x="23949" y="3394"/>
                  <a:pt x="22769" y="2000"/>
                </a:cubicBezTo>
                <a:lnTo>
                  <a:pt x="22769" y="2000"/>
                </a:lnTo>
                <a:cubicBezTo>
                  <a:pt x="21641" y="667"/>
                  <a:pt x="20179" y="0"/>
                  <a:pt x="18385" y="0"/>
                </a:cubicBezTo>
                <a:lnTo>
                  <a:pt x="18385" y="0"/>
                </a:lnTo>
                <a:lnTo>
                  <a:pt x="6154" y="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7483-36"/>
          <p:cNvSpPr/>
          <p:nvPr/>
        </p:nvSpPr>
        <p:spPr>
          <a:xfrm>
            <a:off x="825103" y="2808275"/>
            <a:ext cx="457200" cy="142875"/>
          </a:xfrm>
          <a:prstGeom prst="roundRect">
            <a:avLst>
              <a:gd name="adj" fmla="val 13333"/>
            </a:avLst>
          </a:pr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7476-16"/>
          <p:cNvSpPr/>
          <p:nvPr/>
        </p:nvSpPr>
        <p:spPr>
          <a:xfrm>
            <a:off x="1807369" y="2108188"/>
            <a:ext cx="1307306" cy="950119"/>
          </a:xfrm>
          <a:prstGeom prst="roundRect">
            <a:avLst>
              <a:gd name="adj" fmla="val 401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9439837480-25"/>
          <p:cNvSpPr/>
          <p:nvPr/>
        </p:nvSpPr>
        <p:spPr>
          <a:xfrm>
            <a:off x="1807369" y="2108188"/>
            <a:ext cx="130730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1" y="90198"/>
                </a:lnTo>
                <a:lnTo>
                  <a:pt x="42" y="80491"/>
                </a:lnTo>
                <a:lnTo>
                  <a:pt x="94" y="70972"/>
                </a:lnTo>
                <a:lnTo>
                  <a:pt x="166" y="61732"/>
                </a:lnTo>
                <a:lnTo>
                  <a:pt x="258" y="52860"/>
                </a:lnTo>
                <a:lnTo>
                  <a:pt x="368" y="44443"/>
                </a:lnTo>
                <a:lnTo>
                  <a:pt x="496" y="36561"/>
                </a:lnTo>
                <a:lnTo>
                  <a:pt x="640" y="29289"/>
                </a:lnTo>
                <a:lnTo>
                  <a:pt x="799" y="22699"/>
                </a:lnTo>
                <a:lnTo>
                  <a:pt x="971" y="16853"/>
                </a:lnTo>
                <a:lnTo>
                  <a:pt x="1155" y="11808"/>
                </a:lnTo>
                <a:lnTo>
                  <a:pt x="1349" y="7612"/>
                </a:lnTo>
                <a:lnTo>
                  <a:pt x="1551" y="4306"/>
                </a:lnTo>
                <a:lnTo>
                  <a:pt x="1759" y="1921"/>
                </a:lnTo>
                <a:lnTo>
                  <a:pt x="1972" y="482"/>
                </a:lnTo>
                <a:lnTo>
                  <a:pt x="2186" y="0"/>
                </a:lnTo>
                <a:lnTo>
                  <a:pt x="97814" y="0"/>
                </a:lnTo>
                <a:lnTo>
                  <a:pt x="98028" y="482"/>
                </a:lnTo>
                <a:lnTo>
                  <a:pt x="98241" y="1921"/>
                </a:lnTo>
                <a:lnTo>
                  <a:pt x="98449" y="4306"/>
                </a:lnTo>
                <a:lnTo>
                  <a:pt x="98651" y="7612"/>
                </a:lnTo>
                <a:lnTo>
                  <a:pt x="98845" y="11808"/>
                </a:lnTo>
                <a:lnTo>
                  <a:pt x="99029" y="16853"/>
                </a:lnTo>
                <a:lnTo>
                  <a:pt x="99201" y="22699"/>
                </a:lnTo>
                <a:lnTo>
                  <a:pt x="99360" y="29289"/>
                </a:lnTo>
                <a:lnTo>
                  <a:pt x="99504" y="36561"/>
                </a:lnTo>
                <a:lnTo>
                  <a:pt x="99632" y="44443"/>
                </a:lnTo>
                <a:lnTo>
                  <a:pt x="99742" y="52860"/>
                </a:lnTo>
                <a:lnTo>
                  <a:pt x="99834" y="61732"/>
                </a:lnTo>
                <a:lnTo>
                  <a:pt x="99906" y="70972"/>
                </a:lnTo>
                <a:lnTo>
                  <a:pt x="99958" y="80491"/>
                </a:lnTo>
                <a:lnTo>
                  <a:pt x="99989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814" y="100000"/>
                </a:lnTo>
                <a:lnTo>
                  <a:pt x="2186" y="100000"/>
                </a:lnTo>
                <a:lnTo>
                  <a:pt x="218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7488-53"/>
          <p:cNvSpPr/>
          <p:nvPr/>
        </p:nvSpPr>
        <p:spPr>
          <a:xfrm>
            <a:off x="2318147" y="2251063"/>
            <a:ext cx="285750" cy="285750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7532-48"/>
          <p:cNvSpPr/>
          <p:nvPr/>
        </p:nvSpPr>
        <p:spPr>
          <a:xfrm>
            <a:off x="2400300" y="2337011"/>
            <a:ext cx="121444" cy="1138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3000"/>
                </a:moveTo>
                <a:lnTo>
                  <a:pt x="0" y="83000"/>
                </a:lnTo>
                <a:cubicBezTo>
                  <a:pt x="0" y="84944"/>
                  <a:pt x="564" y="86528"/>
                  <a:pt x="1692" y="87750"/>
                </a:cubicBezTo>
                <a:lnTo>
                  <a:pt x="1692" y="87750"/>
                </a:lnTo>
                <a:lnTo>
                  <a:pt x="1692" y="87750"/>
                </a:lnTo>
                <a:cubicBezTo>
                  <a:pt x="2872" y="89028"/>
                  <a:pt x="4359" y="89667"/>
                  <a:pt x="6154" y="89667"/>
                </a:cubicBezTo>
                <a:lnTo>
                  <a:pt x="6154" y="89667"/>
                </a:lnTo>
                <a:lnTo>
                  <a:pt x="16692" y="89667"/>
                </a:lnTo>
                <a:cubicBezTo>
                  <a:pt x="17821" y="92722"/>
                  <a:pt x="19667" y="95139"/>
                  <a:pt x="22231" y="96917"/>
                </a:cubicBezTo>
                <a:lnTo>
                  <a:pt x="22231" y="96917"/>
                </a:lnTo>
                <a:cubicBezTo>
                  <a:pt x="24641" y="98694"/>
                  <a:pt x="27436" y="99583"/>
                  <a:pt x="30615" y="99583"/>
                </a:cubicBezTo>
                <a:lnTo>
                  <a:pt x="30615" y="99583"/>
                </a:lnTo>
                <a:cubicBezTo>
                  <a:pt x="33846" y="99583"/>
                  <a:pt x="36667" y="98694"/>
                  <a:pt x="39077" y="96917"/>
                </a:cubicBezTo>
                <a:lnTo>
                  <a:pt x="39077" y="96917"/>
                </a:lnTo>
                <a:cubicBezTo>
                  <a:pt x="41641" y="95139"/>
                  <a:pt x="43487" y="92722"/>
                  <a:pt x="44615" y="89667"/>
                </a:cubicBezTo>
                <a:lnTo>
                  <a:pt x="44615" y="89667"/>
                </a:lnTo>
                <a:lnTo>
                  <a:pt x="91923" y="89667"/>
                </a:lnTo>
                <a:cubicBezTo>
                  <a:pt x="93718" y="89667"/>
                  <a:pt x="95205" y="89028"/>
                  <a:pt x="96385" y="87750"/>
                </a:cubicBezTo>
                <a:lnTo>
                  <a:pt x="96385" y="87750"/>
                </a:lnTo>
                <a:cubicBezTo>
                  <a:pt x="97513" y="86528"/>
                  <a:pt x="98077" y="84944"/>
                  <a:pt x="98077" y="83000"/>
                </a:cubicBezTo>
                <a:lnTo>
                  <a:pt x="98077" y="83000"/>
                </a:lnTo>
                <a:cubicBezTo>
                  <a:pt x="98077" y="81056"/>
                  <a:pt x="97513" y="79472"/>
                  <a:pt x="96385" y="78250"/>
                </a:cubicBezTo>
                <a:lnTo>
                  <a:pt x="96385" y="78250"/>
                </a:lnTo>
                <a:cubicBezTo>
                  <a:pt x="95205" y="76972"/>
                  <a:pt x="93718" y="76333"/>
                  <a:pt x="91923" y="76333"/>
                </a:cubicBezTo>
                <a:lnTo>
                  <a:pt x="91923" y="76333"/>
                </a:lnTo>
                <a:lnTo>
                  <a:pt x="44615" y="76333"/>
                </a:lnTo>
                <a:cubicBezTo>
                  <a:pt x="43487" y="73333"/>
                  <a:pt x="41641" y="70917"/>
                  <a:pt x="39077" y="69083"/>
                </a:cubicBezTo>
                <a:lnTo>
                  <a:pt x="39077" y="69083"/>
                </a:lnTo>
                <a:cubicBezTo>
                  <a:pt x="36667" y="67306"/>
                  <a:pt x="33846" y="66417"/>
                  <a:pt x="30615" y="66417"/>
                </a:cubicBezTo>
                <a:lnTo>
                  <a:pt x="30615" y="66417"/>
                </a:lnTo>
                <a:cubicBezTo>
                  <a:pt x="27436" y="66417"/>
                  <a:pt x="24641" y="67306"/>
                  <a:pt x="22231" y="69083"/>
                </a:cubicBezTo>
                <a:lnTo>
                  <a:pt x="22231" y="69083"/>
                </a:lnTo>
                <a:cubicBezTo>
                  <a:pt x="19667" y="70917"/>
                  <a:pt x="17821" y="73333"/>
                  <a:pt x="16692" y="76333"/>
                </a:cubicBezTo>
                <a:lnTo>
                  <a:pt x="16692" y="76333"/>
                </a:lnTo>
                <a:lnTo>
                  <a:pt x="6154" y="76333"/>
                </a:lnTo>
                <a:cubicBezTo>
                  <a:pt x="4359" y="76333"/>
                  <a:pt x="2872" y="76972"/>
                  <a:pt x="1692" y="78250"/>
                </a:cubicBezTo>
                <a:lnTo>
                  <a:pt x="1692" y="78250"/>
                </a:lnTo>
                <a:cubicBezTo>
                  <a:pt x="564" y="79472"/>
                  <a:pt x="0" y="81056"/>
                  <a:pt x="0" y="83000"/>
                </a:cubicBezTo>
                <a:lnTo>
                  <a:pt x="0" y="83000"/>
                </a:lnTo>
                <a:moveTo>
                  <a:pt x="24538" y="83000"/>
                </a:moveTo>
                <a:lnTo>
                  <a:pt x="24538" y="83000"/>
                </a:lnTo>
                <a:cubicBezTo>
                  <a:pt x="24538" y="81056"/>
                  <a:pt x="25103" y="79472"/>
                  <a:pt x="26231" y="78250"/>
                </a:cubicBezTo>
                <a:lnTo>
                  <a:pt x="26231" y="78250"/>
                </a:lnTo>
                <a:lnTo>
                  <a:pt x="26231" y="78250"/>
                </a:lnTo>
                <a:cubicBezTo>
                  <a:pt x="27410" y="76972"/>
                  <a:pt x="28872" y="76333"/>
                  <a:pt x="30615" y="76333"/>
                </a:cubicBezTo>
                <a:lnTo>
                  <a:pt x="30615" y="76333"/>
                </a:lnTo>
                <a:cubicBezTo>
                  <a:pt x="32410" y="76333"/>
                  <a:pt x="33897" y="76972"/>
                  <a:pt x="35077" y="78250"/>
                </a:cubicBezTo>
                <a:lnTo>
                  <a:pt x="35077" y="78250"/>
                </a:lnTo>
                <a:cubicBezTo>
                  <a:pt x="36205" y="79472"/>
                  <a:pt x="36769" y="81056"/>
                  <a:pt x="36769" y="83000"/>
                </a:cubicBezTo>
                <a:lnTo>
                  <a:pt x="36769" y="83000"/>
                </a:lnTo>
                <a:cubicBezTo>
                  <a:pt x="36769" y="84944"/>
                  <a:pt x="36205" y="86528"/>
                  <a:pt x="35077" y="87750"/>
                </a:cubicBezTo>
                <a:lnTo>
                  <a:pt x="35077" y="87750"/>
                </a:lnTo>
                <a:cubicBezTo>
                  <a:pt x="33897" y="89028"/>
                  <a:pt x="32410" y="89667"/>
                  <a:pt x="30615" y="89667"/>
                </a:cubicBezTo>
                <a:lnTo>
                  <a:pt x="30615" y="89667"/>
                </a:lnTo>
                <a:cubicBezTo>
                  <a:pt x="28872" y="89667"/>
                  <a:pt x="27410" y="89028"/>
                  <a:pt x="26231" y="87750"/>
                </a:cubicBezTo>
                <a:lnTo>
                  <a:pt x="26231" y="87750"/>
                </a:lnTo>
                <a:cubicBezTo>
                  <a:pt x="25103" y="86528"/>
                  <a:pt x="24538" y="84944"/>
                  <a:pt x="24538" y="83000"/>
                </a:cubicBezTo>
                <a:lnTo>
                  <a:pt x="24538" y="83000"/>
                </a:lnTo>
                <a:moveTo>
                  <a:pt x="61308" y="49833"/>
                </a:moveTo>
                <a:lnTo>
                  <a:pt x="61308" y="49833"/>
                </a:lnTo>
                <a:cubicBezTo>
                  <a:pt x="61308" y="47889"/>
                  <a:pt x="61872" y="46278"/>
                  <a:pt x="63000" y="45000"/>
                </a:cubicBezTo>
                <a:lnTo>
                  <a:pt x="63000" y="45000"/>
                </a:lnTo>
                <a:lnTo>
                  <a:pt x="63000" y="45000"/>
                </a:lnTo>
                <a:cubicBezTo>
                  <a:pt x="64179" y="43778"/>
                  <a:pt x="65667" y="43167"/>
                  <a:pt x="67462" y="43167"/>
                </a:cubicBezTo>
                <a:lnTo>
                  <a:pt x="67462" y="43167"/>
                </a:lnTo>
                <a:cubicBezTo>
                  <a:pt x="69205" y="43167"/>
                  <a:pt x="70667" y="43778"/>
                  <a:pt x="71846" y="45000"/>
                </a:cubicBezTo>
                <a:lnTo>
                  <a:pt x="71846" y="45000"/>
                </a:lnTo>
                <a:cubicBezTo>
                  <a:pt x="72974" y="46278"/>
                  <a:pt x="73538" y="47889"/>
                  <a:pt x="73538" y="49833"/>
                </a:cubicBezTo>
                <a:lnTo>
                  <a:pt x="73538" y="49833"/>
                </a:lnTo>
                <a:cubicBezTo>
                  <a:pt x="73538" y="51778"/>
                  <a:pt x="72974" y="53361"/>
                  <a:pt x="71846" y="54583"/>
                </a:cubicBezTo>
                <a:lnTo>
                  <a:pt x="71846" y="54583"/>
                </a:lnTo>
                <a:cubicBezTo>
                  <a:pt x="70667" y="55806"/>
                  <a:pt x="69205" y="56417"/>
                  <a:pt x="67462" y="56417"/>
                </a:cubicBezTo>
                <a:lnTo>
                  <a:pt x="67462" y="56417"/>
                </a:lnTo>
                <a:cubicBezTo>
                  <a:pt x="65667" y="56417"/>
                  <a:pt x="64179" y="55806"/>
                  <a:pt x="63000" y="54583"/>
                </a:cubicBezTo>
                <a:lnTo>
                  <a:pt x="63000" y="54583"/>
                </a:lnTo>
                <a:cubicBezTo>
                  <a:pt x="61872" y="53361"/>
                  <a:pt x="61308" y="51778"/>
                  <a:pt x="61308" y="49833"/>
                </a:cubicBezTo>
                <a:lnTo>
                  <a:pt x="61308" y="49833"/>
                </a:lnTo>
                <a:moveTo>
                  <a:pt x="67462" y="33167"/>
                </a:moveTo>
                <a:lnTo>
                  <a:pt x="67462" y="33167"/>
                </a:lnTo>
                <a:cubicBezTo>
                  <a:pt x="64231" y="33167"/>
                  <a:pt x="61410" y="34083"/>
                  <a:pt x="59000" y="35917"/>
                </a:cubicBezTo>
                <a:lnTo>
                  <a:pt x="59000" y="35917"/>
                </a:lnTo>
                <a:lnTo>
                  <a:pt x="59000" y="35917"/>
                </a:lnTo>
                <a:cubicBezTo>
                  <a:pt x="56436" y="37694"/>
                  <a:pt x="54590" y="40111"/>
                  <a:pt x="53462" y="43167"/>
                </a:cubicBezTo>
                <a:lnTo>
                  <a:pt x="53462" y="43167"/>
                </a:lnTo>
                <a:lnTo>
                  <a:pt x="6154" y="43167"/>
                </a:lnTo>
                <a:cubicBezTo>
                  <a:pt x="4359" y="43167"/>
                  <a:pt x="2872" y="43778"/>
                  <a:pt x="1692" y="45000"/>
                </a:cubicBezTo>
                <a:lnTo>
                  <a:pt x="1692" y="45000"/>
                </a:lnTo>
                <a:cubicBezTo>
                  <a:pt x="564" y="46278"/>
                  <a:pt x="0" y="47889"/>
                  <a:pt x="0" y="49833"/>
                </a:cubicBezTo>
                <a:lnTo>
                  <a:pt x="0" y="49833"/>
                </a:lnTo>
                <a:cubicBezTo>
                  <a:pt x="0" y="51778"/>
                  <a:pt x="564" y="53361"/>
                  <a:pt x="1692" y="54583"/>
                </a:cubicBezTo>
                <a:lnTo>
                  <a:pt x="1692" y="54583"/>
                </a:lnTo>
                <a:cubicBezTo>
                  <a:pt x="2872" y="55806"/>
                  <a:pt x="4359" y="56417"/>
                  <a:pt x="6154" y="56417"/>
                </a:cubicBezTo>
                <a:lnTo>
                  <a:pt x="6154" y="56417"/>
                </a:lnTo>
                <a:lnTo>
                  <a:pt x="53462" y="56417"/>
                </a:lnTo>
                <a:cubicBezTo>
                  <a:pt x="54590" y="59472"/>
                  <a:pt x="56436" y="61917"/>
                  <a:pt x="59000" y="63750"/>
                </a:cubicBezTo>
                <a:lnTo>
                  <a:pt x="59000" y="63750"/>
                </a:lnTo>
                <a:cubicBezTo>
                  <a:pt x="61410" y="65528"/>
                  <a:pt x="64231" y="66417"/>
                  <a:pt x="67462" y="66417"/>
                </a:cubicBezTo>
                <a:lnTo>
                  <a:pt x="67462" y="66417"/>
                </a:lnTo>
                <a:cubicBezTo>
                  <a:pt x="70641" y="66417"/>
                  <a:pt x="73436" y="65528"/>
                  <a:pt x="75846" y="63750"/>
                </a:cubicBezTo>
                <a:lnTo>
                  <a:pt x="75846" y="63750"/>
                </a:lnTo>
                <a:cubicBezTo>
                  <a:pt x="78410" y="61917"/>
                  <a:pt x="80256" y="59472"/>
                  <a:pt x="81385" y="56417"/>
                </a:cubicBezTo>
                <a:lnTo>
                  <a:pt x="81385" y="56417"/>
                </a:lnTo>
                <a:lnTo>
                  <a:pt x="91923" y="56417"/>
                </a:lnTo>
                <a:cubicBezTo>
                  <a:pt x="93718" y="56417"/>
                  <a:pt x="95205" y="55806"/>
                  <a:pt x="96385" y="54583"/>
                </a:cubicBezTo>
                <a:lnTo>
                  <a:pt x="96385" y="54583"/>
                </a:lnTo>
                <a:cubicBezTo>
                  <a:pt x="97513" y="53361"/>
                  <a:pt x="98077" y="51778"/>
                  <a:pt x="98077" y="49833"/>
                </a:cubicBezTo>
                <a:lnTo>
                  <a:pt x="98077" y="49833"/>
                </a:lnTo>
                <a:cubicBezTo>
                  <a:pt x="98077" y="47889"/>
                  <a:pt x="97513" y="46278"/>
                  <a:pt x="96385" y="45000"/>
                </a:cubicBezTo>
                <a:lnTo>
                  <a:pt x="96385" y="45000"/>
                </a:lnTo>
                <a:cubicBezTo>
                  <a:pt x="95205" y="43778"/>
                  <a:pt x="93718" y="43167"/>
                  <a:pt x="91923" y="43167"/>
                </a:cubicBezTo>
                <a:lnTo>
                  <a:pt x="91923" y="43167"/>
                </a:lnTo>
                <a:lnTo>
                  <a:pt x="81385" y="43167"/>
                </a:lnTo>
                <a:cubicBezTo>
                  <a:pt x="80256" y="40111"/>
                  <a:pt x="78410" y="37694"/>
                  <a:pt x="75846" y="35917"/>
                </a:cubicBezTo>
                <a:lnTo>
                  <a:pt x="75846" y="35917"/>
                </a:lnTo>
                <a:cubicBezTo>
                  <a:pt x="73436" y="34083"/>
                  <a:pt x="70641" y="33167"/>
                  <a:pt x="67462" y="33167"/>
                </a:cubicBezTo>
                <a:lnTo>
                  <a:pt x="67462" y="33167"/>
                </a:lnTo>
                <a:moveTo>
                  <a:pt x="36769" y="23250"/>
                </a:moveTo>
                <a:lnTo>
                  <a:pt x="36769" y="23250"/>
                </a:lnTo>
                <a:cubicBezTo>
                  <a:pt x="34974" y="23250"/>
                  <a:pt x="33513" y="22611"/>
                  <a:pt x="32385" y="21333"/>
                </a:cubicBezTo>
                <a:lnTo>
                  <a:pt x="32385" y="21333"/>
                </a:lnTo>
                <a:lnTo>
                  <a:pt x="32385" y="21333"/>
                </a:lnTo>
                <a:cubicBezTo>
                  <a:pt x="31205" y="20111"/>
                  <a:pt x="30615" y="18528"/>
                  <a:pt x="30615" y="16583"/>
                </a:cubicBezTo>
                <a:lnTo>
                  <a:pt x="30615" y="16583"/>
                </a:lnTo>
                <a:cubicBezTo>
                  <a:pt x="30615" y="14639"/>
                  <a:pt x="31205" y="13056"/>
                  <a:pt x="32385" y="11833"/>
                </a:cubicBezTo>
                <a:lnTo>
                  <a:pt x="32385" y="11833"/>
                </a:lnTo>
                <a:cubicBezTo>
                  <a:pt x="33513" y="10611"/>
                  <a:pt x="34974" y="10000"/>
                  <a:pt x="36769" y="10000"/>
                </a:cubicBezTo>
                <a:lnTo>
                  <a:pt x="36769" y="10000"/>
                </a:lnTo>
                <a:cubicBezTo>
                  <a:pt x="38564" y="10000"/>
                  <a:pt x="40026" y="10611"/>
                  <a:pt x="41154" y="11833"/>
                </a:cubicBezTo>
                <a:lnTo>
                  <a:pt x="41154" y="11833"/>
                </a:lnTo>
                <a:cubicBezTo>
                  <a:pt x="42333" y="13056"/>
                  <a:pt x="42923" y="14639"/>
                  <a:pt x="42923" y="16583"/>
                </a:cubicBezTo>
                <a:lnTo>
                  <a:pt x="42923" y="16583"/>
                </a:lnTo>
                <a:cubicBezTo>
                  <a:pt x="42923" y="18528"/>
                  <a:pt x="42333" y="20111"/>
                  <a:pt x="41154" y="21333"/>
                </a:cubicBezTo>
                <a:lnTo>
                  <a:pt x="41154" y="21333"/>
                </a:lnTo>
                <a:cubicBezTo>
                  <a:pt x="40026" y="22611"/>
                  <a:pt x="38564" y="23250"/>
                  <a:pt x="36769" y="23250"/>
                </a:cubicBezTo>
                <a:lnTo>
                  <a:pt x="36769" y="23250"/>
                </a:lnTo>
                <a:moveTo>
                  <a:pt x="50769" y="10000"/>
                </a:moveTo>
                <a:lnTo>
                  <a:pt x="50769" y="10000"/>
                </a:lnTo>
                <a:cubicBezTo>
                  <a:pt x="49641" y="6944"/>
                  <a:pt x="47795" y="4500"/>
                  <a:pt x="45231" y="2667"/>
                </a:cubicBezTo>
                <a:lnTo>
                  <a:pt x="45231" y="2667"/>
                </a:lnTo>
                <a:lnTo>
                  <a:pt x="45231" y="2667"/>
                </a:lnTo>
                <a:cubicBezTo>
                  <a:pt x="42769" y="889"/>
                  <a:pt x="39949" y="0"/>
                  <a:pt x="36769" y="0"/>
                </a:cubicBezTo>
                <a:lnTo>
                  <a:pt x="36769" y="0"/>
                </a:lnTo>
                <a:cubicBezTo>
                  <a:pt x="33590" y="0"/>
                  <a:pt x="30795" y="889"/>
                  <a:pt x="28385" y="2667"/>
                </a:cubicBezTo>
                <a:lnTo>
                  <a:pt x="28385" y="2667"/>
                </a:lnTo>
                <a:cubicBezTo>
                  <a:pt x="25821" y="4500"/>
                  <a:pt x="23949" y="6944"/>
                  <a:pt x="22769" y="10000"/>
                </a:cubicBezTo>
                <a:lnTo>
                  <a:pt x="22769" y="10000"/>
                </a:lnTo>
                <a:lnTo>
                  <a:pt x="6154" y="10000"/>
                </a:lnTo>
                <a:cubicBezTo>
                  <a:pt x="4359" y="10000"/>
                  <a:pt x="2872" y="10611"/>
                  <a:pt x="1692" y="11833"/>
                </a:cubicBezTo>
                <a:lnTo>
                  <a:pt x="1692" y="11833"/>
                </a:lnTo>
                <a:cubicBezTo>
                  <a:pt x="564" y="13056"/>
                  <a:pt x="0" y="14639"/>
                  <a:pt x="0" y="16583"/>
                </a:cubicBezTo>
                <a:lnTo>
                  <a:pt x="0" y="16583"/>
                </a:lnTo>
                <a:cubicBezTo>
                  <a:pt x="0" y="18528"/>
                  <a:pt x="564" y="20111"/>
                  <a:pt x="1692" y="21333"/>
                </a:cubicBezTo>
                <a:lnTo>
                  <a:pt x="1692" y="21333"/>
                </a:lnTo>
                <a:cubicBezTo>
                  <a:pt x="2872" y="22611"/>
                  <a:pt x="4359" y="23250"/>
                  <a:pt x="6154" y="23250"/>
                </a:cubicBezTo>
                <a:lnTo>
                  <a:pt x="6154" y="23250"/>
                </a:lnTo>
                <a:lnTo>
                  <a:pt x="22769" y="23250"/>
                </a:lnTo>
                <a:cubicBezTo>
                  <a:pt x="23949" y="26306"/>
                  <a:pt x="25821" y="28722"/>
                  <a:pt x="28385" y="30500"/>
                </a:cubicBezTo>
                <a:lnTo>
                  <a:pt x="28385" y="30500"/>
                </a:lnTo>
                <a:cubicBezTo>
                  <a:pt x="30795" y="32278"/>
                  <a:pt x="33590" y="33167"/>
                  <a:pt x="36769" y="33167"/>
                </a:cubicBezTo>
                <a:lnTo>
                  <a:pt x="36769" y="33167"/>
                </a:lnTo>
                <a:cubicBezTo>
                  <a:pt x="39949" y="33167"/>
                  <a:pt x="42769" y="32278"/>
                  <a:pt x="45231" y="30500"/>
                </a:cubicBezTo>
                <a:lnTo>
                  <a:pt x="45231" y="30500"/>
                </a:lnTo>
                <a:cubicBezTo>
                  <a:pt x="47795" y="28722"/>
                  <a:pt x="49641" y="26306"/>
                  <a:pt x="50769" y="23250"/>
                </a:cubicBezTo>
                <a:lnTo>
                  <a:pt x="50769" y="23250"/>
                </a:lnTo>
                <a:lnTo>
                  <a:pt x="91923" y="23250"/>
                </a:lnTo>
                <a:cubicBezTo>
                  <a:pt x="93718" y="23250"/>
                  <a:pt x="95205" y="22611"/>
                  <a:pt x="96385" y="21333"/>
                </a:cubicBezTo>
                <a:lnTo>
                  <a:pt x="96385" y="21333"/>
                </a:lnTo>
                <a:cubicBezTo>
                  <a:pt x="97513" y="20111"/>
                  <a:pt x="98077" y="18528"/>
                  <a:pt x="98077" y="16583"/>
                </a:cubicBezTo>
                <a:lnTo>
                  <a:pt x="98077" y="16583"/>
                </a:lnTo>
                <a:cubicBezTo>
                  <a:pt x="98077" y="14639"/>
                  <a:pt x="97513" y="13056"/>
                  <a:pt x="96385" y="11833"/>
                </a:cubicBezTo>
                <a:lnTo>
                  <a:pt x="96385" y="11833"/>
                </a:lnTo>
                <a:cubicBezTo>
                  <a:pt x="95205" y="10611"/>
                  <a:pt x="93718" y="10000"/>
                  <a:pt x="91923" y="10000"/>
                </a:cubicBezTo>
                <a:lnTo>
                  <a:pt x="91923" y="10000"/>
                </a:lnTo>
                <a:lnTo>
                  <a:pt x="50769" y="10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7484-39"/>
          <p:cNvSpPr/>
          <p:nvPr/>
        </p:nvSpPr>
        <p:spPr>
          <a:xfrm>
            <a:off x="2232422" y="2808275"/>
            <a:ext cx="457200" cy="142875"/>
          </a:xfrm>
          <a:prstGeom prst="roundRect">
            <a:avLst>
              <a:gd name="adj" fmla="val 13333"/>
            </a:avLst>
          </a:pr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7477-17"/>
          <p:cNvSpPr/>
          <p:nvPr/>
        </p:nvSpPr>
        <p:spPr>
          <a:xfrm>
            <a:off x="3214688" y="2108188"/>
            <a:ext cx="1307306" cy="950119"/>
          </a:xfrm>
          <a:prstGeom prst="roundRect">
            <a:avLst>
              <a:gd name="adj" fmla="val 401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9439837480-26"/>
          <p:cNvSpPr/>
          <p:nvPr/>
        </p:nvSpPr>
        <p:spPr>
          <a:xfrm>
            <a:off x="3214688" y="2108188"/>
            <a:ext cx="130730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1" y="90198"/>
                </a:lnTo>
                <a:lnTo>
                  <a:pt x="42" y="80491"/>
                </a:lnTo>
                <a:lnTo>
                  <a:pt x="94" y="70972"/>
                </a:lnTo>
                <a:lnTo>
                  <a:pt x="166" y="61732"/>
                </a:lnTo>
                <a:lnTo>
                  <a:pt x="258" y="52860"/>
                </a:lnTo>
                <a:lnTo>
                  <a:pt x="368" y="44443"/>
                </a:lnTo>
                <a:lnTo>
                  <a:pt x="496" y="36561"/>
                </a:lnTo>
                <a:lnTo>
                  <a:pt x="640" y="29289"/>
                </a:lnTo>
                <a:lnTo>
                  <a:pt x="799" y="22699"/>
                </a:lnTo>
                <a:lnTo>
                  <a:pt x="971" y="16853"/>
                </a:lnTo>
                <a:lnTo>
                  <a:pt x="1155" y="11808"/>
                </a:lnTo>
                <a:lnTo>
                  <a:pt x="1349" y="7612"/>
                </a:lnTo>
                <a:lnTo>
                  <a:pt x="1551" y="4306"/>
                </a:lnTo>
                <a:lnTo>
                  <a:pt x="1759" y="1921"/>
                </a:lnTo>
                <a:lnTo>
                  <a:pt x="1972" y="482"/>
                </a:lnTo>
                <a:lnTo>
                  <a:pt x="2186" y="0"/>
                </a:lnTo>
                <a:lnTo>
                  <a:pt x="97814" y="0"/>
                </a:lnTo>
                <a:lnTo>
                  <a:pt x="98028" y="482"/>
                </a:lnTo>
                <a:lnTo>
                  <a:pt x="98241" y="1921"/>
                </a:lnTo>
                <a:lnTo>
                  <a:pt x="98449" y="4306"/>
                </a:lnTo>
                <a:lnTo>
                  <a:pt x="98651" y="7612"/>
                </a:lnTo>
                <a:lnTo>
                  <a:pt x="98845" y="11808"/>
                </a:lnTo>
                <a:lnTo>
                  <a:pt x="99029" y="16853"/>
                </a:lnTo>
                <a:lnTo>
                  <a:pt x="99201" y="22699"/>
                </a:lnTo>
                <a:lnTo>
                  <a:pt x="99360" y="29289"/>
                </a:lnTo>
                <a:lnTo>
                  <a:pt x="99504" y="36561"/>
                </a:lnTo>
                <a:lnTo>
                  <a:pt x="99632" y="44443"/>
                </a:lnTo>
                <a:lnTo>
                  <a:pt x="99742" y="52860"/>
                </a:lnTo>
                <a:lnTo>
                  <a:pt x="99834" y="61732"/>
                </a:lnTo>
                <a:lnTo>
                  <a:pt x="99906" y="70972"/>
                </a:lnTo>
                <a:lnTo>
                  <a:pt x="99958" y="80491"/>
                </a:lnTo>
                <a:lnTo>
                  <a:pt x="99989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814" y="100000"/>
                </a:lnTo>
                <a:lnTo>
                  <a:pt x="2186" y="100000"/>
                </a:lnTo>
                <a:lnTo>
                  <a:pt x="218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7488-54"/>
          <p:cNvSpPr/>
          <p:nvPr/>
        </p:nvSpPr>
        <p:spPr>
          <a:xfrm>
            <a:off x="3725466" y="2251063"/>
            <a:ext cx="285750" cy="285750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7532-49"/>
          <p:cNvSpPr/>
          <p:nvPr/>
        </p:nvSpPr>
        <p:spPr>
          <a:xfrm>
            <a:off x="3822799" y="2333216"/>
            <a:ext cx="9108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800" y="98077"/>
                </a:moveTo>
                <a:lnTo>
                  <a:pt x="47800" y="98077"/>
                </a:lnTo>
                <a:cubicBezTo>
                  <a:pt x="34200" y="97821"/>
                  <a:pt x="22900" y="94256"/>
                  <a:pt x="13900" y="87385"/>
                </a:cubicBezTo>
                <a:lnTo>
                  <a:pt x="13900" y="87385"/>
                </a:lnTo>
                <a:lnTo>
                  <a:pt x="13900" y="87385"/>
                </a:lnTo>
                <a:cubicBezTo>
                  <a:pt x="4967" y="80462"/>
                  <a:pt x="333" y="71769"/>
                  <a:pt x="0" y="61308"/>
                </a:cubicBezTo>
                <a:lnTo>
                  <a:pt x="0" y="61308"/>
                </a:lnTo>
                <a:cubicBezTo>
                  <a:pt x="333" y="55308"/>
                  <a:pt x="3233" y="48282"/>
                  <a:pt x="8700" y="40231"/>
                </a:cubicBezTo>
                <a:lnTo>
                  <a:pt x="8700" y="40231"/>
                </a:lnTo>
                <a:cubicBezTo>
                  <a:pt x="14167" y="32179"/>
                  <a:pt x="20133" y="24641"/>
                  <a:pt x="26600" y="17615"/>
                </a:cubicBezTo>
                <a:lnTo>
                  <a:pt x="26600" y="17615"/>
                </a:lnTo>
                <a:cubicBezTo>
                  <a:pt x="33133" y="10590"/>
                  <a:pt x="38133" y="5487"/>
                  <a:pt x="41600" y="2308"/>
                </a:cubicBezTo>
                <a:lnTo>
                  <a:pt x="41600" y="2308"/>
                </a:lnTo>
                <a:cubicBezTo>
                  <a:pt x="43067" y="769"/>
                  <a:pt x="45067" y="0"/>
                  <a:pt x="47600" y="0"/>
                </a:cubicBezTo>
                <a:lnTo>
                  <a:pt x="47600" y="0"/>
                </a:lnTo>
                <a:lnTo>
                  <a:pt x="48100" y="0"/>
                </a:lnTo>
                <a:cubicBezTo>
                  <a:pt x="50567" y="0"/>
                  <a:pt x="52533" y="769"/>
                  <a:pt x="54000" y="2308"/>
                </a:cubicBezTo>
                <a:lnTo>
                  <a:pt x="54000" y="2308"/>
                </a:lnTo>
                <a:cubicBezTo>
                  <a:pt x="57533" y="5487"/>
                  <a:pt x="62533" y="10590"/>
                  <a:pt x="69000" y="17615"/>
                </a:cubicBezTo>
                <a:lnTo>
                  <a:pt x="69000" y="17615"/>
                </a:lnTo>
                <a:cubicBezTo>
                  <a:pt x="75467" y="24641"/>
                  <a:pt x="81433" y="32179"/>
                  <a:pt x="86900" y="40231"/>
                </a:cubicBezTo>
                <a:lnTo>
                  <a:pt x="86900" y="40231"/>
                </a:lnTo>
                <a:cubicBezTo>
                  <a:pt x="92367" y="48282"/>
                  <a:pt x="95267" y="55308"/>
                  <a:pt x="95600" y="61308"/>
                </a:cubicBezTo>
                <a:lnTo>
                  <a:pt x="95600" y="61308"/>
                </a:lnTo>
                <a:cubicBezTo>
                  <a:pt x="95267" y="71769"/>
                  <a:pt x="90633" y="80462"/>
                  <a:pt x="81700" y="87385"/>
                </a:cubicBezTo>
                <a:lnTo>
                  <a:pt x="81700" y="87385"/>
                </a:lnTo>
                <a:cubicBezTo>
                  <a:pt x="72700" y="94256"/>
                  <a:pt x="61400" y="97821"/>
                  <a:pt x="47800" y="98077"/>
                </a:cubicBezTo>
                <a:lnTo>
                  <a:pt x="47800" y="98077"/>
                </a:lnTo>
                <a:moveTo>
                  <a:pt x="23900" y="64385"/>
                </a:moveTo>
                <a:lnTo>
                  <a:pt x="23900" y="64385"/>
                </a:lnTo>
                <a:cubicBezTo>
                  <a:pt x="23767" y="62436"/>
                  <a:pt x="22433" y="61410"/>
                  <a:pt x="19900" y="61308"/>
                </a:cubicBezTo>
                <a:lnTo>
                  <a:pt x="19900" y="61308"/>
                </a:lnTo>
                <a:cubicBezTo>
                  <a:pt x="17433" y="61410"/>
                  <a:pt x="16100" y="62436"/>
                  <a:pt x="15900" y="64385"/>
                </a:cubicBezTo>
                <a:lnTo>
                  <a:pt x="15900" y="64385"/>
                </a:lnTo>
                <a:cubicBezTo>
                  <a:pt x="16100" y="70487"/>
                  <a:pt x="18867" y="75513"/>
                  <a:pt x="24200" y="79462"/>
                </a:cubicBezTo>
                <a:lnTo>
                  <a:pt x="24200" y="79462"/>
                </a:lnTo>
                <a:cubicBezTo>
                  <a:pt x="29333" y="83564"/>
                  <a:pt x="35867" y="85692"/>
                  <a:pt x="43800" y="85846"/>
                </a:cubicBezTo>
                <a:lnTo>
                  <a:pt x="43800" y="85846"/>
                </a:lnTo>
                <a:cubicBezTo>
                  <a:pt x="46333" y="85692"/>
                  <a:pt x="47667" y="84667"/>
                  <a:pt x="47800" y="82769"/>
                </a:cubicBezTo>
                <a:lnTo>
                  <a:pt x="47800" y="82769"/>
                </a:lnTo>
                <a:cubicBezTo>
                  <a:pt x="47667" y="80821"/>
                  <a:pt x="46333" y="79795"/>
                  <a:pt x="43800" y="79692"/>
                </a:cubicBezTo>
                <a:lnTo>
                  <a:pt x="43800" y="79692"/>
                </a:lnTo>
                <a:cubicBezTo>
                  <a:pt x="38200" y="79538"/>
                  <a:pt x="33467" y="78077"/>
                  <a:pt x="29600" y="75308"/>
                </a:cubicBezTo>
                <a:lnTo>
                  <a:pt x="29600" y="75308"/>
                </a:lnTo>
                <a:cubicBezTo>
                  <a:pt x="26000" y="72333"/>
                  <a:pt x="24100" y="68692"/>
                  <a:pt x="23900" y="64385"/>
                </a:cubicBezTo>
                <a:lnTo>
                  <a:pt x="23900" y="6438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7484-42"/>
          <p:cNvSpPr/>
          <p:nvPr/>
        </p:nvSpPr>
        <p:spPr>
          <a:xfrm>
            <a:off x="3682603" y="2808275"/>
            <a:ext cx="371475" cy="142875"/>
          </a:xfrm>
          <a:prstGeom prst="roundRect">
            <a:avLst>
              <a:gd name="adj" fmla="val 13333"/>
            </a:avLst>
          </a:pr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7477-18"/>
          <p:cNvSpPr/>
          <p:nvPr/>
        </p:nvSpPr>
        <p:spPr>
          <a:xfrm>
            <a:off x="4622006" y="2108188"/>
            <a:ext cx="1307306" cy="950119"/>
          </a:xfrm>
          <a:prstGeom prst="roundRect">
            <a:avLst>
              <a:gd name="adj" fmla="val 401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9439837480-27"/>
          <p:cNvSpPr/>
          <p:nvPr/>
        </p:nvSpPr>
        <p:spPr>
          <a:xfrm>
            <a:off x="4622006" y="2108188"/>
            <a:ext cx="130730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1" y="90198"/>
                </a:lnTo>
                <a:lnTo>
                  <a:pt x="42" y="80491"/>
                </a:lnTo>
                <a:lnTo>
                  <a:pt x="94" y="70972"/>
                </a:lnTo>
                <a:lnTo>
                  <a:pt x="166" y="61732"/>
                </a:lnTo>
                <a:lnTo>
                  <a:pt x="258" y="52860"/>
                </a:lnTo>
                <a:lnTo>
                  <a:pt x="368" y="44443"/>
                </a:lnTo>
                <a:lnTo>
                  <a:pt x="496" y="36561"/>
                </a:lnTo>
                <a:lnTo>
                  <a:pt x="640" y="29289"/>
                </a:lnTo>
                <a:lnTo>
                  <a:pt x="799" y="22699"/>
                </a:lnTo>
                <a:lnTo>
                  <a:pt x="971" y="16853"/>
                </a:lnTo>
                <a:lnTo>
                  <a:pt x="1155" y="11808"/>
                </a:lnTo>
                <a:lnTo>
                  <a:pt x="1349" y="7612"/>
                </a:lnTo>
                <a:lnTo>
                  <a:pt x="1551" y="4306"/>
                </a:lnTo>
                <a:lnTo>
                  <a:pt x="1759" y="1921"/>
                </a:lnTo>
                <a:lnTo>
                  <a:pt x="1972" y="482"/>
                </a:lnTo>
                <a:lnTo>
                  <a:pt x="2186" y="0"/>
                </a:lnTo>
                <a:lnTo>
                  <a:pt x="97814" y="0"/>
                </a:lnTo>
                <a:lnTo>
                  <a:pt x="98028" y="482"/>
                </a:lnTo>
                <a:lnTo>
                  <a:pt x="98241" y="1921"/>
                </a:lnTo>
                <a:lnTo>
                  <a:pt x="98449" y="4306"/>
                </a:lnTo>
                <a:lnTo>
                  <a:pt x="98651" y="7612"/>
                </a:lnTo>
                <a:lnTo>
                  <a:pt x="98845" y="11808"/>
                </a:lnTo>
                <a:lnTo>
                  <a:pt x="99029" y="16853"/>
                </a:lnTo>
                <a:lnTo>
                  <a:pt x="99201" y="22699"/>
                </a:lnTo>
                <a:lnTo>
                  <a:pt x="99360" y="29289"/>
                </a:lnTo>
                <a:lnTo>
                  <a:pt x="99504" y="36561"/>
                </a:lnTo>
                <a:lnTo>
                  <a:pt x="99632" y="44443"/>
                </a:lnTo>
                <a:lnTo>
                  <a:pt x="99742" y="52860"/>
                </a:lnTo>
                <a:lnTo>
                  <a:pt x="99834" y="61732"/>
                </a:lnTo>
                <a:lnTo>
                  <a:pt x="99906" y="70972"/>
                </a:lnTo>
                <a:lnTo>
                  <a:pt x="99958" y="80491"/>
                </a:lnTo>
                <a:lnTo>
                  <a:pt x="99989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814" y="100000"/>
                </a:lnTo>
                <a:lnTo>
                  <a:pt x="2186" y="100000"/>
                </a:lnTo>
                <a:lnTo>
                  <a:pt x="218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7488-55"/>
          <p:cNvSpPr/>
          <p:nvPr/>
        </p:nvSpPr>
        <p:spPr>
          <a:xfrm>
            <a:off x="5132784" y="2251063"/>
            <a:ext cx="285750" cy="285750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7533-50"/>
          <p:cNvSpPr/>
          <p:nvPr/>
        </p:nvSpPr>
        <p:spPr>
          <a:xfrm>
            <a:off x="5199926" y="2352191"/>
            <a:ext cx="151466" cy="8349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13" y="17667"/>
                </a:moveTo>
                <a:lnTo>
                  <a:pt x="49813" y="17667"/>
                </a:lnTo>
                <a:cubicBezTo>
                  <a:pt x="51271" y="17667"/>
                  <a:pt x="52458" y="16852"/>
                  <a:pt x="53375" y="15222"/>
                </a:cubicBezTo>
                <a:lnTo>
                  <a:pt x="53375" y="15222"/>
                </a:lnTo>
                <a:lnTo>
                  <a:pt x="53375" y="15222"/>
                </a:lnTo>
                <a:cubicBezTo>
                  <a:pt x="54333" y="13593"/>
                  <a:pt x="54813" y="11481"/>
                  <a:pt x="54813" y="8889"/>
                </a:cubicBezTo>
                <a:lnTo>
                  <a:pt x="54813" y="8889"/>
                </a:lnTo>
                <a:cubicBezTo>
                  <a:pt x="54813" y="6296"/>
                  <a:pt x="54333" y="4148"/>
                  <a:pt x="53375" y="2444"/>
                </a:cubicBezTo>
                <a:lnTo>
                  <a:pt x="53375" y="2444"/>
                </a:lnTo>
                <a:cubicBezTo>
                  <a:pt x="52458" y="815"/>
                  <a:pt x="51271" y="0"/>
                  <a:pt x="49813" y="0"/>
                </a:cubicBezTo>
                <a:lnTo>
                  <a:pt x="49813" y="0"/>
                </a:lnTo>
                <a:lnTo>
                  <a:pt x="29875" y="0"/>
                </a:lnTo>
                <a:cubicBezTo>
                  <a:pt x="28417" y="0"/>
                  <a:pt x="27229" y="815"/>
                  <a:pt x="26313" y="2444"/>
                </a:cubicBezTo>
                <a:lnTo>
                  <a:pt x="26313" y="2444"/>
                </a:lnTo>
                <a:cubicBezTo>
                  <a:pt x="25354" y="4148"/>
                  <a:pt x="24875" y="6296"/>
                  <a:pt x="24875" y="8889"/>
                </a:cubicBezTo>
                <a:lnTo>
                  <a:pt x="24875" y="8889"/>
                </a:lnTo>
                <a:cubicBezTo>
                  <a:pt x="24875" y="11481"/>
                  <a:pt x="25354" y="13593"/>
                  <a:pt x="26313" y="15222"/>
                </a:cubicBezTo>
                <a:lnTo>
                  <a:pt x="26313" y="15222"/>
                </a:lnTo>
                <a:cubicBezTo>
                  <a:pt x="27229" y="16852"/>
                  <a:pt x="28417" y="17667"/>
                  <a:pt x="29875" y="17667"/>
                </a:cubicBezTo>
                <a:lnTo>
                  <a:pt x="29875" y="17667"/>
                </a:lnTo>
                <a:lnTo>
                  <a:pt x="34875" y="17667"/>
                </a:lnTo>
                <a:lnTo>
                  <a:pt x="34875" y="26556"/>
                </a:lnTo>
                <a:lnTo>
                  <a:pt x="22438" y="26556"/>
                </a:lnTo>
                <a:lnTo>
                  <a:pt x="14938" y="26556"/>
                </a:lnTo>
                <a:lnTo>
                  <a:pt x="7500" y="26556"/>
                </a:lnTo>
                <a:cubicBezTo>
                  <a:pt x="5417" y="26778"/>
                  <a:pt x="3646" y="28074"/>
                  <a:pt x="2188" y="30444"/>
                </a:cubicBezTo>
                <a:lnTo>
                  <a:pt x="2188" y="30444"/>
                </a:lnTo>
                <a:cubicBezTo>
                  <a:pt x="813" y="33037"/>
                  <a:pt x="83" y="36185"/>
                  <a:pt x="0" y="39889"/>
                </a:cubicBezTo>
                <a:lnTo>
                  <a:pt x="0" y="39889"/>
                </a:lnTo>
                <a:lnTo>
                  <a:pt x="0" y="57778"/>
                </a:lnTo>
                <a:cubicBezTo>
                  <a:pt x="83" y="63333"/>
                  <a:pt x="1583" y="67407"/>
                  <a:pt x="4500" y="70000"/>
                </a:cubicBezTo>
                <a:lnTo>
                  <a:pt x="4500" y="70000"/>
                </a:lnTo>
                <a:lnTo>
                  <a:pt x="14938" y="78333"/>
                </a:lnTo>
                <a:lnTo>
                  <a:pt x="14938" y="84111"/>
                </a:lnTo>
                <a:cubicBezTo>
                  <a:pt x="15063" y="87815"/>
                  <a:pt x="15792" y="90963"/>
                  <a:pt x="17125" y="93556"/>
                </a:cubicBezTo>
                <a:lnTo>
                  <a:pt x="17125" y="93556"/>
                </a:lnTo>
                <a:cubicBezTo>
                  <a:pt x="18583" y="95926"/>
                  <a:pt x="20354" y="97222"/>
                  <a:pt x="22438" y="97444"/>
                </a:cubicBezTo>
                <a:lnTo>
                  <a:pt x="22438" y="97444"/>
                </a:lnTo>
                <a:lnTo>
                  <a:pt x="62750" y="97444"/>
                </a:lnTo>
                <a:cubicBezTo>
                  <a:pt x="65750" y="97444"/>
                  <a:pt x="68229" y="95407"/>
                  <a:pt x="70188" y="91333"/>
                </a:cubicBezTo>
                <a:lnTo>
                  <a:pt x="70188" y="91333"/>
                </a:lnTo>
                <a:lnTo>
                  <a:pt x="98688" y="34333"/>
                </a:lnTo>
                <a:cubicBezTo>
                  <a:pt x="99521" y="32111"/>
                  <a:pt x="99625" y="30000"/>
                  <a:pt x="99000" y="28000"/>
                </a:cubicBezTo>
                <a:lnTo>
                  <a:pt x="99000" y="28000"/>
                </a:lnTo>
                <a:cubicBezTo>
                  <a:pt x="98250" y="25926"/>
                  <a:pt x="97146" y="25074"/>
                  <a:pt x="95688" y="25444"/>
                </a:cubicBezTo>
                <a:lnTo>
                  <a:pt x="95688" y="25444"/>
                </a:lnTo>
                <a:lnTo>
                  <a:pt x="69750" y="35444"/>
                </a:lnTo>
                <a:lnTo>
                  <a:pt x="61938" y="28444"/>
                </a:lnTo>
                <a:cubicBezTo>
                  <a:pt x="60479" y="27185"/>
                  <a:pt x="58979" y="26556"/>
                  <a:pt x="57438" y="26556"/>
                </a:cubicBezTo>
                <a:lnTo>
                  <a:pt x="57438" y="26556"/>
                </a:lnTo>
                <a:lnTo>
                  <a:pt x="44813" y="26556"/>
                </a:lnTo>
                <a:lnTo>
                  <a:pt x="44813" y="17667"/>
                </a:lnTo>
                <a:lnTo>
                  <a:pt x="49813" y="17667"/>
                </a:lnTo>
                <a:moveTo>
                  <a:pt x="14938" y="39889"/>
                </a:moveTo>
                <a:lnTo>
                  <a:pt x="14938" y="39889"/>
                </a:lnTo>
                <a:lnTo>
                  <a:pt x="14938" y="63667"/>
                </a:lnTo>
                <a:lnTo>
                  <a:pt x="7500" y="57778"/>
                </a:lnTo>
                <a:lnTo>
                  <a:pt x="7500" y="39889"/>
                </a:lnTo>
                <a:lnTo>
                  <a:pt x="14938" y="3988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7485-45"/>
          <p:cNvSpPr/>
          <p:nvPr/>
        </p:nvSpPr>
        <p:spPr>
          <a:xfrm>
            <a:off x="5047059" y="2808275"/>
            <a:ext cx="457200" cy="142875"/>
          </a:xfrm>
          <a:prstGeom prst="roundRect">
            <a:avLst>
              <a:gd name="adj" fmla="val 13333"/>
            </a:avLst>
          </a:pr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7478-19"/>
          <p:cNvSpPr/>
          <p:nvPr/>
        </p:nvSpPr>
        <p:spPr>
          <a:xfrm>
            <a:off x="6029325" y="2108188"/>
            <a:ext cx="1307306" cy="950119"/>
          </a:xfrm>
          <a:prstGeom prst="roundRect">
            <a:avLst>
              <a:gd name="adj" fmla="val 401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9439837480-28"/>
          <p:cNvSpPr/>
          <p:nvPr/>
        </p:nvSpPr>
        <p:spPr>
          <a:xfrm>
            <a:off x="6029325" y="2108188"/>
            <a:ext cx="130730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1" y="90198"/>
                </a:lnTo>
                <a:lnTo>
                  <a:pt x="42" y="80491"/>
                </a:lnTo>
                <a:lnTo>
                  <a:pt x="94" y="70972"/>
                </a:lnTo>
                <a:lnTo>
                  <a:pt x="166" y="61732"/>
                </a:lnTo>
                <a:lnTo>
                  <a:pt x="258" y="52860"/>
                </a:lnTo>
                <a:lnTo>
                  <a:pt x="368" y="44443"/>
                </a:lnTo>
                <a:lnTo>
                  <a:pt x="496" y="36561"/>
                </a:lnTo>
                <a:lnTo>
                  <a:pt x="640" y="29289"/>
                </a:lnTo>
                <a:lnTo>
                  <a:pt x="799" y="22699"/>
                </a:lnTo>
                <a:lnTo>
                  <a:pt x="971" y="16853"/>
                </a:lnTo>
                <a:lnTo>
                  <a:pt x="1155" y="11808"/>
                </a:lnTo>
                <a:lnTo>
                  <a:pt x="1349" y="7612"/>
                </a:lnTo>
                <a:lnTo>
                  <a:pt x="1551" y="4306"/>
                </a:lnTo>
                <a:lnTo>
                  <a:pt x="1759" y="1921"/>
                </a:lnTo>
                <a:lnTo>
                  <a:pt x="1972" y="482"/>
                </a:lnTo>
                <a:lnTo>
                  <a:pt x="2186" y="0"/>
                </a:lnTo>
                <a:lnTo>
                  <a:pt x="97814" y="0"/>
                </a:lnTo>
                <a:lnTo>
                  <a:pt x="98028" y="482"/>
                </a:lnTo>
                <a:lnTo>
                  <a:pt x="98241" y="1921"/>
                </a:lnTo>
                <a:lnTo>
                  <a:pt x="98449" y="4306"/>
                </a:lnTo>
                <a:lnTo>
                  <a:pt x="98651" y="7612"/>
                </a:lnTo>
                <a:lnTo>
                  <a:pt x="98845" y="11808"/>
                </a:lnTo>
                <a:lnTo>
                  <a:pt x="99029" y="16853"/>
                </a:lnTo>
                <a:lnTo>
                  <a:pt x="99201" y="22699"/>
                </a:lnTo>
                <a:lnTo>
                  <a:pt x="99360" y="29289"/>
                </a:lnTo>
                <a:lnTo>
                  <a:pt x="99504" y="36561"/>
                </a:lnTo>
                <a:lnTo>
                  <a:pt x="99632" y="44443"/>
                </a:lnTo>
                <a:lnTo>
                  <a:pt x="99742" y="52860"/>
                </a:lnTo>
                <a:lnTo>
                  <a:pt x="99834" y="61732"/>
                </a:lnTo>
                <a:lnTo>
                  <a:pt x="99906" y="70972"/>
                </a:lnTo>
                <a:lnTo>
                  <a:pt x="99958" y="80491"/>
                </a:lnTo>
                <a:lnTo>
                  <a:pt x="99989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814" y="100000"/>
                </a:lnTo>
                <a:lnTo>
                  <a:pt x="2186" y="100000"/>
                </a:lnTo>
                <a:lnTo>
                  <a:pt x="218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7489-56"/>
          <p:cNvSpPr/>
          <p:nvPr/>
        </p:nvSpPr>
        <p:spPr>
          <a:xfrm>
            <a:off x="6540103" y="2251063"/>
            <a:ext cx="285750" cy="285750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7533-51"/>
          <p:cNvSpPr/>
          <p:nvPr/>
        </p:nvSpPr>
        <p:spPr>
          <a:xfrm>
            <a:off x="6607076" y="2333216"/>
            <a:ext cx="151805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312" y="769"/>
                </a:moveTo>
                <a:lnTo>
                  <a:pt x="52312" y="769"/>
                </a:lnTo>
                <a:lnTo>
                  <a:pt x="97125" y="31385"/>
                </a:lnTo>
                <a:cubicBezTo>
                  <a:pt x="98250" y="32308"/>
                  <a:pt x="99021" y="33538"/>
                  <a:pt x="99438" y="35077"/>
                </a:cubicBezTo>
                <a:lnTo>
                  <a:pt x="99438" y="35077"/>
                </a:lnTo>
                <a:cubicBezTo>
                  <a:pt x="99771" y="36615"/>
                  <a:pt x="99625" y="38205"/>
                  <a:pt x="99000" y="39846"/>
                </a:cubicBezTo>
                <a:lnTo>
                  <a:pt x="99000" y="39846"/>
                </a:lnTo>
                <a:cubicBezTo>
                  <a:pt x="98250" y="41231"/>
                  <a:pt x="97250" y="42179"/>
                  <a:pt x="96000" y="42692"/>
                </a:cubicBezTo>
                <a:lnTo>
                  <a:pt x="96000" y="42692"/>
                </a:lnTo>
                <a:cubicBezTo>
                  <a:pt x="94667" y="43103"/>
                  <a:pt x="93375" y="42923"/>
                  <a:pt x="92125" y="42154"/>
                </a:cubicBezTo>
                <a:lnTo>
                  <a:pt x="92125" y="42154"/>
                </a:lnTo>
                <a:lnTo>
                  <a:pt x="49813" y="13231"/>
                </a:lnTo>
                <a:lnTo>
                  <a:pt x="7500" y="42154"/>
                </a:lnTo>
                <a:cubicBezTo>
                  <a:pt x="6125" y="42923"/>
                  <a:pt x="4813" y="43103"/>
                  <a:pt x="3562" y="42692"/>
                </a:cubicBezTo>
                <a:lnTo>
                  <a:pt x="3562" y="42692"/>
                </a:lnTo>
                <a:cubicBezTo>
                  <a:pt x="2313" y="42179"/>
                  <a:pt x="1333" y="41231"/>
                  <a:pt x="625" y="39846"/>
                </a:cubicBezTo>
                <a:lnTo>
                  <a:pt x="625" y="39846"/>
                </a:lnTo>
                <a:cubicBezTo>
                  <a:pt x="0" y="38308"/>
                  <a:pt x="-167" y="36718"/>
                  <a:pt x="125" y="35077"/>
                </a:cubicBezTo>
                <a:lnTo>
                  <a:pt x="125" y="35077"/>
                </a:lnTo>
                <a:cubicBezTo>
                  <a:pt x="542" y="33538"/>
                  <a:pt x="1333" y="32308"/>
                  <a:pt x="2500" y="31385"/>
                </a:cubicBezTo>
                <a:lnTo>
                  <a:pt x="2500" y="31385"/>
                </a:lnTo>
                <a:lnTo>
                  <a:pt x="47500" y="769"/>
                </a:lnTo>
                <a:cubicBezTo>
                  <a:pt x="49042" y="-256"/>
                  <a:pt x="50646" y="-256"/>
                  <a:pt x="52312" y="769"/>
                </a:cubicBezTo>
                <a:lnTo>
                  <a:pt x="52312" y="769"/>
                </a:lnTo>
                <a:moveTo>
                  <a:pt x="49813" y="30615"/>
                </a:moveTo>
                <a:lnTo>
                  <a:pt x="49813" y="30615"/>
                </a:lnTo>
                <a:cubicBezTo>
                  <a:pt x="52188" y="30769"/>
                  <a:pt x="54000" y="32051"/>
                  <a:pt x="55250" y="34462"/>
                </a:cubicBezTo>
                <a:lnTo>
                  <a:pt x="55250" y="34462"/>
                </a:lnTo>
                <a:cubicBezTo>
                  <a:pt x="56292" y="37026"/>
                  <a:pt x="56292" y="39590"/>
                  <a:pt x="55250" y="42154"/>
                </a:cubicBezTo>
                <a:lnTo>
                  <a:pt x="55250" y="42154"/>
                </a:lnTo>
                <a:cubicBezTo>
                  <a:pt x="54000" y="44564"/>
                  <a:pt x="52188" y="45846"/>
                  <a:pt x="49813" y="46000"/>
                </a:cubicBezTo>
                <a:lnTo>
                  <a:pt x="49813" y="46000"/>
                </a:lnTo>
                <a:cubicBezTo>
                  <a:pt x="47438" y="45846"/>
                  <a:pt x="45625" y="44564"/>
                  <a:pt x="44375" y="42154"/>
                </a:cubicBezTo>
                <a:lnTo>
                  <a:pt x="44375" y="42154"/>
                </a:lnTo>
                <a:cubicBezTo>
                  <a:pt x="43333" y="39590"/>
                  <a:pt x="43333" y="37026"/>
                  <a:pt x="44375" y="34462"/>
                </a:cubicBezTo>
                <a:lnTo>
                  <a:pt x="44375" y="34462"/>
                </a:lnTo>
                <a:cubicBezTo>
                  <a:pt x="45625" y="32051"/>
                  <a:pt x="47438" y="30769"/>
                  <a:pt x="49813" y="30615"/>
                </a:cubicBezTo>
                <a:lnTo>
                  <a:pt x="49813" y="30615"/>
                </a:lnTo>
                <a:moveTo>
                  <a:pt x="22438" y="49077"/>
                </a:moveTo>
                <a:lnTo>
                  <a:pt x="22438" y="49077"/>
                </a:lnTo>
                <a:cubicBezTo>
                  <a:pt x="24813" y="49179"/>
                  <a:pt x="26625" y="50436"/>
                  <a:pt x="27875" y="52846"/>
                </a:cubicBezTo>
                <a:lnTo>
                  <a:pt x="27875" y="52846"/>
                </a:lnTo>
                <a:cubicBezTo>
                  <a:pt x="28917" y="55410"/>
                  <a:pt x="28917" y="57974"/>
                  <a:pt x="27875" y="60538"/>
                </a:cubicBezTo>
                <a:lnTo>
                  <a:pt x="27875" y="60538"/>
                </a:lnTo>
                <a:cubicBezTo>
                  <a:pt x="26625" y="62949"/>
                  <a:pt x="24813" y="64231"/>
                  <a:pt x="22438" y="64385"/>
                </a:cubicBezTo>
                <a:lnTo>
                  <a:pt x="22438" y="64385"/>
                </a:lnTo>
                <a:cubicBezTo>
                  <a:pt x="20021" y="64231"/>
                  <a:pt x="18187" y="62949"/>
                  <a:pt x="16938" y="60538"/>
                </a:cubicBezTo>
                <a:lnTo>
                  <a:pt x="16938" y="60538"/>
                </a:lnTo>
                <a:cubicBezTo>
                  <a:pt x="15938" y="57974"/>
                  <a:pt x="15938" y="55410"/>
                  <a:pt x="16938" y="52846"/>
                </a:cubicBezTo>
                <a:lnTo>
                  <a:pt x="16938" y="52846"/>
                </a:lnTo>
                <a:cubicBezTo>
                  <a:pt x="18187" y="50436"/>
                  <a:pt x="20021" y="49179"/>
                  <a:pt x="22438" y="49077"/>
                </a:cubicBezTo>
                <a:lnTo>
                  <a:pt x="22438" y="49077"/>
                </a:lnTo>
                <a:moveTo>
                  <a:pt x="71000" y="56692"/>
                </a:moveTo>
                <a:lnTo>
                  <a:pt x="71000" y="56692"/>
                </a:lnTo>
                <a:cubicBezTo>
                  <a:pt x="71083" y="53769"/>
                  <a:pt x="72104" y="51538"/>
                  <a:pt x="74063" y="50000"/>
                </a:cubicBezTo>
                <a:lnTo>
                  <a:pt x="74063" y="50000"/>
                </a:lnTo>
                <a:cubicBezTo>
                  <a:pt x="76146" y="48718"/>
                  <a:pt x="78229" y="48718"/>
                  <a:pt x="80313" y="50000"/>
                </a:cubicBezTo>
                <a:lnTo>
                  <a:pt x="80313" y="50000"/>
                </a:lnTo>
                <a:cubicBezTo>
                  <a:pt x="82271" y="51538"/>
                  <a:pt x="83313" y="53769"/>
                  <a:pt x="83438" y="56692"/>
                </a:cubicBezTo>
                <a:lnTo>
                  <a:pt x="83438" y="56692"/>
                </a:lnTo>
                <a:cubicBezTo>
                  <a:pt x="83313" y="59615"/>
                  <a:pt x="82271" y="61846"/>
                  <a:pt x="80313" y="63385"/>
                </a:cubicBezTo>
                <a:lnTo>
                  <a:pt x="80313" y="63385"/>
                </a:lnTo>
                <a:cubicBezTo>
                  <a:pt x="78229" y="64667"/>
                  <a:pt x="76146" y="64667"/>
                  <a:pt x="74063" y="63385"/>
                </a:cubicBezTo>
                <a:lnTo>
                  <a:pt x="74063" y="63385"/>
                </a:lnTo>
                <a:cubicBezTo>
                  <a:pt x="72104" y="61846"/>
                  <a:pt x="71083" y="59615"/>
                  <a:pt x="71000" y="56692"/>
                </a:cubicBezTo>
                <a:lnTo>
                  <a:pt x="71000" y="56692"/>
                </a:lnTo>
                <a:moveTo>
                  <a:pt x="35313" y="94077"/>
                </a:moveTo>
                <a:lnTo>
                  <a:pt x="35313" y="94077"/>
                </a:lnTo>
                <a:lnTo>
                  <a:pt x="31125" y="84692"/>
                </a:lnTo>
                <a:lnTo>
                  <a:pt x="31125" y="91923"/>
                </a:lnTo>
                <a:cubicBezTo>
                  <a:pt x="31125" y="93718"/>
                  <a:pt x="30667" y="95205"/>
                  <a:pt x="29750" y="96385"/>
                </a:cubicBezTo>
                <a:lnTo>
                  <a:pt x="29750" y="96385"/>
                </a:lnTo>
                <a:cubicBezTo>
                  <a:pt x="28792" y="97513"/>
                  <a:pt x="27583" y="98077"/>
                  <a:pt x="26125" y="98077"/>
                </a:cubicBezTo>
                <a:lnTo>
                  <a:pt x="26125" y="98077"/>
                </a:lnTo>
                <a:lnTo>
                  <a:pt x="18688" y="98077"/>
                </a:lnTo>
                <a:cubicBezTo>
                  <a:pt x="17229" y="98077"/>
                  <a:pt x="16042" y="97513"/>
                  <a:pt x="15125" y="96385"/>
                </a:cubicBezTo>
                <a:lnTo>
                  <a:pt x="15125" y="96385"/>
                </a:lnTo>
                <a:cubicBezTo>
                  <a:pt x="14167" y="95205"/>
                  <a:pt x="13688" y="93718"/>
                  <a:pt x="13688" y="91923"/>
                </a:cubicBezTo>
                <a:lnTo>
                  <a:pt x="13688" y="91923"/>
                </a:lnTo>
                <a:lnTo>
                  <a:pt x="13688" y="84692"/>
                </a:lnTo>
                <a:lnTo>
                  <a:pt x="9500" y="94077"/>
                </a:lnTo>
                <a:cubicBezTo>
                  <a:pt x="8250" y="96487"/>
                  <a:pt x="6583" y="97128"/>
                  <a:pt x="4500" y="96000"/>
                </a:cubicBezTo>
                <a:lnTo>
                  <a:pt x="4500" y="96000"/>
                </a:lnTo>
                <a:cubicBezTo>
                  <a:pt x="2542" y="94462"/>
                  <a:pt x="2021" y="92410"/>
                  <a:pt x="2938" y="89846"/>
                </a:cubicBezTo>
                <a:lnTo>
                  <a:pt x="2938" y="89846"/>
                </a:lnTo>
                <a:lnTo>
                  <a:pt x="8875" y="76231"/>
                </a:lnTo>
                <a:cubicBezTo>
                  <a:pt x="10125" y="73564"/>
                  <a:pt x="11792" y="71462"/>
                  <a:pt x="13875" y="69923"/>
                </a:cubicBezTo>
                <a:lnTo>
                  <a:pt x="13875" y="69923"/>
                </a:lnTo>
                <a:cubicBezTo>
                  <a:pt x="16042" y="68282"/>
                  <a:pt x="18375" y="67462"/>
                  <a:pt x="20875" y="67462"/>
                </a:cubicBezTo>
                <a:lnTo>
                  <a:pt x="20875" y="67462"/>
                </a:lnTo>
                <a:lnTo>
                  <a:pt x="23938" y="67462"/>
                </a:lnTo>
                <a:cubicBezTo>
                  <a:pt x="26563" y="67462"/>
                  <a:pt x="28917" y="68282"/>
                  <a:pt x="31000" y="69923"/>
                </a:cubicBezTo>
                <a:lnTo>
                  <a:pt x="31000" y="69923"/>
                </a:lnTo>
                <a:lnTo>
                  <a:pt x="36250" y="57846"/>
                </a:lnTo>
                <a:cubicBezTo>
                  <a:pt x="37500" y="55179"/>
                  <a:pt x="39167" y="53077"/>
                  <a:pt x="41250" y="51538"/>
                </a:cubicBezTo>
                <a:lnTo>
                  <a:pt x="41250" y="51538"/>
                </a:lnTo>
                <a:cubicBezTo>
                  <a:pt x="43417" y="49897"/>
                  <a:pt x="45750" y="49077"/>
                  <a:pt x="48250" y="49077"/>
                </a:cubicBezTo>
                <a:lnTo>
                  <a:pt x="48250" y="49077"/>
                </a:lnTo>
                <a:lnTo>
                  <a:pt x="51375" y="49077"/>
                </a:lnTo>
                <a:cubicBezTo>
                  <a:pt x="53875" y="49077"/>
                  <a:pt x="56208" y="49897"/>
                  <a:pt x="58375" y="51538"/>
                </a:cubicBezTo>
                <a:lnTo>
                  <a:pt x="58375" y="51538"/>
                </a:lnTo>
                <a:cubicBezTo>
                  <a:pt x="60458" y="53077"/>
                  <a:pt x="62125" y="55179"/>
                  <a:pt x="63375" y="57846"/>
                </a:cubicBezTo>
                <a:lnTo>
                  <a:pt x="63375" y="57846"/>
                </a:lnTo>
                <a:lnTo>
                  <a:pt x="68625" y="69923"/>
                </a:lnTo>
                <a:cubicBezTo>
                  <a:pt x="70708" y="68282"/>
                  <a:pt x="73042" y="67462"/>
                  <a:pt x="75625" y="67462"/>
                </a:cubicBezTo>
                <a:lnTo>
                  <a:pt x="75625" y="67462"/>
                </a:lnTo>
                <a:lnTo>
                  <a:pt x="78750" y="67462"/>
                </a:lnTo>
                <a:cubicBezTo>
                  <a:pt x="81250" y="67462"/>
                  <a:pt x="83583" y="68282"/>
                  <a:pt x="85750" y="69923"/>
                </a:cubicBezTo>
                <a:lnTo>
                  <a:pt x="85750" y="69923"/>
                </a:lnTo>
                <a:cubicBezTo>
                  <a:pt x="87833" y="71462"/>
                  <a:pt x="89500" y="73564"/>
                  <a:pt x="90750" y="76231"/>
                </a:cubicBezTo>
                <a:lnTo>
                  <a:pt x="90750" y="76231"/>
                </a:lnTo>
                <a:lnTo>
                  <a:pt x="96625" y="89846"/>
                </a:lnTo>
                <a:cubicBezTo>
                  <a:pt x="97583" y="92410"/>
                  <a:pt x="97083" y="94462"/>
                  <a:pt x="95125" y="96000"/>
                </a:cubicBezTo>
                <a:lnTo>
                  <a:pt x="95125" y="96000"/>
                </a:lnTo>
                <a:cubicBezTo>
                  <a:pt x="93042" y="97128"/>
                  <a:pt x="91375" y="96487"/>
                  <a:pt x="90125" y="94077"/>
                </a:cubicBezTo>
                <a:lnTo>
                  <a:pt x="90125" y="94077"/>
                </a:lnTo>
                <a:lnTo>
                  <a:pt x="85938" y="84692"/>
                </a:lnTo>
                <a:lnTo>
                  <a:pt x="85938" y="91923"/>
                </a:lnTo>
                <a:cubicBezTo>
                  <a:pt x="85938" y="93718"/>
                  <a:pt x="85458" y="95205"/>
                  <a:pt x="84500" y="96385"/>
                </a:cubicBezTo>
                <a:lnTo>
                  <a:pt x="84500" y="96385"/>
                </a:lnTo>
                <a:cubicBezTo>
                  <a:pt x="83583" y="97513"/>
                  <a:pt x="82396" y="98077"/>
                  <a:pt x="80938" y="98077"/>
                </a:cubicBezTo>
                <a:lnTo>
                  <a:pt x="80938" y="98077"/>
                </a:lnTo>
                <a:lnTo>
                  <a:pt x="73438" y="98077"/>
                </a:lnTo>
                <a:cubicBezTo>
                  <a:pt x="72021" y="98077"/>
                  <a:pt x="70833" y="97513"/>
                  <a:pt x="69875" y="96385"/>
                </a:cubicBezTo>
                <a:lnTo>
                  <a:pt x="69875" y="96385"/>
                </a:lnTo>
                <a:cubicBezTo>
                  <a:pt x="68958" y="95205"/>
                  <a:pt x="68500" y="93718"/>
                  <a:pt x="68500" y="91923"/>
                </a:cubicBezTo>
                <a:lnTo>
                  <a:pt x="68500" y="91923"/>
                </a:lnTo>
                <a:lnTo>
                  <a:pt x="68500" y="84692"/>
                </a:lnTo>
                <a:lnTo>
                  <a:pt x="64250" y="94077"/>
                </a:lnTo>
                <a:cubicBezTo>
                  <a:pt x="63042" y="96487"/>
                  <a:pt x="61396" y="97128"/>
                  <a:pt x="59313" y="96000"/>
                </a:cubicBezTo>
                <a:lnTo>
                  <a:pt x="59313" y="96000"/>
                </a:lnTo>
                <a:cubicBezTo>
                  <a:pt x="57313" y="94462"/>
                  <a:pt x="56792" y="92410"/>
                  <a:pt x="57750" y="89846"/>
                </a:cubicBezTo>
                <a:lnTo>
                  <a:pt x="57750" y="89846"/>
                </a:lnTo>
                <a:lnTo>
                  <a:pt x="63375" y="76846"/>
                </a:lnTo>
                <a:cubicBezTo>
                  <a:pt x="63167" y="76590"/>
                  <a:pt x="62958" y="76205"/>
                  <a:pt x="62750" y="75692"/>
                </a:cubicBezTo>
                <a:lnTo>
                  <a:pt x="62750" y="75692"/>
                </a:lnTo>
                <a:lnTo>
                  <a:pt x="58500" y="66308"/>
                </a:lnTo>
                <a:lnTo>
                  <a:pt x="58500" y="76615"/>
                </a:lnTo>
                <a:cubicBezTo>
                  <a:pt x="58500" y="78410"/>
                  <a:pt x="58042" y="79872"/>
                  <a:pt x="57125" y="81000"/>
                </a:cubicBezTo>
                <a:lnTo>
                  <a:pt x="57125" y="81000"/>
                </a:lnTo>
                <a:cubicBezTo>
                  <a:pt x="56208" y="82179"/>
                  <a:pt x="55021" y="82769"/>
                  <a:pt x="53563" y="82769"/>
                </a:cubicBezTo>
                <a:lnTo>
                  <a:pt x="53563" y="82769"/>
                </a:lnTo>
                <a:lnTo>
                  <a:pt x="46063" y="82769"/>
                </a:lnTo>
                <a:cubicBezTo>
                  <a:pt x="44604" y="82769"/>
                  <a:pt x="43417" y="82179"/>
                  <a:pt x="42500" y="81000"/>
                </a:cubicBezTo>
                <a:lnTo>
                  <a:pt x="42500" y="81000"/>
                </a:lnTo>
                <a:cubicBezTo>
                  <a:pt x="41542" y="79872"/>
                  <a:pt x="41063" y="78410"/>
                  <a:pt x="41063" y="76615"/>
                </a:cubicBezTo>
                <a:lnTo>
                  <a:pt x="41063" y="76615"/>
                </a:lnTo>
                <a:lnTo>
                  <a:pt x="41063" y="66308"/>
                </a:lnTo>
                <a:lnTo>
                  <a:pt x="36875" y="75692"/>
                </a:lnTo>
                <a:cubicBezTo>
                  <a:pt x="36667" y="76205"/>
                  <a:pt x="36458" y="76590"/>
                  <a:pt x="36250" y="76846"/>
                </a:cubicBezTo>
                <a:lnTo>
                  <a:pt x="36250" y="76846"/>
                </a:lnTo>
                <a:lnTo>
                  <a:pt x="41875" y="89846"/>
                </a:lnTo>
                <a:cubicBezTo>
                  <a:pt x="42792" y="92410"/>
                  <a:pt x="42271" y="94462"/>
                  <a:pt x="40313" y="96000"/>
                </a:cubicBezTo>
                <a:lnTo>
                  <a:pt x="40313" y="96000"/>
                </a:lnTo>
                <a:cubicBezTo>
                  <a:pt x="38229" y="97128"/>
                  <a:pt x="36563" y="96487"/>
                  <a:pt x="35313" y="94077"/>
                </a:cubicBezTo>
                <a:lnTo>
                  <a:pt x="35313" y="9407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7485-48"/>
          <p:cNvSpPr/>
          <p:nvPr/>
        </p:nvSpPr>
        <p:spPr>
          <a:xfrm>
            <a:off x="6454378" y="2808275"/>
            <a:ext cx="457200" cy="142875"/>
          </a:xfrm>
          <a:prstGeom prst="roundRect">
            <a:avLst>
              <a:gd name="adj" fmla="val 13333"/>
            </a:avLst>
          </a:pr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7478-20"/>
          <p:cNvSpPr/>
          <p:nvPr/>
        </p:nvSpPr>
        <p:spPr>
          <a:xfrm>
            <a:off x="7436644" y="2108188"/>
            <a:ext cx="1307306" cy="950119"/>
          </a:xfrm>
          <a:prstGeom prst="roundRect">
            <a:avLst>
              <a:gd name="adj" fmla="val 401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6" name="el-1789439837481-29"/>
          <p:cNvSpPr/>
          <p:nvPr/>
        </p:nvSpPr>
        <p:spPr>
          <a:xfrm>
            <a:off x="7436644" y="2108188"/>
            <a:ext cx="130730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1" y="90198"/>
                </a:lnTo>
                <a:lnTo>
                  <a:pt x="42" y="80491"/>
                </a:lnTo>
                <a:lnTo>
                  <a:pt x="94" y="70972"/>
                </a:lnTo>
                <a:lnTo>
                  <a:pt x="166" y="61732"/>
                </a:lnTo>
                <a:lnTo>
                  <a:pt x="258" y="52860"/>
                </a:lnTo>
                <a:lnTo>
                  <a:pt x="368" y="44443"/>
                </a:lnTo>
                <a:lnTo>
                  <a:pt x="496" y="36561"/>
                </a:lnTo>
                <a:lnTo>
                  <a:pt x="640" y="29289"/>
                </a:lnTo>
                <a:lnTo>
                  <a:pt x="799" y="22699"/>
                </a:lnTo>
                <a:lnTo>
                  <a:pt x="971" y="16853"/>
                </a:lnTo>
                <a:lnTo>
                  <a:pt x="1155" y="11808"/>
                </a:lnTo>
                <a:lnTo>
                  <a:pt x="1349" y="7612"/>
                </a:lnTo>
                <a:lnTo>
                  <a:pt x="1551" y="4306"/>
                </a:lnTo>
                <a:lnTo>
                  <a:pt x="1759" y="1921"/>
                </a:lnTo>
                <a:lnTo>
                  <a:pt x="1972" y="482"/>
                </a:lnTo>
                <a:lnTo>
                  <a:pt x="2186" y="0"/>
                </a:lnTo>
                <a:lnTo>
                  <a:pt x="97814" y="0"/>
                </a:lnTo>
                <a:lnTo>
                  <a:pt x="98028" y="482"/>
                </a:lnTo>
                <a:lnTo>
                  <a:pt x="98241" y="1921"/>
                </a:lnTo>
                <a:lnTo>
                  <a:pt x="98449" y="4306"/>
                </a:lnTo>
                <a:lnTo>
                  <a:pt x="98651" y="7612"/>
                </a:lnTo>
                <a:lnTo>
                  <a:pt x="98845" y="11808"/>
                </a:lnTo>
                <a:lnTo>
                  <a:pt x="99029" y="16853"/>
                </a:lnTo>
                <a:lnTo>
                  <a:pt x="99201" y="22699"/>
                </a:lnTo>
                <a:lnTo>
                  <a:pt x="99360" y="29289"/>
                </a:lnTo>
                <a:lnTo>
                  <a:pt x="99504" y="36561"/>
                </a:lnTo>
                <a:lnTo>
                  <a:pt x="99632" y="44443"/>
                </a:lnTo>
                <a:lnTo>
                  <a:pt x="99742" y="52860"/>
                </a:lnTo>
                <a:lnTo>
                  <a:pt x="99834" y="61732"/>
                </a:lnTo>
                <a:lnTo>
                  <a:pt x="99906" y="70972"/>
                </a:lnTo>
                <a:lnTo>
                  <a:pt x="99958" y="80491"/>
                </a:lnTo>
                <a:lnTo>
                  <a:pt x="99989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814" y="100000"/>
                </a:lnTo>
                <a:lnTo>
                  <a:pt x="2186" y="100000"/>
                </a:lnTo>
                <a:lnTo>
                  <a:pt x="218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7489-57"/>
          <p:cNvSpPr/>
          <p:nvPr/>
        </p:nvSpPr>
        <p:spPr>
          <a:xfrm>
            <a:off x="7947422" y="2251063"/>
            <a:ext cx="285750" cy="285750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7534-52"/>
          <p:cNvSpPr/>
          <p:nvPr/>
        </p:nvSpPr>
        <p:spPr>
          <a:xfrm>
            <a:off x="8029570" y="2333211"/>
            <a:ext cx="121454" cy="1214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154" y="1000"/>
                </a:moveTo>
                <a:lnTo>
                  <a:pt x="15154" y="1000"/>
                </a:lnTo>
                <a:cubicBezTo>
                  <a:pt x="12949" y="-436"/>
                  <a:pt x="10897" y="-308"/>
                  <a:pt x="9000" y="1385"/>
                </a:cubicBezTo>
                <a:lnTo>
                  <a:pt x="9000" y="1385"/>
                </a:lnTo>
                <a:lnTo>
                  <a:pt x="1385" y="9000"/>
                </a:lnTo>
                <a:cubicBezTo>
                  <a:pt x="-308" y="10897"/>
                  <a:pt x="-436" y="12949"/>
                  <a:pt x="1000" y="15154"/>
                </a:cubicBezTo>
                <a:lnTo>
                  <a:pt x="1000" y="15154"/>
                </a:lnTo>
                <a:lnTo>
                  <a:pt x="16308" y="35077"/>
                </a:lnTo>
                <a:cubicBezTo>
                  <a:pt x="17179" y="36205"/>
                  <a:pt x="18385" y="36769"/>
                  <a:pt x="19923" y="36769"/>
                </a:cubicBezTo>
                <a:lnTo>
                  <a:pt x="19923" y="36769"/>
                </a:lnTo>
                <a:lnTo>
                  <a:pt x="30308" y="36769"/>
                </a:lnTo>
                <a:lnTo>
                  <a:pt x="51154" y="57692"/>
                </a:lnTo>
                <a:cubicBezTo>
                  <a:pt x="49769" y="60462"/>
                  <a:pt x="49333" y="63462"/>
                  <a:pt x="49846" y="66692"/>
                </a:cubicBezTo>
                <a:lnTo>
                  <a:pt x="49846" y="66692"/>
                </a:lnTo>
                <a:cubicBezTo>
                  <a:pt x="50205" y="69718"/>
                  <a:pt x="51538" y="72462"/>
                  <a:pt x="53846" y="74923"/>
                </a:cubicBezTo>
                <a:lnTo>
                  <a:pt x="53846" y="74923"/>
                </a:lnTo>
                <a:lnTo>
                  <a:pt x="75308" y="96385"/>
                </a:lnTo>
                <a:cubicBezTo>
                  <a:pt x="76590" y="97513"/>
                  <a:pt x="78051" y="98077"/>
                  <a:pt x="79692" y="98077"/>
                </a:cubicBezTo>
                <a:lnTo>
                  <a:pt x="79692" y="98077"/>
                </a:lnTo>
                <a:cubicBezTo>
                  <a:pt x="81333" y="98077"/>
                  <a:pt x="82795" y="97513"/>
                  <a:pt x="84077" y="96385"/>
                </a:cubicBezTo>
                <a:lnTo>
                  <a:pt x="84077" y="96385"/>
                </a:lnTo>
                <a:lnTo>
                  <a:pt x="96385" y="84077"/>
                </a:lnTo>
                <a:cubicBezTo>
                  <a:pt x="97513" y="82795"/>
                  <a:pt x="98077" y="81333"/>
                  <a:pt x="98077" y="79692"/>
                </a:cubicBezTo>
                <a:lnTo>
                  <a:pt x="98077" y="79692"/>
                </a:lnTo>
                <a:cubicBezTo>
                  <a:pt x="98077" y="78051"/>
                  <a:pt x="97513" y="76590"/>
                  <a:pt x="96385" y="75308"/>
                </a:cubicBezTo>
                <a:lnTo>
                  <a:pt x="96385" y="75308"/>
                </a:lnTo>
                <a:lnTo>
                  <a:pt x="74923" y="53846"/>
                </a:lnTo>
                <a:cubicBezTo>
                  <a:pt x="72462" y="51538"/>
                  <a:pt x="69718" y="50205"/>
                  <a:pt x="66692" y="49846"/>
                </a:cubicBezTo>
                <a:lnTo>
                  <a:pt x="66692" y="49846"/>
                </a:lnTo>
                <a:cubicBezTo>
                  <a:pt x="63462" y="49333"/>
                  <a:pt x="60462" y="49769"/>
                  <a:pt x="57692" y="51154"/>
                </a:cubicBezTo>
                <a:lnTo>
                  <a:pt x="57692" y="51154"/>
                </a:lnTo>
                <a:lnTo>
                  <a:pt x="36769" y="30308"/>
                </a:lnTo>
                <a:lnTo>
                  <a:pt x="36769" y="19923"/>
                </a:lnTo>
                <a:cubicBezTo>
                  <a:pt x="36769" y="18385"/>
                  <a:pt x="36205" y="17179"/>
                  <a:pt x="35077" y="16308"/>
                </a:cubicBezTo>
                <a:lnTo>
                  <a:pt x="35077" y="16308"/>
                </a:lnTo>
                <a:lnTo>
                  <a:pt x="15154" y="1000"/>
                </a:lnTo>
                <a:moveTo>
                  <a:pt x="3846" y="75846"/>
                </a:moveTo>
                <a:lnTo>
                  <a:pt x="3846" y="75846"/>
                </a:lnTo>
                <a:cubicBezTo>
                  <a:pt x="1282" y="78410"/>
                  <a:pt x="0" y="81487"/>
                  <a:pt x="0" y="85077"/>
                </a:cubicBezTo>
                <a:lnTo>
                  <a:pt x="0" y="85077"/>
                </a:lnTo>
                <a:cubicBezTo>
                  <a:pt x="154" y="88769"/>
                  <a:pt x="1436" y="91821"/>
                  <a:pt x="3846" y="94231"/>
                </a:cubicBezTo>
                <a:lnTo>
                  <a:pt x="3846" y="94231"/>
                </a:lnTo>
                <a:cubicBezTo>
                  <a:pt x="6256" y="96692"/>
                  <a:pt x="9308" y="97974"/>
                  <a:pt x="13000" y="98077"/>
                </a:cubicBezTo>
                <a:lnTo>
                  <a:pt x="13000" y="98077"/>
                </a:lnTo>
                <a:cubicBezTo>
                  <a:pt x="16590" y="98077"/>
                  <a:pt x="19667" y="96795"/>
                  <a:pt x="22231" y="94231"/>
                </a:cubicBezTo>
                <a:lnTo>
                  <a:pt x="22231" y="94231"/>
                </a:lnTo>
                <a:lnTo>
                  <a:pt x="44846" y="71615"/>
                </a:lnTo>
                <a:cubicBezTo>
                  <a:pt x="43308" y="67564"/>
                  <a:pt x="43051" y="63436"/>
                  <a:pt x="44077" y="59231"/>
                </a:cubicBezTo>
                <a:lnTo>
                  <a:pt x="44077" y="59231"/>
                </a:lnTo>
                <a:lnTo>
                  <a:pt x="32154" y="47308"/>
                </a:lnTo>
                <a:lnTo>
                  <a:pt x="3846" y="75846"/>
                </a:lnTo>
                <a:moveTo>
                  <a:pt x="98077" y="27615"/>
                </a:moveTo>
                <a:lnTo>
                  <a:pt x="98077" y="27615"/>
                </a:lnTo>
                <a:cubicBezTo>
                  <a:pt x="98077" y="25564"/>
                  <a:pt x="97897" y="23641"/>
                  <a:pt x="97538" y="21846"/>
                </a:cubicBezTo>
                <a:lnTo>
                  <a:pt x="97538" y="21846"/>
                </a:lnTo>
                <a:cubicBezTo>
                  <a:pt x="97128" y="20718"/>
                  <a:pt x="96487" y="20026"/>
                  <a:pt x="95615" y="19769"/>
                </a:cubicBezTo>
                <a:lnTo>
                  <a:pt x="95615" y="19769"/>
                </a:lnTo>
                <a:cubicBezTo>
                  <a:pt x="94590" y="19615"/>
                  <a:pt x="93692" y="19923"/>
                  <a:pt x="92923" y="20692"/>
                </a:cubicBezTo>
                <a:lnTo>
                  <a:pt x="92923" y="20692"/>
                </a:lnTo>
                <a:lnTo>
                  <a:pt x="80615" y="32769"/>
                </a:lnTo>
                <a:cubicBezTo>
                  <a:pt x="80000" y="33385"/>
                  <a:pt x="79256" y="33692"/>
                  <a:pt x="78385" y="33692"/>
                </a:cubicBezTo>
                <a:lnTo>
                  <a:pt x="78385" y="33692"/>
                </a:lnTo>
                <a:lnTo>
                  <a:pt x="67462" y="33692"/>
                </a:lnTo>
                <a:cubicBezTo>
                  <a:pt x="65513" y="33590"/>
                  <a:pt x="64487" y="32590"/>
                  <a:pt x="64385" y="30692"/>
                </a:cubicBezTo>
                <a:lnTo>
                  <a:pt x="64385" y="30692"/>
                </a:lnTo>
                <a:lnTo>
                  <a:pt x="64385" y="19769"/>
                </a:lnTo>
                <a:cubicBezTo>
                  <a:pt x="64385" y="18846"/>
                  <a:pt x="64692" y="18077"/>
                  <a:pt x="65308" y="17462"/>
                </a:cubicBezTo>
                <a:lnTo>
                  <a:pt x="65308" y="17462"/>
                </a:lnTo>
                <a:lnTo>
                  <a:pt x="77615" y="5154"/>
                </a:lnTo>
                <a:cubicBezTo>
                  <a:pt x="78385" y="4385"/>
                  <a:pt x="78641" y="3487"/>
                  <a:pt x="78385" y="2462"/>
                </a:cubicBezTo>
                <a:lnTo>
                  <a:pt x="78385" y="2462"/>
                </a:lnTo>
                <a:cubicBezTo>
                  <a:pt x="78128" y="1590"/>
                  <a:pt x="77487" y="974"/>
                  <a:pt x="76462" y="615"/>
                </a:cubicBezTo>
                <a:lnTo>
                  <a:pt x="76462" y="615"/>
                </a:lnTo>
                <a:cubicBezTo>
                  <a:pt x="74513" y="205"/>
                  <a:pt x="72538" y="0"/>
                  <a:pt x="70538" y="0"/>
                </a:cubicBezTo>
                <a:lnTo>
                  <a:pt x="70538" y="0"/>
                </a:lnTo>
                <a:cubicBezTo>
                  <a:pt x="62744" y="256"/>
                  <a:pt x="56231" y="2949"/>
                  <a:pt x="51000" y="8077"/>
                </a:cubicBezTo>
                <a:lnTo>
                  <a:pt x="51000" y="8077"/>
                </a:lnTo>
                <a:cubicBezTo>
                  <a:pt x="45872" y="13308"/>
                  <a:pt x="43179" y="19821"/>
                  <a:pt x="42923" y="27615"/>
                </a:cubicBezTo>
                <a:lnTo>
                  <a:pt x="42923" y="27615"/>
                </a:lnTo>
                <a:lnTo>
                  <a:pt x="42923" y="27769"/>
                </a:lnTo>
                <a:lnTo>
                  <a:pt x="59231" y="44077"/>
                </a:lnTo>
                <a:cubicBezTo>
                  <a:pt x="62769" y="43154"/>
                  <a:pt x="66282" y="43154"/>
                  <a:pt x="69769" y="44077"/>
                </a:cubicBezTo>
                <a:lnTo>
                  <a:pt x="69769" y="44077"/>
                </a:lnTo>
                <a:cubicBezTo>
                  <a:pt x="73308" y="45103"/>
                  <a:pt x="76436" y="46949"/>
                  <a:pt x="79154" y="49615"/>
                </a:cubicBezTo>
                <a:lnTo>
                  <a:pt x="79154" y="49615"/>
                </a:lnTo>
                <a:lnTo>
                  <a:pt x="82154" y="52692"/>
                </a:lnTo>
                <a:cubicBezTo>
                  <a:pt x="86923" y="50385"/>
                  <a:pt x="90769" y="47000"/>
                  <a:pt x="93692" y="42538"/>
                </a:cubicBezTo>
                <a:lnTo>
                  <a:pt x="93692" y="42538"/>
                </a:lnTo>
                <a:cubicBezTo>
                  <a:pt x="96513" y="38179"/>
                  <a:pt x="97974" y="33205"/>
                  <a:pt x="98077" y="27615"/>
                </a:cubicBezTo>
                <a:lnTo>
                  <a:pt x="98077" y="27615"/>
                </a:lnTo>
                <a:moveTo>
                  <a:pt x="10769" y="82769"/>
                </a:moveTo>
                <a:lnTo>
                  <a:pt x="10769" y="82769"/>
                </a:lnTo>
                <a:cubicBezTo>
                  <a:pt x="11026" y="79949"/>
                  <a:pt x="12538" y="78410"/>
                  <a:pt x="15308" y="78154"/>
                </a:cubicBezTo>
                <a:lnTo>
                  <a:pt x="15308" y="78154"/>
                </a:lnTo>
                <a:cubicBezTo>
                  <a:pt x="18128" y="78410"/>
                  <a:pt x="19667" y="79949"/>
                  <a:pt x="19923" y="82769"/>
                </a:cubicBezTo>
                <a:lnTo>
                  <a:pt x="19923" y="82769"/>
                </a:lnTo>
                <a:cubicBezTo>
                  <a:pt x="19667" y="85590"/>
                  <a:pt x="18128" y="87128"/>
                  <a:pt x="15308" y="87385"/>
                </a:cubicBezTo>
                <a:lnTo>
                  <a:pt x="15308" y="87385"/>
                </a:lnTo>
                <a:cubicBezTo>
                  <a:pt x="12538" y="87128"/>
                  <a:pt x="11026" y="85590"/>
                  <a:pt x="10769" y="82769"/>
                </a:cubicBezTo>
                <a:lnTo>
                  <a:pt x="10769" y="8276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37486-51"/>
          <p:cNvSpPr/>
          <p:nvPr/>
        </p:nvSpPr>
        <p:spPr>
          <a:xfrm>
            <a:off x="7861697" y="2808275"/>
            <a:ext cx="457200" cy="142875"/>
          </a:xfrm>
          <a:prstGeom prst="roundRect">
            <a:avLst>
              <a:gd name="adj" fmla="val 13333"/>
            </a:avLst>
          </a:prstGeom>
          <a:solidFill>
            <a:srgbClr val="F0F3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7479-21"/>
          <p:cNvSpPr/>
          <p:nvPr/>
        </p:nvSpPr>
        <p:spPr>
          <a:xfrm>
            <a:off x="400050" y="3258331"/>
            <a:ext cx="4086225" cy="855687"/>
          </a:xfrm>
          <a:prstGeom prst="roundRect">
            <a:avLst>
              <a:gd name="adj" fmla="val 445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1" name="el-1789439837481-30"/>
          <p:cNvSpPr/>
          <p:nvPr/>
        </p:nvSpPr>
        <p:spPr>
          <a:xfrm>
            <a:off x="400050" y="3258331"/>
            <a:ext cx="42863" cy="85568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6"/>
                </a:lnTo>
                <a:lnTo>
                  <a:pt x="53661" y="64"/>
                </a:lnTo>
                <a:lnTo>
                  <a:pt x="47314" y="144"/>
                </a:lnTo>
                <a:lnTo>
                  <a:pt x="41154" y="254"/>
                </a:lnTo>
                <a:lnTo>
                  <a:pt x="35240" y="394"/>
                </a:lnTo>
                <a:lnTo>
                  <a:pt x="29629" y="563"/>
                </a:lnTo>
                <a:lnTo>
                  <a:pt x="24374" y="758"/>
                </a:lnTo>
                <a:lnTo>
                  <a:pt x="19526" y="978"/>
                </a:lnTo>
                <a:lnTo>
                  <a:pt x="15133" y="1221"/>
                </a:lnTo>
                <a:lnTo>
                  <a:pt x="11235" y="1484"/>
                </a:lnTo>
                <a:lnTo>
                  <a:pt x="7872" y="1765"/>
                </a:lnTo>
                <a:lnTo>
                  <a:pt x="5075" y="2061"/>
                </a:lnTo>
                <a:lnTo>
                  <a:pt x="2871" y="2370"/>
                </a:lnTo>
                <a:lnTo>
                  <a:pt x="1281" y="2688"/>
                </a:lnTo>
                <a:lnTo>
                  <a:pt x="321" y="3012"/>
                </a:lnTo>
                <a:lnTo>
                  <a:pt x="0" y="3339"/>
                </a:lnTo>
                <a:lnTo>
                  <a:pt x="0" y="96661"/>
                </a:lnTo>
                <a:lnTo>
                  <a:pt x="321" y="96988"/>
                </a:lnTo>
                <a:lnTo>
                  <a:pt x="1281" y="97312"/>
                </a:lnTo>
                <a:lnTo>
                  <a:pt x="2871" y="97630"/>
                </a:lnTo>
                <a:lnTo>
                  <a:pt x="5075" y="97939"/>
                </a:lnTo>
                <a:lnTo>
                  <a:pt x="7872" y="98235"/>
                </a:lnTo>
                <a:lnTo>
                  <a:pt x="11235" y="98516"/>
                </a:lnTo>
                <a:lnTo>
                  <a:pt x="15133" y="98779"/>
                </a:lnTo>
                <a:lnTo>
                  <a:pt x="19526" y="99022"/>
                </a:lnTo>
                <a:lnTo>
                  <a:pt x="24374" y="99242"/>
                </a:lnTo>
                <a:lnTo>
                  <a:pt x="29629" y="99437"/>
                </a:lnTo>
                <a:lnTo>
                  <a:pt x="35240" y="99606"/>
                </a:lnTo>
                <a:lnTo>
                  <a:pt x="41154" y="99746"/>
                </a:lnTo>
                <a:lnTo>
                  <a:pt x="47314" y="99856"/>
                </a:lnTo>
                <a:lnTo>
                  <a:pt x="53661" y="99936"/>
                </a:lnTo>
                <a:lnTo>
                  <a:pt x="60132" y="9998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661"/>
                </a:lnTo>
                <a:lnTo>
                  <a:pt x="100000" y="3339"/>
                </a:lnTo>
                <a:lnTo>
                  <a:pt x="100000" y="3339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9439837489-58"/>
          <p:cNvSpPr/>
          <p:nvPr/>
        </p:nvSpPr>
        <p:spPr>
          <a:xfrm>
            <a:off x="614363" y="3394063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37534-53"/>
          <p:cNvSpPr/>
          <p:nvPr/>
        </p:nvSpPr>
        <p:spPr>
          <a:xfrm>
            <a:off x="696962" y="3476662"/>
            <a:ext cx="106263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909" y="14455"/>
                </a:moveTo>
                <a:lnTo>
                  <a:pt x="86909" y="14455"/>
                </a:lnTo>
                <a:lnTo>
                  <a:pt x="86909" y="43455"/>
                </a:lnTo>
                <a:lnTo>
                  <a:pt x="58000" y="43455"/>
                </a:lnTo>
                <a:lnTo>
                  <a:pt x="58000" y="14455"/>
                </a:lnTo>
                <a:lnTo>
                  <a:pt x="86909" y="14455"/>
                </a:lnTo>
                <a:moveTo>
                  <a:pt x="86909" y="58000"/>
                </a:moveTo>
                <a:lnTo>
                  <a:pt x="86909" y="58000"/>
                </a:lnTo>
                <a:lnTo>
                  <a:pt x="86909" y="86909"/>
                </a:lnTo>
                <a:lnTo>
                  <a:pt x="58000" y="86909"/>
                </a:lnTo>
                <a:lnTo>
                  <a:pt x="58000" y="58000"/>
                </a:lnTo>
                <a:lnTo>
                  <a:pt x="86909" y="58000"/>
                </a:lnTo>
                <a:moveTo>
                  <a:pt x="43455" y="43455"/>
                </a:moveTo>
                <a:lnTo>
                  <a:pt x="43455" y="43455"/>
                </a:lnTo>
                <a:lnTo>
                  <a:pt x="14455" y="43455"/>
                </a:lnTo>
                <a:lnTo>
                  <a:pt x="14455" y="14455"/>
                </a:lnTo>
                <a:lnTo>
                  <a:pt x="43455" y="14455"/>
                </a:lnTo>
                <a:lnTo>
                  <a:pt x="43455" y="43455"/>
                </a:lnTo>
                <a:moveTo>
                  <a:pt x="14455" y="58000"/>
                </a:moveTo>
                <a:lnTo>
                  <a:pt x="14455" y="58000"/>
                </a:lnTo>
                <a:lnTo>
                  <a:pt x="43455" y="58000"/>
                </a:lnTo>
                <a:lnTo>
                  <a:pt x="43455" y="86909"/>
                </a:lnTo>
                <a:lnTo>
                  <a:pt x="14455" y="86909"/>
                </a:lnTo>
                <a:lnTo>
                  <a:pt x="14455" y="58000"/>
                </a:lnTo>
                <a:moveTo>
                  <a:pt x="14455" y="0"/>
                </a:moveTo>
                <a:lnTo>
                  <a:pt x="14455" y="0"/>
                </a:lnTo>
                <a:cubicBezTo>
                  <a:pt x="10394" y="121"/>
                  <a:pt x="7000" y="1545"/>
                  <a:pt x="4273" y="4273"/>
                </a:cubicBezTo>
                <a:lnTo>
                  <a:pt x="4273" y="4273"/>
                </a:lnTo>
                <a:lnTo>
                  <a:pt x="4273" y="4273"/>
                </a:lnTo>
                <a:cubicBezTo>
                  <a:pt x="1545" y="7000"/>
                  <a:pt x="121" y="10394"/>
                  <a:pt x="0" y="14455"/>
                </a:cubicBezTo>
                <a:lnTo>
                  <a:pt x="0" y="14455"/>
                </a:lnTo>
                <a:lnTo>
                  <a:pt x="0" y="86909"/>
                </a:lnTo>
                <a:cubicBezTo>
                  <a:pt x="121" y="90970"/>
                  <a:pt x="1545" y="94364"/>
                  <a:pt x="4273" y="97091"/>
                </a:cubicBezTo>
                <a:lnTo>
                  <a:pt x="4273" y="97091"/>
                </a:lnTo>
                <a:cubicBezTo>
                  <a:pt x="7000" y="99818"/>
                  <a:pt x="10394" y="101273"/>
                  <a:pt x="14455" y="101455"/>
                </a:cubicBezTo>
                <a:lnTo>
                  <a:pt x="14455" y="101455"/>
                </a:lnTo>
                <a:lnTo>
                  <a:pt x="86909" y="101455"/>
                </a:lnTo>
                <a:cubicBezTo>
                  <a:pt x="90970" y="101273"/>
                  <a:pt x="94364" y="99818"/>
                  <a:pt x="97091" y="97091"/>
                </a:cubicBezTo>
                <a:lnTo>
                  <a:pt x="97091" y="97091"/>
                </a:lnTo>
                <a:cubicBezTo>
                  <a:pt x="99818" y="94364"/>
                  <a:pt x="101273" y="90970"/>
                  <a:pt x="101455" y="86909"/>
                </a:cubicBezTo>
                <a:lnTo>
                  <a:pt x="101455" y="86909"/>
                </a:lnTo>
                <a:lnTo>
                  <a:pt x="101455" y="14455"/>
                </a:lnTo>
                <a:cubicBezTo>
                  <a:pt x="101273" y="10394"/>
                  <a:pt x="99818" y="7000"/>
                  <a:pt x="97091" y="4273"/>
                </a:cubicBezTo>
                <a:lnTo>
                  <a:pt x="97091" y="4273"/>
                </a:lnTo>
                <a:cubicBezTo>
                  <a:pt x="94364" y="1545"/>
                  <a:pt x="90970" y="121"/>
                  <a:pt x="86909" y="0"/>
                </a:cubicBezTo>
                <a:lnTo>
                  <a:pt x="86909" y="0"/>
                </a:lnTo>
                <a:lnTo>
                  <a:pt x="14455" y="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7479-22"/>
          <p:cNvSpPr/>
          <p:nvPr/>
        </p:nvSpPr>
        <p:spPr>
          <a:xfrm>
            <a:off x="4657725" y="3258331"/>
            <a:ext cx="4086225" cy="855687"/>
          </a:xfrm>
          <a:prstGeom prst="roundRect">
            <a:avLst>
              <a:gd name="adj" fmla="val 445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5" name="el-1789439837481-31"/>
          <p:cNvSpPr/>
          <p:nvPr/>
        </p:nvSpPr>
        <p:spPr>
          <a:xfrm>
            <a:off x="4657725" y="3258331"/>
            <a:ext cx="42863" cy="85568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6"/>
                </a:lnTo>
                <a:lnTo>
                  <a:pt x="53661" y="64"/>
                </a:lnTo>
                <a:lnTo>
                  <a:pt x="47314" y="144"/>
                </a:lnTo>
                <a:lnTo>
                  <a:pt x="41154" y="254"/>
                </a:lnTo>
                <a:lnTo>
                  <a:pt x="35240" y="394"/>
                </a:lnTo>
                <a:lnTo>
                  <a:pt x="29629" y="563"/>
                </a:lnTo>
                <a:lnTo>
                  <a:pt x="24374" y="758"/>
                </a:lnTo>
                <a:lnTo>
                  <a:pt x="19526" y="978"/>
                </a:lnTo>
                <a:lnTo>
                  <a:pt x="15133" y="1221"/>
                </a:lnTo>
                <a:lnTo>
                  <a:pt x="11235" y="1484"/>
                </a:lnTo>
                <a:lnTo>
                  <a:pt x="7872" y="1765"/>
                </a:lnTo>
                <a:lnTo>
                  <a:pt x="5075" y="2061"/>
                </a:lnTo>
                <a:lnTo>
                  <a:pt x="2871" y="2370"/>
                </a:lnTo>
                <a:lnTo>
                  <a:pt x="1281" y="2688"/>
                </a:lnTo>
                <a:lnTo>
                  <a:pt x="321" y="3012"/>
                </a:lnTo>
                <a:lnTo>
                  <a:pt x="0" y="3339"/>
                </a:lnTo>
                <a:lnTo>
                  <a:pt x="0" y="96661"/>
                </a:lnTo>
                <a:lnTo>
                  <a:pt x="321" y="96988"/>
                </a:lnTo>
                <a:lnTo>
                  <a:pt x="1281" y="97312"/>
                </a:lnTo>
                <a:lnTo>
                  <a:pt x="2871" y="97630"/>
                </a:lnTo>
                <a:lnTo>
                  <a:pt x="5075" y="97939"/>
                </a:lnTo>
                <a:lnTo>
                  <a:pt x="7872" y="98235"/>
                </a:lnTo>
                <a:lnTo>
                  <a:pt x="11235" y="98516"/>
                </a:lnTo>
                <a:lnTo>
                  <a:pt x="15133" y="98779"/>
                </a:lnTo>
                <a:lnTo>
                  <a:pt x="19526" y="99022"/>
                </a:lnTo>
                <a:lnTo>
                  <a:pt x="24374" y="99242"/>
                </a:lnTo>
                <a:lnTo>
                  <a:pt x="29629" y="99437"/>
                </a:lnTo>
                <a:lnTo>
                  <a:pt x="35240" y="99606"/>
                </a:lnTo>
                <a:lnTo>
                  <a:pt x="41154" y="99746"/>
                </a:lnTo>
                <a:lnTo>
                  <a:pt x="47314" y="99856"/>
                </a:lnTo>
                <a:lnTo>
                  <a:pt x="53661" y="99936"/>
                </a:lnTo>
                <a:lnTo>
                  <a:pt x="60132" y="9998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661"/>
                </a:lnTo>
                <a:lnTo>
                  <a:pt x="100000" y="3339"/>
                </a:lnTo>
                <a:lnTo>
                  <a:pt x="100000" y="3339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9439837490-59"/>
          <p:cNvSpPr/>
          <p:nvPr/>
        </p:nvSpPr>
        <p:spPr>
          <a:xfrm>
            <a:off x="4872038" y="3394063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9439837534-54"/>
          <p:cNvSpPr/>
          <p:nvPr/>
        </p:nvSpPr>
        <p:spPr>
          <a:xfrm>
            <a:off x="4950830" y="3469428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943983747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9" name="el-1789439837471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el-1789439837472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51" name="el-1789439837473-8"/>
          <p:cNvSpPr txBox="1"/>
          <p:nvPr/>
        </p:nvSpPr>
        <p:spPr>
          <a:xfrm>
            <a:off x="4048274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固定电站布置方案</a:t>
            </a:r>
            <a:endParaRPr/>
          </a:p>
        </p:txBody>
      </p:sp>
      <p:sp>
        <p:nvSpPr>
          <p:cNvPr id="52" name="el-1789439837473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53" name="el-1789439837483-33"/>
          <p:cNvSpPr txBox="1"/>
          <p:nvPr/>
        </p:nvSpPr>
        <p:spPr>
          <a:xfrm>
            <a:off x="1143000" y="1358094"/>
            <a:ext cx="745664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功能组成</a:t>
            </a:r>
            <a:endParaRPr/>
          </a:p>
        </p:txBody>
      </p:sp>
      <p:sp>
        <p:nvSpPr>
          <p:cNvPr id="54" name="el-1789439837482-32"/>
          <p:cNvSpPr txBox="1"/>
          <p:nvPr/>
        </p:nvSpPr>
        <p:spPr>
          <a:xfrm>
            <a:off x="1143000" y="1522400"/>
            <a:ext cx="74866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固定电站应有以下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功能房间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构成：</a:t>
            </a:r>
            <a:endParaRPr/>
          </a:p>
        </p:txBody>
      </p:sp>
      <p:sp>
        <p:nvSpPr>
          <p:cNvPr id="55" name="el-1789439837483-34"/>
          <p:cNvSpPr txBox="1"/>
          <p:nvPr/>
        </p:nvSpPr>
        <p:spPr>
          <a:xfrm>
            <a:off x="597887" y="2593963"/>
            <a:ext cx="91163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17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柴油发电机室</a:t>
            </a:r>
            <a:endParaRPr/>
          </a:p>
        </p:txBody>
      </p:sp>
      <p:sp>
        <p:nvSpPr>
          <p:cNvPr id="56" name="el-1789439837483-35"/>
          <p:cNvSpPr txBox="1"/>
          <p:nvPr/>
        </p:nvSpPr>
        <p:spPr>
          <a:xfrm>
            <a:off x="822246" y="2822563"/>
            <a:ext cx="462915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67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核心房间</a:t>
            </a:r>
            <a:endParaRPr/>
          </a:p>
        </p:txBody>
      </p:sp>
      <p:sp>
        <p:nvSpPr>
          <p:cNvPr id="57" name="el-1789439837483-37"/>
          <p:cNvSpPr txBox="1"/>
          <p:nvPr/>
        </p:nvSpPr>
        <p:spPr>
          <a:xfrm>
            <a:off x="2190609" y="2593963"/>
            <a:ext cx="54082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控制室</a:t>
            </a:r>
            <a:endParaRPr/>
          </a:p>
        </p:txBody>
      </p:sp>
      <p:sp>
        <p:nvSpPr>
          <p:cNvPr id="58" name="el-1789439837483-38"/>
          <p:cNvSpPr txBox="1"/>
          <p:nvPr/>
        </p:nvSpPr>
        <p:spPr>
          <a:xfrm>
            <a:off x="2229564" y="2822563"/>
            <a:ext cx="462915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67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兼配电室</a:t>
            </a:r>
            <a:endParaRPr/>
          </a:p>
        </p:txBody>
      </p:sp>
      <p:sp>
        <p:nvSpPr>
          <p:cNvPr id="59" name="el-1789439837484-40"/>
          <p:cNvSpPr txBox="1"/>
          <p:nvPr/>
        </p:nvSpPr>
        <p:spPr>
          <a:xfrm>
            <a:off x="3659654" y="2593963"/>
            <a:ext cx="417262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水库</a:t>
            </a:r>
            <a:endParaRPr/>
          </a:p>
        </p:txBody>
      </p:sp>
      <p:sp>
        <p:nvSpPr>
          <p:cNvPr id="60" name="el-1789439837484-41"/>
          <p:cNvSpPr txBox="1"/>
          <p:nvPr/>
        </p:nvSpPr>
        <p:spPr>
          <a:xfrm>
            <a:off x="3679746" y="2822563"/>
            <a:ext cx="377190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67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贮水间</a:t>
            </a:r>
            <a:endParaRPr/>
          </a:p>
        </p:txBody>
      </p:sp>
      <p:sp>
        <p:nvSpPr>
          <p:cNvPr id="61" name="el-1789439837484-43"/>
          <p:cNvSpPr txBox="1"/>
          <p:nvPr/>
        </p:nvSpPr>
        <p:spPr>
          <a:xfrm>
            <a:off x="5005246" y="2593963"/>
            <a:ext cx="54082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储油间</a:t>
            </a:r>
            <a:endParaRPr/>
          </a:p>
        </p:txBody>
      </p:sp>
      <p:sp>
        <p:nvSpPr>
          <p:cNvPr id="62" name="el-1789439837485-44"/>
          <p:cNvSpPr txBox="1"/>
          <p:nvPr/>
        </p:nvSpPr>
        <p:spPr>
          <a:xfrm>
            <a:off x="5044202" y="2822563"/>
            <a:ext cx="462915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67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燃油储存</a:t>
            </a:r>
            <a:endParaRPr/>
          </a:p>
        </p:txBody>
      </p:sp>
      <p:sp>
        <p:nvSpPr>
          <p:cNvPr id="63" name="el-1789439837485-46"/>
          <p:cNvSpPr txBox="1"/>
          <p:nvPr/>
        </p:nvSpPr>
        <p:spPr>
          <a:xfrm>
            <a:off x="6289000" y="2593963"/>
            <a:ext cx="78795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人员休息室</a:t>
            </a:r>
            <a:endParaRPr/>
          </a:p>
        </p:txBody>
      </p:sp>
      <p:sp>
        <p:nvSpPr>
          <p:cNvPr id="64" name="el-1789439837485-47"/>
          <p:cNvSpPr txBox="1"/>
          <p:nvPr/>
        </p:nvSpPr>
        <p:spPr>
          <a:xfrm>
            <a:off x="6451521" y="2822563"/>
            <a:ext cx="462915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67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值班休息</a:t>
            </a:r>
            <a:endParaRPr/>
          </a:p>
        </p:txBody>
      </p:sp>
      <p:sp>
        <p:nvSpPr>
          <p:cNvPr id="65" name="el-1789439837485-49"/>
          <p:cNvSpPr txBox="1"/>
          <p:nvPr/>
        </p:nvSpPr>
        <p:spPr>
          <a:xfrm>
            <a:off x="7819884" y="2593963"/>
            <a:ext cx="54082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机修间</a:t>
            </a:r>
            <a:endParaRPr/>
          </a:p>
        </p:txBody>
      </p:sp>
      <p:sp>
        <p:nvSpPr>
          <p:cNvPr id="66" name="el-1789439837485-50"/>
          <p:cNvSpPr txBox="1"/>
          <p:nvPr/>
        </p:nvSpPr>
        <p:spPr>
          <a:xfrm>
            <a:off x="7858839" y="2822563"/>
            <a:ext cx="462915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67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设备维修</a:t>
            </a:r>
            <a:endParaRPr/>
          </a:p>
        </p:txBody>
      </p:sp>
      <p:sp>
        <p:nvSpPr>
          <p:cNvPr id="67" name="el-1789439837493-62"/>
          <p:cNvSpPr txBox="1"/>
          <p:nvPr/>
        </p:nvSpPr>
        <p:spPr>
          <a:xfrm>
            <a:off x="985838" y="3394063"/>
            <a:ext cx="341185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隔墙设置</a:t>
            </a:r>
            <a:endParaRPr/>
          </a:p>
        </p:txBody>
      </p:sp>
      <p:sp>
        <p:nvSpPr>
          <p:cNvPr id="68" name="el-1789439837493-60"/>
          <p:cNvSpPr txBox="1"/>
          <p:nvPr/>
        </p:nvSpPr>
        <p:spPr>
          <a:xfrm>
            <a:off x="985838" y="3594088"/>
            <a:ext cx="3411855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控制室与柴油发电机房应由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密闭隔墙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隔开</a:t>
            </a:r>
            <a:endParaRPr/>
          </a:p>
        </p:txBody>
      </p:sp>
      <p:sp>
        <p:nvSpPr>
          <p:cNvPr id="69" name="el-1789439837493-63"/>
          <p:cNvSpPr txBox="1"/>
          <p:nvPr/>
        </p:nvSpPr>
        <p:spPr>
          <a:xfrm>
            <a:off x="5243513" y="3394063"/>
            <a:ext cx="341185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独立防护单元</a:t>
            </a:r>
            <a:endParaRPr/>
          </a:p>
        </p:txBody>
      </p:sp>
      <p:sp>
        <p:nvSpPr>
          <p:cNvPr id="70" name="el-1789439837493-61"/>
          <p:cNvSpPr txBox="1"/>
          <p:nvPr/>
        </p:nvSpPr>
        <p:spPr>
          <a:xfrm>
            <a:off x="5243513" y="3594088"/>
            <a:ext cx="3321844" cy="3984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5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固定电站作区域电站时应作为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独立防护单元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设置；与工程相结合设置时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可不作独立防护单元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设计</a:t>
            </a:r>
            <a:endParaRPr/>
          </a:p>
        </p:txBody>
      </p:sp>
      <p:sp>
        <p:nvSpPr>
          <p:cNvPr id="71" name="el-1789439837473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72" name="el-1789439837472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柴油电站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73" name="el-1789439837474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4" name="el-1789439837474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86</a:t>
            </a: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7494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7495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7497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7497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7499-13"/>
          <p:cNvSpPr/>
          <p:nvPr/>
        </p:nvSpPr>
        <p:spPr>
          <a:xfrm>
            <a:off x="400050" y="963737"/>
            <a:ext cx="8343900" cy="621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5"/>
                </a:lnTo>
                <a:lnTo>
                  <a:pt x="99725" y="92"/>
                </a:lnTo>
                <a:lnTo>
                  <a:pt x="99757" y="200"/>
                </a:lnTo>
                <a:lnTo>
                  <a:pt x="99789" y="354"/>
                </a:lnTo>
                <a:lnTo>
                  <a:pt x="99818" y="538"/>
                </a:lnTo>
                <a:lnTo>
                  <a:pt x="99848" y="785"/>
                </a:lnTo>
                <a:lnTo>
                  <a:pt x="99874" y="1046"/>
                </a:lnTo>
                <a:lnTo>
                  <a:pt x="99900" y="1354"/>
                </a:lnTo>
                <a:lnTo>
                  <a:pt x="99922" y="1692"/>
                </a:lnTo>
                <a:lnTo>
                  <a:pt x="99942" y="2046"/>
                </a:lnTo>
                <a:lnTo>
                  <a:pt x="99960" y="2446"/>
                </a:lnTo>
                <a:lnTo>
                  <a:pt x="99974" y="2846"/>
                </a:lnTo>
                <a:lnTo>
                  <a:pt x="99985" y="3277"/>
                </a:lnTo>
                <a:lnTo>
                  <a:pt x="99993" y="3708"/>
                </a:lnTo>
                <a:lnTo>
                  <a:pt x="99999" y="4169"/>
                </a:lnTo>
                <a:lnTo>
                  <a:pt x="100000" y="4615"/>
                </a:lnTo>
                <a:lnTo>
                  <a:pt x="100000" y="95385"/>
                </a:lnTo>
                <a:lnTo>
                  <a:pt x="99999" y="95831"/>
                </a:lnTo>
                <a:lnTo>
                  <a:pt x="99993" y="96292"/>
                </a:lnTo>
                <a:lnTo>
                  <a:pt x="99985" y="96723"/>
                </a:lnTo>
                <a:lnTo>
                  <a:pt x="99974" y="97154"/>
                </a:lnTo>
                <a:lnTo>
                  <a:pt x="99960" y="97554"/>
                </a:lnTo>
                <a:lnTo>
                  <a:pt x="99942" y="97954"/>
                </a:lnTo>
                <a:lnTo>
                  <a:pt x="99922" y="98308"/>
                </a:lnTo>
                <a:lnTo>
                  <a:pt x="99900" y="98646"/>
                </a:lnTo>
                <a:lnTo>
                  <a:pt x="99874" y="98954"/>
                </a:lnTo>
                <a:lnTo>
                  <a:pt x="99848" y="99215"/>
                </a:lnTo>
                <a:lnTo>
                  <a:pt x="99818" y="99462"/>
                </a:lnTo>
                <a:lnTo>
                  <a:pt x="99789" y="99646"/>
                </a:lnTo>
                <a:lnTo>
                  <a:pt x="99757" y="99800"/>
                </a:lnTo>
                <a:lnTo>
                  <a:pt x="99725" y="99908"/>
                </a:lnTo>
                <a:lnTo>
                  <a:pt x="99691" y="9998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5"/>
                </a:lnTo>
                <a:lnTo>
                  <a:pt x="275" y="99908"/>
                </a:lnTo>
                <a:lnTo>
                  <a:pt x="243" y="99800"/>
                </a:lnTo>
                <a:lnTo>
                  <a:pt x="211" y="99646"/>
                </a:lnTo>
                <a:lnTo>
                  <a:pt x="182" y="99462"/>
                </a:lnTo>
                <a:lnTo>
                  <a:pt x="152" y="99215"/>
                </a:lnTo>
                <a:lnTo>
                  <a:pt x="126" y="98954"/>
                </a:lnTo>
                <a:lnTo>
                  <a:pt x="100" y="98646"/>
                </a:lnTo>
                <a:lnTo>
                  <a:pt x="78" y="98308"/>
                </a:lnTo>
                <a:lnTo>
                  <a:pt x="58" y="97954"/>
                </a:lnTo>
                <a:lnTo>
                  <a:pt x="40" y="97554"/>
                </a:lnTo>
                <a:lnTo>
                  <a:pt x="26" y="97154"/>
                </a:lnTo>
                <a:lnTo>
                  <a:pt x="15" y="96723"/>
                </a:lnTo>
                <a:lnTo>
                  <a:pt x="7" y="96292"/>
                </a:lnTo>
                <a:lnTo>
                  <a:pt x="1" y="95831"/>
                </a:lnTo>
                <a:lnTo>
                  <a:pt x="0" y="95385"/>
                </a:lnTo>
                <a:lnTo>
                  <a:pt x="0" y="4615"/>
                </a:lnTo>
                <a:lnTo>
                  <a:pt x="1" y="4169"/>
                </a:lnTo>
                <a:lnTo>
                  <a:pt x="7" y="3708"/>
                </a:lnTo>
                <a:lnTo>
                  <a:pt x="15" y="3277"/>
                </a:lnTo>
                <a:lnTo>
                  <a:pt x="26" y="2846"/>
                </a:lnTo>
                <a:lnTo>
                  <a:pt x="40" y="2446"/>
                </a:lnTo>
                <a:lnTo>
                  <a:pt x="58" y="2046"/>
                </a:lnTo>
                <a:lnTo>
                  <a:pt x="78" y="1692"/>
                </a:lnTo>
                <a:lnTo>
                  <a:pt x="100" y="1354"/>
                </a:lnTo>
                <a:lnTo>
                  <a:pt x="126" y="1046"/>
                </a:lnTo>
                <a:lnTo>
                  <a:pt x="152" y="785"/>
                </a:lnTo>
                <a:lnTo>
                  <a:pt x="182" y="538"/>
                </a:lnTo>
                <a:lnTo>
                  <a:pt x="211" y="354"/>
                </a:lnTo>
                <a:lnTo>
                  <a:pt x="243" y="200"/>
                </a:lnTo>
                <a:lnTo>
                  <a:pt x="275" y="92"/>
                </a:lnTo>
                <a:lnTo>
                  <a:pt x="309" y="15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7500-15"/>
          <p:cNvSpPr/>
          <p:nvPr/>
        </p:nvSpPr>
        <p:spPr>
          <a:xfrm>
            <a:off x="400050" y="963737"/>
            <a:ext cx="42863" cy="621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8"/>
                </a:lnTo>
                <a:lnTo>
                  <a:pt x="47314" y="198"/>
                </a:lnTo>
                <a:lnTo>
                  <a:pt x="41154" y="350"/>
                </a:lnTo>
                <a:lnTo>
                  <a:pt x="35240" y="543"/>
                </a:lnTo>
                <a:lnTo>
                  <a:pt x="29629" y="775"/>
                </a:lnTo>
                <a:lnTo>
                  <a:pt x="24374" y="1044"/>
                </a:lnTo>
                <a:lnTo>
                  <a:pt x="19526" y="1347"/>
                </a:lnTo>
                <a:lnTo>
                  <a:pt x="15133" y="1681"/>
                </a:lnTo>
                <a:lnTo>
                  <a:pt x="11235" y="2043"/>
                </a:lnTo>
                <a:lnTo>
                  <a:pt x="7872" y="2430"/>
                </a:lnTo>
                <a:lnTo>
                  <a:pt x="5075" y="2838"/>
                </a:lnTo>
                <a:lnTo>
                  <a:pt x="2871" y="3263"/>
                </a:lnTo>
                <a:lnTo>
                  <a:pt x="1281" y="3701"/>
                </a:lnTo>
                <a:lnTo>
                  <a:pt x="321" y="4147"/>
                </a:lnTo>
                <a:lnTo>
                  <a:pt x="0" y="4598"/>
                </a:lnTo>
                <a:lnTo>
                  <a:pt x="0" y="95402"/>
                </a:lnTo>
                <a:lnTo>
                  <a:pt x="321" y="95853"/>
                </a:lnTo>
                <a:lnTo>
                  <a:pt x="1281" y="96299"/>
                </a:lnTo>
                <a:lnTo>
                  <a:pt x="2871" y="96737"/>
                </a:lnTo>
                <a:lnTo>
                  <a:pt x="5075" y="97162"/>
                </a:lnTo>
                <a:lnTo>
                  <a:pt x="7872" y="97570"/>
                </a:lnTo>
                <a:lnTo>
                  <a:pt x="11235" y="97957"/>
                </a:lnTo>
                <a:lnTo>
                  <a:pt x="15133" y="98319"/>
                </a:lnTo>
                <a:lnTo>
                  <a:pt x="19526" y="98653"/>
                </a:lnTo>
                <a:lnTo>
                  <a:pt x="24374" y="98956"/>
                </a:lnTo>
                <a:lnTo>
                  <a:pt x="29629" y="99225"/>
                </a:lnTo>
                <a:lnTo>
                  <a:pt x="35240" y="99457"/>
                </a:lnTo>
                <a:lnTo>
                  <a:pt x="41154" y="99650"/>
                </a:lnTo>
                <a:lnTo>
                  <a:pt x="47314" y="99802"/>
                </a:lnTo>
                <a:lnTo>
                  <a:pt x="53661" y="99912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402"/>
                </a:lnTo>
                <a:lnTo>
                  <a:pt x="100000" y="4598"/>
                </a:lnTo>
                <a:lnTo>
                  <a:pt x="100000" y="4598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7503-20"/>
          <p:cNvSpPr/>
          <p:nvPr/>
        </p:nvSpPr>
        <p:spPr>
          <a:xfrm>
            <a:off x="642938" y="1110183"/>
            <a:ext cx="328613" cy="328613"/>
          </a:xfrm>
          <a:prstGeom prst="roundRect">
            <a:avLst>
              <a:gd name="adj" fmla="val 11594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7537-55"/>
          <p:cNvSpPr/>
          <p:nvPr/>
        </p:nvSpPr>
        <p:spPr>
          <a:xfrm>
            <a:off x="739952" y="1203052"/>
            <a:ext cx="134583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714" y="32600"/>
                </a:moveTo>
                <a:lnTo>
                  <a:pt x="100714" y="32600"/>
                </a:lnTo>
                <a:cubicBezTo>
                  <a:pt x="101238" y="34422"/>
                  <a:pt x="100810" y="36000"/>
                  <a:pt x="99429" y="37333"/>
                </a:cubicBezTo>
                <a:lnTo>
                  <a:pt x="99429" y="37333"/>
                </a:lnTo>
                <a:lnTo>
                  <a:pt x="90214" y="45133"/>
                </a:lnTo>
                <a:cubicBezTo>
                  <a:pt x="90500" y="46689"/>
                  <a:pt x="90643" y="48311"/>
                  <a:pt x="90643" y="50000"/>
                </a:cubicBezTo>
                <a:lnTo>
                  <a:pt x="90643" y="50000"/>
                </a:lnTo>
                <a:cubicBezTo>
                  <a:pt x="90643" y="51689"/>
                  <a:pt x="90500" y="53311"/>
                  <a:pt x="90214" y="54867"/>
                </a:cubicBezTo>
                <a:lnTo>
                  <a:pt x="90214" y="54867"/>
                </a:lnTo>
                <a:lnTo>
                  <a:pt x="99429" y="62667"/>
                </a:lnTo>
                <a:cubicBezTo>
                  <a:pt x="100810" y="64000"/>
                  <a:pt x="101238" y="65578"/>
                  <a:pt x="100714" y="67400"/>
                </a:cubicBezTo>
                <a:lnTo>
                  <a:pt x="100714" y="67400"/>
                </a:lnTo>
                <a:cubicBezTo>
                  <a:pt x="99714" y="69711"/>
                  <a:pt x="98595" y="71978"/>
                  <a:pt x="97357" y="74200"/>
                </a:cubicBezTo>
                <a:lnTo>
                  <a:pt x="97357" y="74200"/>
                </a:lnTo>
                <a:lnTo>
                  <a:pt x="96286" y="75800"/>
                </a:lnTo>
                <a:cubicBezTo>
                  <a:pt x="94905" y="77889"/>
                  <a:pt x="93381" y="79911"/>
                  <a:pt x="91714" y="81867"/>
                </a:cubicBezTo>
                <a:lnTo>
                  <a:pt x="91714" y="81867"/>
                </a:lnTo>
                <a:cubicBezTo>
                  <a:pt x="90286" y="83289"/>
                  <a:pt x="88595" y="83733"/>
                  <a:pt x="86643" y="83200"/>
                </a:cubicBezTo>
                <a:lnTo>
                  <a:pt x="86643" y="83200"/>
                </a:lnTo>
                <a:lnTo>
                  <a:pt x="74929" y="79667"/>
                </a:lnTo>
                <a:cubicBezTo>
                  <a:pt x="72167" y="81756"/>
                  <a:pt x="69095" y="83400"/>
                  <a:pt x="65714" y="84600"/>
                </a:cubicBezTo>
                <a:lnTo>
                  <a:pt x="65714" y="84600"/>
                </a:lnTo>
                <a:lnTo>
                  <a:pt x="63214" y="95867"/>
                </a:lnTo>
                <a:cubicBezTo>
                  <a:pt x="62643" y="97689"/>
                  <a:pt x="61333" y="98800"/>
                  <a:pt x="59286" y="99200"/>
                </a:cubicBezTo>
                <a:lnTo>
                  <a:pt x="59286" y="99200"/>
                </a:lnTo>
                <a:cubicBezTo>
                  <a:pt x="56476" y="99733"/>
                  <a:pt x="53524" y="100000"/>
                  <a:pt x="50429" y="100000"/>
                </a:cubicBezTo>
                <a:lnTo>
                  <a:pt x="50429" y="100000"/>
                </a:lnTo>
                <a:cubicBezTo>
                  <a:pt x="47381" y="100000"/>
                  <a:pt x="44381" y="99733"/>
                  <a:pt x="41429" y="99200"/>
                </a:cubicBezTo>
                <a:lnTo>
                  <a:pt x="41429" y="99200"/>
                </a:lnTo>
                <a:cubicBezTo>
                  <a:pt x="39476" y="98800"/>
                  <a:pt x="38238" y="97689"/>
                  <a:pt x="37714" y="95867"/>
                </a:cubicBezTo>
                <a:lnTo>
                  <a:pt x="37714" y="95867"/>
                </a:lnTo>
                <a:lnTo>
                  <a:pt x="35214" y="84600"/>
                </a:lnTo>
                <a:cubicBezTo>
                  <a:pt x="31833" y="83400"/>
                  <a:pt x="28762" y="81756"/>
                  <a:pt x="26000" y="79667"/>
                </a:cubicBezTo>
                <a:lnTo>
                  <a:pt x="26000" y="79667"/>
                </a:lnTo>
                <a:lnTo>
                  <a:pt x="14286" y="83200"/>
                </a:lnTo>
                <a:cubicBezTo>
                  <a:pt x="12333" y="83733"/>
                  <a:pt x="10643" y="83289"/>
                  <a:pt x="9214" y="81867"/>
                </a:cubicBezTo>
                <a:lnTo>
                  <a:pt x="9214" y="81867"/>
                </a:lnTo>
                <a:cubicBezTo>
                  <a:pt x="7405" y="79911"/>
                  <a:pt x="5881" y="77889"/>
                  <a:pt x="4643" y="75800"/>
                </a:cubicBezTo>
                <a:lnTo>
                  <a:pt x="4643" y="75800"/>
                </a:lnTo>
                <a:lnTo>
                  <a:pt x="3571" y="74200"/>
                </a:lnTo>
                <a:cubicBezTo>
                  <a:pt x="2333" y="71978"/>
                  <a:pt x="1214" y="69778"/>
                  <a:pt x="214" y="67600"/>
                </a:cubicBezTo>
                <a:lnTo>
                  <a:pt x="214" y="67600"/>
                </a:lnTo>
                <a:cubicBezTo>
                  <a:pt x="-310" y="65644"/>
                  <a:pt x="119" y="64000"/>
                  <a:pt x="1500" y="62667"/>
                </a:cubicBezTo>
                <a:lnTo>
                  <a:pt x="1500" y="62667"/>
                </a:lnTo>
                <a:lnTo>
                  <a:pt x="10714" y="55067"/>
                </a:lnTo>
                <a:cubicBezTo>
                  <a:pt x="10429" y="53378"/>
                  <a:pt x="10286" y="51689"/>
                  <a:pt x="10286" y="50000"/>
                </a:cubicBezTo>
                <a:lnTo>
                  <a:pt x="10286" y="50000"/>
                </a:lnTo>
                <a:cubicBezTo>
                  <a:pt x="10286" y="48311"/>
                  <a:pt x="10429" y="46689"/>
                  <a:pt x="10714" y="45133"/>
                </a:cubicBezTo>
                <a:lnTo>
                  <a:pt x="10714" y="45133"/>
                </a:lnTo>
                <a:lnTo>
                  <a:pt x="1500" y="37333"/>
                </a:lnTo>
                <a:cubicBezTo>
                  <a:pt x="119" y="36000"/>
                  <a:pt x="-310" y="34422"/>
                  <a:pt x="214" y="32600"/>
                </a:cubicBezTo>
                <a:lnTo>
                  <a:pt x="214" y="32600"/>
                </a:lnTo>
                <a:cubicBezTo>
                  <a:pt x="1214" y="30289"/>
                  <a:pt x="2333" y="28022"/>
                  <a:pt x="3571" y="25800"/>
                </a:cubicBezTo>
                <a:lnTo>
                  <a:pt x="3571" y="25800"/>
                </a:lnTo>
                <a:lnTo>
                  <a:pt x="4643" y="24200"/>
                </a:lnTo>
                <a:cubicBezTo>
                  <a:pt x="5881" y="22111"/>
                  <a:pt x="7405" y="20089"/>
                  <a:pt x="9214" y="18133"/>
                </a:cubicBezTo>
                <a:lnTo>
                  <a:pt x="9214" y="18133"/>
                </a:lnTo>
                <a:cubicBezTo>
                  <a:pt x="10643" y="16711"/>
                  <a:pt x="12333" y="16267"/>
                  <a:pt x="14286" y="16800"/>
                </a:cubicBezTo>
                <a:lnTo>
                  <a:pt x="14286" y="16800"/>
                </a:lnTo>
                <a:lnTo>
                  <a:pt x="26000" y="20333"/>
                </a:lnTo>
                <a:cubicBezTo>
                  <a:pt x="28762" y="18244"/>
                  <a:pt x="31833" y="16556"/>
                  <a:pt x="35214" y="15267"/>
                </a:cubicBezTo>
                <a:lnTo>
                  <a:pt x="35214" y="15267"/>
                </a:lnTo>
                <a:lnTo>
                  <a:pt x="37714" y="4133"/>
                </a:lnTo>
                <a:cubicBezTo>
                  <a:pt x="38238" y="2311"/>
                  <a:pt x="39548" y="1200"/>
                  <a:pt x="41643" y="800"/>
                </a:cubicBezTo>
                <a:lnTo>
                  <a:pt x="41643" y="800"/>
                </a:lnTo>
                <a:cubicBezTo>
                  <a:pt x="44452" y="267"/>
                  <a:pt x="47381" y="0"/>
                  <a:pt x="50429" y="0"/>
                </a:cubicBezTo>
                <a:lnTo>
                  <a:pt x="50429" y="0"/>
                </a:lnTo>
                <a:cubicBezTo>
                  <a:pt x="53524" y="0"/>
                  <a:pt x="56524" y="267"/>
                  <a:pt x="59429" y="800"/>
                </a:cubicBezTo>
                <a:lnTo>
                  <a:pt x="59429" y="800"/>
                </a:lnTo>
                <a:cubicBezTo>
                  <a:pt x="61381" y="1200"/>
                  <a:pt x="62643" y="2311"/>
                  <a:pt x="63214" y="4133"/>
                </a:cubicBezTo>
                <a:lnTo>
                  <a:pt x="63214" y="4133"/>
                </a:lnTo>
                <a:lnTo>
                  <a:pt x="65714" y="15267"/>
                </a:lnTo>
                <a:cubicBezTo>
                  <a:pt x="69095" y="16556"/>
                  <a:pt x="72167" y="18244"/>
                  <a:pt x="74929" y="20333"/>
                </a:cubicBezTo>
                <a:lnTo>
                  <a:pt x="74929" y="20333"/>
                </a:lnTo>
                <a:lnTo>
                  <a:pt x="86643" y="16800"/>
                </a:lnTo>
                <a:cubicBezTo>
                  <a:pt x="88595" y="16267"/>
                  <a:pt x="90286" y="16711"/>
                  <a:pt x="91714" y="18133"/>
                </a:cubicBezTo>
                <a:lnTo>
                  <a:pt x="91714" y="18133"/>
                </a:lnTo>
                <a:cubicBezTo>
                  <a:pt x="93524" y="20089"/>
                  <a:pt x="95119" y="22111"/>
                  <a:pt x="96500" y="24200"/>
                </a:cubicBezTo>
                <a:lnTo>
                  <a:pt x="96500" y="24200"/>
                </a:lnTo>
                <a:lnTo>
                  <a:pt x="97357" y="25800"/>
                </a:lnTo>
                <a:cubicBezTo>
                  <a:pt x="98595" y="28022"/>
                  <a:pt x="99714" y="30289"/>
                  <a:pt x="100714" y="32600"/>
                </a:cubicBezTo>
                <a:lnTo>
                  <a:pt x="100714" y="32600"/>
                </a:lnTo>
                <a:moveTo>
                  <a:pt x="50429" y="65600"/>
                </a:moveTo>
                <a:lnTo>
                  <a:pt x="50429" y="65600"/>
                </a:lnTo>
                <a:cubicBezTo>
                  <a:pt x="56714" y="65467"/>
                  <a:pt x="61548" y="62867"/>
                  <a:pt x="64929" y="57800"/>
                </a:cubicBezTo>
                <a:lnTo>
                  <a:pt x="64929" y="57800"/>
                </a:lnTo>
                <a:cubicBezTo>
                  <a:pt x="67976" y="52600"/>
                  <a:pt x="67976" y="47400"/>
                  <a:pt x="64929" y="42200"/>
                </a:cubicBezTo>
                <a:lnTo>
                  <a:pt x="64929" y="42200"/>
                </a:lnTo>
                <a:cubicBezTo>
                  <a:pt x="61548" y="37133"/>
                  <a:pt x="56714" y="34533"/>
                  <a:pt x="50429" y="34400"/>
                </a:cubicBezTo>
                <a:lnTo>
                  <a:pt x="50429" y="34400"/>
                </a:lnTo>
                <a:cubicBezTo>
                  <a:pt x="44190" y="34533"/>
                  <a:pt x="39381" y="37133"/>
                  <a:pt x="36000" y="42200"/>
                </a:cubicBezTo>
                <a:lnTo>
                  <a:pt x="36000" y="42200"/>
                </a:lnTo>
                <a:cubicBezTo>
                  <a:pt x="32952" y="47400"/>
                  <a:pt x="32952" y="52600"/>
                  <a:pt x="36000" y="57800"/>
                </a:cubicBezTo>
                <a:lnTo>
                  <a:pt x="36000" y="57800"/>
                </a:lnTo>
                <a:cubicBezTo>
                  <a:pt x="39381" y="62867"/>
                  <a:pt x="44190" y="65467"/>
                  <a:pt x="50429" y="65600"/>
                </a:cubicBezTo>
                <a:lnTo>
                  <a:pt x="50429" y="656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7502-18"/>
          <p:cNvSpPr/>
          <p:nvPr/>
        </p:nvSpPr>
        <p:spPr>
          <a:xfrm>
            <a:off x="400050" y="1799555"/>
            <a:ext cx="4086225" cy="1822996"/>
          </a:xfrm>
          <a:prstGeom prst="roundRect">
            <a:avLst>
              <a:gd name="adj" fmla="val 209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7503-22"/>
          <p:cNvSpPr/>
          <p:nvPr/>
        </p:nvSpPr>
        <p:spPr>
          <a:xfrm>
            <a:off x="400050" y="1799555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7506-26"/>
          <p:cNvCxnSpPr/>
          <p:nvPr/>
        </p:nvCxnSpPr>
        <p:spPr>
          <a:xfrm>
            <a:off x="592931" y="2363912"/>
            <a:ext cx="3700463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7508-30"/>
          <p:cNvSpPr/>
          <p:nvPr/>
        </p:nvSpPr>
        <p:spPr>
          <a:xfrm>
            <a:off x="592931" y="1985293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7538-57"/>
          <p:cNvSpPr/>
          <p:nvPr/>
        </p:nvSpPr>
        <p:spPr>
          <a:xfrm>
            <a:off x="671513" y="2063874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214" y="6000"/>
                </a:moveTo>
                <a:lnTo>
                  <a:pt x="54214" y="6000"/>
                </a:lnTo>
                <a:cubicBezTo>
                  <a:pt x="54214" y="7762"/>
                  <a:pt x="54786" y="9214"/>
                  <a:pt x="55929" y="10357"/>
                </a:cubicBezTo>
                <a:lnTo>
                  <a:pt x="55929" y="10357"/>
                </a:lnTo>
                <a:lnTo>
                  <a:pt x="55929" y="10357"/>
                </a:lnTo>
                <a:cubicBezTo>
                  <a:pt x="57071" y="11500"/>
                  <a:pt x="58524" y="12071"/>
                  <a:pt x="60286" y="12071"/>
                </a:cubicBezTo>
                <a:lnTo>
                  <a:pt x="60286" y="12071"/>
                </a:lnTo>
                <a:lnTo>
                  <a:pt x="66286" y="12071"/>
                </a:lnTo>
                <a:cubicBezTo>
                  <a:pt x="68048" y="12071"/>
                  <a:pt x="69500" y="12619"/>
                  <a:pt x="70643" y="13714"/>
                </a:cubicBezTo>
                <a:lnTo>
                  <a:pt x="70643" y="13714"/>
                </a:lnTo>
                <a:cubicBezTo>
                  <a:pt x="71786" y="14857"/>
                  <a:pt x="72357" y="16310"/>
                  <a:pt x="72357" y="18071"/>
                </a:cubicBezTo>
                <a:lnTo>
                  <a:pt x="72357" y="18071"/>
                </a:lnTo>
                <a:cubicBezTo>
                  <a:pt x="72357" y="19833"/>
                  <a:pt x="71786" y="21286"/>
                  <a:pt x="70643" y="22429"/>
                </a:cubicBezTo>
                <a:lnTo>
                  <a:pt x="70643" y="22429"/>
                </a:lnTo>
                <a:cubicBezTo>
                  <a:pt x="69500" y="23571"/>
                  <a:pt x="68048" y="24143"/>
                  <a:pt x="66286" y="24143"/>
                </a:cubicBezTo>
                <a:lnTo>
                  <a:pt x="66286" y="24143"/>
                </a:lnTo>
                <a:lnTo>
                  <a:pt x="6000" y="24143"/>
                </a:lnTo>
                <a:cubicBezTo>
                  <a:pt x="4238" y="24143"/>
                  <a:pt x="2810" y="24690"/>
                  <a:pt x="1714" y="25786"/>
                </a:cubicBezTo>
                <a:lnTo>
                  <a:pt x="1714" y="25786"/>
                </a:lnTo>
                <a:cubicBezTo>
                  <a:pt x="571" y="26929"/>
                  <a:pt x="0" y="28381"/>
                  <a:pt x="0" y="30143"/>
                </a:cubicBezTo>
                <a:lnTo>
                  <a:pt x="0" y="30143"/>
                </a:lnTo>
                <a:cubicBezTo>
                  <a:pt x="0" y="31905"/>
                  <a:pt x="571" y="33357"/>
                  <a:pt x="1714" y="34500"/>
                </a:cubicBezTo>
                <a:lnTo>
                  <a:pt x="1714" y="34500"/>
                </a:lnTo>
                <a:cubicBezTo>
                  <a:pt x="2810" y="35595"/>
                  <a:pt x="4238" y="36143"/>
                  <a:pt x="6000" y="36143"/>
                </a:cubicBezTo>
                <a:lnTo>
                  <a:pt x="6000" y="36143"/>
                </a:lnTo>
                <a:lnTo>
                  <a:pt x="66286" y="36143"/>
                </a:lnTo>
                <a:cubicBezTo>
                  <a:pt x="71429" y="36048"/>
                  <a:pt x="75690" y="34286"/>
                  <a:pt x="79071" y="30857"/>
                </a:cubicBezTo>
                <a:lnTo>
                  <a:pt x="79071" y="30857"/>
                </a:lnTo>
                <a:cubicBezTo>
                  <a:pt x="82500" y="27476"/>
                  <a:pt x="84262" y="23214"/>
                  <a:pt x="84357" y="18071"/>
                </a:cubicBezTo>
                <a:lnTo>
                  <a:pt x="84357" y="18071"/>
                </a:lnTo>
                <a:cubicBezTo>
                  <a:pt x="84262" y="12929"/>
                  <a:pt x="82500" y="8667"/>
                  <a:pt x="79071" y="5286"/>
                </a:cubicBezTo>
                <a:lnTo>
                  <a:pt x="79071" y="5286"/>
                </a:lnTo>
                <a:cubicBezTo>
                  <a:pt x="75690" y="1905"/>
                  <a:pt x="71429" y="143"/>
                  <a:pt x="66286" y="0"/>
                </a:cubicBezTo>
                <a:lnTo>
                  <a:pt x="66286" y="0"/>
                </a:lnTo>
                <a:lnTo>
                  <a:pt x="60286" y="0"/>
                </a:lnTo>
                <a:cubicBezTo>
                  <a:pt x="58524" y="0"/>
                  <a:pt x="57071" y="571"/>
                  <a:pt x="55929" y="1714"/>
                </a:cubicBezTo>
                <a:lnTo>
                  <a:pt x="55929" y="1714"/>
                </a:lnTo>
                <a:cubicBezTo>
                  <a:pt x="54786" y="2810"/>
                  <a:pt x="54214" y="4238"/>
                  <a:pt x="54214" y="6000"/>
                </a:cubicBezTo>
                <a:lnTo>
                  <a:pt x="54214" y="6000"/>
                </a:lnTo>
                <a:moveTo>
                  <a:pt x="66286" y="72357"/>
                </a:moveTo>
                <a:lnTo>
                  <a:pt x="66286" y="72357"/>
                </a:lnTo>
                <a:cubicBezTo>
                  <a:pt x="66286" y="74071"/>
                  <a:pt x="66857" y="75500"/>
                  <a:pt x="68000" y="76643"/>
                </a:cubicBezTo>
                <a:lnTo>
                  <a:pt x="68000" y="76643"/>
                </a:lnTo>
                <a:lnTo>
                  <a:pt x="68000" y="76643"/>
                </a:lnTo>
                <a:cubicBezTo>
                  <a:pt x="69143" y="77786"/>
                  <a:pt x="70595" y="78357"/>
                  <a:pt x="72357" y="78357"/>
                </a:cubicBezTo>
                <a:lnTo>
                  <a:pt x="72357" y="78357"/>
                </a:lnTo>
                <a:lnTo>
                  <a:pt x="78357" y="78357"/>
                </a:lnTo>
                <a:cubicBezTo>
                  <a:pt x="83500" y="78214"/>
                  <a:pt x="87762" y="76452"/>
                  <a:pt x="91143" y="73071"/>
                </a:cubicBezTo>
                <a:lnTo>
                  <a:pt x="91143" y="73071"/>
                </a:lnTo>
                <a:cubicBezTo>
                  <a:pt x="94524" y="69690"/>
                  <a:pt x="96286" y="65429"/>
                  <a:pt x="96429" y="60286"/>
                </a:cubicBezTo>
                <a:lnTo>
                  <a:pt x="96429" y="60286"/>
                </a:lnTo>
                <a:cubicBezTo>
                  <a:pt x="96286" y="55143"/>
                  <a:pt x="94524" y="50857"/>
                  <a:pt x="91143" y="47429"/>
                </a:cubicBezTo>
                <a:lnTo>
                  <a:pt x="91143" y="47429"/>
                </a:lnTo>
                <a:cubicBezTo>
                  <a:pt x="87762" y="44048"/>
                  <a:pt x="83500" y="42310"/>
                  <a:pt x="78357" y="42214"/>
                </a:cubicBezTo>
                <a:lnTo>
                  <a:pt x="78357" y="42214"/>
                </a:lnTo>
                <a:lnTo>
                  <a:pt x="6000" y="42214"/>
                </a:lnTo>
                <a:cubicBezTo>
                  <a:pt x="4238" y="42214"/>
                  <a:pt x="2810" y="42762"/>
                  <a:pt x="1714" y="43857"/>
                </a:cubicBezTo>
                <a:lnTo>
                  <a:pt x="1714" y="43857"/>
                </a:lnTo>
                <a:cubicBezTo>
                  <a:pt x="571" y="45000"/>
                  <a:pt x="0" y="46452"/>
                  <a:pt x="0" y="48214"/>
                </a:cubicBezTo>
                <a:lnTo>
                  <a:pt x="0" y="48214"/>
                </a:lnTo>
                <a:cubicBezTo>
                  <a:pt x="0" y="49976"/>
                  <a:pt x="571" y="51429"/>
                  <a:pt x="1714" y="52571"/>
                </a:cubicBezTo>
                <a:lnTo>
                  <a:pt x="1714" y="52571"/>
                </a:lnTo>
                <a:cubicBezTo>
                  <a:pt x="2810" y="53667"/>
                  <a:pt x="4238" y="54214"/>
                  <a:pt x="6000" y="54214"/>
                </a:cubicBezTo>
                <a:lnTo>
                  <a:pt x="6000" y="54214"/>
                </a:lnTo>
                <a:lnTo>
                  <a:pt x="78357" y="54214"/>
                </a:lnTo>
                <a:cubicBezTo>
                  <a:pt x="80119" y="54214"/>
                  <a:pt x="81571" y="54786"/>
                  <a:pt x="82714" y="55929"/>
                </a:cubicBezTo>
                <a:lnTo>
                  <a:pt x="82714" y="55929"/>
                </a:lnTo>
                <a:cubicBezTo>
                  <a:pt x="83810" y="57071"/>
                  <a:pt x="84357" y="58524"/>
                  <a:pt x="84357" y="60286"/>
                </a:cubicBezTo>
                <a:lnTo>
                  <a:pt x="84357" y="60286"/>
                </a:lnTo>
                <a:cubicBezTo>
                  <a:pt x="84357" y="62048"/>
                  <a:pt x="83810" y="63476"/>
                  <a:pt x="82714" y="64571"/>
                </a:cubicBezTo>
                <a:lnTo>
                  <a:pt x="82714" y="64571"/>
                </a:lnTo>
                <a:cubicBezTo>
                  <a:pt x="81571" y="65714"/>
                  <a:pt x="80119" y="66286"/>
                  <a:pt x="78357" y="66286"/>
                </a:cubicBezTo>
                <a:lnTo>
                  <a:pt x="78357" y="66286"/>
                </a:lnTo>
                <a:lnTo>
                  <a:pt x="72357" y="66286"/>
                </a:lnTo>
                <a:cubicBezTo>
                  <a:pt x="70595" y="66286"/>
                  <a:pt x="69143" y="66857"/>
                  <a:pt x="68000" y="68000"/>
                </a:cubicBezTo>
                <a:lnTo>
                  <a:pt x="68000" y="68000"/>
                </a:lnTo>
                <a:cubicBezTo>
                  <a:pt x="66857" y="69143"/>
                  <a:pt x="66286" y="70595"/>
                  <a:pt x="66286" y="72357"/>
                </a:cubicBezTo>
                <a:lnTo>
                  <a:pt x="66286" y="72357"/>
                </a:lnTo>
                <a:moveTo>
                  <a:pt x="24143" y="96429"/>
                </a:moveTo>
                <a:lnTo>
                  <a:pt x="24143" y="96429"/>
                </a:lnTo>
                <a:lnTo>
                  <a:pt x="30143" y="96429"/>
                </a:lnTo>
                <a:cubicBezTo>
                  <a:pt x="35286" y="96286"/>
                  <a:pt x="39548" y="94524"/>
                  <a:pt x="42929" y="91143"/>
                </a:cubicBezTo>
                <a:lnTo>
                  <a:pt x="42929" y="91143"/>
                </a:lnTo>
                <a:cubicBezTo>
                  <a:pt x="46310" y="87762"/>
                  <a:pt x="48071" y="83500"/>
                  <a:pt x="48214" y="78357"/>
                </a:cubicBezTo>
                <a:lnTo>
                  <a:pt x="48214" y="78357"/>
                </a:lnTo>
                <a:cubicBezTo>
                  <a:pt x="48071" y="73214"/>
                  <a:pt x="46310" y="68952"/>
                  <a:pt x="42929" y="65571"/>
                </a:cubicBezTo>
                <a:lnTo>
                  <a:pt x="42929" y="65571"/>
                </a:lnTo>
                <a:cubicBezTo>
                  <a:pt x="39548" y="62143"/>
                  <a:pt x="35286" y="60381"/>
                  <a:pt x="30143" y="60286"/>
                </a:cubicBezTo>
                <a:lnTo>
                  <a:pt x="30143" y="60286"/>
                </a:lnTo>
                <a:lnTo>
                  <a:pt x="6000" y="60286"/>
                </a:lnTo>
                <a:cubicBezTo>
                  <a:pt x="4238" y="60286"/>
                  <a:pt x="2810" y="60833"/>
                  <a:pt x="1714" y="61929"/>
                </a:cubicBezTo>
                <a:lnTo>
                  <a:pt x="1714" y="61929"/>
                </a:lnTo>
                <a:cubicBezTo>
                  <a:pt x="571" y="63071"/>
                  <a:pt x="0" y="64524"/>
                  <a:pt x="0" y="66286"/>
                </a:cubicBezTo>
                <a:lnTo>
                  <a:pt x="0" y="66286"/>
                </a:lnTo>
                <a:cubicBezTo>
                  <a:pt x="0" y="68048"/>
                  <a:pt x="571" y="69500"/>
                  <a:pt x="1714" y="70643"/>
                </a:cubicBezTo>
                <a:lnTo>
                  <a:pt x="1714" y="70643"/>
                </a:lnTo>
                <a:cubicBezTo>
                  <a:pt x="2810" y="71786"/>
                  <a:pt x="4238" y="72357"/>
                  <a:pt x="6000" y="72357"/>
                </a:cubicBezTo>
                <a:lnTo>
                  <a:pt x="6000" y="72357"/>
                </a:lnTo>
                <a:lnTo>
                  <a:pt x="30143" y="72357"/>
                </a:lnTo>
                <a:cubicBezTo>
                  <a:pt x="31905" y="72357"/>
                  <a:pt x="33357" y="72905"/>
                  <a:pt x="34500" y="74000"/>
                </a:cubicBezTo>
                <a:lnTo>
                  <a:pt x="34500" y="74000"/>
                </a:lnTo>
                <a:cubicBezTo>
                  <a:pt x="35595" y="75143"/>
                  <a:pt x="36143" y="76595"/>
                  <a:pt x="36143" y="78357"/>
                </a:cubicBezTo>
                <a:lnTo>
                  <a:pt x="36143" y="78357"/>
                </a:lnTo>
                <a:cubicBezTo>
                  <a:pt x="36143" y="80119"/>
                  <a:pt x="35595" y="81571"/>
                  <a:pt x="34500" y="82714"/>
                </a:cubicBezTo>
                <a:lnTo>
                  <a:pt x="34500" y="82714"/>
                </a:lnTo>
                <a:cubicBezTo>
                  <a:pt x="33357" y="83810"/>
                  <a:pt x="31905" y="84357"/>
                  <a:pt x="30143" y="84357"/>
                </a:cubicBezTo>
                <a:lnTo>
                  <a:pt x="30143" y="84357"/>
                </a:lnTo>
                <a:lnTo>
                  <a:pt x="24143" y="84357"/>
                </a:lnTo>
                <a:cubicBezTo>
                  <a:pt x="22381" y="84357"/>
                  <a:pt x="20929" y="84929"/>
                  <a:pt x="19786" y="86071"/>
                </a:cubicBezTo>
                <a:lnTo>
                  <a:pt x="19786" y="86071"/>
                </a:lnTo>
                <a:cubicBezTo>
                  <a:pt x="18643" y="87214"/>
                  <a:pt x="18071" y="88667"/>
                  <a:pt x="18071" y="90429"/>
                </a:cubicBezTo>
                <a:lnTo>
                  <a:pt x="18071" y="90429"/>
                </a:lnTo>
                <a:cubicBezTo>
                  <a:pt x="18071" y="92190"/>
                  <a:pt x="18643" y="93619"/>
                  <a:pt x="19786" y="94714"/>
                </a:cubicBezTo>
                <a:lnTo>
                  <a:pt x="19786" y="94714"/>
                </a:lnTo>
                <a:cubicBezTo>
                  <a:pt x="20929" y="95857"/>
                  <a:pt x="22381" y="96429"/>
                  <a:pt x="24143" y="96429"/>
                </a:cubicBezTo>
                <a:lnTo>
                  <a:pt x="24143" y="9642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7531-45"/>
          <p:cNvSpPr/>
          <p:nvPr/>
        </p:nvSpPr>
        <p:spPr>
          <a:xfrm>
            <a:off x="592931" y="252821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7540-59"/>
          <p:cNvSpPr/>
          <p:nvPr/>
        </p:nvSpPr>
        <p:spPr>
          <a:xfrm>
            <a:off x="592931" y="281966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7543-60"/>
          <p:cNvSpPr/>
          <p:nvPr/>
        </p:nvSpPr>
        <p:spPr>
          <a:xfrm>
            <a:off x="592931" y="331682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7502-19"/>
          <p:cNvSpPr/>
          <p:nvPr/>
        </p:nvSpPr>
        <p:spPr>
          <a:xfrm>
            <a:off x="4657725" y="1799555"/>
            <a:ext cx="4086225" cy="1822996"/>
          </a:xfrm>
          <a:prstGeom prst="roundRect">
            <a:avLst>
              <a:gd name="adj" fmla="val 209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7504-23"/>
          <p:cNvSpPr/>
          <p:nvPr/>
        </p:nvSpPr>
        <p:spPr>
          <a:xfrm>
            <a:off x="4657725" y="1799555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439837507-27"/>
          <p:cNvCxnSpPr/>
          <p:nvPr/>
        </p:nvCxnSpPr>
        <p:spPr>
          <a:xfrm>
            <a:off x="4850606" y="2363912"/>
            <a:ext cx="3700463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439837509-31"/>
          <p:cNvSpPr/>
          <p:nvPr/>
        </p:nvSpPr>
        <p:spPr>
          <a:xfrm>
            <a:off x="4850606" y="1985293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7538-58"/>
          <p:cNvSpPr/>
          <p:nvPr/>
        </p:nvSpPr>
        <p:spPr>
          <a:xfrm>
            <a:off x="4921151" y="2063874"/>
            <a:ext cx="14466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600" y="66286"/>
                </a:moveTo>
                <a:lnTo>
                  <a:pt x="50600" y="66286"/>
                </a:lnTo>
                <a:cubicBezTo>
                  <a:pt x="52244" y="66286"/>
                  <a:pt x="53600" y="65714"/>
                  <a:pt x="54667" y="64571"/>
                </a:cubicBezTo>
                <a:lnTo>
                  <a:pt x="54667" y="64571"/>
                </a:lnTo>
                <a:lnTo>
                  <a:pt x="54667" y="64571"/>
                </a:lnTo>
                <a:cubicBezTo>
                  <a:pt x="55733" y="63476"/>
                  <a:pt x="56267" y="62048"/>
                  <a:pt x="56267" y="60286"/>
                </a:cubicBezTo>
                <a:lnTo>
                  <a:pt x="56267" y="60286"/>
                </a:lnTo>
                <a:lnTo>
                  <a:pt x="56267" y="20500"/>
                </a:lnTo>
                <a:lnTo>
                  <a:pt x="60667" y="25429"/>
                </a:lnTo>
                <a:cubicBezTo>
                  <a:pt x="61822" y="26571"/>
                  <a:pt x="63156" y="27143"/>
                  <a:pt x="64667" y="27143"/>
                </a:cubicBezTo>
                <a:lnTo>
                  <a:pt x="64667" y="27143"/>
                </a:lnTo>
                <a:cubicBezTo>
                  <a:pt x="66222" y="27143"/>
                  <a:pt x="67578" y="26571"/>
                  <a:pt x="68733" y="25429"/>
                </a:cubicBezTo>
                <a:lnTo>
                  <a:pt x="68733" y="25429"/>
                </a:lnTo>
                <a:cubicBezTo>
                  <a:pt x="69800" y="24190"/>
                  <a:pt x="70333" y="22738"/>
                  <a:pt x="70333" y="21071"/>
                </a:cubicBezTo>
                <a:lnTo>
                  <a:pt x="70333" y="21071"/>
                </a:lnTo>
                <a:cubicBezTo>
                  <a:pt x="70333" y="19452"/>
                  <a:pt x="69800" y="18024"/>
                  <a:pt x="68733" y="16786"/>
                </a:cubicBezTo>
                <a:lnTo>
                  <a:pt x="68733" y="16786"/>
                </a:lnTo>
                <a:lnTo>
                  <a:pt x="54667" y="1714"/>
                </a:lnTo>
                <a:cubicBezTo>
                  <a:pt x="53511" y="571"/>
                  <a:pt x="52156" y="0"/>
                  <a:pt x="50600" y="0"/>
                </a:cubicBezTo>
                <a:lnTo>
                  <a:pt x="50600" y="0"/>
                </a:lnTo>
                <a:cubicBezTo>
                  <a:pt x="49089" y="0"/>
                  <a:pt x="47756" y="571"/>
                  <a:pt x="46600" y="1714"/>
                </a:cubicBezTo>
                <a:lnTo>
                  <a:pt x="46600" y="1714"/>
                </a:lnTo>
                <a:lnTo>
                  <a:pt x="32533" y="16786"/>
                </a:lnTo>
                <a:cubicBezTo>
                  <a:pt x="31467" y="18024"/>
                  <a:pt x="30933" y="19452"/>
                  <a:pt x="30933" y="21071"/>
                </a:cubicBezTo>
                <a:lnTo>
                  <a:pt x="30933" y="21071"/>
                </a:lnTo>
                <a:cubicBezTo>
                  <a:pt x="30933" y="22738"/>
                  <a:pt x="31467" y="24190"/>
                  <a:pt x="32533" y="25429"/>
                </a:cubicBezTo>
                <a:lnTo>
                  <a:pt x="32533" y="25429"/>
                </a:lnTo>
                <a:cubicBezTo>
                  <a:pt x="33689" y="26571"/>
                  <a:pt x="35022" y="27143"/>
                  <a:pt x="36533" y="27143"/>
                </a:cubicBezTo>
                <a:lnTo>
                  <a:pt x="36533" y="27143"/>
                </a:lnTo>
                <a:cubicBezTo>
                  <a:pt x="38089" y="27143"/>
                  <a:pt x="39444" y="26571"/>
                  <a:pt x="40600" y="25429"/>
                </a:cubicBezTo>
                <a:lnTo>
                  <a:pt x="40600" y="25429"/>
                </a:lnTo>
                <a:lnTo>
                  <a:pt x="45000" y="20500"/>
                </a:lnTo>
                <a:lnTo>
                  <a:pt x="45000" y="60286"/>
                </a:lnTo>
                <a:cubicBezTo>
                  <a:pt x="45000" y="62048"/>
                  <a:pt x="45533" y="63476"/>
                  <a:pt x="46600" y="64571"/>
                </a:cubicBezTo>
                <a:lnTo>
                  <a:pt x="46600" y="64571"/>
                </a:lnTo>
                <a:cubicBezTo>
                  <a:pt x="47622" y="65714"/>
                  <a:pt x="48956" y="66286"/>
                  <a:pt x="50600" y="66286"/>
                </a:cubicBezTo>
                <a:lnTo>
                  <a:pt x="50600" y="66286"/>
                </a:lnTo>
                <a:moveTo>
                  <a:pt x="47467" y="79500"/>
                </a:moveTo>
                <a:lnTo>
                  <a:pt x="47467" y="79500"/>
                </a:lnTo>
                <a:cubicBezTo>
                  <a:pt x="43378" y="82643"/>
                  <a:pt x="38800" y="84262"/>
                  <a:pt x="33733" y="84357"/>
                </a:cubicBezTo>
                <a:lnTo>
                  <a:pt x="33733" y="84357"/>
                </a:lnTo>
                <a:cubicBezTo>
                  <a:pt x="28844" y="84119"/>
                  <a:pt x="24333" y="82500"/>
                  <a:pt x="20200" y="79500"/>
                </a:cubicBezTo>
                <a:lnTo>
                  <a:pt x="20200" y="79500"/>
                </a:lnTo>
                <a:lnTo>
                  <a:pt x="20200" y="79500"/>
                </a:lnTo>
                <a:cubicBezTo>
                  <a:pt x="17756" y="77833"/>
                  <a:pt x="15422" y="77952"/>
                  <a:pt x="13200" y="79857"/>
                </a:cubicBezTo>
                <a:lnTo>
                  <a:pt x="13200" y="79857"/>
                </a:lnTo>
                <a:cubicBezTo>
                  <a:pt x="10622" y="82095"/>
                  <a:pt x="7689" y="83667"/>
                  <a:pt x="4400" y="84571"/>
                </a:cubicBezTo>
                <a:lnTo>
                  <a:pt x="4400" y="84571"/>
                </a:lnTo>
                <a:cubicBezTo>
                  <a:pt x="2889" y="84952"/>
                  <a:pt x="1711" y="85833"/>
                  <a:pt x="867" y="87214"/>
                </a:cubicBezTo>
                <a:lnTo>
                  <a:pt x="867" y="87214"/>
                </a:lnTo>
                <a:cubicBezTo>
                  <a:pt x="67" y="88595"/>
                  <a:pt x="-156" y="90095"/>
                  <a:pt x="200" y="91714"/>
                </a:cubicBezTo>
                <a:lnTo>
                  <a:pt x="200" y="91714"/>
                </a:lnTo>
                <a:cubicBezTo>
                  <a:pt x="556" y="93333"/>
                  <a:pt x="1378" y="94595"/>
                  <a:pt x="2667" y="95500"/>
                </a:cubicBezTo>
                <a:lnTo>
                  <a:pt x="2667" y="95500"/>
                </a:lnTo>
                <a:cubicBezTo>
                  <a:pt x="3956" y="96357"/>
                  <a:pt x="5356" y="96595"/>
                  <a:pt x="6867" y="96214"/>
                </a:cubicBezTo>
                <a:lnTo>
                  <a:pt x="6867" y="96214"/>
                </a:lnTo>
                <a:cubicBezTo>
                  <a:pt x="11311" y="94976"/>
                  <a:pt x="14756" y="93405"/>
                  <a:pt x="17200" y="91500"/>
                </a:cubicBezTo>
                <a:lnTo>
                  <a:pt x="17200" y="91500"/>
                </a:lnTo>
                <a:cubicBezTo>
                  <a:pt x="22356" y="94643"/>
                  <a:pt x="27867" y="96286"/>
                  <a:pt x="33733" y="96429"/>
                </a:cubicBezTo>
                <a:lnTo>
                  <a:pt x="33733" y="96429"/>
                </a:lnTo>
                <a:cubicBezTo>
                  <a:pt x="39467" y="96048"/>
                  <a:pt x="44156" y="94857"/>
                  <a:pt x="47800" y="92857"/>
                </a:cubicBezTo>
                <a:lnTo>
                  <a:pt x="47800" y="92857"/>
                </a:lnTo>
                <a:cubicBezTo>
                  <a:pt x="48867" y="92333"/>
                  <a:pt x="49800" y="91833"/>
                  <a:pt x="50600" y="91357"/>
                </a:cubicBezTo>
                <a:lnTo>
                  <a:pt x="50600" y="91357"/>
                </a:lnTo>
                <a:cubicBezTo>
                  <a:pt x="51444" y="91833"/>
                  <a:pt x="52400" y="92333"/>
                  <a:pt x="53467" y="92857"/>
                </a:cubicBezTo>
                <a:lnTo>
                  <a:pt x="53467" y="92857"/>
                </a:lnTo>
                <a:cubicBezTo>
                  <a:pt x="57067" y="94857"/>
                  <a:pt x="61756" y="96048"/>
                  <a:pt x="67533" y="96429"/>
                </a:cubicBezTo>
                <a:lnTo>
                  <a:pt x="67533" y="96429"/>
                </a:lnTo>
                <a:cubicBezTo>
                  <a:pt x="73356" y="96286"/>
                  <a:pt x="78911" y="94643"/>
                  <a:pt x="84200" y="91500"/>
                </a:cubicBezTo>
                <a:lnTo>
                  <a:pt x="84200" y="91500"/>
                </a:lnTo>
                <a:cubicBezTo>
                  <a:pt x="86556" y="93405"/>
                  <a:pt x="89956" y="94976"/>
                  <a:pt x="94400" y="96214"/>
                </a:cubicBezTo>
                <a:lnTo>
                  <a:pt x="94400" y="96214"/>
                </a:lnTo>
                <a:cubicBezTo>
                  <a:pt x="95911" y="96595"/>
                  <a:pt x="97311" y="96357"/>
                  <a:pt x="98600" y="95500"/>
                </a:cubicBezTo>
                <a:lnTo>
                  <a:pt x="98600" y="95500"/>
                </a:lnTo>
                <a:cubicBezTo>
                  <a:pt x="99889" y="94595"/>
                  <a:pt x="100711" y="93333"/>
                  <a:pt x="101067" y="91714"/>
                </a:cubicBezTo>
                <a:lnTo>
                  <a:pt x="101067" y="91714"/>
                </a:lnTo>
                <a:cubicBezTo>
                  <a:pt x="101422" y="90095"/>
                  <a:pt x="101200" y="88595"/>
                  <a:pt x="100400" y="87214"/>
                </a:cubicBezTo>
                <a:lnTo>
                  <a:pt x="100400" y="87214"/>
                </a:lnTo>
                <a:cubicBezTo>
                  <a:pt x="99556" y="85833"/>
                  <a:pt x="98378" y="84952"/>
                  <a:pt x="96867" y="84571"/>
                </a:cubicBezTo>
                <a:lnTo>
                  <a:pt x="96867" y="84571"/>
                </a:lnTo>
                <a:cubicBezTo>
                  <a:pt x="93578" y="83667"/>
                  <a:pt x="90644" y="82095"/>
                  <a:pt x="88067" y="79857"/>
                </a:cubicBezTo>
                <a:lnTo>
                  <a:pt x="88067" y="79857"/>
                </a:lnTo>
                <a:cubicBezTo>
                  <a:pt x="85844" y="78095"/>
                  <a:pt x="83511" y="77976"/>
                  <a:pt x="81067" y="79500"/>
                </a:cubicBezTo>
                <a:lnTo>
                  <a:pt x="81067" y="79500"/>
                </a:lnTo>
                <a:lnTo>
                  <a:pt x="81067" y="79500"/>
                </a:lnTo>
                <a:cubicBezTo>
                  <a:pt x="76933" y="82500"/>
                  <a:pt x="72422" y="84119"/>
                  <a:pt x="67533" y="84357"/>
                </a:cubicBezTo>
                <a:lnTo>
                  <a:pt x="67533" y="84357"/>
                </a:lnTo>
                <a:cubicBezTo>
                  <a:pt x="62600" y="84262"/>
                  <a:pt x="58067" y="82643"/>
                  <a:pt x="53933" y="79500"/>
                </a:cubicBezTo>
                <a:lnTo>
                  <a:pt x="53933" y="79500"/>
                </a:lnTo>
                <a:cubicBezTo>
                  <a:pt x="51711" y="77976"/>
                  <a:pt x="49556" y="77976"/>
                  <a:pt x="47467" y="79500"/>
                </a:cubicBezTo>
                <a:lnTo>
                  <a:pt x="47467" y="79500"/>
                </a:lnTo>
                <a:moveTo>
                  <a:pt x="33733" y="36143"/>
                </a:moveTo>
                <a:lnTo>
                  <a:pt x="33733" y="36143"/>
                </a:lnTo>
                <a:lnTo>
                  <a:pt x="8467" y="36143"/>
                </a:lnTo>
                <a:cubicBezTo>
                  <a:pt x="6111" y="36286"/>
                  <a:pt x="4111" y="37167"/>
                  <a:pt x="2467" y="38786"/>
                </a:cubicBezTo>
                <a:lnTo>
                  <a:pt x="2467" y="38786"/>
                </a:lnTo>
                <a:cubicBezTo>
                  <a:pt x="956" y="40548"/>
                  <a:pt x="133" y="42690"/>
                  <a:pt x="0" y="45214"/>
                </a:cubicBezTo>
                <a:lnTo>
                  <a:pt x="0" y="45214"/>
                </a:lnTo>
                <a:lnTo>
                  <a:pt x="0" y="80071"/>
                </a:lnTo>
                <a:cubicBezTo>
                  <a:pt x="933" y="79405"/>
                  <a:pt x="1978" y="78952"/>
                  <a:pt x="3133" y="78714"/>
                </a:cubicBezTo>
                <a:lnTo>
                  <a:pt x="3133" y="78714"/>
                </a:lnTo>
                <a:cubicBezTo>
                  <a:pt x="5489" y="78095"/>
                  <a:pt x="7667" y="76976"/>
                  <a:pt x="9667" y="75357"/>
                </a:cubicBezTo>
                <a:lnTo>
                  <a:pt x="9667" y="75357"/>
                </a:lnTo>
                <a:cubicBezTo>
                  <a:pt x="11667" y="73452"/>
                  <a:pt x="13889" y="72500"/>
                  <a:pt x="16333" y="72500"/>
                </a:cubicBezTo>
                <a:lnTo>
                  <a:pt x="16333" y="72500"/>
                </a:lnTo>
                <a:cubicBezTo>
                  <a:pt x="18822" y="72405"/>
                  <a:pt x="21178" y="73095"/>
                  <a:pt x="23400" y="74571"/>
                </a:cubicBezTo>
                <a:lnTo>
                  <a:pt x="23400" y="74571"/>
                </a:lnTo>
                <a:cubicBezTo>
                  <a:pt x="26778" y="77095"/>
                  <a:pt x="30222" y="78357"/>
                  <a:pt x="33733" y="78357"/>
                </a:cubicBezTo>
                <a:lnTo>
                  <a:pt x="33733" y="78357"/>
                </a:lnTo>
                <a:lnTo>
                  <a:pt x="33733" y="36143"/>
                </a:lnTo>
                <a:moveTo>
                  <a:pt x="101267" y="45214"/>
                </a:moveTo>
                <a:lnTo>
                  <a:pt x="101267" y="45214"/>
                </a:lnTo>
                <a:cubicBezTo>
                  <a:pt x="101133" y="42690"/>
                  <a:pt x="100311" y="40548"/>
                  <a:pt x="98800" y="38786"/>
                </a:cubicBezTo>
                <a:lnTo>
                  <a:pt x="98800" y="38786"/>
                </a:lnTo>
                <a:lnTo>
                  <a:pt x="98800" y="38786"/>
                </a:lnTo>
                <a:cubicBezTo>
                  <a:pt x="97156" y="37167"/>
                  <a:pt x="95156" y="36286"/>
                  <a:pt x="92800" y="36143"/>
                </a:cubicBezTo>
                <a:lnTo>
                  <a:pt x="92800" y="36143"/>
                </a:lnTo>
                <a:lnTo>
                  <a:pt x="67533" y="36143"/>
                </a:lnTo>
                <a:lnTo>
                  <a:pt x="67533" y="78571"/>
                </a:lnTo>
                <a:lnTo>
                  <a:pt x="67533" y="78571"/>
                </a:lnTo>
                <a:cubicBezTo>
                  <a:pt x="71044" y="78429"/>
                  <a:pt x="74489" y="77095"/>
                  <a:pt x="77867" y="74571"/>
                </a:cubicBezTo>
                <a:lnTo>
                  <a:pt x="77867" y="74571"/>
                </a:lnTo>
                <a:cubicBezTo>
                  <a:pt x="80089" y="73095"/>
                  <a:pt x="82444" y="72405"/>
                  <a:pt x="84933" y="72500"/>
                </a:cubicBezTo>
                <a:lnTo>
                  <a:pt x="84933" y="72500"/>
                </a:lnTo>
                <a:cubicBezTo>
                  <a:pt x="87378" y="72643"/>
                  <a:pt x="89600" y="73595"/>
                  <a:pt x="91600" y="75357"/>
                </a:cubicBezTo>
                <a:lnTo>
                  <a:pt x="91600" y="75357"/>
                </a:lnTo>
                <a:cubicBezTo>
                  <a:pt x="93600" y="76976"/>
                  <a:pt x="95822" y="78095"/>
                  <a:pt x="98267" y="78714"/>
                </a:cubicBezTo>
                <a:lnTo>
                  <a:pt x="98267" y="78714"/>
                </a:lnTo>
                <a:cubicBezTo>
                  <a:pt x="99333" y="78952"/>
                  <a:pt x="100333" y="79405"/>
                  <a:pt x="101267" y="80071"/>
                </a:cubicBezTo>
                <a:lnTo>
                  <a:pt x="101267" y="80071"/>
                </a:lnTo>
                <a:lnTo>
                  <a:pt x="101267" y="45214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7543-61"/>
          <p:cNvSpPr/>
          <p:nvPr/>
        </p:nvSpPr>
        <p:spPr>
          <a:xfrm>
            <a:off x="4850606" y="252821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7546-62"/>
          <p:cNvSpPr/>
          <p:nvPr/>
        </p:nvSpPr>
        <p:spPr>
          <a:xfrm>
            <a:off x="4850606" y="281966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7546-63"/>
          <p:cNvSpPr/>
          <p:nvPr/>
        </p:nvSpPr>
        <p:spPr>
          <a:xfrm>
            <a:off x="4850606" y="311110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7500-14"/>
          <p:cNvSpPr/>
          <p:nvPr/>
        </p:nvSpPr>
        <p:spPr>
          <a:xfrm>
            <a:off x="400050" y="3836863"/>
            <a:ext cx="8343900" cy="51435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9439837500-16"/>
          <p:cNvSpPr/>
          <p:nvPr/>
        </p:nvSpPr>
        <p:spPr>
          <a:xfrm>
            <a:off x="400050" y="3836863"/>
            <a:ext cx="42863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7"/>
                </a:lnTo>
                <a:lnTo>
                  <a:pt x="53661" y="107"/>
                </a:lnTo>
                <a:lnTo>
                  <a:pt x="47314" y="239"/>
                </a:lnTo>
                <a:lnTo>
                  <a:pt x="41154" y="423"/>
                </a:lnTo>
                <a:lnTo>
                  <a:pt x="35240" y="656"/>
                </a:lnTo>
                <a:lnTo>
                  <a:pt x="29629" y="936"/>
                </a:lnTo>
                <a:lnTo>
                  <a:pt x="24374" y="1261"/>
                </a:lnTo>
                <a:lnTo>
                  <a:pt x="19526" y="1627"/>
                </a:lnTo>
                <a:lnTo>
                  <a:pt x="15133" y="2031"/>
                </a:lnTo>
                <a:lnTo>
                  <a:pt x="11235" y="2469"/>
                </a:lnTo>
                <a:lnTo>
                  <a:pt x="7872" y="2937"/>
                </a:lnTo>
                <a:lnTo>
                  <a:pt x="5075" y="3430"/>
                </a:lnTo>
                <a:lnTo>
                  <a:pt x="2871" y="3943"/>
                </a:lnTo>
                <a:lnTo>
                  <a:pt x="1281" y="4472"/>
                </a:lnTo>
                <a:lnTo>
                  <a:pt x="321" y="5011"/>
                </a:lnTo>
                <a:lnTo>
                  <a:pt x="0" y="5556"/>
                </a:lnTo>
                <a:lnTo>
                  <a:pt x="0" y="94444"/>
                </a:lnTo>
                <a:lnTo>
                  <a:pt x="321" y="94989"/>
                </a:lnTo>
                <a:lnTo>
                  <a:pt x="1281" y="95528"/>
                </a:lnTo>
                <a:lnTo>
                  <a:pt x="2871" y="96057"/>
                </a:lnTo>
                <a:lnTo>
                  <a:pt x="5075" y="96570"/>
                </a:lnTo>
                <a:lnTo>
                  <a:pt x="7872" y="97063"/>
                </a:lnTo>
                <a:lnTo>
                  <a:pt x="11235" y="97531"/>
                </a:lnTo>
                <a:lnTo>
                  <a:pt x="15133" y="97969"/>
                </a:lnTo>
                <a:lnTo>
                  <a:pt x="19526" y="98373"/>
                </a:lnTo>
                <a:lnTo>
                  <a:pt x="24374" y="98739"/>
                </a:lnTo>
                <a:lnTo>
                  <a:pt x="29629" y="99064"/>
                </a:lnTo>
                <a:lnTo>
                  <a:pt x="35240" y="99344"/>
                </a:lnTo>
                <a:lnTo>
                  <a:pt x="41154" y="99577"/>
                </a:lnTo>
                <a:lnTo>
                  <a:pt x="47314" y="99761"/>
                </a:lnTo>
                <a:lnTo>
                  <a:pt x="53661" y="99893"/>
                </a:lnTo>
                <a:lnTo>
                  <a:pt x="60132" y="9997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444"/>
                </a:lnTo>
                <a:lnTo>
                  <a:pt x="100000" y="5556"/>
                </a:lnTo>
                <a:lnTo>
                  <a:pt x="100000" y="555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7503-21"/>
          <p:cNvSpPr/>
          <p:nvPr/>
        </p:nvSpPr>
        <p:spPr>
          <a:xfrm>
            <a:off x="642938" y="3958307"/>
            <a:ext cx="271463" cy="271463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7538-56"/>
          <p:cNvSpPr/>
          <p:nvPr/>
        </p:nvSpPr>
        <p:spPr>
          <a:xfrm>
            <a:off x="736922" y="4033317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7495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9439837495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9439837496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3" name="el-1789439837497-8"/>
          <p:cNvSpPr txBox="1"/>
          <p:nvPr/>
        </p:nvSpPr>
        <p:spPr>
          <a:xfrm>
            <a:off x="3823246" y="157163"/>
            <a:ext cx="17502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固定电站布置方案（续）</a:t>
            </a:r>
            <a:endParaRPr/>
          </a:p>
        </p:txBody>
      </p:sp>
      <p:sp>
        <p:nvSpPr>
          <p:cNvPr id="34" name="el-1789439837497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35" name="el-1789439837505-25"/>
          <p:cNvSpPr txBox="1"/>
          <p:nvPr/>
        </p:nvSpPr>
        <p:spPr>
          <a:xfrm>
            <a:off x="1114425" y="1092324"/>
            <a:ext cx="7494508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设计要求</a:t>
            </a:r>
            <a:endParaRPr/>
          </a:p>
        </p:txBody>
      </p:sp>
      <p:sp>
        <p:nvSpPr>
          <p:cNvPr id="36" name="el-1789439837505-24"/>
          <p:cNvSpPr txBox="1"/>
          <p:nvPr/>
        </p:nvSpPr>
        <p:spPr>
          <a:xfrm>
            <a:off x="1114425" y="1242343"/>
            <a:ext cx="75295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固定电站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独立通风系统</a:t>
            </a:r>
            <a:r>
              <a:rPr b="1"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隔室控制</a:t>
            </a:r>
            <a:r>
              <a:rPr b="1"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为设计核心</a:t>
            </a:r>
            <a:endParaRPr/>
          </a:p>
        </p:txBody>
      </p:sp>
      <p:sp>
        <p:nvSpPr>
          <p:cNvPr id="37" name="el-1789439837508-28"/>
          <p:cNvSpPr txBox="1"/>
          <p:nvPr/>
        </p:nvSpPr>
        <p:spPr>
          <a:xfrm>
            <a:off x="964406" y="2035299"/>
            <a:ext cx="112514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通风与冷却系统</a:t>
            </a:r>
            <a:endParaRPr/>
          </a:p>
        </p:txBody>
      </p:sp>
      <p:sp>
        <p:nvSpPr>
          <p:cNvPr id="38" name="el-1789439837511-32"/>
          <p:cNvSpPr txBox="1"/>
          <p:nvPr/>
        </p:nvSpPr>
        <p:spPr>
          <a:xfrm>
            <a:off x="771525" y="2478212"/>
            <a:ext cx="253317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电站机房应设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独立的进风、排风、排烟系统</a:t>
            </a:r>
            <a:endParaRPr/>
          </a:p>
        </p:txBody>
      </p:sp>
      <p:sp>
        <p:nvSpPr>
          <p:cNvPr id="39" name="el-1789439837511-33"/>
          <p:cNvSpPr txBox="1"/>
          <p:nvPr/>
        </p:nvSpPr>
        <p:spPr>
          <a:xfrm>
            <a:off x="771525" y="2769654"/>
            <a:ext cx="3521869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柴油电站应根据环境水源条件采用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风冷、水冷、风水冷相结合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冷却系统</a:t>
            </a:r>
            <a:endParaRPr/>
          </a:p>
        </p:txBody>
      </p:sp>
      <p:sp>
        <p:nvSpPr>
          <p:cNvPr id="40" name="el-1789439837511-34"/>
          <p:cNvSpPr txBox="1"/>
          <p:nvPr/>
        </p:nvSpPr>
        <p:spPr>
          <a:xfrm>
            <a:off x="771525" y="3266815"/>
            <a:ext cx="269735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柴油机组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隔室控制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，机房温度可按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40°C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设计</a:t>
            </a:r>
            <a:endParaRPr/>
          </a:p>
        </p:txBody>
      </p:sp>
      <p:sp>
        <p:nvSpPr>
          <p:cNvPr id="41" name="el-1789439837508-29"/>
          <p:cNvSpPr txBox="1"/>
          <p:nvPr/>
        </p:nvSpPr>
        <p:spPr>
          <a:xfrm>
            <a:off x="5222081" y="2035299"/>
            <a:ext cx="112514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吊装与空间要求</a:t>
            </a:r>
            <a:endParaRPr/>
          </a:p>
        </p:txBody>
      </p:sp>
      <p:sp>
        <p:nvSpPr>
          <p:cNvPr id="42" name="el-1789439837512-35"/>
          <p:cNvSpPr txBox="1"/>
          <p:nvPr/>
        </p:nvSpPr>
        <p:spPr>
          <a:xfrm>
            <a:off x="5029200" y="2478212"/>
            <a:ext cx="201882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柴油发电机组上部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不应有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风管通过</a:t>
            </a:r>
            <a:endParaRPr/>
          </a:p>
        </p:txBody>
      </p:sp>
      <p:sp>
        <p:nvSpPr>
          <p:cNvPr id="43" name="el-1789439837512-36"/>
          <p:cNvSpPr txBox="1"/>
          <p:nvPr/>
        </p:nvSpPr>
        <p:spPr>
          <a:xfrm>
            <a:off x="5029200" y="2769654"/>
            <a:ext cx="227599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机组上方需设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工字钢或吊钩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等吊装设施</a:t>
            </a:r>
            <a:endParaRPr/>
          </a:p>
        </p:txBody>
      </p:sp>
      <p:sp>
        <p:nvSpPr>
          <p:cNvPr id="44" name="el-1789439837513-37"/>
          <p:cNvSpPr txBox="1"/>
          <p:nvPr/>
        </p:nvSpPr>
        <p:spPr>
          <a:xfrm>
            <a:off x="5029200" y="3061097"/>
            <a:ext cx="201882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确保设备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检修、吊装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操作空间充足</a:t>
            </a:r>
            <a:endParaRPr/>
          </a:p>
        </p:txBody>
      </p:sp>
      <p:sp>
        <p:nvSpPr>
          <p:cNvPr id="45" name="el-1789439837501-17"/>
          <p:cNvSpPr txBox="1"/>
          <p:nvPr/>
        </p:nvSpPr>
        <p:spPr>
          <a:xfrm>
            <a:off x="1028700" y="3991124"/>
            <a:ext cx="497633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设计要点：独立通风排烟系统保障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战时运行可靠性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；机组上方禁止布管并预留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吊装条件</a:t>
            </a:r>
            <a:endParaRPr/>
          </a:p>
        </p:txBody>
      </p:sp>
      <p:sp>
        <p:nvSpPr>
          <p:cNvPr id="46" name="el-1789439837497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7" name="el-1789439837496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柴油电站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8" name="el-1789439837497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9439837497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87</a:t>
            </a: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7450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7450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7452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7453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7454-13"/>
          <p:cNvSpPr/>
          <p:nvPr/>
        </p:nvSpPr>
        <p:spPr>
          <a:xfrm>
            <a:off x="400050" y="1161306"/>
            <a:ext cx="8343900" cy="6357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5"/>
                </a:lnTo>
                <a:lnTo>
                  <a:pt x="99725" y="90"/>
                </a:lnTo>
                <a:lnTo>
                  <a:pt x="99757" y="194"/>
                </a:lnTo>
                <a:lnTo>
                  <a:pt x="99789" y="343"/>
                </a:lnTo>
                <a:lnTo>
                  <a:pt x="99818" y="522"/>
                </a:lnTo>
                <a:lnTo>
                  <a:pt x="99848" y="761"/>
                </a:lnTo>
                <a:lnTo>
                  <a:pt x="99874" y="1015"/>
                </a:lnTo>
                <a:lnTo>
                  <a:pt x="99900" y="1313"/>
                </a:lnTo>
                <a:lnTo>
                  <a:pt x="99922" y="1642"/>
                </a:lnTo>
                <a:lnTo>
                  <a:pt x="99942" y="1985"/>
                </a:lnTo>
                <a:lnTo>
                  <a:pt x="99960" y="2373"/>
                </a:lnTo>
                <a:lnTo>
                  <a:pt x="99974" y="2761"/>
                </a:lnTo>
                <a:lnTo>
                  <a:pt x="99985" y="3179"/>
                </a:lnTo>
                <a:lnTo>
                  <a:pt x="99993" y="3597"/>
                </a:lnTo>
                <a:lnTo>
                  <a:pt x="99999" y="4045"/>
                </a:lnTo>
                <a:lnTo>
                  <a:pt x="100000" y="4478"/>
                </a:lnTo>
                <a:lnTo>
                  <a:pt x="100000" y="95522"/>
                </a:lnTo>
                <a:lnTo>
                  <a:pt x="99999" y="95955"/>
                </a:lnTo>
                <a:lnTo>
                  <a:pt x="99993" y="96403"/>
                </a:lnTo>
                <a:lnTo>
                  <a:pt x="99985" y="96821"/>
                </a:lnTo>
                <a:lnTo>
                  <a:pt x="99974" y="97239"/>
                </a:lnTo>
                <a:lnTo>
                  <a:pt x="99960" y="97627"/>
                </a:lnTo>
                <a:lnTo>
                  <a:pt x="99942" y="98015"/>
                </a:lnTo>
                <a:lnTo>
                  <a:pt x="99922" y="98358"/>
                </a:lnTo>
                <a:lnTo>
                  <a:pt x="99900" y="98687"/>
                </a:lnTo>
                <a:lnTo>
                  <a:pt x="99874" y="98985"/>
                </a:lnTo>
                <a:lnTo>
                  <a:pt x="99848" y="99239"/>
                </a:lnTo>
                <a:lnTo>
                  <a:pt x="99818" y="99478"/>
                </a:lnTo>
                <a:lnTo>
                  <a:pt x="99789" y="99657"/>
                </a:lnTo>
                <a:lnTo>
                  <a:pt x="99757" y="99806"/>
                </a:lnTo>
                <a:lnTo>
                  <a:pt x="99725" y="99910"/>
                </a:lnTo>
                <a:lnTo>
                  <a:pt x="99691" y="9998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5"/>
                </a:lnTo>
                <a:lnTo>
                  <a:pt x="275" y="99910"/>
                </a:lnTo>
                <a:lnTo>
                  <a:pt x="243" y="99806"/>
                </a:lnTo>
                <a:lnTo>
                  <a:pt x="211" y="99657"/>
                </a:lnTo>
                <a:lnTo>
                  <a:pt x="182" y="99478"/>
                </a:lnTo>
                <a:lnTo>
                  <a:pt x="152" y="99239"/>
                </a:lnTo>
                <a:lnTo>
                  <a:pt x="126" y="98985"/>
                </a:lnTo>
                <a:lnTo>
                  <a:pt x="100" y="98687"/>
                </a:lnTo>
                <a:lnTo>
                  <a:pt x="78" y="98358"/>
                </a:lnTo>
                <a:lnTo>
                  <a:pt x="58" y="98015"/>
                </a:lnTo>
                <a:lnTo>
                  <a:pt x="40" y="97627"/>
                </a:lnTo>
                <a:lnTo>
                  <a:pt x="26" y="97239"/>
                </a:lnTo>
                <a:lnTo>
                  <a:pt x="15" y="96821"/>
                </a:lnTo>
                <a:lnTo>
                  <a:pt x="7" y="96403"/>
                </a:lnTo>
                <a:lnTo>
                  <a:pt x="1" y="95955"/>
                </a:lnTo>
                <a:lnTo>
                  <a:pt x="0" y="95522"/>
                </a:lnTo>
                <a:lnTo>
                  <a:pt x="0" y="4478"/>
                </a:lnTo>
                <a:lnTo>
                  <a:pt x="1" y="4045"/>
                </a:lnTo>
                <a:lnTo>
                  <a:pt x="7" y="3597"/>
                </a:lnTo>
                <a:lnTo>
                  <a:pt x="15" y="3179"/>
                </a:lnTo>
                <a:lnTo>
                  <a:pt x="26" y="2761"/>
                </a:lnTo>
                <a:lnTo>
                  <a:pt x="40" y="2373"/>
                </a:lnTo>
                <a:lnTo>
                  <a:pt x="58" y="1985"/>
                </a:lnTo>
                <a:lnTo>
                  <a:pt x="78" y="1642"/>
                </a:lnTo>
                <a:lnTo>
                  <a:pt x="100" y="1313"/>
                </a:lnTo>
                <a:lnTo>
                  <a:pt x="126" y="1015"/>
                </a:lnTo>
                <a:lnTo>
                  <a:pt x="152" y="761"/>
                </a:lnTo>
                <a:lnTo>
                  <a:pt x="182" y="522"/>
                </a:lnTo>
                <a:lnTo>
                  <a:pt x="211" y="343"/>
                </a:lnTo>
                <a:lnTo>
                  <a:pt x="243" y="194"/>
                </a:lnTo>
                <a:lnTo>
                  <a:pt x="275" y="90"/>
                </a:lnTo>
                <a:lnTo>
                  <a:pt x="309" y="15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7454-15"/>
          <p:cNvSpPr/>
          <p:nvPr/>
        </p:nvSpPr>
        <p:spPr>
          <a:xfrm>
            <a:off x="400050" y="1161306"/>
            <a:ext cx="42863" cy="6357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6"/>
                </a:lnTo>
                <a:lnTo>
                  <a:pt x="47314" y="194"/>
                </a:lnTo>
                <a:lnTo>
                  <a:pt x="41154" y="342"/>
                </a:lnTo>
                <a:lnTo>
                  <a:pt x="35240" y="531"/>
                </a:lnTo>
                <a:lnTo>
                  <a:pt x="29629" y="757"/>
                </a:lnTo>
                <a:lnTo>
                  <a:pt x="24374" y="1020"/>
                </a:lnTo>
                <a:lnTo>
                  <a:pt x="19526" y="1316"/>
                </a:lnTo>
                <a:lnTo>
                  <a:pt x="15133" y="1643"/>
                </a:lnTo>
                <a:lnTo>
                  <a:pt x="11235" y="1997"/>
                </a:lnTo>
                <a:lnTo>
                  <a:pt x="7872" y="2376"/>
                </a:lnTo>
                <a:lnTo>
                  <a:pt x="5075" y="2774"/>
                </a:lnTo>
                <a:lnTo>
                  <a:pt x="2871" y="3190"/>
                </a:lnTo>
                <a:lnTo>
                  <a:pt x="1281" y="3618"/>
                </a:lnTo>
                <a:lnTo>
                  <a:pt x="321" y="4054"/>
                </a:lnTo>
                <a:lnTo>
                  <a:pt x="0" y="4494"/>
                </a:lnTo>
                <a:lnTo>
                  <a:pt x="0" y="95506"/>
                </a:lnTo>
                <a:lnTo>
                  <a:pt x="321" y="95946"/>
                </a:lnTo>
                <a:lnTo>
                  <a:pt x="1281" y="96382"/>
                </a:lnTo>
                <a:lnTo>
                  <a:pt x="2871" y="96810"/>
                </a:lnTo>
                <a:lnTo>
                  <a:pt x="5075" y="97226"/>
                </a:lnTo>
                <a:lnTo>
                  <a:pt x="7872" y="97624"/>
                </a:lnTo>
                <a:lnTo>
                  <a:pt x="11235" y="98003"/>
                </a:lnTo>
                <a:lnTo>
                  <a:pt x="15133" y="98357"/>
                </a:lnTo>
                <a:lnTo>
                  <a:pt x="19526" y="98684"/>
                </a:lnTo>
                <a:lnTo>
                  <a:pt x="24374" y="98980"/>
                </a:lnTo>
                <a:lnTo>
                  <a:pt x="29629" y="99243"/>
                </a:lnTo>
                <a:lnTo>
                  <a:pt x="35240" y="99469"/>
                </a:lnTo>
                <a:lnTo>
                  <a:pt x="41154" y="99658"/>
                </a:lnTo>
                <a:lnTo>
                  <a:pt x="47314" y="99806"/>
                </a:lnTo>
                <a:lnTo>
                  <a:pt x="53661" y="99914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506"/>
                </a:lnTo>
                <a:lnTo>
                  <a:pt x="100000" y="4494"/>
                </a:lnTo>
                <a:lnTo>
                  <a:pt x="100000" y="449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7456-20"/>
          <p:cNvSpPr/>
          <p:nvPr/>
        </p:nvSpPr>
        <p:spPr>
          <a:xfrm>
            <a:off x="642938" y="1314896"/>
            <a:ext cx="328613" cy="328613"/>
          </a:xfrm>
          <a:prstGeom prst="roundRect">
            <a:avLst>
              <a:gd name="adj" fmla="val 11594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7523-42"/>
          <p:cNvSpPr/>
          <p:nvPr/>
        </p:nvSpPr>
        <p:spPr>
          <a:xfrm>
            <a:off x="750987" y="1404340"/>
            <a:ext cx="112514" cy="1497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333" y="95938"/>
                </a:moveTo>
                <a:lnTo>
                  <a:pt x="55333" y="95938"/>
                </a:lnTo>
                <a:cubicBezTo>
                  <a:pt x="60000" y="91688"/>
                  <a:pt x="65639" y="85979"/>
                  <a:pt x="72250" y="78813"/>
                </a:cubicBezTo>
                <a:lnTo>
                  <a:pt x="72250" y="78813"/>
                </a:lnTo>
                <a:lnTo>
                  <a:pt x="72250" y="78813"/>
                </a:lnTo>
                <a:cubicBezTo>
                  <a:pt x="78917" y="71771"/>
                  <a:pt x="84917" y="64479"/>
                  <a:pt x="90250" y="56938"/>
                </a:cubicBezTo>
                <a:lnTo>
                  <a:pt x="90250" y="56938"/>
                </a:lnTo>
                <a:lnTo>
                  <a:pt x="90250" y="56938"/>
                </a:lnTo>
                <a:cubicBezTo>
                  <a:pt x="95361" y="49354"/>
                  <a:pt x="98083" y="42688"/>
                  <a:pt x="98417" y="36938"/>
                </a:cubicBezTo>
                <a:lnTo>
                  <a:pt x="98417" y="36938"/>
                </a:lnTo>
                <a:cubicBezTo>
                  <a:pt x="98083" y="26396"/>
                  <a:pt x="93306" y="17667"/>
                  <a:pt x="84083" y="10750"/>
                </a:cubicBezTo>
                <a:lnTo>
                  <a:pt x="84083" y="10750"/>
                </a:lnTo>
                <a:cubicBezTo>
                  <a:pt x="74861" y="3833"/>
                  <a:pt x="63250" y="250"/>
                  <a:pt x="49250" y="0"/>
                </a:cubicBezTo>
                <a:lnTo>
                  <a:pt x="49250" y="0"/>
                </a:lnTo>
                <a:cubicBezTo>
                  <a:pt x="35194" y="250"/>
                  <a:pt x="23556" y="3833"/>
                  <a:pt x="14333" y="10750"/>
                </a:cubicBezTo>
                <a:lnTo>
                  <a:pt x="14333" y="10750"/>
                </a:lnTo>
                <a:cubicBezTo>
                  <a:pt x="5111" y="17667"/>
                  <a:pt x="333" y="26396"/>
                  <a:pt x="0" y="36938"/>
                </a:cubicBezTo>
                <a:lnTo>
                  <a:pt x="0" y="36938"/>
                </a:lnTo>
                <a:cubicBezTo>
                  <a:pt x="333" y="42688"/>
                  <a:pt x="3056" y="49354"/>
                  <a:pt x="8167" y="56938"/>
                </a:cubicBezTo>
                <a:lnTo>
                  <a:pt x="8167" y="56938"/>
                </a:lnTo>
                <a:cubicBezTo>
                  <a:pt x="13500" y="64479"/>
                  <a:pt x="19500" y="71771"/>
                  <a:pt x="26167" y="78813"/>
                </a:cubicBezTo>
                <a:lnTo>
                  <a:pt x="26167" y="78813"/>
                </a:lnTo>
                <a:cubicBezTo>
                  <a:pt x="32833" y="85979"/>
                  <a:pt x="38472" y="91688"/>
                  <a:pt x="43083" y="95938"/>
                </a:cubicBezTo>
                <a:lnTo>
                  <a:pt x="43083" y="95938"/>
                </a:lnTo>
                <a:cubicBezTo>
                  <a:pt x="44806" y="97479"/>
                  <a:pt x="46861" y="98250"/>
                  <a:pt x="49250" y="98250"/>
                </a:cubicBezTo>
                <a:lnTo>
                  <a:pt x="49250" y="98250"/>
                </a:lnTo>
                <a:cubicBezTo>
                  <a:pt x="51639" y="98250"/>
                  <a:pt x="53667" y="97479"/>
                  <a:pt x="55333" y="95938"/>
                </a:cubicBezTo>
                <a:lnTo>
                  <a:pt x="55333" y="95938"/>
                </a:lnTo>
                <a:moveTo>
                  <a:pt x="49250" y="24625"/>
                </a:moveTo>
                <a:lnTo>
                  <a:pt x="49250" y="24625"/>
                </a:lnTo>
                <a:cubicBezTo>
                  <a:pt x="55361" y="24750"/>
                  <a:pt x="60056" y="26792"/>
                  <a:pt x="63333" y="30750"/>
                </a:cubicBezTo>
                <a:lnTo>
                  <a:pt x="63333" y="30750"/>
                </a:lnTo>
                <a:cubicBezTo>
                  <a:pt x="66389" y="34875"/>
                  <a:pt x="66389" y="38979"/>
                  <a:pt x="63333" y="43063"/>
                </a:cubicBezTo>
                <a:lnTo>
                  <a:pt x="63333" y="43063"/>
                </a:lnTo>
                <a:cubicBezTo>
                  <a:pt x="60056" y="47021"/>
                  <a:pt x="55361" y="49083"/>
                  <a:pt x="49250" y="49250"/>
                </a:cubicBezTo>
                <a:lnTo>
                  <a:pt x="49250" y="49250"/>
                </a:lnTo>
                <a:cubicBezTo>
                  <a:pt x="43083" y="49083"/>
                  <a:pt x="38361" y="47021"/>
                  <a:pt x="35083" y="43063"/>
                </a:cubicBezTo>
                <a:lnTo>
                  <a:pt x="35083" y="43063"/>
                </a:lnTo>
                <a:cubicBezTo>
                  <a:pt x="32028" y="38979"/>
                  <a:pt x="32028" y="34875"/>
                  <a:pt x="35083" y="30750"/>
                </a:cubicBezTo>
                <a:lnTo>
                  <a:pt x="35083" y="30750"/>
                </a:lnTo>
                <a:cubicBezTo>
                  <a:pt x="38361" y="26792"/>
                  <a:pt x="43083" y="24750"/>
                  <a:pt x="49250" y="24625"/>
                </a:cubicBezTo>
                <a:lnTo>
                  <a:pt x="49250" y="2462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7455-17"/>
          <p:cNvSpPr/>
          <p:nvPr/>
        </p:nvSpPr>
        <p:spPr>
          <a:xfrm>
            <a:off x="400050" y="1968550"/>
            <a:ext cx="2686050" cy="1074241"/>
          </a:xfrm>
          <a:prstGeom prst="roundRect">
            <a:avLst>
              <a:gd name="adj" fmla="val 354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7457-21"/>
          <p:cNvSpPr/>
          <p:nvPr/>
        </p:nvSpPr>
        <p:spPr>
          <a:xfrm>
            <a:off x="400050" y="1968550"/>
            <a:ext cx="26860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2" y="29289"/>
                </a:lnTo>
                <a:lnTo>
                  <a:pt x="389" y="22699"/>
                </a:lnTo>
                <a:lnTo>
                  <a:pt x="473" y="16853"/>
                </a:lnTo>
                <a:lnTo>
                  <a:pt x="562" y="11808"/>
                </a:lnTo>
                <a:lnTo>
                  <a:pt x="657" y="7612"/>
                </a:lnTo>
                <a:lnTo>
                  <a:pt x="755" y="4306"/>
                </a:lnTo>
                <a:lnTo>
                  <a:pt x="856" y="1921"/>
                </a:lnTo>
                <a:lnTo>
                  <a:pt x="960" y="482"/>
                </a:lnTo>
                <a:lnTo>
                  <a:pt x="1064" y="0"/>
                </a:lnTo>
                <a:lnTo>
                  <a:pt x="98936" y="0"/>
                </a:lnTo>
                <a:lnTo>
                  <a:pt x="99040" y="482"/>
                </a:lnTo>
                <a:lnTo>
                  <a:pt x="99144" y="1921"/>
                </a:lnTo>
                <a:lnTo>
                  <a:pt x="99245" y="4306"/>
                </a:lnTo>
                <a:lnTo>
                  <a:pt x="99343" y="7612"/>
                </a:lnTo>
                <a:lnTo>
                  <a:pt x="99438" y="11808"/>
                </a:lnTo>
                <a:lnTo>
                  <a:pt x="99527" y="16853"/>
                </a:lnTo>
                <a:lnTo>
                  <a:pt x="99611" y="22699"/>
                </a:lnTo>
                <a:lnTo>
                  <a:pt x="99688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6" y="100000"/>
                </a:lnTo>
                <a:lnTo>
                  <a:pt x="1064" y="100000"/>
                </a:lnTo>
                <a:lnTo>
                  <a:pt x="1064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7463-33"/>
          <p:cNvCxnSpPr/>
          <p:nvPr/>
        </p:nvCxnSpPr>
        <p:spPr>
          <a:xfrm>
            <a:off x="550069" y="2457896"/>
            <a:ext cx="2386013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7467-43"/>
          <p:cNvSpPr/>
          <p:nvPr/>
        </p:nvSpPr>
        <p:spPr>
          <a:xfrm>
            <a:off x="550069" y="2125712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7521-39"/>
          <p:cNvSpPr/>
          <p:nvPr/>
        </p:nvSpPr>
        <p:spPr>
          <a:xfrm>
            <a:off x="621506" y="2200721"/>
            <a:ext cx="114300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5273"/>
                </a:moveTo>
                <a:lnTo>
                  <a:pt x="0" y="85273"/>
                </a:lnTo>
                <a:cubicBezTo>
                  <a:pt x="0" y="87212"/>
                  <a:pt x="583" y="88818"/>
                  <a:pt x="1750" y="90091"/>
                </a:cubicBezTo>
                <a:lnTo>
                  <a:pt x="1750" y="90091"/>
                </a:lnTo>
                <a:lnTo>
                  <a:pt x="1750" y="90091"/>
                </a:lnTo>
                <a:cubicBezTo>
                  <a:pt x="2917" y="91424"/>
                  <a:pt x="4417" y="92091"/>
                  <a:pt x="6250" y="92091"/>
                </a:cubicBezTo>
                <a:lnTo>
                  <a:pt x="6250" y="92091"/>
                </a:lnTo>
                <a:lnTo>
                  <a:pt x="17000" y="92091"/>
                </a:lnTo>
                <a:cubicBezTo>
                  <a:pt x="18167" y="95182"/>
                  <a:pt x="20056" y="97667"/>
                  <a:pt x="22667" y="99545"/>
                </a:cubicBezTo>
                <a:lnTo>
                  <a:pt x="22667" y="99545"/>
                </a:lnTo>
                <a:cubicBezTo>
                  <a:pt x="25111" y="101364"/>
                  <a:pt x="27972" y="102273"/>
                  <a:pt x="31250" y="102273"/>
                </a:cubicBezTo>
                <a:lnTo>
                  <a:pt x="31250" y="102273"/>
                </a:lnTo>
                <a:cubicBezTo>
                  <a:pt x="34528" y="102273"/>
                  <a:pt x="37389" y="101364"/>
                  <a:pt x="39833" y="99545"/>
                </a:cubicBezTo>
                <a:lnTo>
                  <a:pt x="39833" y="99545"/>
                </a:lnTo>
                <a:cubicBezTo>
                  <a:pt x="42444" y="97667"/>
                  <a:pt x="44333" y="95182"/>
                  <a:pt x="45500" y="92091"/>
                </a:cubicBezTo>
                <a:lnTo>
                  <a:pt x="45500" y="92091"/>
                </a:lnTo>
                <a:lnTo>
                  <a:pt x="93750" y="92091"/>
                </a:lnTo>
                <a:cubicBezTo>
                  <a:pt x="95583" y="92091"/>
                  <a:pt x="97083" y="91424"/>
                  <a:pt x="98250" y="90091"/>
                </a:cubicBezTo>
                <a:lnTo>
                  <a:pt x="98250" y="90091"/>
                </a:lnTo>
                <a:cubicBezTo>
                  <a:pt x="99417" y="88818"/>
                  <a:pt x="100000" y="87212"/>
                  <a:pt x="100000" y="85273"/>
                </a:cubicBezTo>
                <a:lnTo>
                  <a:pt x="100000" y="85273"/>
                </a:lnTo>
                <a:cubicBezTo>
                  <a:pt x="100000" y="83273"/>
                  <a:pt x="99417" y="81636"/>
                  <a:pt x="98250" y="80364"/>
                </a:cubicBezTo>
                <a:lnTo>
                  <a:pt x="98250" y="80364"/>
                </a:lnTo>
                <a:cubicBezTo>
                  <a:pt x="97083" y="79091"/>
                  <a:pt x="95583" y="78455"/>
                  <a:pt x="93750" y="78455"/>
                </a:cubicBezTo>
                <a:lnTo>
                  <a:pt x="93750" y="78455"/>
                </a:lnTo>
                <a:lnTo>
                  <a:pt x="45500" y="78455"/>
                </a:lnTo>
                <a:cubicBezTo>
                  <a:pt x="44333" y="75303"/>
                  <a:pt x="42444" y="72788"/>
                  <a:pt x="39833" y="70909"/>
                </a:cubicBezTo>
                <a:lnTo>
                  <a:pt x="39833" y="70909"/>
                </a:lnTo>
                <a:cubicBezTo>
                  <a:pt x="37389" y="69091"/>
                  <a:pt x="34528" y="68182"/>
                  <a:pt x="31250" y="68182"/>
                </a:cubicBezTo>
                <a:lnTo>
                  <a:pt x="31250" y="68182"/>
                </a:lnTo>
                <a:cubicBezTo>
                  <a:pt x="27972" y="68182"/>
                  <a:pt x="25111" y="69091"/>
                  <a:pt x="22667" y="70909"/>
                </a:cubicBezTo>
                <a:lnTo>
                  <a:pt x="22667" y="70909"/>
                </a:lnTo>
                <a:cubicBezTo>
                  <a:pt x="20056" y="72788"/>
                  <a:pt x="18167" y="75303"/>
                  <a:pt x="17000" y="78455"/>
                </a:cubicBezTo>
                <a:lnTo>
                  <a:pt x="17000" y="78455"/>
                </a:lnTo>
                <a:lnTo>
                  <a:pt x="6250" y="78455"/>
                </a:lnTo>
                <a:cubicBezTo>
                  <a:pt x="4417" y="78455"/>
                  <a:pt x="2917" y="79091"/>
                  <a:pt x="1750" y="80364"/>
                </a:cubicBezTo>
                <a:lnTo>
                  <a:pt x="1750" y="80364"/>
                </a:lnTo>
                <a:cubicBezTo>
                  <a:pt x="583" y="81636"/>
                  <a:pt x="0" y="83273"/>
                  <a:pt x="0" y="85273"/>
                </a:cubicBezTo>
                <a:lnTo>
                  <a:pt x="0" y="85273"/>
                </a:lnTo>
                <a:moveTo>
                  <a:pt x="25000" y="85273"/>
                </a:moveTo>
                <a:lnTo>
                  <a:pt x="25000" y="85273"/>
                </a:lnTo>
                <a:cubicBezTo>
                  <a:pt x="25000" y="83273"/>
                  <a:pt x="25583" y="81636"/>
                  <a:pt x="26750" y="80364"/>
                </a:cubicBezTo>
                <a:lnTo>
                  <a:pt x="26750" y="80364"/>
                </a:lnTo>
                <a:lnTo>
                  <a:pt x="26750" y="80364"/>
                </a:lnTo>
                <a:cubicBezTo>
                  <a:pt x="27917" y="79091"/>
                  <a:pt x="29417" y="78455"/>
                  <a:pt x="31250" y="78455"/>
                </a:cubicBezTo>
                <a:lnTo>
                  <a:pt x="31250" y="78455"/>
                </a:lnTo>
                <a:cubicBezTo>
                  <a:pt x="33083" y="78455"/>
                  <a:pt x="34583" y="79091"/>
                  <a:pt x="35750" y="80364"/>
                </a:cubicBezTo>
                <a:lnTo>
                  <a:pt x="35750" y="80364"/>
                </a:lnTo>
                <a:cubicBezTo>
                  <a:pt x="36917" y="81636"/>
                  <a:pt x="37500" y="83273"/>
                  <a:pt x="37500" y="85273"/>
                </a:cubicBezTo>
                <a:lnTo>
                  <a:pt x="37500" y="85273"/>
                </a:lnTo>
                <a:cubicBezTo>
                  <a:pt x="37500" y="87212"/>
                  <a:pt x="36917" y="88818"/>
                  <a:pt x="35750" y="90091"/>
                </a:cubicBezTo>
                <a:lnTo>
                  <a:pt x="35750" y="90091"/>
                </a:lnTo>
                <a:cubicBezTo>
                  <a:pt x="34583" y="91424"/>
                  <a:pt x="33083" y="92091"/>
                  <a:pt x="31250" y="92091"/>
                </a:cubicBezTo>
                <a:lnTo>
                  <a:pt x="31250" y="92091"/>
                </a:lnTo>
                <a:cubicBezTo>
                  <a:pt x="29417" y="92091"/>
                  <a:pt x="27917" y="91424"/>
                  <a:pt x="26750" y="90091"/>
                </a:cubicBezTo>
                <a:lnTo>
                  <a:pt x="26750" y="90091"/>
                </a:lnTo>
                <a:cubicBezTo>
                  <a:pt x="25583" y="88818"/>
                  <a:pt x="25000" y="87212"/>
                  <a:pt x="25000" y="85273"/>
                </a:cubicBezTo>
                <a:lnTo>
                  <a:pt x="25000" y="85273"/>
                </a:lnTo>
                <a:moveTo>
                  <a:pt x="62500" y="51182"/>
                </a:moveTo>
                <a:lnTo>
                  <a:pt x="62500" y="51182"/>
                </a:lnTo>
                <a:cubicBezTo>
                  <a:pt x="62500" y="49182"/>
                  <a:pt x="63083" y="47545"/>
                  <a:pt x="64250" y="46273"/>
                </a:cubicBezTo>
                <a:lnTo>
                  <a:pt x="64250" y="46273"/>
                </a:lnTo>
                <a:lnTo>
                  <a:pt x="64250" y="46273"/>
                </a:lnTo>
                <a:cubicBezTo>
                  <a:pt x="65417" y="45000"/>
                  <a:pt x="66917" y="44364"/>
                  <a:pt x="68750" y="44364"/>
                </a:cubicBezTo>
                <a:lnTo>
                  <a:pt x="68750" y="44364"/>
                </a:lnTo>
                <a:cubicBezTo>
                  <a:pt x="70583" y="44364"/>
                  <a:pt x="72083" y="45000"/>
                  <a:pt x="73250" y="46273"/>
                </a:cubicBezTo>
                <a:lnTo>
                  <a:pt x="73250" y="46273"/>
                </a:lnTo>
                <a:cubicBezTo>
                  <a:pt x="74417" y="47545"/>
                  <a:pt x="75000" y="49182"/>
                  <a:pt x="75000" y="51182"/>
                </a:cubicBezTo>
                <a:lnTo>
                  <a:pt x="75000" y="51182"/>
                </a:lnTo>
                <a:cubicBezTo>
                  <a:pt x="75000" y="53121"/>
                  <a:pt x="74417" y="54727"/>
                  <a:pt x="73250" y="56000"/>
                </a:cubicBezTo>
                <a:lnTo>
                  <a:pt x="73250" y="56000"/>
                </a:lnTo>
                <a:cubicBezTo>
                  <a:pt x="72083" y="57333"/>
                  <a:pt x="70583" y="58000"/>
                  <a:pt x="68750" y="58000"/>
                </a:cubicBezTo>
                <a:lnTo>
                  <a:pt x="68750" y="58000"/>
                </a:lnTo>
                <a:cubicBezTo>
                  <a:pt x="66917" y="58000"/>
                  <a:pt x="65417" y="57333"/>
                  <a:pt x="64250" y="56000"/>
                </a:cubicBezTo>
                <a:lnTo>
                  <a:pt x="64250" y="56000"/>
                </a:lnTo>
                <a:cubicBezTo>
                  <a:pt x="63083" y="54727"/>
                  <a:pt x="62500" y="53121"/>
                  <a:pt x="62500" y="51182"/>
                </a:cubicBezTo>
                <a:lnTo>
                  <a:pt x="62500" y="51182"/>
                </a:lnTo>
                <a:moveTo>
                  <a:pt x="68750" y="34091"/>
                </a:moveTo>
                <a:lnTo>
                  <a:pt x="68750" y="34091"/>
                </a:lnTo>
                <a:cubicBezTo>
                  <a:pt x="65472" y="34091"/>
                  <a:pt x="62611" y="35000"/>
                  <a:pt x="60167" y="36818"/>
                </a:cubicBezTo>
                <a:lnTo>
                  <a:pt x="60167" y="36818"/>
                </a:lnTo>
                <a:lnTo>
                  <a:pt x="60167" y="36818"/>
                </a:lnTo>
                <a:cubicBezTo>
                  <a:pt x="57556" y="38697"/>
                  <a:pt x="55667" y="41212"/>
                  <a:pt x="54500" y="44364"/>
                </a:cubicBezTo>
                <a:lnTo>
                  <a:pt x="54500" y="44364"/>
                </a:lnTo>
                <a:lnTo>
                  <a:pt x="6250" y="44364"/>
                </a:lnTo>
                <a:cubicBezTo>
                  <a:pt x="4417" y="44364"/>
                  <a:pt x="2917" y="45000"/>
                  <a:pt x="1750" y="46273"/>
                </a:cubicBezTo>
                <a:lnTo>
                  <a:pt x="1750" y="46273"/>
                </a:lnTo>
                <a:cubicBezTo>
                  <a:pt x="583" y="47545"/>
                  <a:pt x="0" y="49182"/>
                  <a:pt x="0" y="51182"/>
                </a:cubicBezTo>
                <a:lnTo>
                  <a:pt x="0" y="51182"/>
                </a:lnTo>
                <a:cubicBezTo>
                  <a:pt x="0" y="53121"/>
                  <a:pt x="583" y="54727"/>
                  <a:pt x="1750" y="56000"/>
                </a:cubicBezTo>
                <a:lnTo>
                  <a:pt x="1750" y="56000"/>
                </a:lnTo>
                <a:cubicBezTo>
                  <a:pt x="2917" y="57333"/>
                  <a:pt x="4417" y="58000"/>
                  <a:pt x="6250" y="58000"/>
                </a:cubicBezTo>
                <a:lnTo>
                  <a:pt x="6250" y="58000"/>
                </a:lnTo>
                <a:lnTo>
                  <a:pt x="54500" y="58000"/>
                </a:lnTo>
                <a:cubicBezTo>
                  <a:pt x="55667" y="61091"/>
                  <a:pt x="57556" y="63576"/>
                  <a:pt x="60167" y="65455"/>
                </a:cubicBezTo>
                <a:lnTo>
                  <a:pt x="60167" y="65455"/>
                </a:lnTo>
                <a:cubicBezTo>
                  <a:pt x="62611" y="67273"/>
                  <a:pt x="65472" y="68182"/>
                  <a:pt x="68750" y="68182"/>
                </a:cubicBezTo>
                <a:lnTo>
                  <a:pt x="68750" y="68182"/>
                </a:lnTo>
                <a:cubicBezTo>
                  <a:pt x="72028" y="68182"/>
                  <a:pt x="74889" y="67273"/>
                  <a:pt x="77333" y="65455"/>
                </a:cubicBezTo>
                <a:lnTo>
                  <a:pt x="77333" y="65455"/>
                </a:lnTo>
                <a:cubicBezTo>
                  <a:pt x="79944" y="63576"/>
                  <a:pt x="81833" y="61091"/>
                  <a:pt x="83000" y="58000"/>
                </a:cubicBezTo>
                <a:lnTo>
                  <a:pt x="83000" y="58000"/>
                </a:lnTo>
                <a:lnTo>
                  <a:pt x="93750" y="58000"/>
                </a:lnTo>
                <a:cubicBezTo>
                  <a:pt x="95583" y="58000"/>
                  <a:pt x="97083" y="57333"/>
                  <a:pt x="98250" y="56000"/>
                </a:cubicBezTo>
                <a:lnTo>
                  <a:pt x="98250" y="56000"/>
                </a:lnTo>
                <a:cubicBezTo>
                  <a:pt x="99417" y="54727"/>
                  <a:pt x="100000" y="53121"/>
                  <a:pt x="100000" y="51182"/>
                </a:cubicBezTo>
                <a:lnTo>
                  <a:pt x="100000" y="51182"/>
                </a:lnTo>
                <a:cubicBezTo>
                  <a:pt x="100000" y="49182"/>
                  <a:pt x="99417" y="47545"/>
                  <a:pt x="98250" y="46273"/>
                </a:cubicBezTo>
                <a:lnTo>
                  <a:pt x="98250" y="46273"/>
                </a:lnTo>
                <a:cubicBezTo>
                  <a:pt x="97083" y="45000"/>
                  <a:pt x="95583" y="44364"/>
                  <a:pt x="93750" y="44364"/>
                </a:cubicBezTo>
                <a:lnTo>
                  <a:pt x="93750" y="44364"/>
                </a:lnTo>
                <a:lnTo>
                  <a:pt x="83000" y="44364"/>
                </a:lnTo>
                <a:cubicBezTo>
                  <a:pt x="81833" y="41212"/>
                  <a:pt x="79944" y="38697"/>
                  <a:pt x="77333" y="36818"/>
                </a:cubicBezTo>
                <a:lnTo>
                  <a:pt x="77333" y="36818"/>
                </a:lnTo>
                <a:cubicBezTo>
                  <a:pt x="74889" y="35000"/>
                  <a:pt x="72028" y="34091"/>
                  <a:pt x="68750" y="34091"/>
                </a:cubicBezTo>
                <a:lnTo>
                  <a:pt x="68750" y="34091"/>
                </a:lnTo>
                <a:moveTo>
                  <a:pt x="37500" y="23909"/>
                </a:moveTo>
                <a:lnTo>
                  <a:pt x="37500" y="23909"/>
                </a:lnTo>
                <a:cubicBezTo>
                  <a:pt x="35667" y="23909"/>
                  <a:pt x="34167" y="23242"/>
                  <a:pt x="33000" y="21909"/>
                </a:cubicBezTo>
                <a:lnTo>
                  <a:pt x="33000" y="21909"/>
                </a:lnTo>
                <a:lnTo>
                  <a:pt x="33000" y="21909"/>
                </a:lnTo>
                <a:cubicBezTo>
                  <a:pt x="31833" y="20636"/>
                  <a:pt x="31250" y="19030"/>
                  <a:pt x="31250" y="17091"/>
                </a:cubicBezTo>
                <a:lnTo>
                  <a:pt x="31250" y="17091"/>
                </a:lnTo>
                <a:cubicBezTo>
                  <a:pt x="31250" y="15091"/>
                  <a:pt x="31833" y="13455"/>
                  <a:pt x="33000" y="12182"/>
                </a:cubicBezTo>
                <a:lnTo>
                  <a:pt x="33000" y="12182"/>
                </a:lnTo>
                <a:cubicBezTo>
                  <a:pt x="34167" y="10909"/>
                  <a:pt x="35667" y="10273"/>
                  <a:pt x="37500" y="10273"/>
                </a:cubicBezTo>
                <a:lnTo>
                  <a:pt x="37500" y="10273"/>
                </a:lnTo>
                <a:cubicBezTo>
                  <a:pt x="39333" y="10273"/>
                  <a:pt x="40833" y="10909"/>
                  <a:pt x="42000" y="12182"/>
                </a:cubicBezTo>
                <a:lnTo>
                  <a:pt x="42000" y="12182"/>
                </a:lnTo>
                <a:cubicBezTo>
                  <a:pt x="43167" y="13455"/>
                  <a:pt x="43750" y="15091"/>
                  <a:pt x="43750" y="17091"/>
                </a:cubicBezTo>
                <a:lnTo>
                  <a:pt x="43750" y="17091"/>
                </a:lnTo>
                <a:cubicBezTo>
                  <a:pt x="43750" y="19030"/>
                  <a:pt x="43167" y="20636"/>
                  <a:pt x="42000" y="21909"/>
                </a:cubicBezTo>
                <a:lnTo>
                  <a:pt x="42000" y="21909"/>
                </a:lnTo>
                <a:cubicBezTo>
                  <a:pt x="40833" y="23242"/>
                  <a:pt x="39333" y="23909"/>
                  <a:pt x="37500" y="23909"/>
                </a:cubicBezTo>
                <a:lnTo>
                  <a:pt x="37500" y="23909"/>
                </a:lnTo>
                <a:moveTo>
                  <a:pt x="51750" y="10273"/>
                </a:moveTo>
                <a:lnTo>
                  <a:pt x="51750" y="10273"/>
                </a:lnTo>
                <a:cubicBezTo>
                  <a:pt x="50583" y="7121"/>
                  <a:pt x="48694" y="4606"/>
                  <a:pt x="46083" y="2727"/>
                </a:cubicBezTo>
                <a:lnTo>
                  <a:pt x="46083" y="2727"/>
                </a:lnTo>
                <a:lnTo>
                  <a:pt x="46083" y="2727"/>
                </a:lnTo>
                <a:cubicBezTo>
                  <a:pt x="43639" y="909"/>
                  <a:pt x="40778" y="0"/>
                  <a:pt x="37500" y="0"/>
                </a:cubicBezTo>
                <a:lnTo>
                  <a:pt x="37500" y="0"/>
                </a:lnTo>
                <a:cubicBezTo>
                  <a:pt x="34222" y="0"/>
                  <a:pt x="31361" y="909"/>
                  <a:pt x="28917" y="2727"/>
                </a:cubicBezTo>
                <a:lnTo>
                  <a:pt x="28917" y="2727"/>
                </a:lnTo>
                <a:cubicBezTo>
                  <a:pt x="26306" y="4606"/>
                  <a:pt x="24417" y="7121"/>
                  <a:pt x="23250" y="10273"/>
                </a:cubicBezTo>
                <a:lnTo>
                  <a:pt x="23250" y="10273"/>
                </a:lnTo>
                <a:lnTo>
                  <a:pt x="6250" y="10273"/>
                </a:lnTo>
                <a:cubicBezTo>
                  <a:pt x="4417" y="10273"/>
                  <a:pt x="2917" y="10909"/>
                  <a:pt x="1750" y="12182"/>
                </a:cubicBezTo>
                <a:lnTo>
                  <a:pt x="1750" y="12182"/>
                </a:lnTo>
                <a:cubicBezTo>
                  <a:pt x="583" y="13455"/>
                  <a:pt x="0" y="15091"/>
                  <a:pt x="0" y="17091"/>
                </a:cubicBezTo>
                <a:lnTo>
                  <a:pt x="0" y="17091"/>
                </a:lnTo>
                <a:cubicBezTo>
                  <a:pt x="0" y="19030"/>
                  <a:pt x="583" y="20636"/>
                  <a:pt x="1750" y="21909"/>
                </a:cubicBezTo>
                <a:lnTo>
                  <a:pt x="1750" y="21909"/>
                </a:lnTo>
                <a:cubicBezTo>
                  <a:pt x="2917" y="23242"/>
                  <a:pt x="4417" y="23909"/>
                  <a:pt x="6250" y="23909"/>
                </a:cubicBezTo>
                <a:lnTo>
                  <a:pt x="6250" y="23909"/>
                </a:lnTo>
                <a:lnTo>
                  <a:pt x="23250" y="23909"/>
                </a:lnTo>
                <a:cubicBezTo>
                  <a:pt x="24417" y="27000"/>
                  <a:pt x="26306" y="29485"/>
                  <a:pt x="28917" y="31364"/>
                </a:cubicBezTo>
                <a:lnTo>
                  <a:pt x="28917" y="31364"/>
                </a:lnTo>
                <a:cubicBezTo>
                  <a:pt x="31361" y="33182"/>
                  <a:pt x="34222" y="34091"/>
                  <a:pt x="37500" y="34091"/>
                </a:cubicBezTo>
                <a:lnTo>
                  <a:pt x="37500" y="34091"/>
                </a:lnTo>
                <a:cubicBezTo>
                  <a:pt x="40778" y="34091"/>
                  <a:pt x="43639" y="33182"/>
                  <a:pt x="46083" y="31364"/>
                </a:cubicBezTo>
                <a:lnTo>
                  <a:pt x="46083" y="31364"/>
                </a:lnTo>
                <a:cubicBezTo>
                  <a:pt x="48694" y="29485"/>
                  <a:pt x="50583" y="27000"/>
                  <a:pt x="51750" y="23909"/>
                </a:cubicBezTo>
                <a:lnTo>
                  <a:pt x="51750" y="23909"/>
                </a:lnTo>
                <a:lnTo>
                  <a:pt x="93750" y="23909"/>
                </a:lnTo>
                <a:cubicBezTo>
                  <a:pt x="95583" y="23909"/>
                  <a:pt x="97083" y="23242"/>
                  <a:pt x="98250" y="21909"/>
                </a:cubicBezTo>
                <a:lnTo>
                  <a:pt x="98250" y="21909"/>
                </a:lnTo>
                <a:cubicBezTo>
                  <a:pt x="99417" y="20636"/>
                  <a:pt x="100000" y="19030"/>
                  <a:pt x="100000" y="17091"/>
                </a:cubicBezTo>
                <a:lnTo>
                  <a:pt x="100000" y="17091"/>
                </a:lnTo>
                <a:cubicBezTo>
                  <a:pt x="100000" y="15091"/>
                  <a:pt x="99417" y="13455"/>
                  <a:pt x="98250" y="12182"/>
                </a:cubicBezTo>
                <a:lnTo>
                  <a:pt x="98250" y="12182"/>
                </a:lnTo>
                <a:cubicBezTo>
                  <a:pt x="97083" y="10909"/>
                  <a:pt x="95583" y="10273"/>
                  <a:pt x="93750" y="10273"/>
                </a:cubicBezTo>
                <a:lnTo>
                  <a:pt x="93750" y="10273"/>
                </a:lnTo>
                <a:lnTo>
                  <a:pt x="51750" y="1027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7456-18"/>
          <p:cNvSpPr/>
          <p:nvPr/>
        </p:nvSpPr>
        <p:spPr>
          <a:xfrm>
            <a:off x="3228975" y="1968550"/>
            <a:ext cx="2686050" cy="1074241"/>
          </a:xfrm>
          <a:prstGeom prst="roundRect">
            <a:avLst>
              <a:gd name="adj" fmla="val 354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9439837457-22"/>
          <p:cNvSpPr/>
          <p:nvPr/>
        </p:nvSpPr>
        <p:spPr>
          <a:xfrm>
            <a:off x="3228975" y="1968550"/>
            <a:ext cx="26860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2" y="29289"/>
                </a:lnTo>
                <a:lnTo>
                  <a:pt x="389" y="22699"/>
                </a:lnTo>
                <a:lnTo>
                  <a:pt x="473" y="16853"/>
                </a:lnTo>
                <a:lnTo>
                  <a:pt x="562" y="11808"/>
                </a:lnTo>
                <a:lnTo>
                  <a:pt x="657" y="7612"/>
                </a:lnTo>
                <a:lnTo>
                  <a:pt x="755" y="4306"/>
                </a:lnTo>
                <a:lnTo>
                  <a:pt x="856" y="1921"/>
                </a:lnTo>
                <a:lnTo>
                  <a:pt x="960" y="482"/>
                </a:lnTo>
                <a:lnTo>
                  <a:pt x="1064" y="0"/>
                </a:lnTo>
                <a:lnTo>
                  <a:pt x="98936" y="0"/>
                </a:lnTo>
                <a:lnTo>
                  <a:pt x="99040" y="482"/>
                </a:lnTo>
                <a:lnTo>
                  <a:pt x="99144" y="1921"/>
                </a:lnTo>
                <a:lnTo>
                  <a:pt x="99245" y="4306"/>
                </a:lnTo>
                <a:lnTo>
                  <a:pt x="99343" y="7612"/>
                </a:lnTo>
                <a:lnTo>
                  <a:pt x="99438" y="11808"/>
                </a:lnTo>
                <a:lnTo>
                  <a:pt x="99527" y="16853"/>
                </a:lnTo>
                <a:lnTo>
                  <a:pt x="99611" y="22699"/>
                </a:lnTo>
                <a:lnTo>
                  <a:pt x="99688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6" y="100000"/>
                </a:lnTo>
                <a:lnTo>
                  <a:pt x="1064" y="100000"/>
                </a:lnTo>
                <a:lnTo>
                  <a:pt x="1064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9439837463-34"/>
          <p:cNvCxnSpPr/>
          <p:nvPr/>
        </p:nvCxnSpPr>
        <p:spPr>
          <a:xfrm>
            <a:off x="3378994" y="2457896"/>
            <a:ext cx="2386013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9439837467-44"/>
          <p:cNvSpPr/>
          <p:nvPr/>
        </p:nvSpPr>
        <p:spPr>
          <a:xfrm>
            <a:off x="3378994" y="2125712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7522-40"/>
          <p:cNvSpPr/>
          <p:nvPr/>
        </p:nvSpPr>
        <p:spPr>
          <a:xfrm>
            <a:off x="3450431" y="21971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583" y="0"/>
                </a:moveTo>
                <a:lnTo>
                  <a:pt x="50583" y="0"/>
                </a:lnTo>
                <a:cubicBezTo>
                  <a:pt x="50194" y="0"/>
                  <a:pt x="49861" y="56"/>
                  <a:pt x="49583" y="167"/>
                </a:cubicBezTo>
                <a:lnTo>
                  <a:pt x="49583" y="167"/>
                </a:lnTo>
                <a:cubicBezTo>
                  <a:pt x="41028" y="2000"/>
                  <a:pt x="34528" y="6361"/>
                  <a:pt x="30083" y="13250"/>
                </a:cubicBezTo>
                <a:lnTo>
                  <a:pt x="30083" y="13250"/>
                </a:lnTo>
                <a:cubicBezTo>
                  <a:pt x="25639" y="20306"/>
                  <a:pt x="24139" y="28194"/>
                  <a:pt x="25583" y="36917"/>
                </a:cubicBezTo>
                <a:lnTo>
                  <a:pt x="25583" y="36917"/>
                </a:lnTo>
                <a:cubicBezTo>
                  <a:pt x="26083" y="40306"/>
                  <a:pt x="27056" y="43417"/>
                  <a:pt x="28500" y="46250"/>
                </a:cubicBezTo>
                <a:lnTo>
                  <a:pt x="28500" y="46250"/>
                </a:lnTo>
                <a:lnTo>
                  <a:pt x="6250" y="43750"/>
                </a:lnTo>
                <a:lnTo>
                  <a:pt x="5667" y="43750"/>
                </a:lnTo>
                <a:cubicBezTo>
                  <a:pt x="4111" y="43750"/>
                  <a:pt x="2806" y="44333"/>
                  <a:pt x="1750" y="45500"/>
                </a:cubicBezTo>
                <a:lnTo>
                  <a:pt x="1750" y="45500"/>
                </a:lnTo>
                <a:cubicBezTo>
                  <a:pt x="583" y="46556"/>
                  <a:pt x="0" y="47861"/>
                  <a:pt x="0" y="49417"/>
                </a:cubicBezTo>
                <a:lnTo>
                  <a:pt x="0" y="49417"/>
                </a:lnTo>
                <a:cubicBezTo>
                  <a:pt x="0" y="49806"/>
                  <a:pt x="56" y="50194"/>
                  <a:pt x="167" y="50583"/>
                </a:cubicBezTo>
                <a:lnTo>
                  <a:pt x="167" y="50583"/>
                </a:lnTo>
                <a:cubicBezTo>
                  <a:pt x="2000" y="59028"/>
                  <a:pt x="6361" y="65472"/>
                  <a:pt x="13250" y="69917"/>
                </a:cubicBezTo>
                <a:lnTo>
                  <a:pt x="13250" y="69917"/>
                </a:lnTo>
                <a:cubicBezTo>
                  <a:pt x="20306" y="74361"/>
                  <a:pt x="28194" y="75917"/>
                  <a:pt x="36917" y="74583"/>
                </a:cubicBezTo>
                <a:lnTo>
                  <a:pt x="36917" y="74583"/>
                </a:lnTo>
                <a:cubicBezTo>
                  <a:pt x="40306" y="73972"/>
                  <a:pt x="43417" y="72944"/>
                  <a:pt x="46250" y="71500"/>
                </a:cubicBezTo>
                <a:lnTo>
                  <a:pt x="46250" y="71500"/>
                </a:lnTo>
                <a:lnTo>
                  <a:pt x="43750" y="93750"/>
                </a:lnTo>
                <a:lnTo>
                  <a:pt x="43750" y="94333"/>
                </a:lnTo>
                <a:cubicBezTo>
                  <a:pt x="43750" y="95889"/>
                  <a:pt x="44333" y="97194"/>
                  <a:pt x="45500" y="98250"/>
                </a:cubicBezTo>
                <a:lnTo>
                  <a:pt x="45500" y="98250"/>
                </a:lnTo>
                <a:cubicBezTo>
                  <a:pt x="46556" y="99417"/>
                  <a:pt x="47861" y="100000"/>
                  <a:pt x="49417" y="100000"/>
                </a:cubicBezTo>
                <a:lnTo>
                  <a:pt x="49417" y="100000"/>
                </a:lnTo>
                <a:cubicBezTo>
                  <a:pt x="49806" y="100000"/>
                  <a:pt x="50194" y="100000"/>
                  <a:pt x="50583" y="100000"/>
                </a:cubicBezTo>
                <a:lnTo>
                  <a:pt x="50583" y="100000"/>
                </a:lnTo>
                <a:cubicBezTo>
                  <a:pt x="59028" y="98056"/>
                  <a:pt x="65472" y="93639"/>
                  <a:pt x="69917" y="86750"/>
                </a:cubicBezTo>
                <a:lnTo>
                  <a:pt x="69917" y="86750"/>
                </a:lnTo>
                <a:cubicBezTo>
                  <a:pt x="74361" y="79694"/>
                  <a:pt x="75917" y="71806"/>
                  <a:pt x="74583" y="63083"/>
                </a:cubicBezTo>
                <a:lnTo>
                  <a:pt x="74583" y="63083"/>
                </a:lnTo>
                <a:cubicBezTo>
                  <a:pt x="73972" y="59694"/>
                  <a:pt x="72944" y="56583"/>
                  <a:pt x="71500" y="53750"/>
                </a:cubicBezTo>
                <a:lnTo>
                  <a:pt x="71500" y="53750"/>
                </a:lnTo>
                <a:lnTo>
                  <a:pt x="93750" y="56250"/>
                </a:lnTo>
                <a:lnTo>
                  <a:pt x="94333" y="56250"/>
                </a:lnTo>
                <a:cubicBezTo>
                  <a:pt x="95889" y="56250"/>
                  <a:pt x="97194" y="55667"/>
                  <a:pt x="98250" y="54500"/>
                </a:cubicBezTo>
                <a:lnTo>
                  <a:pt x="98250" y="54500"/>
                </a:lnTo>
                <a:cubicBezTo>
                  <a:pt x="99417" y="53444"/>
                  <a:pt x="100000" y="52139"/>
                  <a:pt x="100000" y="50583"/>
                </a:cubicBezTo>
                <a:lnTo>
                  <a:pt x="100000" y="50583"/>
                </a:lnTo>
                <a:cubicBezTo>
                  <a:pt x="100000" y="50194"/>
                  <a:pt x="100000" y="49861"/>
                  <a:pt x="100000" y="49583"/>
                </a:cubicBezTo>
                <a:lnTo>
                  <a:pt x="100000" y="49583"/>
                </a:lnTo>
                <a:cubicBezTo>
                  <a:pt x="98056" y="41028"/>
                  <a:pt x="93639" y="34528"/>
                  <a:pt x="86750" y="30083"/>
                </a:cubicBezTo>
                <a:lnTo>
                  <a:pt x="86750" y="30083"/>
                </a:lnTo>
                <a:cubicBezTo>
                  <a:pt x="79694" y="25639"/>
                  <a:pt x="71806" y="24139"/>
                  <a:pt x="63083" y="25583"/>
                </a:cubicBezTo>
                <a:lnTo>
                  <a:pt x="63083" y="25583"/>
                </a:lnTo>
                <a:cubicBezTo>
                  <a:pt x="59694" y="26083"/>
                  <a:pt x="56583" y="27056"/>
                  <a:pt x="53750" y="28500"/>
                </a:cubicBezTo>
                <a:lnTo>
                  <a:pt x="53750" y="28500"/>
                </a:lnTo>
                <a:lnTo>
                  <a:pt x="56250" y="6250"/>
                </a:lnTo>
                <a:lnTo>
                  <a:pt x="56250" y="5667"/>
                </a:lnTo>
                <a:cubicBezTo>
                  <a:pt x="56250" y="4111"/>
                  <a:pt x="55667" y="2806"/>
                  <a:pt x="54500" y="1750"/>
                </a:cubicBezTo>
                <a:lnTo>
                  <a:pt x="54500" y="1750"/>
                </a:lnTo>
                <a:cubicBezTo>
                  <a:pt x="53444" y="583"/>
                  <a:pt x="52139" y="0"/>
                  <a:pt x="50583" y="0"/>
                </a:cubicBezTo>
                <a:lnTo>
                  <a:pt x="50583" y="0"/>
                </a:lnTo>
                <a:moveTo>
                  <a:pt x="50000" y="43750"/>
                </a:moveTo>
                <a:lnTo>
                  <a:pt x="50000" y="43750"/>
                </a:lnTo>
                <a:cubicBezTo>
                  <a:pt x="51833" y="43750"/>
                  <a:pt x="53333" y="44333"/>
                  <a:pt x="54500" y="45500"/>
                </a:cubicBezTo>
                <a:lnTo>
                  <a:pt x="54500" y="45500"/>
                </a:lnTo>
                <a:lnTo>
                  <a:pt x="54500" y="45500"/>
                </a:lnTo>
                <a:cubicBezTo>
                  <a:pt x="55667" y="46667"/>
                  <a:pt x="56250" y="48167"/>
                  <a:pt x="56250" y="50000"/>
                </a:cubicBezTo>
                <a:lnTo>
                  <a:pt x="56250" y="50000"/>
                </a:lnTo>
                <a:cubicBezTo>
                  <a:pt x="56250" y="51833"/>
                  <a:pt x="55667" y="53333"/>
                  <a:pt x="54500" y="54500"/>
                </a:cubicBezTo>
                <a:lnTo>
                  <a:pt x="54500" y="54500"/>
                </a:lnTo>
                <a:cubicBezTo>
                  <a:pt x="53333" y="55667"/>
                  <a:pt x="51833" y="56250"/>
                  <a:pt x="50000" y="56250"/>
                </a:cubicBezTo>
                <a:lnTo>
                  <a:pt x="50000" y="56250"/>
                </a:lnTo>
                <a:cubicBezTo>
                  <a:pt x="48167" y="56250"/>
                  <a:pt x="46667" y="55667"/>
                  <a:pt x="45500" y="54500"/>
                </a:cubicBezTo>
                <a:lnTo>
                  <a:pt x="45500" y="54500"/>
                </a:lnTo>
                <a:cubicBezTo>
                  <a:pt x="44333" y="53333"/>
                  <a:pt x="43750" y="51833"/>
                  <a:pt x="43750" y="50000"/>
                </a:cubicBezTo>
                <a:lnTo>
                  <a:pt x="43750" y="50000"/>
                </a:lnTo>
                <a:cubicBezTo>
                  <a:pt x="43750" y="48167"/>
                  <a:pt x="44333" y="46667"/>
                  <a:pt x="45500" y="45500"/>
                </a:cubicBezTo>
                <a:lnTo>
                  <a:pt x="45500" y="45500"/>
                </a:lnTo>
                <a:cubicBezTo>
                  <a:pt x="46667" y="44333"/>
                  <a:pt x="48167" y="43750"/>
                  <a:pt x="50000" y="43750"/>
                </a:cubicBezTo>
                <a:lnTo>
                  <a:pt x="50000" y="4375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7456-19"/>
          <p:cNvSpPr/>
          <p:nvPr/>
        </p:nvSpPr>
        <p:spPr>
          <a:xfrm>
            <a:off x="6057900" y="1968550"/>
            <a:ext cx="2686050" cy="1074241"/>
          </a:xfrm>
          <a:prstGeom prst="roundRect">
            <a:avLst>
              <a:gd name="adj" fmla="val 354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9439837457-23"/>
          <p:cNvSpPr/>
          <p:nvPr/>
        </p:nvSpPr>
        <p:spPr>
          <a:xfrm>
            <a:off x="6057900" y="1968550"/>
            <a:ext cx="26860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2" y="29289"/>
                </a:lnTo>
                <a:lnTo>
                  <a:pt x="389" y="22699"/>
                </a:lnTo>
                <a:lnTo>
                  <a:pt x="473" y="16853"/>
                </a:lnTo>
                <a:lnTo>
                  <a:pt x="562" y="11808"/>
                </a:lnTo>
                <a:lnTo>
                  <a:pt x="657" y="7612"/>
                </a:lnTo>
                <a:lnTo>
                  <a:pt x="755" y="4306"/>
                </a:lnTo>
                <a:lnTo>
                  <a:pt x="856" y="1921"/>
                </a:lnTo>
                <a:lnTo>
                  <a:pt x="960" y="482"/>
                </a:lnTo>
                <a:lnTo>
                  <a:pt x="1064" y="0"/>
                </a:lnTo>
                <a:lnTo>
                  <a:pt x="98936" y="0"/>
                </a:lnTo>
                <a:lnTo>
                  <a:pt x="99040" y="482"/>
                </a:lnTo>
                <a:lnTo>
                  <a:pt x="99144" y="1921"/>
                </a:lnTo>
                <a:lnTo>
                  <a:pt x="99245" y="4306"/>
                </a:lnTo>
                <a:lnTo>
                  <a:pt x="99343" y="7612"/>
                </a:lnTo>
                <a:lnTo>
                  <a:pt x="99438" y="11808"/>
                </a:lnTo>
                <a:lnTo>
                  <a:pt x="99527" y="16853"/>
                </a:lnTo>
                <a:lnTo>
                  <a:pt x="99611" y="22699"/>
                </a:lnTo>
                <a:lnTo>
                  <a:pt x="99688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6" y="100000"/>
                </a:lnTo>
                <a:lnTo>
                  <a:pt x="1064" y="100000"/>
                </a:lnTo>
                <a:lnTo>
                  <a:pt x="1064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9439837463-35"/>
          <p:cNvCxnSpPr/>
          <p:nvPr/>
        </p:nvCxnSpPr>
        <p:spPr>
          <a:xfrm>
            <a:off x="6207919" y="2457896"/>
            <a:ext cx="2386013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9439837468-45"/>
          <p:cNvSpPr/>
          <p:nvPr/>
        </p:nvSpPr>
        <p:spPr>
          <a:xfrm>
            <a:off x="6207919" y="2125712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7522-41"/>
          <p:cNvSpPr/>
          <p:nvPr/>
        </p:nvSpPr>
        <p:spPr>
          <a:xfrm>
            <a:off x="6279356" y="21971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250" y="6250"/>
                </a:moveTo>
                <a:lnTo>
                  <a:pt x="56250" y="6250"/>
                </a:lnTo>
                <a:cubicBezTo>
                  <a:pt x="56250" y="8083"/>
                  <a:pt x="56833" y="9583"/>
                  <a:pt x="58000" y="10750"/>
                </a:cubicBezTo>
                <a:lnTo>
                  <a:pt x="58000" y="10750"/>
                </a:lnTo>
                <a:lnTo>
                  <a:pt x="58000" y="10750"/>
                </a:lnTo>
                <a:cubicBezTo>
                  <a:pt x="59167" y="11917"/>
                  <a:pt x="60667" y="12500"/>
                  <a:pt x="62500" y="12500"/>
                </a:cubicBezTo>
                <a:lnTo>
                  <a:pt x="62500" y="12500"/>
                </a:lnTo>
                <a:lnTo>
                  <a:pt x="68750" y="12500"/>
                </a:lnTo>
                <a:cubicBezTo>
                  <a:pt x="70583" y="12500"/>
                  <a:pt x="72083" y="13083"/>
                  <a:pt x="73250" y="14250"/>
                </a:cubicBezTo>
                <a:lnTo>
                  <a:pt x="73250" y="14250"/>
                </a:lnTo>
                <a:cubicBezTo>
                  <a:pt x="74417" y="15417"/>
                  <a:pt x="75000" y="16917"/>
                  <a:pt x="75000" y="18750"/>
                </a:cubicBezTo>
                <a:lnTo>
                  <a:pt x="75000" y="18750"/>
                </a:lnTo>
                <a:cubicBezTo>
                  <a:pt x="75000" y="20583"/>
                  <a:pt x="74417" y="22083"/>
                  <a:pt x="73250" y="23250"/>
                </a:cubicBezTo>
                <a:lnTo>
                  <a:pt x="73250" y="23250"/>
                </a:lnTo>
                <a:cubicBezTo>
                  <a:pt x="72083" y="24417"/>
                  <a:pt x="70583" y="25000"/>
                  <a:pt x="68750" y="25000"/>
                </a:cubicBezTo>
                <a:lnTo>
                  <a:pt x="68750" y="25000"/>
                </a:lnTo>
                <a:lnTo>
                  <a:pt x="6250" y="25000"/>
                </a:lnTo>
                <a:cubicBezTo>
                  <a:pt x="4417" y="25000"/>
                  <a:pt x="2917" y="25583"/>
                  <a:pt x="1750" y="26750"/>
                </a:cubicBezTo>
                <a:lnTo>
                  <a:pt x="1750" y="26750"/>
                </a:lnTo>
                <a:cubicBezTo>
                  <a:pt x="583" y="27917"/>
                  <a:pt x="0" y="29417"/>
                  <a:pt x="0" y="31250"/>
                </a:cubicBezTo>
                <a:lnTo>
                  <a:pt x="0" y="31250"/>
                </a:lnTo>
                <a:cubicBezTo>
                  <a:pt x="0" y="33083"/>
                  <a:pt x="583" y="34583"/>
                  <a:pt x="1750" y="35750"/>
                </a:cubicBezTo>
                <a:lnTo>
                  <a:pt x="1750" y="35750"/>
                </a:lnTo>
                <a:cubicBezTo>
                  <a:pt x="2917" y="36917"/>
                  <a:pt x="4417" y="37500"/>
                  <a:pt x="6250" y="37500"/>
                </a:cubicBezTo>
                <a:lnTo>
                  <a:pt x="6250" y="37500"/>
                </a:lnTo>
                <a:lnTo>
                  <a:pt x="68750" y="37500"/>
                </a:lnTo>
                <a:cubicBezTo>
                  <a:pt x="74083" y="37389"/>
                  <a:pt x="78500" y="35556"/>
                  <a:pt x="82000" y="32000"/>
                </a:cubicBezTo>
                <a:lnTo>
                  <a:pt x="82000" y="32000"/>
                </a:lnTo>
                <a:cubicBezTo>
                  <a:pt x="85556" y="28500"/>
                  <a:pt x="87389" y="24083"/>
                  <a:pt x="87500" y="18750"/>
                </a:cubicBezTo>
                <a:lnTo>
                  <a:pt x="87500" y="18750"/>
                </a:lnTo>
                <a:cubicBezTo>
                  <a:pt x="87389" y="13417"/>
                  <a:pt x="85556" y="9000"/>
                  <a:pt x="82000" y="5500"/>
                </a:cubicBezTo>
                <a:lnTo>
                  <a:pt x="82000" y="5500"/>
                </a:lnTo>
                <a:cubicBezTo>
                  <a:pt x="78500" y="1944"/>
                  <a:pt x="74083" y="111"/>
                  <a:pt x="68750" y="0"/>
                </a:cubicBezTo>
                <a:lnTo>
                  <a:pt x="68750" y="0"/>
                </a:lnTo>
                <a:lnTo>
                  <a:pt x="62500" y="0"/>
                </a:lnTo>
                <a:cubicBezTo>
                  <a:pt x="60667" y="0"/>
                  <a:pt x="59167" y="583"/>
                  <a:pt x="58000" y="1750"/>
                </a:cubicBezTo>
                <a:lnTo>
                  <a:pt x="58000" y="1750"/>
                </a:lnTo>
                <a:cubicBezTo>
                  <a:pt x="56833" y="2917"/>
                  <a:pt x="56250" y="4417"/>
                  <a:pt x="56250" y="6250"/>
                </a:cubicBezTo>
                <a:lnTo>
                  <a:pt x="56250" y="6250"/>
                </a:lnTo>
                <a:moveTo>
                  <a:pt x="68750" y="75000"/>
                </a:moveTo>
                <a:lnTo>
                  <a:pt x="68750" y="75000"/>
                </a:lnTo>
                <a:cubicBezTo>
                  <a:pt x="68750" y="76833"/>
                  <a:pt x="69333" y="78333"/>
                  <a:pt x="70500" y="79500"/>
                </a:cubicBezTo>
                <a:lnTo>
                  <a:pt x="70500" y="79500"/>
                </a:lnTo>
                <a:lnTo>
                  <a:pt x="70500" y="79500"/>
                </a:lnTo>
                <a:cubicBezTo>
                  <a:pt x="71667" y="80667"/>
                  <a:pt x="73167" y="81250"/>
                  <a:pt x="75000" y="81250"/>
                </a:cubicBezTo>
                <a:lnTo>
                  <a:pt x="75000" y="81250"/>
                </a:lnTo>
                <a:lnTo>
                  <a:pt x="81250" y="81250"/>
                </a:lnTo>
                <a:cubicBezTo>
                  <a:pt x="86583" y="81139"/>
                  <a:pt x="91000" y="79306"/>
                  <a:pt x="94500" y="75750"/>
                </a:cubicBezTo>
                <a:lnTo>
                  <a:pt x="94500" y="75750"/>
                </a:lnTo>
                <a:cubicBezTo>
                  <a:pt x="98056" y="72250"/>
                  <a:pt x="99889" y="67833"/>
                  <a:pt x="100000" y="62500"/>
                </a:cubicBezTo>
                <a:lnTo>
                  <a:pt x="100000" y="62500"/>
                </a:lnTo>
                <a:cubicBezTo>
                  <a:pt x="99889" y="57167"/>
                  <a:pt x="98056" y="52750"/>
                  <a:pt x="94500" y="49250"/>
                </a:cubicBezTo>
                <a:lnTo>
                  <a:pt x="94500" y="49250"/>
                </a:lnTo>
                <a:cubicBezTo>
                  <a:pt x="91000" y="45694"/>
                  <a:pt x="86583" y="43861"/>
                  <a:pt x="81250" y="43750"/>
                </a:cubicBezTo>
                <a:lnTo>
                  <a:pt x="81250" y="43750"/>
                </a:lnTo>
                <a:lnTo>
                  <a:pt x="6250" y="43750"/>
                </a:lnTo>
                <a:cubicBezTo>
                  <a:pt x="4417" y="43750"/>
                  <a:pt x="2917" y="44333"/>
                  <a:pt x="1750" y="45500"/>
                </a:cubicBezTo>
                <a:lnTo>
                  <a:pt x="1750" y="45500"/>
                </a:lnTo>
                <a:cubicBezTo>
                  <a:pt x="583" y="46667"/>
                  <a:pt x="0" y="48167"/>
                  <a:pt x="0" y="50000"/>
                </a:cubicBezTo>
                <a:lnTo>
                  <a:pt x="0" y="50000"/>
                </a:lnTo>
                <a:cubicBezTo>
                  <a:pt x="0" y="51833"/>
                  <a:pt x="583" y="53333"/>
                  <a:pt x="1750" y="54500"/>
                </a:cubicBezTo>
                <a:lnTo>
                  <a:pt x="1750" y="54500"/>
                </a:lnTo>
                <a:cubicBezTo>
                  <a:pt x="2917" y="55667"/>
                  <a:pt x="4417" y="56250"/>
                  <a:pt x="6250" y="56250"/>
                </a:cubicBezTo>
                <a:lnTo>
                  <a:pt x="6250" y="56250"/>
                </a:lnTo>
                <a:lnTo>
                  <a:pt x="81250" y="56250"/>
                </a:lnTo>
                <a:cubicBezTo>
                  <a:pt x="83083" y="56250"/>
                  <a:pt x="84583" y="56833"/>
                  <a:pt x="85750" y="58000"/>
                </a:cubicBezTo>
                <a:lnTo>
                  <a:pt x="85750" y="58000"/>
                </a:lnTo>
                <a:cubicBezTo>
                  <a:pt x="86917" y="59167"/>
                  <a:pt x="87500" y="60667"/>
                  <a:pt x="87500" y="62500"/>
                </a:cubicBezTo>
                <a:lnTo>
                  <a:pt x="87500" y="62500"/>
                </a:lnTo>
                <a:cubicBezTo>
                  <a:pt x="87500" y="64333"/>
                  <a:pt x="86917" y="65833"/>
                  <a:pt x="85750" y="67000"/>
                </a:cubicBezTo>
                <a:lnTo>
                  <a:pt x="85750" y="67000"/>
                </a:lnTo>
                <a:cubicBezTo>
                  <a:pt x="84583" y="68167"/>
                  <a:pt x="83083" y="68750"/>
                  <a:pt x="81250" y="68750"/>
                </a:cubicBezTo>
                <a:lnTo>
                  <a:pt x="81250" y="68750"/>
                </a:lnTo>
                <a:lnTo>
                  <a:pt x="75000" y="68750"/>
                </a:lnTo>
                <a:cubicBezTo>
                  <a:pt x="73167" y="68750"/>
                  <a:pt x="71667" y="69333"/>
                  <a:pt x="70500" y="70500"/>
                </a:cubicBezTo>
                <a:lnTo>
                  <a:pt x="70500" y="70500"/>
                </a:lnTo>
                <a:cubicBezTo>
                  <a:pt x="69333" y="71667"/>
                  <a:pt x="68750" y="73167"/>
                  <a:pt x="68750" y="75000"/>
                </a:cubicBezTo>
                <a:lnTo>
                  <a:pt x="68750" y="75000"/>
                </a:lnTo>
                <a:moveTo>
                  <a:pt x="25000" y="100000"/>
                </a:moveTo>
                <a:lnTo>
                  <a:pt x="25000" y="100000"/>
                </a:lnTo>
                <a:lnTo>
                  <a:pt x="31250" y="100000"/>
                </a:lnTo>
                <a:cubicBezTo>
                  <a:pt x="36583" y="99889"/>
                  <a:pt x="41000" y="98056"/>
                  <a:pt x="44500" y="94500"/>
                </a:cubicBezTo>
                <a:lnTo>
                  <a:pt x="44500" y="94500"/>
                </a:lnTo>
                <a:cubicBezTo>
                  <a:pt x="48056" y="91000"/>
                  <a:pt x="49889" y="86583"/>
                  <a:pt x="50000" y="81250"/>
                </a:cubicBezTo>
                <a:lnTo>
                  <a:pt x="50000" y="81250"/>
                </a:lnTo>
                <a:cubicBezTo>
                  <a:pt x="49889" y="75917"/>
                  <a:pt x="48056" y="71500"/>
                  <a:pt x="44500" y="68000"/>
                </a:cubicBezTo>
                <a:lnTo>
                  <a:pt x="44500" y="68000"/>
                </a:lnTo>
                <a:cubicBezTo>
                  <a:pt x="41000" y="64444"/>
                  <a:pt x="36583" y="62611"/>
                  <a:pt x="31250" y="62500"/>
                </a:cubicBezTo>
                <a:lnTo>
                  <a:pt x="31250" y="62500"/>
                </a:lnTo>
                <a:lnTo>
                  <a:pt x="6250" y="62500"/>
                </a:lnTo>
                <a:cubicBezTo>
                  <a:pt x="4417" y="62500"/>
                  <a:pt x="2917" y="63083"/>
                  <a:pt x="1750" y="64250"/>
                </a:cubicBezTo>
                <a:lnTo>
                  <a:pt x="1750" y="64250"/>
                </a:lnTo>
                <a:cubicBezTo>
                  <a:pt x="583" y="65417"/>
                  <a:pt x="0" y="66917"/>
                  <a:pt x="0" y="68750"/>
                </a:cubicBezTo>
                <a:lnTo>
                  <a:pt x="0" y="68750"/>
                </a:lnTo>
                <a:cubicBezTo>
                  <a:pt x="0" y="70583"/>
                  <a:pt x="583" y="72083"/>
                  <a:pt x="1750" y="73250"/>
                </a:cubicBezTo>
                <a:lnTo>
                  <a:pt x="1750" y="73250"/>
                </a:lnTo>
                <a:cubicBezTo>
                  <a:pt x="2917" y="74417"/>
                  <a:pt x="4417" y="75000"/>
                  <a:pt x="6250" y="75000"/>
                </a:cubicBezTo>
                <a:lnTo>
                  <a:pt x="6250" y="75000"/>
                </a:lnTo>
                <a:lnTo>
                  <a:pt x="31250" y="75000"/>
                </a:lnTo>
                <a:cubicBezTo>
                  <a:pt x="33083" y="75000"/>
                  <a:pt x="34583" y="75583"/>
                  <a:pt x="35750" y="76750"/>
                </a:cubicBezTo>
                <a:lnTo>
                  <a:pt x="35750" y="76750"/>
                </a:lnTo>
                <a:cubicBezTo>
                  <a:pt x="36917" y="77917"/>
                  <a:pt x="37500" y="79417"/>
                  <a:pt x="37500" y="81250"/>
                </a:cubicBezTo>
                <a:lnTo>
                  <a:pt x="37500" y="81250"/>
                </a:lnTo>
                <a:cubicBezTo>
                  <a:pt x="37500" y="83083"/>
                  <a:pt x="36917" y="84583"/>
                  <a:pt x="35750" y="85750"/>
                </a:cubicBezTo>
                <a:lnTo>
                  <a:pt x="35750" y="85750"/>
                </a:lnTo>
                <a:cubicBezTo>
                  <a:pt x="34583" y="86917"/>
                  <a:pt x="33083" y="87500"/>
                  <a:pt x="31250" y="87500"/>
                </a:cubicBezTo>
                <a:lnTo>
                  <a:pt x="31250" y="87500"/>
                </a:lnTo>
                <a:lnTo>
                  <a:pt x="25000" y="87500"/>
                </a:lnTo>
                <a:cubicBezTo>
                  <a:pt x="23167" y="87500"/>
                  <a:pt x="21667" y="88083"/>
                  <a:pt x="20500" y="89250"/>
                </a:cubicBezTo>
                <a:lnTo>
                  <a:pt x="20500" y="89250"/>
                </a:lnTo>
                <a:cubicBezTo>
                  <a:pt x="19333" y="90417"/>
                  <a:pt x="18750" y="91917"/>
                  <a:pt x="18750" y="93750"/>
                </a:cubicBezTo>
                <a:lnTo>
                  <a:pt x="18750" y="93750"/>
                </a:lnTo>
                <a:cubicBezTo>
                  <a:pt x="18750" y="95583"/>
                  <a:pt x="19333" y="97083"/>
                  <a:pt x="20500" y="98250"/>
                </a:cubicBezTo>
                <a:lnTo>
                  <a:pt x="20500" y="98250"/>
                </a:lnTo>
                <a:cubicBezTo>
                  <a:pt x="21667" y="99417"/>
                  <a:pt x="23167" y="100000"/>
                  <a:pt x="25000" y="100000"/>
                </a:cubicBezTo>
                <a:lnTo>
                  <a:pt x="25000" y="100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7454-14"/>
          <p:cNvSpPr/>
          <p:nvPr/>
        </p:nvSpPr>
        <p:spPr>
          <a:xfrm>
            <a:off x="400050" y="3214241"/>
            <a:ext cx="8343900" cy="939403"/>
          </a:xfrm>
          <a:prstGeom prst="roundRect">
            <a:avLst>
              <a:gd name="adj" fmla="val 405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9439837454-16"/>
          <p:cNvSpPr/>
          <p:nvPr/>
        </p:nvSpPr>
        <p:spPr>
          <a:xfrm>
            <a:off x="400050" y="3214241"/>
            <a:ext cx="42863" cy="9394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5"/>
                </a:lnTo>
                <a:lnTo>
                  <a:pt x="53661" y="58"/>
                </a:lnTo>
                <a:lnTo>
                  <a:pt x="47314" y="131"/>
                </a:lnTo>
                <a:lnTo>
                  <a:pt x="41154" y="232"/>
                </a:lnTo>
                <a:lnTo>
                  <a:pt x="35240" y="359"/>
                </a:lnTo>
                <a:lnTo>
                  <a:pt x="29629" y="513"/>
                </a:lnTo>
                <a:lnTo>
                  <a:pt x="24374" y="690"/>
                </a:lnTo>
                <a:lnTo>
                  <a:pt x="19526" y="891"/>
                </a:lnTo>
                <a:lnTo>
                  <a:pt x="15133" y="1112"/>
                </a:lnTo>
                <a:lnTo>
                  <a:pt x="11235" y="1352"/>
                </a:lnTo>
                <a:lnTo>
                  <a:pt x="7872" y="1608"/>
                </a:lnTo>
                <a:lnTo>
                  <a:pt x="5075" y="1878"/>
                </a:lnTo>
                <a:lnTo>
                  <a:pt x="2871" y="2159"/>
                </a:lnTo>
                <a:lnTo>
                  <a:pt x="1281" y="2448"/>
                </a:lnTo>
                <a:lnTo>
                  <a:pt x="321" y="2744"/>
                </a:lnTo>
                <a:lnTo>
                  <a:pt x="0" y="3042"/>
                </a:lnTo>
                <a:lnTo>
                  <a:pt x="0" y="96958"/>
                </a:lnTo>
                <a:lnTo>
                  <a:pt x="321" y="97256"/>
                </a:lnTo>
                <a:lnTo>
                  <a:pt x="1281" y="97552"/>
                </a:lnTo>
                <a:lnTo>
                  <a:pt x="2871" y="97841"/>
                </a:lnTo>
                <a:lnTo>
                  <a:pt x="5075" y="98122"/>
                </a:lnTo>
                <a:lnTo>
                  <a:pt x="7872" y="98392"/>
                </a:lnTo>
                <a:lnTo>
                  <a:pt x="11235" y="98648"/>
                </a:lnTo>
                <a:lnTo>
                  <a:pt x="15133" y="98888"/>
                </a:lnTo>
                <a:lnTo>
                  <a:pt x="19526" y="99109"/>
                </a:lnTo>
                <a:lnTo>
                  <a:pt x="24374" y="99310"/>
                </a:lnTo>
                <a:lnTo>
                  <a:pt x="29629" y="99487"/>
                </a:lnTo>
                <a:lnTo>
                  <a:pt x="35240" y="99641"/>
                </a:lnTo>
                <a:lnTo>
                  <a:pt x="41154" y="99768"/>
                </a:lnTo>
                <a:lnTo>
                  <a:pt x="47314" y="99869"/>
                </a:lnTo>
                <a:lnTo>
                  <a:pt x="53661" y="99942"/>
                </a:lnTo>
                <a:lnTo>
                  <a:pt x="60132" y="9998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958"/>
                </a:lnTo>
                <a:lnTo>
                  <a:pt x="100000" y="3042"/>
                </a:lnTo>
                <a:lnTo>
                  <a:pt x="100000" y="3042"/>
                </a:lnTo>
                <a:lnTo>
                  <a:pt x="66667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9439837457-24"/>
          <p:cNvCxnSpPr/>
          <p:nvPr/>
        </p:nvCxnSpPr>
        <p:spPr>
          <a:xfrm>
            <a:off x="628650" y="3600004"/>
            <a:ext cx="7922419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9439837518-38"/>
          <p:cNvSpPr/>
          <p:nvPr/>
        </p:nvSpPr>
        <p:spPr>
          <a:xfrm>
            <a:off x="629937" y="3379824"/>
            <a:ext cx="140301" cy="11174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600" y="24833"/>
                </a:moveTo>
                <a:lnTo>
                  <a:pt x="47733" y="24833"/>
                </a:lnTo>
                <a:cubicBezTo>
                  <a:pt x="48889" y="23500"/>
                  <a:pt x="49200" y="21861"/>
                  <a:pt x="48667" y="19917"/>
                </a:cubicBezTo>
                <a:lnTo>
                  <a:pt x="48667" y="19917"/>
                </a:lnTo>
                <a:cubicBezTo>
                  <a:pt x="48267" y="18861"/>
                  <a:pt x="47844" y="17889"/>
                  <a:pt x="47400" y="17000"/>
                </a:cubicBezTo>
                <a:lnTo>
                  <a:pt x="47400" y="17000"/>
                </a:lnTo>
                <a:lnTo>
                  <a:pt x="46933" y="15833"/>
                </a:lnTo>
                <a:cubicBezTo>
                  <a:pt x="46444" y="14889"/>
                  <a:pt x="45933" y="13972"/>
                  <a:pt x="45400" y="13083"/>
                </a:cubicBezTo>
                <a:lnTo>
                  <a:pt x="45400" y="13083"/>
                </a:lnTo>
                <a:cubicBezTo>
                  <a:pt x="44333" y="11528"/>
                  <a:pt x="43089" y="11083"/>
                  <a:pt x="41667" y="11750"/>
                </a:cubicBezTo>
                <a:lnTo>
                  <a:pt x="41667" y="11750"/>
                </a:lnTo>
                <a:lnTo>
                  <a:pt x="37133" y="13500"/>
                </a:lnTo>
                <a:cubicBezTo>
                  <a:pt x="35444" y="11778"/>
                  <a:pt x="33556" y="10417"/>
                  <a:pt x="31467" y="9417"/>
                </a:cubicBezTo>
                <a:lnTo>
                  <a:pt x="31467" y="9417"/>
                </a:lnTo>
                <a:lnTo>
                  <a:pt x="30533" y="3750"/>
                </a:lnTo>
                <a:cubicBezTo>
                  <a:pt x="30133" y="1750"/>
                  <a:pt x="29200" y="556"/>
                  <a:pt x="27733" y="167"/>
                </a:cubicBezTo>
                <a:lnTo>
                  <a:pt x="27733" y="167"/>
                </a:lnTo>
                <a:cubicBezTo>
                  <a:pt x="26711" y="56"/>
                  <a:pt x="25622" y="0"/>
                  <a:pt x="24467" y="0"/>
                </a:cubicBezTo>
                <a:lnTo>
                  <a:pt x="24467" y="0"/>
                </a:lnTo>
                <a:lnTo>
                  <a:pt x="24467" y="0"/>
                </a:lnTo>
                <a:cubicBezTo>
                  <a:pt x="23400" y="0"/>
                  <a:pt x="22356" y="56"/>
                  <a:pt x="21333" y="167"/>
                </a:cubicBezTo>
                <a:lnTo>
                  <a:pt x="21333" y="167"/>
                </a:lnTo>
                <a:cubicBezTo>
                  <a:pt x="19778" y="556"/>
                  <a:pt x="18778" y="1750"/>
                  <a:pt x="18333" y="3750"/>
                </a:cubicBezTo>
                <a:lnTo>
                  <a:pt x="18333" y="3750"/>
                </a:lnTo>
                <a:lnTo>
                  <a:pt x="17400" y="9417"/>
                </a:lnTo>
                <a:cubicBezTo>
                  <a:pt x="15311" y="10417"/>
                  <a:pt x="13444" y="11778"/>
                  <a:pt x="11800" y="13500"/>
                </a:cubicBezTo>
                <a:lnTo>
                  <a:pt x="11800" y="13500"/>
                </a:lnTo>
                <a:lnTo>
                  <a:pt x="7400" y="11750"/>
                </a:lnTo>
                <a:cubicBezTo>
                  <a:pt x="5844" y="11083"/>
                  <a:pt x="4556" y="11528"/>
                  <a:pt x="3533" y="13083"/>
                </a:cubicBezTo>
                <a:lnTo>
                  <a:pt x="3533" y="13083"/>
                </a:lnTo>
                <a:cubicBezTo>
                  <a:pt x="3000" y="13972"/>
                  <a:pt x="2467" y="14944"/>
                  <a:pt x="1933" y="16000"/>
                </a:cubicBezTo>
                <a:lnTo>
                  <a:pt x="1933" y="16000"/>
                </a:lnTo>
                <a:lnTo>
                  <a:pt x="1467" y="17000"/>
                </a:lnTo>
                <a:cubicBezTo>
                  <a:pt x="1067" y="17889"/>
                  <a:pt x="644" y="18861"/>
                  <a:pt x="200" y="19917"/>
                </a:cubicBezTo>
                <a:lnTo>
                  <a:pt x="200" y="19917"/>
                </a:lnTo>
                <a:cubicBezTo>
                  <a:pt x="-289" y="21861"/>
                  <a:pt x="89" y="23500"/>
                  <a:pt x="1333" y="24833"/>
                </a:cubicBezTo>
                <a:lnTo>
                  <a:pt x="1333" y="24833"/>
                </a:lnTo>
                <a:lnTo>
                  <a:pt x="4733" y="28750"/>
                </a:lnTo>
                <a:cubicBezTo>
                  <a:pt x="4556" y="30028"/>
                  <a:pt x="4467" y="31389"/>
                  <a:pt x="4467" y="32833"/>
                </a:cubicBezTo>
                <a:lnTo>
                  <a:pt x="4467" y="32833"/>
                </a:lnTo>
                <a:cubicBezTo>
                  <a:pt x="4467" y="34278"/>
                  <a:pt x="4556" y="35639"/>
                  <a:pt x="4733" y="36917"/>
                </a:cubicBezTo>
                <a:lnTo>
                  <a:pt x="4733" y="36917"/>
                </a:lnTo>
                <a:lnTo>
                  <a:pt x="1333" y="40833"/>
                </a:lnTo>
                <a:cubicBezTo>
                  <a:pt x="89" y="42111"/>
                  <a:pt x="-289" y="43722"/>
                  <a:pt x="200" y="45667"/>
                </a:cubicBezTo>
                <a:lnTo>
                  <a:pt x="200" y="45667"/>
                </a:lnTo>
                <a:cubicBezTo>
                  <a:pt x="644" y="46722"/>
                  <a:pt x="1067" y="47722"/>
                  <a:pt x="1467" y="48667"/>
                </a:cubicBezTo>
                <a:lnTo>
                  <a:pt x="1467" y="48667"/>
                </a:lnTo>
                <a:lnTo>
                  <a:pt x="1933" y="49833"/>
                </a:lnTo>
                <a:cubicBezTo>
                  <a:pt x="2378" y="50722"/>
                  <a:pt x="2911" y="51611"/>
                  <a:pt x="3533" y="52500"/>
                </a:cubicBezTo>
                <a:lnTo>
                  <a:pt x="3533" y="52500"/>
                </a:lnTo>
                <a:cubicBezTo>
                  <a:pt x="4556" y="54111"/>
                  <a:pt x="5844" y="54583"/>
                  <a:pt x="7400" y="53917"/>
                </a:cubicBezTo>
                <a:lnTo>
                  <a:pt x="7400" y="53917"/>
                </a:lnTo>
                <a:lnTo>
                  <a:pt x="11800" y="52167"/>
                </a:lnTo>
                <a:cubicBezTo>
                  <a:pt x="13444" y="53833"/>
                  <a:pt x="15311" y="55194"/>
                  <a:pt x="17400" y="56250"/>
                </a:cubicBezTo>
                <a:lnTo>
                  <a:pt x="17400" y="56250"/>
                </a:lnTo>
                <a:lnTo>
                  <a:pt x="18333" y="61917"/>
                </a:lnTo>
                <a:cubicBezTo>
                  <a:pt x="18778" y="63861"/>
                  <a:pt x="19778" y="65028"/>
                  <a:pt x="21333" y="65417"/>
                </a:cubicBezTo>
                <a:lnTo>
                  <a:pt x="21333" y="65417"/>
                </a:lnTo>
                <a:cubicBezTo>
                  <a:pt x="22356" y="65583"/>
                  <a:pt x="23400" y="65667"/>
                  <a:pt x="24467" y="65667"/>
                </a:cubicBezTo>
                <a:lnTo>
                  <a:pt x="24467" y="65667"/>
                </a:lnTo>
                <a:cubicBezTo>
                  <a:pt x="25489" y="65667"/>
                  <a:pt x="26533" y="65583"/>
                  <a:pt x="27600" y="65417"/>
                </a:cubicBezTo>
                <a:lnTo>
                  <a:pt x="27600" y="65417"/>
                </a:lnTo>
                <a:cubicBezTo>
                  <a:pt x="29156" y="65028"/>
                  <a:pt x="30133" y="63861"/>
                  <a:pt x="30533" y="61917"/>
                </a:cubicBezTo>
                <a:lnTo>
                  <a:pt x="30533" y="61917"/>
                </a:lnTo>
                <a:lnTo>
                  <a:pt x="31467" y="56250"/>
                </a:lnTo>
                <a:cubicBezTo>
                  <a:pt x="33556" y="55194"/>
                  <a:pt x="35444" y="53833"/>
                  <a:pt x="37133" y="52167"/>
                </a:cubicBezTo>
                <a:lnTo>
                  <a:pt x="37133" y="52167"/>
                </a:lnTo>
                <a:lnTo>
                  <a:pt x="41467" y="53917"/>
                </a:lnTo>
                <a:cubicBezTo>
                  <a:pt x="43022" y="54583"/>
                  <a:pt x="44333" y="54111"/>
                  <a:pt x="45400" y="52500"/>
                </a:cubicBezTo>
                <a:lnTo>
                  <a:pt x="45400" y="52500"/>
                </a:lnTo>
                <a:cubicBezTo>
                  <a:pt x="45933" y="51611"/>
                  <a:pt x="46444" y="50722"/>
                  <a:pt x="46933" y="49833"/>
                </a:cubicBezTo>
                <a:lnTo>
                  <a:pt x="46933" y="49833"/>
                </a:lnTo>
                <a:lnTo>
                  <a:pt x="47400" y="48667"/>
                </a:lnTo>
                <a:cubicBezTo>
                  <a:pt x="47844" y="47722"/>
                  <a:pt x="48267" y="46722"/>
                  <a:pt x="48667" y="45667"/>
                </a:cubicBezTo>
                <a:lnTo>
                  <a:pt x="48667" y="45667"/>
                </a:lnTo>
                <a:cubicBezTo>
                  <a:pt x="49200" y="43722"/>
                  <a:pt x="48844" y="42111"/>
                  <a:pt x="47600" y="40833"/>
                </a:cubicBezTo>
                <a:lnTo>
                  <a:pt x="47600" y="40833"/>
                </a:lnTo>
                <a:lnTo>
                  <a:pt x="44133" y="36917"/>
                </a:lnTo>
                <a:cubicBezTo>
                  <a:pt x="44356" y="35639"/>
                  <a:pt x="44467" y="34278"/>
                  <a:pt x="44467" y="32833"/>
                </a:cubicBezTo>
                <a:lnTo>
                  <a:pt x="44467" y="32833"/>
                </a:lnTo>
                <a:cubicBezTo>
                  <a:pt x="44467" y="31389"/>
                  <a:pt x="44356" y="30028"/>
                  <a:pt x="44133" y="28750"/>
                </a:cubicBezTo>
                <a:lnTo>
                  <a:pt x="44133" y="28750"/>
                </a:lnTo>
                <a:lnTo>
                  <a:pt x="47600" y="24833"/>
                </a:lnTo>
                <a:moveTo>
                  <a:pt x="16933" y="32833"/>
                </a:moveTo>
                <a:lnTo>
                  <a:pt x="16933" y="32833"/>
                </a:lnTo>
                <a:cubicBezTo>
                  <a:pt x="17067" y="29278"/>
                  <a:pt x="18311" y="26528"/>
                  <a:pt x="20667" y="24583"/>
                </a:cubicBezTo>
                <a:lnTo>
                  <a:pt x="20667" y="24583"/>
                </a:lnTo>
                <a:cubicBezTo>
                  <a:pt x="23200" y="23028"/>
                  <a:pt x="25711" y="23028"/>
                  <a:pt x="28200" y="24583"/>
                </a:cubicBezTo>
                <a:lnTo>
                  <a:pt x="28200" y="24583"/>
                </a:lnTo>
                <a:cubicBezTo>
                  <a:pt x="30600" y="26528"/>
                  <a:pt x="31844" y="29278"/>
                  <a:pt x="31933" y="32833"/>
                </a:cubicBezTo>
                <a:lnTo>
                  <a:pt x="31933" y="32833"/>
                </a:lnTo>
                <a:cubicBezTo>
                  <a:pt x="31844" y="36333"/>
                  <a:pt x="30600" y="39056"/>
                  <a:pt x="28200" y="41000"/>
                </a:cubicBezTo>
                <a:lnTo>
                  <a:pt x="28200" y="41000"/>
                </a:lnTo>
                <a:cubicBezTo>
                  <a:pt x="25711" y="42556"/>
                  <a:pt x="23200" y="42556"/>
                  <a:pt x="20667" y="41000"/>
                </a:cubicBezTo>
                <a:lnTo>
                  <a:pt x="20667" y="41000"/>
                </a:lnTo>
                <a:cubicBezTo>
                  <a:pt x="18311" y="39056"/>
                  <a:pt x="17067" y="36333"/>
                  <a:pt x="16933" y="32833"/>
                </a:cubicBezTo>
                <a:lnTo>
                  <a:pt x="16933" y="32833"/>
                </a:lnTo>
                <a:moveTo>
                  <a:pt x="78333" y="96083"/>
                </a:moveTo>
                <a:lnTo>
                  <a:pt x="78333" y="96250"/>
                </a:lnTo>
                <a:cubicBezTo>
                  <a:pt x="79400" y="97694"/>
                  <a:pt x="80711" y="98111"/>
                  <a:pt x="82267" y="97500"/>
                </a:cubicBezTo>
                <a:lnTo>
                  <a:pt x="82267" y="97500"/>
                </a:lnTo>
                <a:cubicBezTo>
                  <a:pt x="83111" y="96944"/>
                  <a:pt x="83889" y="96417"/>
                  <a:pt x="84600" y="95917"/>
                </a:cubicBezTo>
                <a:lnTo>
                  <a:pt x="84600" y="95917"/>
                </a:lnTo>
                <a:lnTo>
                  <a:pt x="85533" y="95333"/>
                </a:lnTo>
                <a:cubicBezTo>
                  <a:pt x="86289" y="94667"/>
                  <a:pt x="87022" y="94000"/>
                  <a:pt x="87733" y="93333"/>
                </a:cubicBezTo>
                <a:lnTo>
                  <a:pt x="87733" y="93333"/>
                </a:lnTo>
                <a:cubicBezTo>
                  <a:pt x="88978" y="92056"/>
                  <a:pt x="89333" y="90500"/>
                  <a:pt x="88800" y="88667"/>
                </a:cubicBezTo>
                <a:lnTo>
                  <a:pt x="88800" y="88667"/>
                </a:lnTo>
                <a:lnTo>
                  <a:pt x="87400" y="83000"/>
                </a:lnTo>
                <a:cubicBezTo>
                  <a:pt x="88778" y="80944"/>
                  <a:pt x="89867" y="78611"/>
                  <a:pt x="90667" y="76000"/>
                </a:cubicBezTo>
                <a:lnTo>
                  <a:pt x="90667" y="76000"/>
                </a:lnTo>
                <a:lnTo>
                  <a:pt x="95200" y="74833"/>
                </a:lnTo>
                <a:cubicBezTo>
                  <a:pt x="96800" y="74278"/>
                  <a:pt x="97756" y="73028"/>
                  <a:pt x="98067" y="71083"/>
                </a:cubicBezTo>
                <a:lnTo>
                  <a:pt x="98067" y="71083"/>
                </a:lnTo>
                <a:cubicBezTo>
                  <a:pt x="98156" y="69806"/>
                  <a:pt x="98200" y="68500"/>
                  <a:pt x="98200" y="67167"/>
                </a:cubicBezTo>
                <a:lnTo>
                  <a:pt x="98200" y="67167"/>
                </a:lnTo>
                <a:cubicBezTo>
                  <a:pt x="98200" y="65889"/>
                  <a:pt x="98156" y="64583"/>
                  <a:pt x="98067" y="63250"/>
                </a:cubicBezTo>
                <a:lnTo>
                  <a:pt x="98067" y="63250"/>
                </a:lnTo>
                <a:cubicBezTo>
                  <a:pt x="97756" y="61306"/>
                  <a:pt x="96800" y="60083"/>
                  <a:pt x="95200" y="59583"/>
                </a:cubicBezTo>
                <a:lnTo>
                  <a:pt x="95200" y="59583"/>
                </a:lnTo>
                <a:lnTo>
                  <a:pt x="90667" y="58417"/>
                </a:lnTo>
                <a:cubicBezTo>
                  <a:pt x="89867" y="55806"/>
                  <a:pt x="88778" y="53444"/>
                  <a:pt x="87400" y="51333"/>
                </a:cubicBezTo>
                <a:lnTo>
                  <a:pt x="87400" y="51333"/>
                </a:lnTo>
                <a:lnTo>
                  <a:pt x="88800" y="45917"/>
                </a:lnTo>
                <a:cubicBezTo>
                  <a:pt x="89333" y="43972"/>
                  <a:pt x="88978" y="42333"/>
                  <a:pt x="87733" y="41000"/>
                </a:cubicBezTo>
                <a:lnTo>
                  <a:pt x="87733" y="41000"/>
                </a:lnTo>
                <a:cubicBezTo>
                  <a:pt x="87022" y="40333"/>
                  <a:pt x="86289" y="39694"/>
                  <a:pt x="85533" y="39083"/>
                </a:cubicBezTo>
                <a:lnTo>
                  <a:pt x="85533" y="39083"/>
                </a:lnTo>
                <a:lnTo>
                  <a:pt x="84600" y="38500"/>
                </a:lnTo>
                <a:cubicBezTo>
                  <a:pt x="83889" y="37944"/>
                  <a:pt x="83111" y="37417"/>
                  <a:pt x="82267" y="36917"/>
                </a:cubicBezTo>
                <a:lnTo>
                  <a:pt x="82267" y="36917"/>
                </a:lnTo>
                <a:cubicBezTo>
                  <a:pt x="80711" y="36250"/>
                  <a:pt x="79400" y="36694"/>
                  <a:pt x="78333" y="38250"/>
                </a:cubicBezTo>
                <a:lnTo>
                  <a:pt x="78333" y="38250"/>
                </a:lnTo>
                <a:lnTo>
                  <a:pt x="75200" y="42583"/>
                </a:lnTo>
                <a:cubicBezTo>
                  <a:pt x="74178" y="42306"/>
                  <a:pt x="73089" y="42167"/>
                  <a:pt x="71933" y="42167"/>
                </a:cubicBezTo>
                <a:lnTo>
                  <a:pt x="71933" y="42167"/>
                </a:lnTo>
                <a:cubicBezTo>
                  <a:pt x="70778" y="42167"/>
                  <a:pt x="69689" y="42306"/>
                  <a:pt x="68667" y="42583"/>
                </a:cubicBezTo>
                <a:lnTo>
                  <a:pt x="68667" y="42583"/>
                </a:lnTo>
                <a:lnTo>
                  <a:pt x="65533" y="38250"/>
                </a:lnTo>
                <a:cubicBezTo>
                  <a:pt x="64511" y="36694"/>
                  <a:pt x="63222" y="36250"/>
                  <a:pt x="61667" y="36917"/>
                </a:cubicBezTo>
                <a:lnTo>
                  <a:pt x="61667" y="36917"/>
                </a:lnTo>
                <a:cubicBezTo>
                  <a:pt x="60822" y="37417"/>
                  <a:pt x="60022" y="37944"/>
                  <a:pt x="59267" y="38500"/>
                </a:cubicBezTo>
                <a:lnTo>
                  <a:pt x="59267" y="38500"/>
                </a:lnTo>
                <a:lnTo>
                  <a:pt x="58533" y="39083"/>
                </a:lnTo>
                <a:cubicBezTo>
                  <a:pt x="57689" y="39694"/>
                  <a:pt x="56911" y="40333"/>
                  <a:pt x="56200" y="41000"/>
                </a:cubicBezTo>
                <a:lnTo>
                  <a:pt x="56200" y="41000"/>
                </a:lnTo>
                <a:cubicBezTo>
                  <a:pt x="54911" y="42333"/>
                  <a:pt x="54533" y="43972"/>
                  <a:pt x="55067" y="45917"/>
                </a:cubicBezTo>
                <a:lnTo>
                  <a:pt x="55067" y="45917"/>
                </a:lnTo>
                <a:lnTo>
                  <a:pt x="56467" y="51333"/>
                </a:lnTo>
                <a:cubicBezTo>
                  <a:pt x="55133" y="53444"/>
                  <a:pt x="54044" y="55806"/>
                  <a:pt x="53200" y="58417"/>
                </a:cubicBezTo>
                <a:lnTo>
                  <a:pt x="53200" y="58417"/>
                </a:lnTo>
                <a:lnTo>
                  <a:pt x="48667" y="59583"/>
                </a:lnTo>
                <a:cubicBezTo>
                  <a:pt x="47111" y="60083"/>
                  <a:pt x="46178" y="61306"/>
                  <a:pt x="45867" y="63250"/>
                </a:cubicBezTo>
                <a:lnTo>
                  <a:pt x="45867" y="63250"/>
                </a:lnTo>
                <a:cubicBezTo>
                  <a:pt x="45733" y="64583"/>
                  <a:pt x="45667" y="65889"/>
                  <a:pt x="45667" y="67167"/>
                </a:cubicBezTo>
                <a:lnTo>
                  <a:pt x="45667" y="67167"/>
                </a:lnTo>
                <a:cubicBezTo>
                  <a:pt x="45667" y="68500"/>
                  <a:pt x="45733" y="69806"/>
                  <a:pt x="45867" y="71083"/>
                </a:cubicBezTo>
                <a:lnTo>
                  <a:pt x="45867" y="71083"/>
                </a:lnTo>
                <a:cubicBezTo>
                  <a:pt x="46178" y="73028"/>
                  <a:pt x="47111" y="74278"/>
                  <a:pt x="48667" y="74833"/>
                </a:cubicBezTo>
                <a:lnTo>
                  <a:pt x="48667" y="74833"/>
                </a:lnTo>
                <a:lnTo>
                  <a:pt x="53200" y="76000"/>
                </a:lnTo>
                <a:cubicBezTo>
                  <a:pt x="54044" y="78611"/>
                  <a:pt x="55133" y="80944"/>
                  <a:pt x="56467" y="83000"/>
                </a:cubicBezTo>
                <a:lnTo>
                  <a:pt x="56467" y="83000"/>
                </a:lnTo>
                <a:lnTo>
                  <a:pt x="55067" y="88500"/>
                </a:lnTo>
                <a:cubicBezTo>
                  <a:pt x="54533" y="90444"/>
                  <a:pt x="54911" y="92056"/>
                  <a:pt x="56200" y="93333"/>
                </a:cubicBezTo>
                <a:lnTo>
                  <a:pt x="56200" y="93333"/>
                </a:lnTo>
                <a:cubicBezTo>
                  <a:pt x="56911" y="94000"/>
                  <a:pt x="57689" y="94667"/>
                  <a:pt x="58533" y="95333"/>
                </a:cubicBezTo>
                <a:lnTo>
                  <a:pt x="58533" y="95333"/>
                </a:lnTo>
                <a:lnTo>
                  <a:pt x="59267" y="95917"/>
                </a:lnTo>
                <a:cubicBezTo>
                  <a:pt x="60022" y="96417"/>
                  <a:pt x="60822" y="96944"/>
                  <a:pt x="61667" y="97500"/>
                </a:cubicBezTo>
                <a:lnTo>
                  <a:pt x="61667" y="97500"/>
                </a:lnTo>
                <a:cubicBezTo>
                  <a:pt x="63222" y="98111"/>
                  <a:pt x="64511" y="97639"/>
                  <a:pt x="65533" y="96083"/>
                </a:cubicBezTo>
                <a:lnTo>
                  <a:pt x="65533" y="96083"/>
                </a:lnTo>
                <a:lnTo>
                  <a:pt x="68667" y="91833"/>
                </a:lnTo>
                <a:cubicBezTo>
                  <a:pt x="69689" y="92056"/>
                  <a:pt x="70778" y="92167"/>
                  <a:pt x="71933" y="92167"/>
                </a:cubicBezTo>
                <a:lnTo>
                  <a:pt x="71933" y="92167"/>
                </a:lnTo>
                <a:cubicBezTo>
                  <a:pt x="73089" y="92167"/>
                  <a:pt x="74178" y="92056"/>
                  <a:pt x="75200" y="91833"/>
                </a:cubicBezTo>
                <a:lnTo>
                  <a:pt x="75200" y="91833"/>
                </a:lnTo>
                <a:lnTo>
                  <a:pt x="78333" y="96083"/>
                </a:lnTo>
                <a:moveTo>
                  <a:pt x="71933" y="57833"/>
                </a:moveTo>
                <a:lnTo>
                  <a:pt x="71933" y="57833"/>
                </a:lnTo>
                <a:cubicBezTo>
                  <a:pt x="74778" y="57944"/>
                  <a:pt x="76978" y="59500"/>
                  <a:pt x="78533" y="62500"/>
                </a:cubicBezTo>
                <a:lnTo>
                  <a:pt x="78533" y="62500"/>
                </a:lnTo>
                <a:cubicBezTo>
                  <a:pt x="79778" y="65611"/>
                  <a:pt x="79778" y="68750"/>
                  <a:pt x="78533" y="71917"/>
                </a:cubicBezTo>
                <a:lnTo>
                  <a:pt x="78533" y="71917"/>
                </a:lnTo>
                <a:cubicBezTo>
                  <a:pt x="76978" y="74861"/>
                  <a:pt x="74778" y="76417"/>
                  <a:pt x="71933" y="76583"/>
                </a:cubicBezTo>
                <a:lnTo>
                  <a:pt x="71933" y="76583"/>
                </a:lnTo>
                <a:cubicBezTo>
                  <a:pt x="69133" y="76417"/>
                  <a:pt x="66956" y="74861"/>
                  <a:pt x="65400" y="71917"/>
                </a:cubicBezTo>
                <a:lnTo>
                  <a:pt x="65400" y="71917"/>
                </a:lnTo>
                <a:cubicBezTo>
                  <a:pt x="64156" y="68750"/>
                  <a:pt x="64156" y="65611"/>
                  <a:pt x="65400" y="62500"/>
                </a:cubicBezTo>
                <a:lnTo>
                  <a:pt x="65400" y="62500"/>
                </a:lnTo>
                <a:cubicBezTo>
                  <a:pt x="66956" y="59500"/>
                  <a:pt x="69133" y="57944"/>
                  <a:pt x="71933" y="57833"/>
                </a:cubicBezTo>
                <a:lnTo>
                  <a:pt x="71933" y="5783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7462-31"/>
          <p:cNvSpPr/>
          <p:nvPr/>
        </p:nvSpPr>
        <p:spPr>
          <a:xfrm>
            <a:off x="628650" y="3707160"/>
            <a:ext cx="3918347" cy="3250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30" y="0"/>
                </a:moveTo>
                <a:lnTo>
                  <a:pt x="99270" y="0"/>
                </a:lnTo>
                <a:lnTo>
                  <a:pt x="99341" y="29"/>
                </a:lnTo>
                <a:lnTo>
                  <a:pt x="99414" y="176"/>
                </a:lnTo>
                <a:lnTo>
                  <a:pt x="99482" y="382"/>
                </a:lnTo>
                <a:lnTo>
                  <a:pt x="99550" y="676"/>
                </a:lnTo>
                <a:lnTo>
                  <a:pt x="99613" y="1029"/>
                </a:lnTo>
                <a:lnTo>
                  <a:pt x="99676" y="1500"/>
                </a:lnTo>
                <a:lnTo>
                  <a:pt x="99732" y="2000"/>
                </a:lnTo>
                <a:lnTo>
                  <a:pt x="99786" y="2588"/>
                </a:lnTo>
                <a:lnTo>
                  <a:pt x="99835" y="3235"/>
                </a:lnTo>
                <a:lnTo>
                  <a:pt x="99876" y="3912"/>
                </a:lnTo>
                <a:lnTo>
                  <a:pt x="99915" y="4676"/>
                </a:lnTo>
                <a:lnTo>
                  <a:pt x="99944" y="5441"/>
                </a:lnTo>
                <a:lnTo>
                  <a:pt x="99968" y="6265"/>
                </a:lnTo>
                <a:lnTo>
                  <a:pt x="99985" y="7088"/>
                </a:lnTo>
                <a:lnTo>
                  <a:pt x="99998" y="7971"/>
                </a:lnTo>
                <a:lnTo>
                  <a:pt x="100000" y="8824"/>
                </a:lnTo>
                <a:lnTo>
                  <a:pt x="100000" y="91176"/>
                </a:lnTo>
                <a:lnTo>
                  <a:pt x="99998" y="92029"/>
                </a:lnTo>
                <a:lnTo>
                  <a:pt x="99985" y="92912"/>
                </a:lnTo>
                <a:lnTo>
                  <a:pt x="99968" y="93735"/>
                </a:lnTo>
                <a:lnTo>
                  <a:pt x="99944" y="94559"/>
                </a:lnTo>
                <a:lnTo>
                  <a:pt x="99915" y="95324"/>
                </a:lnTo>
                <a:lnTo>
                  <a:pt x="99876" y="96088"/>
                </a:lnTo>
                <a:lnTo>
                  <a:pt x="99835" y="96765"/>
                </a:lnTo>
                <a:lnTo>
                  <a:pt x="99786" y="97412"/>
                </a:lnTo>
                <a:lnTo>
                  <a:pt x="99732" y="98000"/>
                </a:lnTo>
                <a:lnTo>
                  <a:pt x="99676" y="98500"/>
                </a:lnTo>
                <a:lnTo>
                  <a:pt x="99613" y="98971"/>
                </a:lnTo>
                <a:lnTo>
                  <a:pt x="99550" y="99324"/>
                </a:lnTo>
                <a:lnTo>
                  <a:pt x="99482" y="99618"/>
                </a:lnTo>
                <a:lnTo>
                  <a:pt x="99414" y="99824"/>
                </a:lnTo>
                <a:lnTo>
                  <a:pt x="99341" y="99971"/>
                </a:lnTo>
                <a:lnTo>
                  <a:pt x="99270" y="100000"/>
                </a:lnTo>
                <a:lnTo>
                  <a:pt x="730" y="100000"/>
                </a:lnTo>
                <a:lnTo>
                  <a:pt x="659" y="99971"/>
                </a:lnTo>
                <a:lnTo>
                  <a:pt x="586" y="99824"/>
                </a:lnTo>
                <a:lnTo>
                  <a:pt x="518" y="99618"/>
                </a:lnTo>
                <a:lnTo>
                  <a:pt x="450" y="99324"/>
                </a:lnTo>
                <a:lnTo>
                  <a:pt x="387" y="98971"/>
                </a:lnTo>
                <a:lnTo>
                  <a:pt x="324" y="98500"/>
                </a:lnTo>
                <a:lnTo>
                  <a:pt x="268" y="98000"/>
                </a:lnTo>
                <a:lnTo>
                  <a:pt x="214" y="97412"/>
                </a:lnTo>
                <a:lnTo>
                  <a:pt x="165" y="96765"/>
                </a:lnTo>
                <a:lnTo>
                  <a:pt x="124" y="96088"/>
                </a:lnTo>
                <a:lnTo>
                  <a:pt x="85" y="95324"/>
                </a:lnTo>
                <a:lnTo>
                  <a:pt x="56" y="94559"/>
                </a:lnTo>
                <a:lnTo>
                  <a:pt x="32" y="93735"/>
                </a:lnTo>
                <a:lnTo>
                  <a:pt x="15" y="92912"/>
                </a:lnTo>
                <a:lnTo>
                  <a:pt x="2" y="92029"/>
                </a:lnTo>
                <a:lnTo>
                  <a:pt x="0" y="91176"/>
                </a:lnTo>
                <a:lnTo>
                  <a:pt x="0" y="8824"/>
                </a:lnTo>
                <a:lnTo>
                  <a:pt x="2" y="7971"/>
                </a:lnTo>
                <a:lnTo>
                  <a:pt x="15" y="7088"/>
                </a:lnTo>
                <a:lnTo>
                  <a:pt x="32" y="6265"/>
                </a:lnTo>
                <a:lnTo>
                  <a:pt x="56" y="5441"/>
                </a:lnTo>
                <a:lnTo>
                  <a:pt x="85" y="4676"/>
                </a:lnTo>
                <a:lnTo>
                  <a:pt x="124" y="3912"/>
                </a:lnTo>
                <a:lnTo>
                  <a:pt x="165" y="3235"/>
                </a:lnTo>
                <a:lnTo>
                  <a:pt x="214" y="2588"/>
                </a:lnTo>
                <a:lnTo>
                  <a:pt x="268" y="2000"/>
                </a:lnTo>
                <a:lnTo>
                  <a:pt x="324" y="1500"/>
                </a:lnTo>
                <a:lnTo>
                  <a:pt x="387" y="1029"/>
                </a:lnTo>
                <a:lnTo>
                  <a:pt x="450" y="676"/>
                </a:lnTo>
                <a:lnTo>
                  <a:pt x="518" y="382"/>
                </a:lnTo>
                <a:lnTo>
                  <a:pt x="586" y="176"/>
                </a:lnTo>
                <a:lnTo>
                  <a:pt x="659" y="29"/>
                </a:lnTo>
                <a:lnTo>
                  <a:pt x="730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7463-36"/>
          <p:cNvSpPr/>
          <p:nvPr/>
        </p:nvSpPr>
        <p:spPr>
          <a:xfrm>
            <a:off x="628650" y="3707160"/>
            <a:ext cx="28575" cy="3250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2"/>
                </a:lnTo>
                <a:lnTo>
                  <a:pt x="80491" y="169"/>
                </a:lnTo>
                <a:lnTo>
                  <a:pt x="70972" y="379"/>
                </a:lnTo>
                <a:lnTo>
                  <a:pt x="61732" y="669"/>
                </a:lnTo>
                <a:lnTo>
                  <a:pt x="52860" y="1038"/>
                </a:lnTo>
                <a:lnTo>
                  <a:pt x="44443" y="1482"/>
                </a:lnTo>
                <a:lnTo>
                  <a:pt x="36561" y="1996"/>
                </a:lnTo>
                <a:lnTo>
                  <a:pt x="29289" y="2575"/>
                </a:lnTo>
                <a:lnTo>
                  <a:pt x="22699" y="3214"/>
                </a:lnTo>
                <a:lnTo>
                  <a:pt x="16853" y="3907"/>
                </a:lnTo>
                <a:lnTo>
                  <a:pt x="11808" y="4647"/>
                </a:lnTo>
                <a:lnTo>
                  <a:pt x="7612" y="5427"/>
                </a:lnTo>
                <a:lnTo>
                  <a:pt x="4306" y="6239"/>
                </a:lnTo>
                <a:lnTo>
                  <a:pt x="1921" y="7076"/>
                </a:lnTo>
                <a:lnTo>
                  <a:pt x="482" y="7930"/>
                </a:lnTo>
                <a:lnTo>
                  <a:pt x="0" y="8791"/>
                </a:lnTo>
                <a:lnTo>
                  <a:pt x="0" y="91209"/>
                </a:lnTo>
                <a:lnTo>
                  <a:pt x="482" y="92070"/>
                </a:lnTo>
                <a:lnTo>
                  <a:pt x="1921" y="92924"/>
                </a:lnTo>
                <a:lnTo>
                  <a:pt x="4306" y="93761"/>
                </a:lnTo>
                <a:lnTo>
                  <a:pt x="7612" y="94573"/>
                </a:lnTo>
                <a:lnTo>
                  <a:pt x="11808" y="95353"/>
                </a:lnTo>
                <a:lnTo>
                  <a:pt x="16853" y="96093"/>
                </a:lnTo>
                <a:lnTo>
                  <a:pt x="22699" y="96786"/>
                </a:lnTo>
                <a:lnTo>
                  <a:pt x="29289" y="97425"/>
                </a:lnTo>
                <a:lnTo>
                  <a:pt x="36561" y="98004"/>
                </a:lnTo>
                <a:lnTo>
                  <a:pt x="44443" y="98518"/>
                </a:lnTo>
                <a:lnTo>
                  <a:pt x="52860" y="98962"/>
                </a:lnTo>
                <a:lnTo>
                  <a:pt x="61732" y="99331"/>
                </a:lnTo>
                <a:lnTo>
                  <a:pt x="70972" y="99621"/>
                </a:lnTo>
                <a:lnTo>
                  <a:pt x="80491" y="99831"/>
                </a:lnTo>
                <a:lnTo>
                  <a:pt x="90198" y="9995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209"/>
                </a:lnTo>
                <a:lnTo>
                  <a:pt x="100000" y="8791"/>
                </a:lnTo>
                <a:lnTo>
                  <a:pt x="100000" y="879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7527-43"/>
          <p:cNvSpPr/>
          <p:nvPr/>
        </p:nvSpPr>
        <p:spPr>
          <a:xfrm>
            <a:off x="757238" y="3807172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7463-32"/>
          <p:cNvSpPr/>
          <p:nvPr/>
        </p:nvSpPr>
        <p:spPr>
          <a:xfrm>
            <a:off x="4632722" y="3707160"/>
            <a:ext cx="3918347" cy="3250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30" y="0"/>
                </a:moveTo>
                <a:lnTo>
                  <a:pt x="99270" y="0"/>
                </a:lnTo>
                <a:lnTo>
                  <a:pt x="99341" y="29"/>
                </a:lnTo>
                <a:lnTo>
                  <a:pt x="99414" y="176"/>
                </a:lnTo>
                <a:lnTo>
                  <a:pt x="99482" y="382"/>
                </a:lnTo>
                <a:lnTo>
                  <a:pt x="99550" y="676"/>
                </a:lnTo>
                <a:lnTo>
                  <a:pt x="99613" y="1029"/>
                </a:lnTo>
                <a:lnTo>
                  <a:pt x="99676" y="1500"/>
                </a:lnTo>
                <a:lnTo>
                  <a:pt x="99732" y="2000"/>
                </a:lnTo>
                <a:lnTo>
                  <a:pt x="99786" y="2588"/>
                </a:lnTo>
                <a:lnTo>
                  <a:pt x="99835" y="3235"/>
                </a:lnTo>
                <a:lnTo>
                  <a:pt x="99876" y="3912"/>
                </a:lnTo>
                <a:lnTo>
                  <a:pt x="99915" y="4676"/>
                </a:lnTo>
                <a:lnTo>
                  <a:pt x="99944" y="5441"/>
                </a:lnTo>
                <a:lnTo>
                  <a:pt x="99968" y="6265"/>
                </a:lnTo>
                <a:lnTo>
                  <a:pt x="99985" y="7088"/>
                </a:lnTo>
                <a:lnTo>
                  <a:pt x="99998" y="7971"/>
                </a:lnTo>
                <a:lnTo>
                  <a:pt x="100000" y="8824"/>
                </a:lnTo>
                <a:lnTo>
                  <a:pt x="100000" y="91176"/>
                </a:lnTo>
                <a:lnTo>
                  <a:pt x="99998" y="92029"/>
                </a:lnTo>
                <a:lnTo>
                  <a:pt x="99985" y="92912"/>
                </a:lnTo>
                <a:lnTo>
                  <a:pt x="99968" y="93735"/>
                </a:lnTo>
                <a:lnTo>
                  <a:pt x="99944" y="94559"/>
                </a:lnTo>
                <a:lnTo>
                  <a:pt x="99915" y="95324"/>
                </a:lnTo>
                <a:lnTo>
                  <a:pt x="99876" y="96088"/>
                </a:lnTo>
                <a:lnTo>
                  <a:pt x="99835" y="96765"/>
                </a:lnTo>
                <a:lnTo>
                  <a:pt x="99786" y="97412"/>
                </a:lnTo>
                <a:lnTo>
                  <a:pt x="99732" y="98000"/>
                </a:lnTo>
                <a:lnTo>
                  <a:pt x="99676" y="98500"/>
                </a:lnTo>
                <a:lnTo>
                  <a:pt x="99613" y="98971"/>
                </a:lnTo>
                <a:lnTo>
                  <a:pt x="99550" y="99324"/>
                </a:lnTo>
                <a:lnTo>
                  <a:pt x="99482" y="99618"/>
                </a:lnTo>
                <a:lnTo>
                  <a:pt x="99414" y="99824"/>
                </a:lnTo>
                <a:lnTo>
                  <a:pt x="99341" y="99971"/>
                </a:lnTo>
                <a:lnTo>
                  <a:pt x="99270" y="100000"/>
                </a:lnTo>
                <a:lnTo>
                  <a:pt x="730" y="100000"/>
                </a:lnTo>
                <a:lnTo>
                  <a:pt x="659" y="99971"/>
                </a:lnTo>
                <a:lnTo>
                  <a:pt x="586" y="99824"/>
                </a:lnTo>
                <a:lnTo>
                  <a:pt x="518" y="99618"/>
                </a:lnTo>
                <a:lnTo>
                  <a:pt x="450" y="99324"/>
                </a:lnTo>
                <a:lnTo>
                  <a:pt x="387" y="98971"/>
                </a:lnTo>
                <a:lnTo>
                  <a:pt x="324" y="98500"/>
                </a:lnTo>
                <a:lnTo>
                  <a:pt x="268" y="98000"/>
                </a:lnTo>
                <a:lnTo>
                  <a:pt x="214" y="97412"/>
                </a:lnTo>
                <a:lnTo>
                  <a:pt x="165" y="96765"/>
                </a:lnTo>
                <a:lnTo>
                  <a:pt x="124" y="96088"/>
                </a:lnTo>
                <a:lnTo>
                  <a:pt x="85" y="95324"/>
                </a:lnTo>
                <a:lnTo>
                  <a:pt x="56" y="94559"/>
                </a:lnTo>
                <a:lnTo>
                  <a:pt x="32" y="93735"/>
                </a:lnTo>
                <a:lnTo>
                  <a:pt x="15" y="92912"/>
                </a:lnTo>
                <a:lnTo>
                  <a:pt x="2" y="92029"/>
                </a:lnTo>
                <a:lnTo>
                  <a:pt x="0" y="91176"/>
                </a:lnTo>
                <a:lnTo>
                  <a:pt x="0" y="8824"/>
                </a:lnTo>
                <a:lnTo>
                  <a:pt x="2" y="7971"/>
                </a:lnTo>
                <a:lnTo>
                  <a:pt x="15" y="7088"/>
                </a:lnTo>
                <a:lnTo>
                  <a:pt x="32" y="6265"/>
                </a:lnTo>
                <a:lnTo>
                  <a:pt x="56" y="5441"/>
                </a:lnTo>
                <a:lnTo>
                  <a:pt x="85" y="4676"/>
                </a:lnTo>
                <a:lnTo>
                  <a:pt x="124" y="3912"/>
                </a:lnTo>
                <a:lnTo>
                  <a:pt x="165" y="3235"/>
                </a:lnTo>
                <a:lnTo>
                  <a:pt x="214" y="2588"/>
                </a:lnTo>
                <a:lnTo>
                  <a:pt x="268" y="2000"/>
                </a:lnTo>
                <a:lnTo>
                  <a:pt x="324" y="1500"/>
                </a:lnTo>
                <a:lnTo>
                  <a:pt x="387" y="1029"/>
                </a:lnTo>
                <a:lnTo>
                  <a:pt x="450" y="676"/>
                </a:lnTo>
                <a:lnTo>
                  <a:pt x="518" y="382"/>
                </a:lnTo>
                <a:lnTo>
                  <a:pt x="586" y="176"/>
                </a:lnTo>
                <a:lnTo>
                  <a:pt x="659" y="29"/>
                </a:lnTo>
                <a:lnTo>
                  <a:pt x="730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7464-37"/>
          <p:cNvSpPr/>
          <p:nvPr/>
        </p:nvSpPr>
        <p:spPr>
          <a:xfrm>
            <a:off x="4632722" y="3707160"/>
            <a:ext cx="28575" cy="3250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2"/>
                </a:lnTo>
                <a:lnTo>
                  <a:pt x="80491" y="169"/>
                </a:lnTo>
                <a:lnTo>
                  <a:pt x="70972" y="379"/>
                </a:lnTo>
                <a:lnTo>
                  <a:pt x="61732" y="669"/>
                </a:lnTo>
                <a:lnTo>
                  <a:pt x="52860" y="1038"/>
                </a:lnTo>
                <a:lnTo>
                  <a:pt x="44443" y="1482"/>
                </a:lnTo>
                <a:lnTo>
                  <a:pt x="36561" y="1996"/>
                </a:lnTo>
                <a:lnTo>
                  <a:pt x="29289" y="2575"/>
                </a:lnTo>
                <a:lnTo>
                  <a:pt x="22699" y="3214"/>
                </a:lnTo>
                <a:lnTo>
                  <a:pt x="16853" y="3907"/>
                </a:lnTo>
                <a:lnTo>
                  <a:pt x="11808" y="4647"/>
                </a:lnTo>
                <a:lnTo>
                  <a:pt x="7612" y="5427"/>
                </a:lnTo>
                <a:lnTo>
                  <a:pt x="4306" y="6239"/>
                </a:lnTo>
                <a:lnTo>
                  <a:pt x="1921" y="7076"/>
                </a:lnTo>
                <a:lnTo>
                  <a:pt x="482" y="7930"/>
                </a:lnTo>
                <a:lnTo>
                  <a:pt x="0" y="8791"/>
                </a:lnTo>
                <a:lnTo>
                  <a:pt x="0" y="91209"/>
                </a:lnTo>
                <a:lnTo>
                  <a:pt x="482" y="92070"/>
                </a:lnTo>
                <a:lnTo>
                  <a:pt x="1921" y="92924"/>
                </a:lnTo>
                <a:lnTo>
                  <a:pt x="4306" y="93761"/>
                </a:lnTo>
                <a:lnTo>
                  <a:pt x="7612" y="94573"/>
                </a:lnTo>
                <a:lnTo>
                  <a:pt x="11808" y="95353"/>
                </a:lnTo>
                <a:lnTo>
                  <a:pt x="16853" y="96093"/>
                </a:lnTo>
                <a:lnTo>
                  <a:pt x="22699" y="96786"/>
                </a:lnTo>
                <a:lnTo>
                  <a:pt x="29289" y="97425"/>
                </a:lnTo>
                <a:lnTo>
                  <a:pt x="36561" y="98004"/>
                </a:lnTo>
                <a:lnTo>
                  <a:pt x="44443" y="98518"/>
                </a:lnTo>
                <a:lnTo>
                  <a:pt x="52860" y="98962"/>
                </a:lnTo>
                <a:lnTo>
                  <a:pt x="61732" y="99331"/>
                </a:lnTo>
                <a:lnTo>
                  <a:pt x="70972" y="99621"/>
                </a:lnTo>
                <a:lnTo>
                  <a:pt x="80491" y="99831"/>
                </a:lnTo>
                <a:lnTo>
                  <a:pt x="90198" y="9995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209"/>
                </a:lnTo>
                <a:lnTo>
                  <a:pt x="100000" y="8791"/>
                </a:lnTo>
                <a:lnTo>
                  <a:pt x="100000" y="879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7527-44"/>
          <p:cNvSpPr/>
          <p:nvPr/>
        </p:nvSpPr>
        <p:spPr>
          <a:xfrm>
            <a:off x="4761309" y="3807172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68818" y="39000"/>
                </a:moveTo>
                <a:lnTo>
                  <a:pt x="68818" y="39000"/>
                </a:lnTo>
                <a:lnTo>
                  <a:pt x="44909" y="62818"/>
                </a:lnTo>
                <a:cubicBezTo>
                  <a:pt x="42788" y="64576"/>
                  <a:pt x="40697" y="64576"/>
                  <a:pt x="38636" y="62818"/>
                </a:cubicBezTo>
                <a:lnTo>
                  <a:pt x="38636" y="62818"/>
                </a:lnTo>
                <a:lnTo>
                  <a:pt x="26636" y="50909"/>
                </a:lnTo>
                <a:cubicBezTo>
                  <a:pt x="24939" y="48788"/>
                  <a:pt x="24939" y="46667"/>
                  <a:pt x="26636" y="44545"/>
                </a:cubicBezTo>
                <a:lnTo>
                  <a:pt x="26636" y="44545"/>
                </a:lnTo>
                <a:cubicBezTo>
                  <a:pt x="28758" y="42788"/>
                  <a:pt x="30879" y="42788"/>
                  <a:pt x="33000" y="44545"/>
                </a:cubicBezTo>
                <a:lnTo>
                  <a:pt x="33000" y="44545"/>
                </a:lnTo>
                <a:lnTo>
                  <a:pt x="41727" y="53364"/>
                </a:lnTo>
                <a:lnTo>
                  <a:pt x="62455" y="32636"/>
                </a:lnTo>
                <a:cubicBezTo>
                  <a:pt x="64576" y="30879"/>
                  <a:pt x="66697" y="30879"/>
                  <a:pt x="68818" y="32636"/>
                </a:cubicBezTo>
                <a:lnTo>
                  <a:pt x="68818" y="32636"/>
                </a:lnTo>
                <a:cubicBezTo>
                  <a:pt x="70515" y="34758"/>
                  <a:pt x="70515" y="36879"/>
                  <a:pt x="68818" y="39000"/>
                </a:cubicBezTo>
                <a:lnTo>
                  <a:pt x="68818" y="39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7450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6" name="el-1789439837450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9439837451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8" name="el-1789439837452-8"/>
          <p:cNvSpPr txBox="1"/>
          <p:nvPr/>
        </p:nvSpPr>
        <p:spPr>
          <a:xfrm>
            <a:off x="3823246" y="157163"/>
            <a:ext cx="17502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移动电站布置方案（一）</a:t>
            </a:r>
            <a:endParaRPr/>
          </a:p>
        </p:txBody>
      </p:sp>
      <p:sp>
        <p:nvSpPr>
          <p:cNvPr id="39" name="el-1789439837452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40" name="el-1789439837460-30"/>
          <p:cNvSpPr txBox="1"/>
          <p:nvPr/>
        </p:nvSpPr>
        <p:spPr>
          <a:xfrm>
            <a:off x="1114425" y="1289893"/>
            <a:ext cx="7494508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布置原则</a:t>
            </a:r>
            <a:endParaRPr/>
          </a:p>
        </p:txBody>
      </p:sp>
      <p:sp>
        <p:nvSpPr>
          <p:cNvPr id="41" name="el-1789439837459-26"/>
          <p:cNvSpPr txBox="1"/>
          <p:nvPr/>
        </p:nvSpPr>
        <p:spPr>
          <a:xfrm>
            <a:off x="1114425" y="1439912"/>
            <a:ext cx="752951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移动电站应布置在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工程口部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，应设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独立的进风、排风、排烟系统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，不作独立防护单元</a:t>
            </a:r>
            <a:endParaRPr/>
          </a:p>
        </p:txBody>
      </p:sp>
      <p:sp>
        <p:nvSpPr>
          <p:cNvPr id="42" name="el-1789439837465-38"/>
          <p:cNvSpPr txBox="1"/>
          <p:nvPr/>
        </p:nvSpPr>
        <p:spPr>
          <a:xfrm>
            <a:off x="878681" y="2168575"/>
            <a:ext cx="6129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控制方式</a:t>
            </a:r>
            <a:endParaRPr/>
          </a:p>
        </p:txBody>
      </p:sp>
      <p:sp>
        <p:nvSpPr>
          <p:cNvPr id="43" name="el-1789439837459-27"/>
          <p:cNvSpPr txBox="1"/>
          <p:nvPr/>
        </p:nvSpPr>
        <p:spPr>
          <a:xfrm>
            <a:off x="550069" y="2532906"/>
            <a:ext cx="2386013" cy="38844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2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柴油机房根据选用机组性能可采取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自动控制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人工控制</a:t>
            </a:r>
            <a:endParaRPr/>
          </a:p>
        </p:txBody>
      </p:sp>
      <p:sp>
        <p:nvSpPr>
          <p:cNvPr id="44" name="el-1789439837465-39"/>
          <p:cNvSpPr txBox="1"/>
          <p:nvPr/>
        </p:nvSpPr>
        <p:spPr>
          <a:xfrm>
            <a:off x="3707606" y="2168575"/>
            <a:ext cx="6129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机房冷却</a:t>
            </a:r>
            <a:endParaRPr/>
          </a:p>
        </p:txBody>
      </p:sp>
      <p:sp>
        <p:nvSpPr>
          <p:cNvPr id="45" name="el-1789439837459-28"/>
          <p:cNvSpPr txBox="1"/>
          <p:nvPr/>
        </p:nvSpPr>
        <p:spPr>
          <a:xfrm>
            <a:off x="3378994" y="2532906"/>
            <a:ext cx="2386013" cy="38844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2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机房采用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风冷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，设置</a:t>
            </a: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进排风机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，风管不应设置在柴油发电机组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上方</a:t>
            </a:r>
            <a:endParaRPr/>
          </a:p>
        </p:txBody>
      </p:sp>
      <p:sp>
        <p:nvSpPr>
          <p:cNvPr id="46" name="el-1789439837465-40"/>
          <p:cNvSpPr txBox="1"/>
          <p:nvPr/>
        </p:nvSpPr>
        <p:spPr>
          <a:xfrm>
            <a:off x="6536531" y="2168575"/>
            <a:ext cx="6129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防毒通道</a:t>
            </a:r>
            <a:endParaRPr/>
          </a:p>
        </p:txBody>
      </p:sp>
      <p:sp>
        <p:nvSpPr>
          <p:cNvPr id="47" name="el-1789439837460-29"/>
          <p:cNvSpPr txBox="1"/>
          <p:nvPr/>
        </p:nvSpPr>
        <p:spPr>
          <a:xfrm>
            <a:off x="6207919" y="2532906"/>
            <a:ext cx="2471023" cy="1942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防毒通道设有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人工超压换气设施</a:t>
            </a:r>
            <a:endParaRPr/>
          </a:p>
        </p:txBody>
      </p:sp>
      <p:sp>
        <p:nvSpPr>
          <p:cNvPr id="48" name="el-1789439837457-25"/>
          <p:cNvSpPr txBox="1"/>
          <p:nvPr/>
        </p:nvSpPr>
        <p:spPr>
          <a:xfrm>
            <a:off x="842963" y="3349972"/>
            <a:ext cx="99012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排烟管保温要求</a:t>
            </a:r>
            <a:endParaRPr/>
          </a:p>
        </p:txBody>
      </p:sp>
      <p:sp>
        <p:nvSpPr>
          <p:cNvPr id="49" name="el-1789439837466-41"/>
          <p:cNvSpPr txBox="1"/>
          <p:nvPr/>
        </p:nvSpPr>
        <p:spPr>
          <a:xfrm>
            <a:off x="928688" y="3778597"/>
            <a:ext cx="1299448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排烟管应采取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保温措施</a:t>
            </a:r>
            <a:endParaRPr/>
          </a:p>
        </p:txBody>
      </p:sp>
      <p:sp>
        <p:nvSpPr>
          <p:cNvPr id="50" name="el-1789439837466-42"/>
          <p:cNvSpPr txBox="1"/>
          <p:nvPr/>
        </p:nvSpPr>
        <p:spPr>
          <a:xfrm>
            <a:off x="4932759" y="3778597"/>
            <a:ext cx="1697431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保温后外表温度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不大于60°C</a:t>
            </a:r>
            <a:endParaRPr/>
          </a:p>
        </p:txBody>
      </p:sp>
      <p:sp>
        <p:nvSpPr>
          <p:cNvPr id="51" name="el-1789439837452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2" name="el-1789439837451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柴油电站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3" name="el-1789439837453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9439837453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88</a:t>
            </a:r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770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7709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7711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7712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7713-13"/>
          <p:cNvSpPr/>
          <p:nvPr/>
        </p:nvSpPr>
        <p:spPr>
          <a:xfrm>
            <a:off x="400050" y="1186197"/>
            <a:ext cx="8343900" cy="6357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5"/>
                </a:lnTo>
                <a:lnTo>
                  <a:pt x="99725" y="90"/>
                </a:lnTo>
                <a:lnTo>
                  <a:pt x="99757" y="194"/>
                </a:lnTo>
                <a:lnTo>
                  <a:pt x="99789" y="343"/>
                </a:lnTo>
                <a:lnTo>
                  <a:pt x="99818" y="522"/>
                </a:lnTo>
                <a:lnTo>
                  <a:pt x="99848" y="761"/>
                </a:lnTo>
                <a:lnTo>
                  <a:pt x="99874" y="1015"/>
                </a:lnTo>
                <a:lnTo>
                  <a:pt x="99900" y="1313"/>
                </a:lnTo>
                <a:lnTo>
                  <a:pt x="99922" y="1642"/>
                </a:lnTo>
                <a:lnTo>
                  <a:pt x="99942" y="1985"/>
                </a:lnTo>
                <a:lnTo>
                  <a:pt x="99960" y="2373"/>
                </a:lnTo>
                <a:lnTo>
                  <a:pt x="99974" y="2761"/>
                </a:lnTo>
                <a:lnTo>
                  <a:pt x="99985" y="3179"/>
                </a:lnTo>
                <a:lnTo>
                  <a:pt x="99993" y="3597"/>
                </a:lnTo>
                <a:lnTo>
                  <a:pt x="99999" y="4045"/>
                </a:lnTo>
                <a:lnTo>
                  <a:pt x="100000" y="4478"/>
                </a:lnTo>
                <a:lnTo>
                  <a:pt x="100000" y="95522"/>
                </a:lnTo>
                <a:lnTo>
                  <a:pt x="99999" y="95955"/>
                </a:lnTo>
                <a:lnTo>
                  <a:pt x="99993" y="96403"/>
                </a:lnTo>
                <a:lnTo>
                  <a:pt x="99985" y="96821"/>
                </a:lnTo>
                <a:lnTo>
                  <a:pt x="99974" y="97239"/>
                </a:lnTo>
                <a:lnTo>
                  <a:pt x="99960" y="97627"/>
                </a:lnTo>
                <a:lnTo>
                  <a:pt x="99942" y="98015"/>
                </a:lnTo>
                <a:lnTo>
                  <a:pt x="99922" y="98358"/>
                </a:lnTo>
                <a:lnTo>
                  <a:pt x="99900" y="98687"/>
                </a:lnTo>
                <a:lnTo>
                  <a:pt x="99874" y="98985"/>
                </a:lnTo>
                <a:lnTo>
                  <a:pt x="99848" y="99239"/>
                </a:lnTo>
                <a:lnTo>
                  <a:pt x="99818" y="99478"/>
                </a:lnTo>
                <a:lnTo>
                  <a:pt x="99789" y="99657"/>
                </a:lnTo>
                <a:lnTo>
                  <a:pt x="99757" y="99806"/>
                </a:lnTo>
                <a:lnTo>
                  <a:pt x="99725" y="99910"/>
                </a:lnTo>
                <a:lnTo>
                  <a:pt x="99691" y="9998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5"/>
                </a:lnTo>
                <a:lnTo>
                  <a:pt x="275" y="99910"/>
                </a:lnTo>
                <a:lnTo>
                  <a:pt x="243" y="99806"/>
                </a:lnTo>
                <a:lnTo>
                  <a:pt x="211" y="99657"/>
                </a:lnTo>
                <a:lnTo>
                  <a:pt x="182" y="99478"/>
                </a:lnTo>
                <a:lnTo>
                  <a:pt x="152" y="99239"/>
                </a:lnTo>
                <a:lnTo>
                  <a:pt x="126" y="98985"/>
                </a:lnTo>
                <a:lnTo>
                  <a:pt x="100" y="98687"/>
                </a:lnTo>
                <a:lnTo>
                  <a:pt x="78" y="98358"/>
                </a:lnTo>
                <a:lnTo>
                  <a:pt x="58" y="98015"/>
                </a:lnTo>
                <a:lnTo>
                  <a:pt x="40" y="97627"/>
                </a:lnTo>
                <a:lnTo>
                  <a:pt x="26" y="97239"/>
                </a:lnTo>
                <a:lnTo>
                  <a:pt x="15" y="96821"/>
                </a:lnTo>
                <a:lnTo>
                  <a:pt x="7" y="96403"/>
                </a:lnTo>
                <a:lnTo>
                  <a:pt x="1" y="95955"/>
                </a:lnTo>
                <a:lnTo>
                  <a:pt x="0" y="95522"/>
                </a:lnTo>
                <a:lnTo>
                  <a:pt x="0" y="4478"/>
                </a:lnTo>
                <a:lnTo>
                  <a:pt x="1" y="4045"/>
                </a:lnTo>
                <a:lnTo>
                  <a:pt x="7" y="3597"/>
                </a:lnTo>
                <a:lnTo>
                  <a:pt x="15" y="3179"/>
                </a:lnTo>
                <a:lnTo>
                  <a:pt x="26" y="2761"/>
                </a:lnTo>
                <a:lnTo>
                  <a:pt x="40" y="2373"/>
                </a:lnTo>
                <a:lnTo>
                  <a:pt x="58" y="1985"/>
                </a:lnTo>
                <a:lnTo>
                  <a:pt x="78" y="1642"/>
                </a:lnTo>
                <a:lnTo>
                  <a:pt x="100" y="1313"/>
                </a:lnTo>
                <a:lnTo>
                  <a:pt x="126" y="1015"/>
                </a:lnTo>
                <a:lnTo>
                  <a:pt x="152" y="761"/>
                </a:lnTo>
                <a:lnTo>
                  <a:pt x="182" y="522"/>
                </a:lnTo>
                <a:lnTo>
                  <a:pt x="211" y="343"/>
                </a:lnTo>
                <a:lnTo>
                  <a:pt x="243" y="194"/>
                </a:lnTo>
                <a:lnTo>
                  <a:pt x="275" y="90"/>
                </a:lnTo>
                <a:lnTo>
                  <a:pt x="309" y="15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7713-15"/>
          <p:cNvSpPr/>
          <p:nvPr/>
        </p:nvSpPr>
        <p:spPr>
          <a:xfrm>
            <a:off x="400050" y="1186197"/>
            <a:ext cx="42863" cy="6357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6"/>
                </a:lnTo>
                <a:lnTo>
                  <a:pt x="47314" y="194"/>
                </a:lnTo>
                <a:lnTo>
                  <a:pt x="41154" y="342"/>
                </a:lnTo>
                <a:lnTo>
                  <a:pt x="35240" y="531"/>
                </a:lnTo>
                <a:lnTo>
                  <a:pt x="29629" y="757"/>
                </a:lnTo>
                <a:lnTo>
                  <a:pt x="24374" y="1020"/>
                </a:lnTo>
                <a:lnTo>
                  <a:pt x="19526" y="1316"/>
                </a:lnTo>
                <a:lnTo>
                  <a:pt x="15133" y="1643"/>
                </a:lnTo>
                <a:lnTo>
                  <a:pt x="11235" y="1997"/>
                </a:lnTo>
                <a:lnTo>
                  <a:pt x="7872" y="2376"/>
                </a:lnTo>
                <a:lnTo>
                  <a:pt x="5075" y="2774"/>
                </a:lnTo>
                <a:lnTo>
                  <a:pt x="2871" y="3190"/>
                </a:lnTo>
                <a:lnTo>
                  <a:pt x="1281" y="3618"/>
                </a:lnTo>
                <a:lnTo>
                  <a:pt x="321" y="4054"/>
                </a:lnTo>
                <a:lnTo>
                  <a:pt x="0" y="4494"/>
                </a:lnTo>
                <a:lnTo>
                  <a:pt x="0" y="95506"/>
                </a:lnTo>
                <a:lnTo>
                  <a:pt x="321" y="95946"/>
                </a:lnTo>
                <a:lnTo>
                  <a:pt x="1281" y="96382"/>
                </a:lnTo>
                <a:lnTo>
                  <a:pt x="2871" y="96810"/>
                </a:lnTo>
                <a:lnTo>
                  <a:pt x="5075" y="97226"/>
                </a:lnTo>
                <a:lnTo>
                  <a:pt x="7872" y="97624"/>
                </a:lnTo>
                <a:lnTo>
                  <a:pt x="11235" y="98003"/>
                </a:lnTo>
                <a:lnTo>
                  <a:pt x="15133" y="98357"/>
                </a:lnTo>
                <a:lnTo>
                  <a:pt x="19526" y="98684"/>
                </a:lnTo>
                <a:lnTo>
                  <a:pt x="24374" y="98980"/>
                </a:lnTo>
                <a:lnTo>
                  <a:pt x="29629" y="99243"/>
                </a:lnTo>
                <a:lnTo>
                  <a:pt x="35240" y="99469"/>
                </a:lnTo>
                <a:lnTo>
                  <a:pt x="41154" y="99658"/>
                </a:lnTo>
                <a:lnTo>
                  <a:pt x="47314" y="99806"/>
                </a:lnTo>
                <a:lnTo>
                  <a:pt x="53661" y="99914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506"/>
                </a:lnTo>
                <a:lnTo>
                  <a:pt x="100000" y="4494"/>
                </a:lnTo>
                <a:lnTo>
                  <a:pt x="100000" y="449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7716-20"/>
          <p:cNvSpPr/>
          <p:nvPr/>
        </p:nvSpPr>
        <p:spPr>
          <a:xfrm>
            <a:off x="642938" y="1339788"/>
            <a:ext cx="328613" cy="328613"/>
          </a:xfrm>
          <a:prstGeom prst="roundRect">
            <a:avLst>
              <a:gd name="adj" fmla="val 11594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7766-54"/>
          <p:cNvSpPr/>
          <p:nvPr/>
        </p:nvSpPr>
        <p:spPr>
          <a:xfrm>
            <a:off x="735806" y="1468375"/>
            <a:ext cx="142875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467" y="90500"/>
                </a:moveTo>
                <a:lnTo>
                  <a:pt x="79467" y="90500"/>
                </a:lnTo>
                <a:lnTo>
                  <a:pt x="98267" y="55250"/>
                </a:lnTo>
                <a:cubicBezTo>
                  <a:pt x="99422" y="52833"/>
                  <a:pt x="100000" y="50042"/>
                  <a:pt x="100000" y="46875"/>
                </a:cubicBezTo>
                <a:lnTo>
                  <a:pt x="100000" y="46875"/>
                </a:lnTo>
                <a:cubicBezTo>
                  <a:pt x="100000" y="43708"/>
                  <a:pt x="99422" y="40917"/>
                  <a:pt x="98267" y="38500"/>
                </a:cubicBezTo>
                <a:lnTo>
                  <a:pt x="98267" y="38500"/>
                </a:lnTo>
                <a:lnTo>
                  <a:pt x="79467" y="3250"/>
                </a:lnTo>
                <a:cubicBezTo>
                  <a:pt x="78178" y="1083"/>
                  <a:pt x="76689" y="0"/>
                  <a:pt x="75000" y="0"/>
                </a:cubicBezTo>
                <a:lnTo>
                  <a:pt x="75000" y="0"/>
                </a:lnTo>
                <a:cubicBezTo>
                  <a:pt x="73311" y="0"/>
                  <a:pt x="71822" y="1083"/>
                  <a:pt x="70533" y="3250"/>
                </a:cubicBezTo>
                <a:lnTo>
                  <a:pt x="70533" y="3250"/>
                </a:lnTo>
                <a:cubicBezTo>
                  <a:pt x="69333" y="5750"/>
                  <a:pt x="68733" y="8583"/>
                  <a:pt x="68733" y="11750"/>
                </a:cubicBezTo>
                <a:lnTo>
                  <a:pt x="68733" y="11750"/>
                </a:lnTo>
                <a:cubicBezTo>
                  <a:pt x="68733" y="14917"/>
                  <a:pt x="69333" y="17708"/>
                  <a:pt x="70533" y="20125"/>
                </a:cubicBezTo>
                <a:lnTo>
                  <a:pt x="70533" y="20125"/>
                </a:lnTo>
                <a:lnTo>
                  <a:pt x="78733" y="35125"/>
                </a:lnTo>
                <a:lnTo>
                  <a:pt x="21267" y="35125"/>
                </a:lnTo>
                <a:lnTo>
                  <a:pt x="29467" y="20125"/>
                </a:lnTo>
                <a:cubicBezTo>
                  <a:pt x="30667" y="17708"/>
                  <a:pt x="31267" y="14917"/>
                  <a:pt x="31267" y="11750"/>
                </a:cubicBezTo>
                <a:lnTo>
                  <a:pt x="31267" y="11750"/>
                </a:lnTo>
                <a:cubicBezTo>
                  <a:pt x="31267" y="8583"/>
                  <a:pt x="30667" y="5750"/>
                  <a:pt x="29467" y="3250"/>
                </a:cubicBezTo>
                <a:lnTo>
                  <a:pt x="29467" y="3250"/>
                </a:lnTo>
                <a:cubicBezTo>
                  <a:pt x="28178" y="1083"/>
                  <a:pt x="26689" y="0"/>
                  <a:pt x="25000" y="0"/>
                </a:cubicBezTo>
                <a:lnTo>
                  <a:pt x="25000" y="0"/>
                </a:lnTo>
                <a:cubicBezTo>
                  <a:pt x="23311" y="0"/>
                  <a:pt x="21822" y="1083"/>
                  <a:pt x="20533" y="3250"/>
                </a:cubicBezTo>
                <a:lnTo>
                  <a:pt x="20533" y="3250"/>
                </a:lnTo>
                <a:lnTo>
                  <a:pt x="1733" y="38500"/>
                </a:lnTo>
                <a:cubicBezTo>
                  <a:pt x="578" y="40917"/>
                  <a:pt x="0" y="43708"/>
                  <a:pt x="0" y="46875"/>
                </a:cubicBezTo>
                <a:lnTo>
                  <a:pt x="0" y="46875"/>
                </a:lnTo>
                <a:cubicBezTo>
                  <a:pt x="0" y="50042"/>
                  <a:pt x="578" y="52833"/>
                  <a:pt x="1733" y="55250"/>
                </a:cubicBezTo>
                <a:lnTo>
                  <a:pt x="1733" y="55250"/>
                </a:lnTo>
                <a:lnTo>
                  <a:pt x="20533" y="90500"/>
                </a:lnTo>
                <a:cubicBezTo>
                  <a:pt x="21822" y="92667"/>
                  <a:pt x="23311" y="93750"/>
                  <a:pt x="25000" y="93750"/>
                </a:cubicBezTo>
                <a:lnTo>
                  <a:pt x="25000" y="93750"/>
                </a:lnTo>
                <a:cubicBezTo>
                  <a:pt x="26689" y="93750"/>
                  <a:pt x="28178" y="92667"/>
                  <a:pt x="29467" y="90500"/>
                </a:cubicBezTo>
                <a:lnTo>
                  <a:pt x="29467" y="90500"/>
                </a:lnTo>
                <a:cubicBezTo>
                  <a:pt x="30667" y="88000"/>
                  <a:pt x="31267" y="85167"/>
                  <a:pt x="31267" y="82000"/>
                </a:cubicBezTo>
                <a:lnTo>
                  <a:pt x="31267" y="82000"/>
                </a:lnTo>
                <a:cubicBezTo>
                  <a:pt x="31267" y="78833"/>
                  <a:pt x="30667" y="76042"/>
                  <a:pt x="29467" y="73625"/>
                </a:cubicBezTo>
                <a:lnTo>
                  <a:pt x="29467" y="73625"/>
                </a:lnTo>
                <a:lnTo>
                  <a:pt x="21267" y="58625"/>
                </a:lnTo>
                <a:lnTo>
                  <a:pt x="78733" y="58625"/>
                </a:lnTo>
                <a:lnTo>
                  <a:pt x="70533" y="73625"/>
                </a:lnTo>
                <a:cubicBezTo>
                  <a:pt x="69333" y="76042"/>
                  <a:pt x="68733" y="78833"/>
                  <a:pt x="68733" y="82000"/>
                </a:cubicBezTo>
                <a:lnTo>
                  <a:pt x="68733" y="82000"/>
                </a:lnTo>
                <a:cubicBezTo>
                  <a:pt x="68733" y="85167"/>
                  <a:pt x="69333" y="88000"/>
                  <a:pt x="70533" y="90500"/>
                </a:cubicBezTo>
                <a:lnTo>
                  <a:pt x="70533" y="90500"/>
                </a:lnTo>
                <a:cubicBezTo>
                  <a:pt x="71822" y="92667"/>
                  <a:pt x="73311" y="93750"/>
                  <a:pt x="75000" y="93750"/>
                </a:cubicBezTo>
                <a:lnTo>
                  <a:pt x="75000" y="93750"/>
                </a:lnTo>
                <a:cubicBezTo>
                  <a:pt x="76689" y="93750"/>
                  <a:pt x="78178" y="92667"/>
                  <a:pt x="79467" y="90500"/>
                </a:cubicBezTo>
                <a:lnTo>
                  <a:pt x="79467" y="905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7715-18"/>
          <p:cNvSpPr/>
          <p:nvPr/>
        </p:nvSpPr>
        <p:spPr>
          <a:xfrm>
            <a:off x="400050" y="1993441"/>
            <a:ext cx="4071938" cy="1610134"/>
          </a:xfrm>
          <a:prstGeom prst="roundRect">
            <a:avLst>
              <a:gd name="adj" fmla="val 236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7716-21"/>
          <p:cNvSpPr/>
          <p:nvPr/>
        </p:nvSpPr>
        <p:spPr>
          <a:xfrm>
            <a:off x="400050" y="1993441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7718-25"/>
          <p:cNvCxnSpPr/>
          <p:nvPr/>
        </p:nvCxnSpPr>
        <p:spPr>
          <a:xfrm>
            <a:off x="592931" y="2557797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7720-29"/>
          <p:cNvSpPr/>
          <p:nvPr/>
        </p:nvSpPr>
        <p:spPr>
          <a:xfrm>
            <a:off x="592931" y="2179179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7769-61"/>
          <p:cNvSpPr/>
          <p:nvPr/>
        </p:nvSpPr>
        <p:spPr>
          <a:xfrm>
            <a:off x="671513" y="2265788"/>
            <a:ext cx="128588" cy="1125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929" y="250"/>
                </a:moveTo>
                <a:lnTo>
                  <a:pt x="58929" y="250"/>
                </a:lnTo>
                <a:cubicBezTo>
                  <a:pt x="61452" y="806"/>
                  <a:pt x="63405" y="2278"/>
                  <a:pt x="64786" y="4667"/>
                </a:cubicBezTo>
                <a:lnTo>
                  <a:pt x="64786" y="4667"/>
                </a:lnTo>
                <a:lnTo>
                  <a:pt x="64786" y="4667"/>
                </a:lnTo>
                <a:cubicBezTo>
                  <a:pt x="66167" y="7000"/>
                  <a:pt x="66595" y="9611"/>
                  <a:pt x="66071" y="12500"/>
                </a:cubicBezTo>
                <a:lnTo>
                  <a:pt x="66071" y="12500"/>
                </a:lnTo>
                <a:lnTo>
                  <a:pt x="65714" y="15167"/>
                </a:lnTo>
                <a:cubicBezTo>
                  <a:pt x="64714" y="21056"/>
                  <a:pt x="62905" y="26556"/>
                  <a:pt x="60286" y="31667"/>
                </a:cubicBezTo>
                <a:lnTo>
                  <a:pt x="60286" y="31667"/>
                </a:lnTo>
                <a:lnTo>
                  <a:pt x="87357" y="31667"/>
                </a:lnTo>
                <a:cubicBezTo>
                  <a:pt x="89881" y="31833"/>
                  <a:pt x="92024" y="32861"/>
                  <a:pt x="93786" y="34750"/>
                </a:cubicBezTo>
                <a:lnTo>
                  <a:pt x="93786" y="34750"/>
                </a:lnTo>
                <a:cubicBezTo>
                  <a:pt x="95405" y="36806"/>
                  <a:pt x="96286" y="39278"/>
                  <a:pt x="96429" y="42167"/>
                </a:cubicBezTo>
                <a:lnTo>
                  <a:pt x="96429" y="42167"/>
                </a:lnTo>
                <a:cubicBezTo>
                  <a:pt x="96286" y="46444"/>
                  <a:pt x="94643" y="49611"/>
                  <a:pt x="91500" y="51667"/>
                </a:cubicBezTo>
                <a:lnTo>
                  <a:pt x="91500" y="51667"/>
                </a:lnTo>
                <a:cubicBezTo>
                  <a:pt x="93643" y="53722"/>
                  <a:pt x="94786" y="56417"/>
                  <a:pt x="94929" y="59750"/>
                </a:cubicBezTo>
                <a:lnTo>
                  <a:pt x="94929" y="59750"/>
                </a:lnTo>
                <a:cubicBezTo>
                  <a:pt x="94929" y="62417"/>
                  <a:pt x="94238" y="64694"/>
                  <a:pt x="92857" y="66583"/>
                </a:cubicBezTo>
                <a:lnTo>
                  <a:pt x="92857" y="66583"/>
                </a:lnTo>
                <a:cubicBezTo>
                  <a:pt x="91476" y="68472"/>
                  <a:pt x="89714" y="69639"/>
                  <a:pt x="87571" y="70083"/>
                </a:cubicBezTo>
                <a:lnTo>
                  <a:pt x="87571" y="70083"/>
                </a:lnTo>
                <a:cubicBezTo>
                  <a:pt x="88476" y="71694"/>
                  <a:pt x="88929" y="73528"/>
                  <a:pt x="88929" y="75583"/>
                </a:cubicBezTo>
                <a:lnTo>
                  <a:pt x="88929" y="75583"/>
                </a:lnTo>
                <a:cubicBezTo>
                  <a:pt x="88643" y="80583"/>
                  <a:pt x="86571" y="83944"/>
                  <a:pt x="82714" y="85667"/>
                </a:cubicBezTo>
                <a:lnTo>
                  <a:pt x="82714" y="85667"/>
                </a:lnTo>
                <a:cubicBezTo>
                  <a:pt x="82810" y="86444"/>
                  <a:pt x="82857" y="87194"/>
                  <a:pt x="82857" y="87917"/>
                </a:cubicBezTo>
                <a:lnTo>
                  <a:pt x="82857" y="87917"/>
                </a:lnTo>
                <a:cubicBezTo>
                  <a:pt x="82762" y="90861"/>
                  <a:pt x="81881" y="93361"/>
                  <a:pt x="80214" y="95417"/>
                </a:cubicBezTo>
                <a:lnTo>
                  <a:pt x="80214" y="95417"/>
                </a:lnTo>
                <a:cubicBezTo>
                  <a:pt x="78452" y="97306"/>
                  <a:pt x="76333" y="98306"/>
                  <a:pt x="73857" y="98417"/>
                </a:cubicBezTo>
                <a:lnTo>
                  <a:pt x="73857" y="98417"/>
                </a:lnTo>
                <a:lnTo>
                  <a:pt x="55571" y="98417"/>
                </a:lnTo>
                <a:cubicBezTo>
                  <a:pt x="51810" y="98417"/>
                  <a:pt x="48405" y="97250"/>
                  <a:pt x="45357" y="94917"/>
                </a:cubicBezTo>
                <a:lnTo>
                  <a:pt x="45357" y="94917"/>
                </a:lnTo>
                <a:lnTo>
                  <a:pt x="38214" y="89250"/>
                </a:lnTo>
                <a:cubicBezTo>
                  <a:pt x="32976" y="84972"/>
                  <a:pt x="30286" y="79111"/>
                  <a:pt x="30143" y="71667"/>
                </a:cubicBezTo>
                <a:lnTo>
                  <a:pt x="30143" y="71667"/>
                </a:lnTo>
                <a:lnTo>
                  <a:pt x="30143" y="63333"/>
                </a:lnTo>
                <a:lnTo>
                  <a:pt x="30143" y="52750"/>
                </a:lnTo>
                <a:lnTo>
                  <a:pt x="30143" y="47250"/>
                </a:lnTo>
                <a:cubicBezTo>
                  <a:pt x="30286" y="40528"/>
                  <a:pt x="32548" y="35028"/>
                  <a:pt x="36929" y="30750"/>
                </a:cubicBezTo>
                <a:lnTo>
                  <a:pt x="36929" y="30750"/>
                </a:lnTo>
                <a:lnTo>
                  <a:pt x="38214" y="29417"/>
                </a:lnTo>
                <a:cubicBezTo>
                  <a:pt x="43357" y="24583"/>
                  <a:pt x="46619" y="18444"/>
                  <a:pt x="48000" y="11000"/>
                </a:cubicBezTo>
                <a:lnTo>
                  <a:pt x="48000" y="11000"/>
                </a:lnTo>
                <a:lnTo>
                  <a:pt x="48429" y="8583"/>
                </a:lnTo>
                <a:cubicBezTo>
                  <a:pt x="48905" y="5639"/>
                  <a:pt x="50143" y="3361"/>
                  <a:pt x="52143" y="1750"/>
                </a:cubicBezTo>
                <a:lnTo>
                  <a:pt x="52143" y="1750"/>
                </a:lnTo>
                <a:cubicBezTo>
                  <a:pt x="54190" y="139"/>
                  <a:pt x="56452" y="-361"/>
                  <a:pt x="58929" y="250"/>
                </a:cubicBezTo>
                <a:lnTo>
                  <a:pt x="58929" y="250"/>
                </a:lnTo>
                <a:moveTo>
                  <a:pt x="6000" y="35167"/>
                </a:moveTo>
                <a:lnTo>
                  <a:pt x="6000" y="35167"/>
                </a:lnTo>
                <a:lnTo>
                  <a:pt x="18071" y="35167"/>
                </a:lnTo>
                <a:cubicBezTo>
                  <a:pt x="19833" y="35167"/>
                  <a:pt x="21286" y="35833"/>
                  <a:pt x="22429" y="37167"/>
                </a:cubicBezTo>
                <a:lnTo>
                  <a:pt x="22429" y="37167"/>
                </a:lnTo>
                <a:cubicBezTo>
                  <a:pt x="23571" y="38500"/>
                  <a:pt x="24143" y="40167"/>
                  <a:pt x="24143" y="42167"/>
                </a:cubicBezTo>
                <a:lnTo>
                  <a:pt x="24143" y="42167"/>
                </a:lnTo>
                <a:lnTo>
                  <a:pt x="24143" y="91417"/>
                </a:lnTo>
                <a:cubicBezTo>
                  <a:pt x="24143" y="93472"/>
                  <a:pt x="23571" y="95167"/>
                  <a:pt x="22429" y="96500"/>
                </a:cubicBezTo>
                <a:lnTo>
                  <a:pt x="22429" y="96500"/>
                </a:lnTo>
                <a:cubicBezTo>
                  <a:pt x="21286" y="97778"/>
                  <a:pt x="19833" y="98417"/>
                  <a:pt x="18071" y="98417"/>
                </a:cubicBezTo>
                <a:lnTo>
                  <a:pt x="18071" y="98417"/>
                </a:lnTo>
                <a:lnTo>
                  <a:pt x="6000" y="98417"/>
                </a:lnTo>
                <a:cubicBezTo>
                  <a:pt x="4238" y="98417"/>
                  <a:pt x="2810" y="97778"/>
                  <a:pt x="1714" y="96500"/>
                </a:cubicBezTo>
                <a:lnTo>
                  <a:pt x="1714" y="96500"/>
                </a:lnTo>
                <a:cubicBezTo>
                  <a:pt x="571" y="95167"/>
                  <a:pt x="0" y="93472"/>
                  <a:pt x="0" y="91417"/>
                </a:cubicBezTo>
                <a:lnTo>
                  <a:pt x="0" y="91417"/>
                </a:lnTo>
                <a:lnTo>
                  <a:pt x="0" y="42167"/>
                </a:lnTo>
                <a:cubicBezTo>
                  <a:pt x="0" y="40167"/>
                  <a:pt x="571" y="38500"/>
                  <a:pt x="1714" y="37167"/>
                </a:cubicBezTo>
                <a:lnTo>
                  <a:pt x="1714" y="37167"/>
                </a:lnTo>
                <a:cubicBezTo>
                  <a:pt x="2810" y="35833"/>
                  <a:pt x="4238" y="35167"/>
                  <a:pt x="6000" y="35167"/>
                </a:cubicBezTo>
                <a:lnTo>
                  <a:pt x="6000" y="3516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7766-55"/>
          <p:cNvSpPr/>
          <p:nvPr/>
        </p:nvSpPr>
        <p:spPr>
          <a:xfrm>
            <a:off x="592931" y="269352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7766-56"/>
          <p:cNvSpPr/>
          <p:nvPr/>
        </p:nvSpPr>
        <p:spPr>
          <a:xfrm>
            <a:off x="592931" y="298497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7767-57"/>
          <p:cNvSpPr/>
          <p:nvPr/>
        </p:nvSpPr>
        <p:spPr>
          <a:xfrm>
            <a:off x="592931" y="327641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7715-19"/>
          <p:cNvSpPr/>
          <p:nvPr/>
        </p:nvSpPr>
        <p:spPr>
          <a:xfrm>
            <a:off x="4672013" y="1993441"/>
            <a:ext cx="4071938" cy="1610134"/>
          </a:xfrm>
          <a:prstGeom prst="roundRect">
            <a:avLst>
              <a:gd name="adj" fmla="val 236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7716-22"/>
          <p:cNvSpPr/>
          <p:nvPr/>
        </p:nvSpPr>
        <p:spPr>
          <a:xfrm>
            <a:off x="4672013" y="1993441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439837718-26"/>
          <p:cNvCxnSpPr/>
          <p:nvPr/>
        </p:nvCxnSpPr>
        <p:spPr>
          <a:xfrm>
            <a:off x="4864894" y="2557797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439837720-30"/>
          <p:cNvSpPr/>
          <p:nvPr/>
        </p:nvSpPr>
        <p:spPr>
          <a:xfrm>
            <a:off x="4864894" y="2179179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7769-62"/>
          <p:cNvSpPr/>
          <p:nvPr/>
        </p:nvSpPr>
        <p:spPr>
          <a:xfrm>
            <a:off x="4943475" y="2267801"/>
            <a:ext cx="128588" cy="1085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643" y="1455"/>
                </a:moveTo>
                <a:lnTo>
                  <a:pt x="28643" y="1455"/>
                </a:lnTo>
                <a:cubicBezTo>
                  <a:pt x="30500" y="4000"/>
                  <a:pt x="30619" y="6727"/>
                  <a:pt x="29000" y="9636"/>
                </a:cubicBezTo>
                <a:lnTo>
                  <a:pt x="29000" y="9636"/>
                </a:lnTo>
                <a:lnTo>
                  <a:pt x="15429" y="28818"/>
                </a:lnTo>
                <a:cubicBezTo>
                  <a:pt x="14571" y="30091"/>
                  <a:pt x="13500" y="30727"/>
                  <a:pt x="12214" y="30727"/>
                </a:cubicBezTo>
                <a:lnTo>
                  <a:pt x="12214" y="30727"/>
                </a:lnTo>
                <a:cubicBezTo>
                  <a:pt x="10833" y="30727"/>
                  <a:pt x="9714" y="30152"/>
                  <a:pt x="8857" y="29000"/>
                </a:cubicBezTo>
                <a:lnTo>
                  <a:pt x="8857" y="29000"/>
                </a:lnTo>
                <a:lnTo>
                  <a:pt x="1286" y="19455"/>
                </a:lnTo>
                <a:cubicBezTo>
                  <a:pt x="-429" y="16727"/>
                  <a:pt x="-429" y="14000"/>
                  <a:pt x="1286" y="11273"/>
                </a:cubicBezTo>
                <a:lnTo>
                  <a:pt x="1286" y="11273"/>
                </a:lnTo>
                <a:cubicBezTo>
                  <a:pt x="3429" y="9030"/>
                  <a:pt x="5571" y="9030"/>
                  <a:pt x="7714" y="11273"/>
                </a:cubicBezTo>
                <a:lnTo>
                  <a:pt x="7714" y="11273"/>
                </a:lnTo>
                <a:lnTo>
                  <a:pt x="11857" y="16545"/>
                </a:lnTo>
                <a:lnTo>
                  <a:pt x="22214" y="1909"/>
                </a:lnTo>
                <a:cubicBezTo>
                  <a:pt x="24214" y="-455"/>
                  <a:pt x="26357" y="-606"/>
                  <a:pt x="28643" y="1455"/>
                </a:cubicBezTo>
                <a:lnTo>
                  <a:pt x="28643" y="1455"/>
                </a:lnTo>
                <a:moveTo>
                  <a:pt x="28643" y="39818"/>
                </a:moveTo>
                <a:lnTo>
                  <a:pt x="28643" y="39818"/>
                </a:lnTo>
                <a:cubicBezTo>
                  <a:pt x="30500" y="42364"/>
                  <a:pt x="30619" y="45061"/>
                  <a:pt x="29000" y="47909"/>
                </a:cubicBezTo>
                <a:lnTo>
                  <a:pt x="29000" y="47909"/>
                </a:lnTo>
                <a:lnTo>
                  <a:pt x="15429" y="67091"/>
                </a:lnTo>
                <a:cubicBezTo>
                  <a:pt x="14571" y="68364"/>
                  <a:pt x="13500" y="69000"/>
                  <a:pt x="12214" y="69000"/>
                </a:cubicBezTo>
                <a:lnTo>
                  <a:pt x="12214" y="69000"/>
                </a:lnTo>
                <a:cubicBezTo>
                  <a:pt x="10833" y="69000"/>
                  <a:pt x="9714" y="68455"/>
                  <a:pt x="8857" y="67364"/>
                </a:cubicBezTo>
                <a:lnTo>
                  <a:pt x="8857" y="67364"/>
                </a:lnTo>
                <a:lnTo>
                  <a:pt x="1286" y="57818"/>
                </a:lnTo>
                <a:cubicBezTo>
                  <a:pt x="-429" y="55091"/>
                  <a:pt x="-429" y="52364"/>
                  <a:pt x="1286" y="49636"/>
                </a:cubicBezTo>
                <a:lnTo>
                  <a:pt x="1286" y="49636"/>
                </a:lnTo>
                <a:cubicBezTo>
                  <a:pt x="3429" y="47394"/>
                  <a:pt x="5571" y="47394"/>
                  <a:pt x="7714" y="49636"/>
                </a:cubicBezTo>
                <a:lnTo>
                  <a:pt x="7714" y="49636"/>
                </a:lnTo>
                <a:lnTo>
                  <a:pt x="11857" y="54909"/>
                </a:lnTo>
                <a:lnTo>
                  <a:pt x="22214" y="40273"/>
                </a:lnTo>
                <a:cubicBezTo>
                  <a:pt x="24214" y="37909"/>
                  <a:pt x="26357" y="37758"/>
                  <a:pt x="28643" y="39818"/>
                </a:cubicBezTo>
                <a:lnTo>
                  <a:pt x="28643" y="39818"/>
                </a:lnTo>
                <a:moveTo>
                  <a:pt x="42214" y="15364"/>
                </a:moveTo>
                <a:lnTo>
                  <a:pt x="42214" y="15364"/>
                </a:lnTo>
                <a:cubicBezTo>
                  <a:pt x="42214" y="13121"/>
                  <a:pt x="42762" y="11273"/>
                  <a:pt x="43857" y="9818"/>
                </a:cubicBezTo>
                <a:lnTo>
                  <a:pt x="43857" y="9818"/>
                </a:lnTo>
                <a:lnTo>
                  <a:pt x="43857" y="9818"/>
                </a:lnTo>
                <a:cubicBezTo>
                  <a:pt x="45000" y="8364"/>
                  <a:pt x="46452" y="7636"/>
                  <a:pt x="48214" y="7636"/>
                </a:cubicBezTo>
                <a:lnTo>
                  <a:pt x="48214" y="7636"/>
                </a:lnTo>
                <a:lnTo>
                  <a:pt x="90429" y="7636"/>
                </a:lnTo>
                <a:cubicBezTo>
                  <a:pt x="92190" y="7636"/>
                  <a:pt x="93619" y="8364"/>
                  <a:pt x="94714" y="9818"/>
                </a:cubicBezTo>
                <a:lnTo>
                  <a:pt x="94714" y="9818"/>
                </a:lnTo>
                <a:cubicBezTo>
                  <a:pt x="95857" y="11273"/>
                  <a:pt x="96429" y="13121"/>
                  <a:pt x="96429" y="15364"/>
                </a:cubicBezTo>
                <a:lnTo>
                  <a:pt x="96429" y="15364"/>
                </a:lnTo>
                <a:cubicBezTo>
                  <a:pt x="96429" y="17606"/>
                  <a:pt x="95857" y="19424"/>
                  <a:pt x="94714" y="20818"/>
                </a:cubicBezTo>
                <a:lnTo>
                  <a:pt x="94714" y="20818"/>
                </a:lnTo>
                <a:cubicBezTo>
                  <a:pt x="93619" y="22273"/>
                  <a:pt x="92190" y="23000"/>
                  <a:pt x="90429" y="23000"/>
                </a:cubicBezTo>
                <a:lnTo>
                  <a:pt x="90429" y="23000"/>
                </a:lnTo>
                <a:lnTo>
                  <a:pt x="48214" y="23000"/>
                </a:lnTo>
                <a:cubicBezTo>
                  <a:pt x="46452" y="23000"/>
                  <a:pt x="45000" y="22273"/>
                  <a:pt x="43857" y="20818"/>
                </a:cubicBezTo>
                <a:lnTo>
                  <a:pt x="43857" y="20818"/>
                </a:lnTo>
                <a:cubicBezTo>
                  <a:pt x="42762" y="19424"/>
                  <a:pt x="42214" y="17606"/>
                  <a:pt x="42214" y="15364"/>
                </a:cubicBezTo>
                <a:lnTo>
                  <a:pt x="42214" y="15364"/>
                </a:lnTo>
                <a:moveTo>
                  <a:pt x="42214" y="53727"/>
                </a:moveTo>
                <a:lnTo>
                  <a:pt x="42214" y="53727"/>
                </a:lnTo>
                <a:cubicBezTo>
                  <a:pt x="42214" y="51485"/>
                  <a:pt x="42762" y="49636"/>
                  <a:pt x="43857" y="48182"/>
                </a:cubicBezTo>
                <a:lnTo>
                  <a:pt x="43857" y="48182"/>
                </a:lnTo>
                <a:lnTo>
                  <a:pt x="43857" y="48182"/>
                </a:lnTo>
                <a:cubicBezTo>
                  <a:pt x="45000" y="46727"/>
                  <a:pt x="46452" y="46000"/>
                  <a:pt x="48214" y="46000"/>
                </a:cubicBezTo>
                <a:lnTo>
                  <a:pt x="48214" y="46000"/>
                </a:lnTo>
                <a:lnTo>
                  <a:pt x="90429" y="46000"/>
                </a:lnTo>
                <a:cubicBezTo>
                  <a:pt x="92190" y="46000"/>
                  <a:pt x="93619" y="46727"/>
                  <a:pt x="94714" y="48182"/>
                </a:cubicBezTo>
                <a:lnTo>
                  <a:pt x="94714" y="48182"/>
                </a:lnTo>
                <a:cubicBezTo>
                  <a:pt x="95857" y="49636"/>
                  <a:pt x="96429" y="51485"/>
                  <a:pt x="96429" y="53727"/>
                </a:cubicBezTo>
                <a:lnTo>
                  <a:pt x="96429" y="53727"/>
                </a:lnTo>
                <a:cubicBezTo>
                  <a:pt x="96429" y="55970"/>
                  <a:pt x="95857" y="57788"/>
                  <a:pt x="94714" y="59182"/>
                </a:cubicBezTo>
                <a:lnTo>
                  <a:pt x="94714" y="59182"/>
                </a:lnTo>
                <a:cubicBezTo>
                  <a:pt x="93619" y="60636"/>
                  <a:pt x="92190" y="61364"/>
                  <a:pt x="90429" y="61364"/>
                </a:cubicBezTo>
                <a:lnTo>
                  <a:pt x="90429" y="61364"/>
                </a:lnTo>
                <a:lnTo>
                  <a:pt x="48214" y="61364"/>
                </a:lnTo>
                <a:cubicBezTo>
                  <a:pt x="46452" y="61364"/>
                  <a:pt x="45000" y="60636"/>
                  <a:pt x="43857" y="59182"/>
                </a:cubicBezTo>
                <a:lnTo>
                  <a:pt x="43857" y="59182"/>
                </a:lnTo>
                <a:cubicBezTo>
                  <a:pt x="42762" y="57788"/>
                  <a:pt x="42214" y="55970"/>
                  <a:pt x="42214" y="53727"/>
                </a:cubicBezTo>
                <a:lnTo>
                  <a:pt x="42214" y="53727"/>
                </a:lnTo>
                <a:moveTo>
                  <a:pt x="30143" y="92091"/>
                </a:moveTo>
                <a:lnTo>
                  <a:pt x="30143" y="92091"/>
                </a:lnTo>
                <a:cubicBezTo>
                  <a:pt x="30143" y="89848"/>
                  <a:pt x="30714" y="88000"/>
                  <a:pt x="31857" y="86545"/>
                </a:cubicBezTo>
                <a:lnTo>
                  <a:pt x="31857" y="86545"/>
                </a:lnTo>
                <a:lnTo>
                  <a:pt x="31857" y="86545"/>
                </a:lnTo>
                <a:cubicBezTo>
                  <a:pt x="32952" y="85091"/>
                  <a:pt x="34381" y="84364"/>
                  <a:pt x="36143" y="84364"/>
                </a:cubicBezTo>
                <a:lnTo>
                  <a:pt x="36143" y="84364"/>
                </a:lnTo>
                <a:lnTo>
                  <a:pt x="90429" y="84364"/>
                </a:lnTo>
                <a:cubicBezTo>
                  <a:pt x="92190" y="84364"/>
                  <a:pt x="93619" y="85091"/>
                  <a:pt x="94714" y="86545"/>
                </a:cubicBezTo>
                <a:lnTo>
                  <a:pt x="94714" y="86545"/>
                </a:lnTo>
                <a:cubicBezTo>
                  <a:pt x="95857" y="88000"/>
                  <a:pt x="96429" y="89848"/>
                  <a:pt x="96429" y="92091"/>
                </a:cubicBezTo>
                <a:lnTo>
                  <a:pt x="96429" y="92091"/>
                </a:lnTo>
                <a:cubicBezTo>
                  <a:pt x="96429" y="94333"/>
                  <a:pt x="95857" y="96152"/>
                  <a:pt x="94714" y="97545"/>
                </a:cubicBezTo>
                <a:lnTo>
                  <a:pt x="94714" y="97545"/>
                </a:lnTo>
                <a:cubicBezTo>
                  <a:pt x="93619" y="99000"/>
                  <a:pt x="92190" y="99727"/>
                  <a:pt x="90429" y="99727"/>
                </a:cubicBezTo>
                <a:lnTo>
                  <a:pt x="90429" y="99727"/>
                </a:lnTo>
                <a:lnTo>
                  <a:pt x="36143" y="99727"/>
                </a:lnTo>
                <a:cubicBezTo>
                  <a:pt x="34381" y="99727"/>
                  <a:pt x="32952" y="99000"/>
                  <a:pt x="31857" y="97545"/>
                </a:cubicBezTo>
                <a:lnTo>
                  <a:pt x="31857" y="97545"/>
                </a:lnTo>
                <a:cubicBezTo>
                  <a:pt x="30714" y="96152"/>
                  <a:pt x="30143" y="94333"/>
                  <a:pt x="30143" y="92091"/>
                </a:cubicBezTo>
                <a:lnTo>
                  <a:pt x="30143" y="92091"/>
                </a:lnTo>
                <a:moveTo>
                  <a:pt x="9071" y="80545"/>
                </a:moveTo>
                <a:lnTo>
                  <a:pt x="9071" y="80545"/>
                </a:lnTo>
                <a:cubicBezTo>
                  <a:pt x="12452" y="80727"/>
                  <a:pt x="15071" y="82636"/>
                  <a:pt x="16929" y="86273"/>
                </a:cubicBezTo>
                <a:lnTo>
                  <a:pt x="16929" y="86273"/>
                </a:lnTo>
                <a:cubicBezTo>
                  <a:pt x="18452" y="90152"/>
                  <a:pt x="18452" y="94000"/>
                  <a:pt x="16929" y="97818"/>
                </a:cubicBezTo>
                <a:lnTo>
                  <a:pt x="16929" y="97818"/>
                </a:lnTo>
                <a:cubicBezTo>
                  <a:pt x="15071" y="101515"/>
                  <a:pt x="12452" y="103424"/>
                  <a:pt x="9071" y="103545"/>
                </a:cubicBezTo>
                <a:lnTo>
                  <a:pt x="9071" y="103545"/>
                </a:lnTo>
                <a:cubicBezTo>
                  <a:pt x="5643" y="103424"/>
                  <a:pt x="3000" y="101515"/>
                  <a:pt x="1143" y="97818"/>
                </a:cubicBezTo>
                <a:lnTo>
                  <a:pt x="1143" y="97818"/>
                </a:lnTo>
                <a:cubicBezTo>
                  <a:pt x="-381" y="94000"/>
                  <a:pt x="-381" y="90152"/>
                  <a:pt x="1143" y="86273"/>
                </a:cubicBezTo>
                <a:lnTo>
                  <a:pt x="1143" y="86273"/>
                </a:lnTo>
                <a:cubicBezTo>
                  <a:pt x="3000" y="82636"/>
                  <a:pt x="5643" y="80727"/>
                  <a:pt x="9071" y="80545"/>
                </a:cubicBezTo>
                <a:lnTo>
                  <a:pt x="9071" y="80545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7768-58"/>
          <p:cNvSpPr/>
          <p:nvPr/>
        </p:nvSpPr>
        <p:spPr>
          <a:xfrm>
            <a:off x="4864894" y="269352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7768-59"/>
          <p:cNvSpPr/>
          <p:nvPr/>
        </p:nvSpPr>
        <p:spPr>
          <a:xfrm>
            <a:off x="4864894" y="298497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7768-60"/>
          <p:cNvSpPr/>
          <p:nvPr/>
        </p:nvSpPr>
        <p:spPr>
          <a:xfrm>
            <a:off x="4864894" y="327641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7713-14"/>
          <p:cNvSpPr/>
          <p:nvPr/>
        </p:nvSpPr>
        <p:spPr>
          <a:xfrm>
            <a:off x="400050" y="3775025"/>
            <a:ext cx="8343900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7"/>
                </a:lnTo>
                <a:lnTo>
                  <a:pt x="99725" y="162"/>
                </a:lnTo>
                <a:lnTo>
                  <a:pt x="99757" y="351"/>
                </a:lnTo>
                <a:lnTo>
                  <a:pt x="99789" y="622"/>
                </a:lnTo>
                <a:lnTo>
                  <a:pt x="99818" y="946"/>
                </a:lnTo>
                <a:lnTo>
                  <a:pt x="99848" y="1378"/>
                </a:lnTo>
                <a:lnTo>
                  <a:pt x="99874" y="1838"/>
                </a:lnTo>
                <a:lnTo>
                  <a:pt x="99900" y="2378"/>
                </a:lnTo>
                <a:lnTo>
                  <a:pt x="99922" y="2973"/>
                </a:lnTo>
                <a:lnTo>
                  <a:pt x="99942" y="3595"/>
                </a:lnTo>
                <a:lnTo>
                  <a:pt x="99960" y="4297"/>
                </a:lnTo>
                <a:lnTo>
                  <a:pt x="99974" y="5000"/>
                </a:lnTo>
                <a:lnTo>
                  <a:pt x="99985" y="5757"/>
                </a:lnTo>
                <a:lnTo>
                  <a:pt x="99993" y="6514"/>
                </a:lnTo>
                <a:lnTo>
                  <a:pt x="99999" y="7324"/>
                </a:lnTo>
                <a:lnTo>
                  <a:pt x="100000" y="8108"/>
                </a:lnTo>
                <a:lnTo>
                  <a:pt x="100000" y="91892"/>
                </a:lnTo>
                <a:lnTo>
                  <a:pt x="99999" y="92676"/>
                </a:lnTo>
                <a:lnTo>
                  <a:pt x="99993" y="93486"/>
                </a:lnTo>
                <a:lnTo>
                  <a:pt x="99985" y="94243"/>
                </a:lnTo>
                <a:lnTo>
                  <a:pt x="99974" y="95000"/>
                </a:lnTo>
                <a:lnTo>
                  <a:pt x="99960" y="95703"/>
                </a:lnTo>
                <a:lnTo>
                  <a:pt x="99942" y="96405"/>
                </a:lnTo>
                <a:lnTo>
                  <a:pt x="99922" y="97027"/>
                </a:lnTo>
                <a:lnTo>
                  <a:pt x="99900" y="97622"/>
                </a:lnTo>
                <a:lnTo>
                  <a:pt x="99874" y="98162"/>
                </a:lnTo>
                <a:lnTo>
                  <a:pt x="99848" y="98622"/>
                </a:lnTo>
                <a:lnTo>
                  <a:pt x="99818" y="99054"/>
                </a:lnTo>
                <a:lnTo>
                  <a:pt x="99789" y="99378"/>
                </a:lnTo>
                <a:lnTo>
                  <a:pt x="99757" y="99649"/>
                </a:lnTo>
                <a:lnTo>
                  <a:pt x="99725" y="99838"/>
                </a:lnTo>
                <a:lnTo>
                  <a:pt x="99691" y="99973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3"/>
                </a:lnTo>
                <a:lnTo>
                  <a:pt x="275" y="99838"/>
                </a:lnTo>
                <a:lnTo>
                  <a:pt x="243" y="99649"/>
                </a:lnTo>
                <a:lnTo>
                  <a:pt x="211" y="99378"/>
                </a:lnTo>
                <a:lnTo>
                  <a:pt x="182" y="99054"/>
                </a:lnTo>
                <a:lnTo>
                  <a:pt x="152" y="98622"/>
                </a:lnTo>
                <a:lnTo>
                  <a:pt x="126" y="98162"/>
                </a:lnTo>
                <a:lnTo>
                  <a:pt x="100" y="97622"/>
                </a:lnTo>
                <a:lnTo>
                  <a:pt x="78" y="97027"/>
                </a:lnTo>
                <a:lnTo>
                  <a:pt x="58" y="96405"/>
                </a:lnTo>
                <a:lnTo>
                  <a:pt x="40" y="95703"/>
                </a:lnTo>
                <a:lnTo>
                  <a:pt x="26" y="95000"/>
                </a:lnTo>
                <a:lnTo>
                  <a:pt x="15" y="94243"/>
                </a:lnTo>
                <a:lnTo>
                  <a:pt x="7" y="93486"/>
                </a:lnTo>
                <a:lnTo>
                  <a:pt x="1" y="92676"/>
                </a:lnTo>
                <a:lnTo>
                  <a:pt x="0" y="91892"/>
                </a:lnTo>
                <a:lnTo>
                  <a:pt x="0" y="8108"/>
                </a:lnTo>
                <a:lnTo>
                  <a:pt x="1" y="7324"/>
                </a:lnTo>
                <a:lnTo>
                  <a:pt x="7" y="6514"/>
                </a:lnTo>
                <a:lnTo>
                  <a:pt x="15" y="5757"/>
                </a:lnTo>
                <a:lnTo>
                  <a:pt x="26" y="5000"/>
                </a:lnTo>
                <a:lnTo>
                  <a:pt x="40" y="4297"/>
                </a:lnTo>
                <a:lnTo>
                  <a:pt x="58" y="3595"/>
                </a:lnTo>
                <a:lnTo>
                  <a:pt x="78" y="2973"/>
                </a:lnTo>
                <a:lnTo>
                  <a:pt x="100" y="2378"/>
                </a:lnTo>
                <a:lnTo>
                  <a:pt x="126" y="1838"/>
                </a:lnTo>
                <a:lnTo>
                  <a:pt x="152" y="1378"/>
                </a:lnTo>
                <a:lnTo>
                  <a:pt x="182" y="946"/>
                </a:lnTo>
                <a:lnTo>
                  <a:pt x="211" y="622"/>
                </a:lnTo>
                <a:lnTo>
                  <a:pt x="243" y="351"/>
                </a:lnTo>
                <a:lnTo>
                  <a:pt x="275" y="162"/>
                </a:lnTo>
                <a:lnTo>
                  <a:pt x="309" y="27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7714-16"/>
          <p:cNvSpPr/>
          <p:nvPr/>
        </p:nvSpPr>
        <p:spPr>
          <a:xfrm>
            <a:off x="400050" y="3775025"/>
            <a:ext cx="35719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9"/>
                </a:lnTo>
                <a:lnTo>
                  <a:pt x="64393" y="155"/>
                </a:lnTo>
                <a:lnTo>
                  <a:pt x="56777" y="348"/>
                </a:lnTo>
                <a:lnTo>
                  <a:pt x="49385" y="615"/>
                </a:lnTo>
                <a:lnTo>
                  <a:pt x="42288" y="954"/>
                </a:lnTo>
                <a:lnTo>
                  <a:pt x="35554" y="1362"/>
                </a:lnTo>
                <a:lnTo>
                  <a:pt x="29249" y="1834"/>
                </a:lnTo>
                <a:lnTo>
                  <a:pt x="23431" y="2367"/>
                </a:lnTo>
                <a:lnTo>
                  <a:pt x="18159" y="2954"/>
                </a:lnTo>
                <a:lnTo>
                  <a:pt x="13482" y="3591"/>
                </a:lnTo>
                <a:lnTo>
                  <a:pt x="9446" y="4272"/>
                </a:lnTo>
                <a:lnTo>
                  <a:pt x="6090" y="4988"/>
                </a:lnTo>
                <a:lnTo>
                  <a:pt x="3445" y="5735"/>
                </a:lnTo>
                <a:lnTo>
                  <a:pt x="1537" y="6504"/>
                </a:lnTo>
                <a:lnTo>
                  <a:pt x="385" y="7289"/>
                </a:lnTo>
                <a:lnTo>
                  <a:pt x="0" y="8081"/>
                </a:lnTo>
                <a:lnTo>
                  <a:pt x="0" y="91919"/>
                </a:lnTo>
                <a:lnTo>
                  <a:pt x="385" y="92711"/>
                </a:lnTo>
                <a:lnTo>
                  <a:pt x="1537" y="93496"/>
                </a:lnTo>
                <a:lnTo>
                  <a:pt x="3445" y="94265"/>
                </a:lnTo>
                <a:lnTo>
                  <a:pt x="6090" y="95012"/>
                </a:lnTo>
                <a:lnTo>
                  <a:pt x="9446" y="95728"/>
                </a:lnTo>
                <a:lnTo>
                  <a:pt x="13482" y="96409"/>
                </a:lnTo>
                <a:lnTo>
                  <a:pt x="18159" y="97046"/>
                </a:lnTo>
                <a:lnTo>
                  <a:pt x="23431" y="97633"/>
                </a:lnTo>
                <a:lnTo>
                  <a:pt x="29249" y="98166"/>
                </a:lnTo>
                <a:lnTo>
                  <a:pt x="35554" y="98638"/>
                </a:lnTo>
                <a:lnTo>
                  <a:pt x="42288" y="99046"/>
                </a:lnTo>
                <a:lnTo>
                  <a:pt x="49385" y="99385"/>
                </a:lnTo>
                <a:lnTo>
                  <a:pt x="56777" y="99652"/>
                </a:lnTo>
                <a:lnTo>
                  <a:pt x="64393" y="99845"/>
                </a:lnTo>
                <a:lnTo>
                  <a:pt x="72159" y="99961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1919"/>
                </a:lnTo>
                <a:lnTo>
                  <a:pt x="100000" y="8081"/>
                </a:lnTo>
                <a:lnTo>
                  <a:pt x="100000" y="8081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7765-53"/>
          <p:cNvSpPr/>
          <p:nvPr/>
        </p:nvSpPr>
        <p:spPr>
          <a:xfrm>
            <a:off x="611014" y="3894683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7709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9439837709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9439837710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2" name="el-1789439837711-8"/>
          <p:cNvSpPr txBox="1"/>
          <p:nvPr/>
        </p:nvSpPr>
        <p:spPr>
          <a:xfrm>
            <a:off x="3805386" y="157163"/>
            <a:ext cx="17502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移动电站布置方案（二）</a:t>
            </a:r>
            <a:endParaRPr/>
          </a:p>
        </p:txBody>
      </p:sp>
      <p:sp>
        <p:nvSpPr>
          <p:cNvPr id="33" name="el-1789439837711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34" name="el-1789439837718-24"/>
          <p:cNvSpPr txBox="1"/>
          <p:nvPr/>
        </p:nvSpPr>
        <p:spPr>
          <a:xfrm>
            <a:off x="1100138" y="1314785"/>
            <a:ext cx="75137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方案特点</a:t>
            </a:r>
            <a:endParaRPr/>
          </a:p>
        </p:txBody>
      </p:sp>
      <p:sp>
        <p:nvSpPr>
          <p:cNvPr id="35" name="el-1789439837718-23"/>
          <p:cNvSpPr txBox="1"/>
          <p:nvPr/>
        </p:nvSpPr>
        <p:spPr>
          <a:xfrm>
            <a:off x="1100138" y="1479091"/>
            <a:ext cx="754380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进、排风扩散室设置在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机房两端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，通风效果好，管道布置无交叉</a:t>
            </a:r>
            <a:endParaRPr/>
          </a:p>
        </p:txBody>
      </p:sp>
      <p:sp>
        <p:nvSpPr>
          <p:cNvPr id="36" name="el-1789439837719-27"/>
          <p:cNvSpPr txBox="1"/>
          <p:nvPr/>
        </p:nvSpPr>
        <p:spPr>
          <a:xfrm>
            <a:off x="964406" y="2225613"/>
            <a:ext cx="71937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方案优势</a:t>
            </a:r>
            <a:endParaRPr/>
          </a:p>
        </p:txBody>
      </p:sp>
      <p:sp>
        <p:nvSpPr>
          <p:cNvPr id="37" name="el-1789439837723-31"/>
          <p:cNvSpPr txBox="1"/>
          <p:nvPr/>
        </p:nvSpPr>
        <p:spPr>
          <a:xfrm>
            <a:off x="771525" y="2664954"/>
            <a:ext cx="2147411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进排风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气流组织合理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，散热效果更佳</a:t>
            </a:r>
            <a:endParaRPr/>
          </a:p>
        </p:txBody>
      </p:sp>
      <p:sp>
        <p:nvSpPr>
          <p:cNvPr id="38" name="el-1789439837723-32"/>
          <p:cNvSpPr txBox="1"/>
          <p:nvPr/>
        </p:nvSpPr>
        <p:spPr>
          <a:xfrm>
            <a:off x="771525" y="2956396"/>
            <a:ext cx="201882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进排风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管道布置无交叉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，施工简便</a:t>
            </a:r>
            <a:endParaRPr/>
          </a:p>
        </p:txBody>
      </p:sp>
      <p:sp>
        <p:nvSpPr>
          <p:cNvPr id="39" name="el-1789439837724-33"/>
          <p:cNvSpPr txBox="1"/>
          <p:nvPr/>
        </p:nvSpPr>
        <p:spPr>
          <a:xfrm>
            <a:off x="771525" y="3247839"/>
            <a:ext cx="2972313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进、排风口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水平距离宜大于15m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，高差大于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6m</a:t>
            </a:r>
            <a:endParaRPr/>
          </a:p>
        </p:txBody>
      </p:sp>
      <p:sp>
        <p:nvSpPr>
          <p:cNvPr id="40" name="el-1789439837719-28"/>
          <p:cNvSpPr txBox="1"/>
          <p:nvPr/>
        </p:nvSpPr>
        <p:spPr>
          <a:xfrm>
            <a:off x="5236369" y="2225613"/>
            <a:ext cx="71937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设计要点</a:t>
            </a:r>
            <a:endParaRPr/>
          </a:p>
        </p:txBody>
      </p:sp>
      <p:sp>
        <p:nvSpPr>
          <p:cNvPr id="41" name="el-1789439837724-34"/>
          <p:cNvSpPr txBox="1"/>
          <p:nvPr/>
        </p:nvSpPr>
        <p:spPr>
          <a:xfrm>
            <a:off x="5043488" y="2664954"/>
            <a:ext cx="201882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移动电站宜与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人员掩蔽工程相结合</a:t>
            </a:r>
            <a:endParaRPr/>
          </a:p>
        </p:txBody>
      </p:sp>
      <p:sp>
        <p:nvSpPr>
          <p:cNvPr id="42" name="el-1789439837724-35"/>
          <p:cNvSpPr txBox="1"/>
          <p:nvPr/>
        </p:nvSpPr>
        <p:spPr>
          <a:xfrm>
            <a:off x="5043488" y="2956396"/>
            <a:ext cx="137588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不宜与物资库工程连通</a:t>
            </a:r>
            <a:endParaRPr/>
          </a:p>
        </p:txBody>
      </p:sp>
      <p:sp>
        <p:nvSpPr>
          <p:cNvPr id="43" name="el-1789439837725-36"/>
          <p:cNvSpPr txBox="1"/>
          <p:nvPr/>
        </p:nvSpPr>
        <p:spPr>
          <a:xfrm>
            <a:off x="5043488" y="3247839"/>
            <a:ext cx="253317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排烟、排风竖井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合用至地面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，结合环境处理</a:t>
            </a:r>
            <a:endParaRPr/>
          </a:p>
        </p:txBody>
      </p:sp>
      <p:sp>
        <p:nvSpPr>
          <p:cNvPr id="44" name="el-1789439837714-17"/>
          <p:cNvSpPr txBox="1"/>
          <p:nvPr/>
        </p:nvSpPr>
        <p:spPr>
          <a:xfrm>
            <a:off x="798314" y="3860750"/>
            <a:ext cx="4356763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设计要点：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进排风口间距 ≥15m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高差 ≥6m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，防止排风回流影响进风质量</a:t>
            </a:r>
            <a:endParaRPr/>
          </a:p>
        </p:txBody>
      </p:sp>
      <p:sp>
        <p:nvSpPr>
          <p:cNvPr id="45" name="el-1789439837711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6" name="el-1789439837710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柴油电站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7" name="el-1789439837712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9439837712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89</a:t>
            </a: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7692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7692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7693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7694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7695-13"/>
          <p:cNvSpPr/>
          <p:nvPr/>
        </p:nvSpPr>
        <p:spPr>
          <a:xfrm>
            <a:off x="400050" y="1145902"/>
            <a:ext cx="8343900" cy="621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5"/>
                </a:lnTo>
                <a:lnTo>
                  <a:pt x="99725" y="92"/>
                </a:lnTo>
                <a:lnTo>
                  <a:pt x="99757" y="200"/>
                </a:lnTo>
                <a:lnTo>
                  <a:pt x="99789" y="354"/>
                </a:lnTo>
                <a:lnTo>
                  <a:pt x="99818" y="538"/>
                </a:lnTo>
                <a:lnTo>
                  <a:pt x="99848" y="785"/>
                </a:lnTo>
                <a:lnTo>
                  <a:pt x="99874" y="1046"/>
                </a:lnTo>
                <a:lnTo>
                  <a:pt x="99900" y="1354"/>
                </a:lnTo>
                <a:lnTo>
                  <a:pt x="99922" y="1692"/>
                </a:lnTo>
                <a:lnTo>
                  <a:pt x="99942" y="2046"/>
                </a:lnTo>
                <a:lnTo>
                  <a:pt x="99960" y="2446"/>
                </a:lnTo>
                <a:lnTo>
                  <a:pt x="99974" y="2846"/>
                </a:lnTo>
                <a:lnTo>
                  <a:pt x="99985" y="3277"/>
                </a:lnTo>
                <a:lnTo>
                  <a:pt x="99993" y="3708"/>
                </a:lnTo>
                <a:lnTo>
                  <a:pt x="99999" y="4169"/>
                </a:lnTo>
                <a:lnTo>
                  <a:pt x="100000" y="4615"/>
                </a:lnTo>
                <a:lnTo>
                  <a:pt x="100000" y="95385"/>
                </a:lnTo>
                <a:lnTo>
                  <a:pt x="99999" y="95831"/>
                </a:lnTo>
                <a:lnTo>
                  <a:pt x="99993" y="96292"/>
                </a:lnTo>
                <a:lnTo>
                  <a:pt x="99985" y="96723"/>
                </a:lnTo>
                <a:lnTo>
                  <a:pt x="99974" y="97154"/>
                </a:lnTo>
                <a:lnTo>
                  <a:pt x="99960" y="97554"/>
                </a:lnTo>
                <a:lnTo>
                  <a:pt x="99942" y="97954"/>
                </a:lnTo>
                <a:lnTo>
                  <a:pt x="99922" y="98308"/>
                </a:lnTo>
                <a:lnTo>
                  <a:pt x="99900" y="98646"/>
                </a:lnTo>
                <a:lnTo>
                  <a:pt x="99874" y="98954"/>
                </a:lnTo>
                <a:lnTo>
                  <a:pt x="99848" y="99215"/>
                </a:lnTo>
                <a:lnTo>
                  <a:pt x="99818" y="99462"/>
                </a:lnTo>
                <a:lnTo>
                  <a:pt x="99789" y="99646"/>
                </a:lnTo>
                <a:lnTo>
                  <a:pt x="99757" y="99800"/>
                </a:lnTo>
                <a:lnTo>
                  <a:pt x="99725" y="99908"/>
                </a:lnTo>
                <a:lnTo>
                  <a:pt x="99691" y="9998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5"/>
                </a:lnTo>
                <a:lnTo>
                  <a:pt x="275" y="99908"/>
                </a:lnTo>
                <a:lnTo>
                  <a:pt x="243" y="99800"/>
                </a:lnTo>
                <a:lnTo>
                  <a:pt x="211" y="99646"/>
                </a:lnTo>
                <a:lnTo>
                  <a:pt x="182" y="99462"/>
                </a:lnTo>
                <a:lnTo>
                  <a:pt x="152" y="99215"/>
                </a:lnTo>
                <a:lnTo>
                  <a:pt x="126" y="98954"/>
                </a:lnTo>
                <a:lnTo>
                  <a:pt x="100" y="98646"/>
                </a:lnTo>
                <a:lnTo>
                  <a:pt x="78" y="98308"/>
                </a:lnTo>
                <a:lnTo>
                  <a:pt x="58" y="97954"/>
                </a:lnTo>
                <a:lnTo>
                  <a:pt x="40" y="97554"/>
                </a:lnTo>
                <a:lnTo>
                  <a:pt x="26" y="97154"/>
                </a:lnTo>
                <a:lnTo>
                  <a:pt x="15" y="96723"/>
                </a:lnTo>
                <a:lnTo>
                  <a:pt x="7" y="96292"/>
                </a:lnTo>
                <a:lnTo>
                  <a:pt x="1" y="95831"/>
                </a:lnTo>
                <a:lnTo>
                  <a:pt x="0" y="95385"/>
                </a:lnTo>
                <a:lnTo>
                  <a:pt x="0" y="4615"/>
                </a:lnTo>
                <a:lnTo>
                  <a:pt x="1" y="4169"/>
                </a:lnTo>
                <a:lnTo>
                  <a:pt x="7" y="3708"/>
                </a:lnTo>
                <a:lnTo>
                  <a:pt x="15" y="3277"/>
                </a:lnTo>
                <a:lnTo>
                  <a:pt x="26" y="2846"/>
                </a:lnTo>
                <a:lnTo>
                  <a:pt x="40" y="2446"/>
                </a:lnTo>
                <a:lnTo>
                  <a:pt x="58" y="2046"/>
                </a:lnTo>
                <a:lnTo>
                  <a:pt x="78" y="1692"/>
                </a:lnTo>
                <a:lnTo>
                  <a:pt x="100" y="1354"/>
                </a:lnTo>
                <a:lnTo>
                  <a:pt x="126" y="1046"/>
                </a:lnTo>
                <a:lnTo>
                  <a:pt x="152" y="785"/>
                </a:lnTo>
                <a:lnTo>
                  <a:pt x="182" y="538"/>
                </a:lnTo>
                <a:lnTo>
                  <a:pt x="211" y="354"/>
                </a:lnTo>
                <a:lnTo>
                  <a:pt x="243" y="200"/>
                </a:lnTo>
                <a:lnTo>
                  <a:pt x="275" y="92"/>
                </a:lnTo>
                <a:lnTo>
                  <a:pt x="309" y="15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7696-15"/>
          <p:cNvSpPr/>
          <p:nvPr/>
        </p:nvSpPr>
        <p:spPr>
          <a:xfrm>
            <a:off x="400050" y="1145902"/>
            <a:ext cx="42863" cy="621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8"/>
                </a:lnTo>
                <a:lnTo>
                  <a:pt x="47314" y="198"/>
                </a:lnTo>
                <a:lnTo>
                  <a:pt x="41154" y="350"/>
                </a:lnTo>
                <a:lnTo>
                  <a:pt x="35240" y="543"/>
                </a:lnTo>
                <a:lnTo>
                  <a:pt x="29629" y="775"/>
                </a:lnTo>
                <a:lnTo>
                  <a:pt x="24374" y="1044"/>
                </a:lnTo>
                <a:lnTo>
                  <a:pt x="19526" y="1347"/>
                </a:lnTo>
                <a:lnTo>
                  <a:pt x="15133" y="1681"/>
                </a:lnTo>
                <a:lnTo>
                  <a:pt x="11235" y="2043"/>
                </a:lnTo>
                <a:lnTo>
                  <a:pt x="7872" y="2430"/>
                </a:lnTo>
                <a:lnTo>
                  <a:pt x="5075" y="2838"/>
                </a:lnTo>
                <a:lnTo>
                  <a:pt x="2871" y="3263"/>
                </a:lnTo>
                <a:lnTo>
                  <a:pt x="1281" y="3701"/>
                </a:lnTo>
                <a:lnTo>
                  <a:pt x="321" y="4147"/>
                </a:lnTo>
                <a:lnTo>
                  <a:pt x="0" y="4598"/>
                </a:lnTo>
                <a:lnTo>
                  <a:pt x="0" y="95402"/>
                </a:lnTo>
                <a:lnTo>
                  <a:pt x="321" y="95853"/>
                </a:lnTo>
                <a:lnTo>
                  <a:pt x="1281" y="96299"/>
                </a:lnTo>
                <a:lnTo>
                  <a:pt x="2871" y="96737"/>
                </a:lnTo>
                <a:lnTo>
                  <a:pt x="5075" y="97162"/>
                </a:lnTo>
                <a:lnTo>
                  <a:pt x="7872" y="97570"/>
                </a:lnTo>
                <a:lnTo>
                  <a:pt x="11235" y="97957"/>
                </a:lnTo>
                <a:lnTo>
                  <a:pt x="15133" y="98319"/>
                </a:lnTo>
                <a:lnTo>
                  <a:pt x="19526" y="98653"/>
                </a:lnTo>
                <a:lnTo>
                  <a:pt x="24374" y="98956"/>
                </a:lnTo>
                <a:lnTo>
                  <a:pt x="29629" y="99225"/>
                </a:lnTo>
                <a:lnTo>
                  <a:pt x="35240" y="99457"/>
                </a:lnTo>
                <a:lnTo>
                  <a:pt x="41154" y="99650"/>
                </a:lnTo>
                <a:lnTo>
                  <a:pt x="47314" y="99802"/>
                </a:lnTo>
                <a:lnTo>
                  <a:pt x="53661" y="99912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402"/>
                </a:lnTo>
                <a:lnTo>
                  <a:pt x="100000" y="4598"/>
                </a:lnTo>
                <a:lnTo>
                  <a:pt x="100000" y="4598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7698-20"/>
          <p:cNvSpPr/>
          <p:nvPr/>
        </p:nvSpPr>
        <p:spPr>
          <a:xfrm>
            <a:off x="642938" y="1292349"/>
            <a:ext cx="328613" cy="328613"/>
          </a:xfrm>
          <a:prstGeom prst="roundRect">
            <a:avLst>
              <a:gd name="adj" fmla="val 11594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7756-48"/>
          <p:cNvSpPr/>
          <p:nvPr/>
        </p:nvSpPr>
        <p:spPr>
          <a:xfrm>
            <a:off x="726877" y="1385253"/>
            <a:ext cx="160734" cy="1428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176" y="6200"/>
                </a:moveTo>
                <a:lnTo>
                  <a:pt x="55176" y="6200"/>
                </a:lnTo>
                <a:cubicBezTo>
                  <a:pt x="55176" y="4111"/>
                  <a:pt x="54471" y="2489"/>
                  <a:pt x="53059" y="1333"/>
                </a:cubicBezTo>
                <a:lnTo>
                  <a:pt x="53059" y="1333"/>
                </a:lnTo>
                <a:cubicBezTo>
                  <a:pt x="51569" y="133"/>
                  <a:pt x="49961" y="-267"/>
                  <a:pt x="48235" y="133"/>
                </a:cubicBezTo>
                <a:lnTo>
                  <a:pt x="48235" y="133"/>
                </a:lnTo>
                <a:lnTo>
                  <a:pt x="17235" y="8933"/>
                </a:lnTo>
                <a:cubicBezTo>
                  <a:pt x="15392" y="9467"/>
                  <a:pt x="13902" y="10578"/>
                  <a:pt x="12765" y="12267"/>
                </a:cubicBezTo>
                <a:lnTo>
                  <a:pt x="12765" y="12267"/>
                </a:lnTo>
                <a:cubicBezTo>
                  <a:pt x="11627" y="13956"/>
                  <a:pt x="11059" y="15911"/>
                  <a:pt x="11059" y="18133"/>
                </a:cubicBezTo>
                <a:lnTo>
                  <a:pt x="11059" y="18133"/>
                </a:lnTo>
                <a:lnTo>
                  <a:pt x="11059" y="87467"/>
                </a:lnTo>
                <a:lnTo>
                  <a:pt x="5529" y="87467"/>
                </a:lnTo>
                <a:cubicBezTo>
                  <a:pt x="3922" y="87467"/>
                  <a:pt x="2588" y="88044"/>
                  <a:pt x="1529" y="89200"/>
                </a:cubicBezTo>
                <a:lnTo>
                  <a:pt x="1529" y="89200"/>
                </a:lnTo>
                <a:cubicBezTo>
                  <a:pt x="510" y="90400"/>
                  <a:pt x="0" y="91911"/>
                  <a:pt x="0" y="93733"/>
                </a:cubicBezTo>
                <a:lnTo>
                  <a:pt x="0" y="93733"/>
                </a:lnTo>
                <a:cubicBezTo>
                  <a:pt x="0" y="95556"/>
                  <a:pt x="510" y="97044"/>
                  <a:pt x="1529" y="98200"/>
                </a:cubicBezTo>
                <a:lnTo>
                  <a:pt x="1529" y="98200"/>
                </a:lnTo>
                <a:cubicBezTo>
                  <a:pt x="2588" y="99356"/>
                  <a:pt x="3922" y="99933"/>
                  <a:pt x="5529" y="99933"/>
                </a:cubicBezTo>
                <a:lnTo>
                  <a:pt x="5529" y="99933"/>
                </a:lnTo>
                <a:lnTo>
                  <a:pt x="16529" y="99933"/>
                </a:lnTo>
                <a:lnTo>
                  <a:pt x="49647" y="99933"/>
                </a:lnTo>
                <a:lnTo>
                  <a:pt x="55176" y="99933"/>
                </a:lnTo>
                <a:lnTo>
                  <a:pt x="55176" y="93733"/>
                </a:lnTo>
                <a:lnTo>
                  <a:pt x="55176" y="6200"/>
                </a:lnTo>
                <a:moveTo>
                  <a:pt x="44118" y="49933"/>
                </a:moveTo>
                <a:lnTo>
                  <a:pt x="44118" y="49933"/>
                </a:lnTo>
                <a:cubicBezTo>
                  <a:pt x="44118" y="51756"/>
                  <a:pt x="43706" y="53267"/>
                  <a:pt x="42882" y="54467"/>
                </a:cubicBezTo>
                <a:lnTo>
                  <a:pt x="42882" y="54467"/>
                </a:lnTo>
                <a:lnTo>
                  <a:pt x="42882" y="54467"/>
                </a:lnTo>
                <a:cubicBezTo>
                  <a:pt x="42098" y="55622"/>
                  <a:pt x="41137" y="56200"/>
                  <a:pt x="40000" y="56200"/>
                </a:cubicBezTo>
                <a:lnTo>
                  <a:pt x="40000" y="56200"/>
                </a:lnTo>
                <a:cubicBezTo>
                  <a:pt x="38824" y="56200"/>
                  <a:pt x="37843" y="55622"/>
                  <a:pt x="37059" y="54467"/>
                </a:cubicBezTo>
                <a:lnTo>
                  <a:pt x="37059" y="54467"/>
                </a:lnTo>
                <a:cubicBezTo>
                  <a:pt x="36235" y="53267"/>
                  <a:pt x="35824" y="51756"/>
                  <a:pt x="35824" y="49933"/>
                </a:cubicBezTo>
                <a:lnTo>
                  <a:pt x="35824" y="49933"/>
                </a:lnTo>
                <a:cubicBezTo>
                  <a:pt x="35824" y="48111"/>
                  <a:pt x="36235" y="46622"/>
                  <a:pt x="37059" y="45467"/>
                </a:cubicBezTo>
                <a:lnTo>
                  <a:pt x="37059" y="45467"/>
                </a:lnTo>
                <a:cubicBezTo>
                  <a:pt x="37843" y="44311"/>
                  <a:pt x="38824" y="43733"/>
                  <a:pt x="40000" y="43733"/>
                </a:cubicBezTo>
                <a:lnTo>
                  <a:pt x="40000" y="43733"/>
                </a:lnTo>
                <a:cubicBezTo>
                  <a:pt x="41137" y="43733"/>
                  <a:pt x="42098" y="44311"/>
                  <a:pt x="42882" y="45467"/>
                </a:cubicBezTo>
                <a:lnTo>
                  <a:pt x="42882" y="45467"/>
                </a:lnTo>
                <a:cubicBezTo>
                  <a:pt x="43706" y="46622"/>
                  <a:pt x="44118" y="48111"/>
                  <a:pt x="44118" y="49933"/>
                </a:cubicBezTo>
                <a:lnTo>
                  <a:pt x="44118" y="49933"/>
                </a:lnTo>
                <a:moveTo>
                  <a:pt x="60647" y="24933"/>
                </a:moveTo>
                <a:lnTo>
                  <a:pt x="60647" y="24933"/>
                </a:lnTo>
                <a:lnTo>
                  <a:pt x="77235" y="24933"/>
                </a:lnTo>
                <a:lnTo>
                  <a:pt x="77235" y="93733"/>
                </a:lnTo>
                <a:cubicBezTo>
                  <a:pt x="77235" y="95556"/>
                  <a:pt x="77745" y="97044"/>
                  <a:pt x="78765" y="98200"/>
                </a:cubicBezTo>
                <a:lnTo>
                  <a:pt x="78765" y="98200"/>
                </a:lnTo>
                <a:cubicBezTo>
                  <a:pt x="79784" y="99356"/>
                  <a:pt x="81098" y="99933"/>
                  <a:pt x="82706" y="99933"/>
                </a:cubicBezTo>
                <a:lnTo>
                  <a:pt x="82706" y="99933"/>
                </a:lnTo>
                <a:lnTo>
                  <a:pt x="93765" y="99933"/>
                </a:lnTo>
                <a:cubicBezTo>
                  <a:pt x="95373" y="99933"/>
                  <a:pt x="96686" y="99356"/>
                  <a:pt x="97706" y="98200"/>
                </a:cubicBezTo>
                <a:lnTo>
                  <a:pt x="97706" y="98200"/>
                </a:lnTo>
                <a:cubicBezTo>
                  <a:pt x="98765" y="97044"/>
                  <a:pt x="99294" y="95556"/>
                  <a:pt x="99294" y="93733"/>
                </a:cubicBezTo>
                <a:lnTo>
                  <a:pt x="99294" y="93733"/>
                </a:lnTo>
                <a:cubicBezTo>
                  <a:pt x="99294" y="91911"/>
                  <a:pt x="98765" y="90400"/>
                  <a:pt x="97706" y="89200"/>
                </a:cubicBezTo>
                <a:lnTo>
                  <a:pt x="97706" y="89200"/>
                </a:lnTo>
                <a:cubicBezTo>
                  <a:pt x="96686" y="88044"/>
                  <a:pt x="95373" y="87467"/>
                  <a:pt x="93765" y="87467"/>
                </a:cubicBezTo>
                <a:lnTo>
                  <a:pt x="93765" y="87467"/>
                </a:lnTo>
                <a:lnTo>
                  <a:pt x="88235" y="87467"/>
                </a:lnTo>
                <a:lnTo>
                  <a:pt x="88235" y="24933"/>
                </a:lnTo>
                <a:cubicBezTo>
                  <a:pt x="88118" y="21422"/>
                  <a:pt x="87020" y="18489"/>
                  <a:pt x="84941" y="16133"/>
                </a:cubicBezTo>
                <a:lnTo>
                  <a:pt x="84941" y="16133"/>
                </a:lnTo>
                <a:cubicBezTo>
                  <a:pt x="82902" y="13822"/>
                  <a:pt x="80333" y="12600"/>
                  <a:pt x="77235" y="12467"/>
                </a:cubicBezTo>
                <a:lnTo>
                  <a:pt x="77235" y="12467"/>
                </a:lnTo>
                <a:lnTo>
                  <a:pt x="60647" y="12467"/>
                </a:lnTo>
                <a:lnTo>
                  <a:pt x="60647" y="2493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7697-18"/>
          <p:cNvSpPr/>
          <p:nvPr/>
        </p:nvSpPr>
        <p:spPr>
          <a:xfrm>
            <a:off x="400050" y="1953146"/>
            <a:ext cx="4086225" cy="1610134"/>
          </a:xfrm>
          <a:prstGeom prst="roundRect">
            <a:avLst>
              <a:gd name="adj" fmla="val 236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7698-21"/>
          <p:cNvSpPr/>
          <p:nvPr/>
        </p:nvSpPr>
        <p:spPr>
          <a:xfrm>
            <a:off x="400050" y="1953146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7700-25"/>
          <p:cNvCxnSpPr/>
          <p:nvPr/>
        </p:nvCxnSpPr>
        <p:spPr>
          <a:xfrm>
            <a:off x="592931" y="2517502"/>
            <a:ext cx="3700463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7702-29"/>
          <p:cNvSpPr/>
          <p:nvPr/>
        </p:nvSpPr>
        <p:spPr>
          <a:xfrm>
            <a:off x="592931" y="2138883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7755-46"/>
          <p:cNvSpPr/>
          <p:nvPr/>
        </p:nvSpPr>
        <p:spPr>
          <a:xfrm>
            <a:off x="675518" y="2217841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7753-41"/>
          <p:cNvSpPr/>
          <p:nvPr/>
        </p:nvSpPr>
        <p:spPr>
          <a:xfrm>
            <a:off x="592931" y="265323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7754-42"/>
          <p:cNvSpPr/>
          <p:nvPr/>
        </p:nvSpPr>
        <p:spPr>
          <a:xfrm>
            <a:off x="592931" y="2944676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7754-43"/>
          <p:cNvSpPr/>
          <p:nvPr/>
        </p:nvSpPr>
        <p:spPr>
          <a:xfrm>
            <a:off x="592931" y="323611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7698-19"/>
          <p:cNvSpPr/>
          <p:nvPr/>
        </p:nvSpPr>
        <p:spPr>
          <a:xfrm>
            <a:off x="4657725" y="1953146"/>
            <a:ext cx="4086225" cy="1610134"/>
          </a:xfrm>
          <a:prstGeom prst="roundRect">
            <a:avLst>
              <a:gd name="adj" fmla="val 236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7698-22"/>
          <p:cNvSpPr/>
          <p:nvPr/>
        </p:nvSpPr>
        <p:spPr>
          <a:xfrm>
            <a:off x="4657725" y="1953146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439837700-26"/>
          <p:cNvCxnSpPr/>
          <p:nvPr/>
        </p:nvCxnSpPr>
        <p:spPr>
          <a:xfrm>
            <a:off x="4850606" y="2517502"/>
            <a:ext cx="3700463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439837702-30"/>
          <p:cNvSpPr/>
          <p:nvPr/>
        </p:nvSpPr>
        <p:spPr>
          <a:xfrm>
            <a:off x="4850606" y="2138883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7755-47"/>
          <p:cNvSpPr/>
          <p:nvPr/>
        </p:nvSpPr>
        <p:spPr>
          <a:xfrm>
            <a:off x="4945261" y="2217465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600" y="0"/>
                </a:moveTo>
                <a:lnTo>
                  <a:pt x="50600" y="0"/>
                </a:lnTo>
                <a:cubicBezTo>
                  <a:pt x="45000" y="143"/>
                  <a:pt x="40100" y="1262"/>
                  <a:pt x="35900" y="3357"/>
                </a:cubicBezTo>
                <a:lnTo>
                  <a:pt x="35900" y="3357"/>
                </a:lnTo>
                <a:lnTo>
                  <a:pt x="35900" y="3357"/>
                </a:lnTo>
                <a:cubicBezTo>
                  <a:pt x="31633" y="5643"/>
                  <a:pt x="28633" y="8548"/>
                  <a:pt x="26900" y="12071"/>
                </a:cubicBezTo>
                <a:lnTo>
                  <a:pt x="26900" y="12071"/>
                </a:lnTo>
                <a:lnTo>
                  <a:pt x="16900" y="12071"/>
                </a:lnTo>
                <a:cubicBezTo>
                  <a:pt x="12167" y="12167"/>
                  <a:pt x="8200" y="13357"/>
                  <a:pt x="5000" y="15643"/>
                </a:cubicBezTo>
                <a:lnTo>
                  <a:pt x="5000" y="15643"/>
                </a:lnTo>
                <a:cubicBezTo>
                  <a:pt x="1867" y="17881"/>
                  <a:pt x="200" y="20714"/>
                  <a:pt x="0" y="24143"/>
                </a:cubicBezTo>
                <a:lnTo>
                  <a:pt x="0" y="24143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24143"/>
                </a:lnTo>
                <a:cubicBezTo>
                  <a:pt x="101100" y="20714"/>
                  <a:pt x="99400" y="17881"/>
                  <a:pt x="96200" y="15643"/>
                </a:cubicBezTo>
                <a:lnTo>
                  <a:pt x="96200" y="15643"/>
                </a:lnTo>
                <a:cubicBezTo>
                  <a:pt x="93067" y="13357"/>
                  <a:pt x="89133" y="12167"/>
                  <a:pt x="84400" y="12071"/>
                </a:cubicBezTo>
                <a:lnTo>
                  <a:pt x="84400" y="12071"/>
                </a:lnTo>
                <a:lnTo>
                  <a:pt x="74600" y="12071"/>
                </a:lnTo>
                <a:cubicBezTo>
                  <a:pt x="72667" y="8548"/>
                  <a:pt x="69600" y="5643"/>
                  <a:pt x="65400" y="3357"/>
                </a:cubicBezTo>
                <a:lnTo>
                  <a:pt x="65400" y="3357"/>
                </a:lnTo>
                <a:cubicBezTo>
                  <a:pt x="61200" y="1262"/>
                  <a:pt x="56267" y="143"/>
                  <a:pt x="50600" y="0"/>
                </a:cubicBezTo>
                <a:lnTo>
                  <a:pt x="50600" y="0"/>
                </a:lnTo>
                <a:moveTo>
                  <a:pt x="50600" y="12071"/>
                </a:moveTo>
                <a:lnTo>
                  <a:pt x="50600" y="12071"/>
                </a:lnTo>
                <a:cubicBezTo>
                  <a:pt x="53067" y="12071"/>
                  <a:pt x="55100" y="12619"/>
                  <a:pt x="56700" y="13714"/>
                </a:cubicBezTo>
                <a:lnTo>
                  <a:pt x="56700" y="13714"/>
                </a:lnTo>
                <a:lnTo>
                  <a:pt x="56700" y="13714"/>
                </a:lnTo>
                <a:cubicBezTo>
                  <a:pt x="58300" y="14857"/>
                  <a:pt x="59100" y="16310"/>
                  <a:pt x="59100" y="18071"/>
                </a:cubicBezTo>
                <a:lnTo>
                  <a:pt x="59100" y="18071"/>
                </a:lnTo>
                <a:cubicBezTo>
                  <a:pt x="59100" y="19833"/>
                  <a:pt x="58300" y="21286"/>
                  <a:pt x="56700" y="22429"/>
                </a:cubicBezTo>
                <a:lnTo>
                  <a:pt x="56700" y="22429"/>
                </a:lnTo>
                <a:cubicBezTo>
                  <a:pt x="55100" y="23571"/>
                  <a:pt x="53067" y="24143"/>
                  <a:pt x="50600" y="24143"/>
                </a:cubicBezTo>
                <a:lnTo>
                  <a:pt x="50600" y="24143"/>
                </a:lnTo>
                <a:cubicBezTo>
                  <a:pt x="48133" y="24143"/>
                  <a:pt x="46133" y="23571"/>
                  <a:pt x="44600" y="22429"/>
                </a:cubicBezTo>
                <a:lnTo>
                  <a:pt x="44600" y="22429"/>
                </a:lnTo>
                <a:cubicBezTo>
                  <a:pt x="43000" y="21286"/>
                  <a:pt x="42200" y="19833"/>
                  <a:pt x="42200" y="18071"/>
                </a:cubicBezTo>
                <a:lnTo>
                  <a:pt x="42200" y="18071"/>
                </a:lnTo>
                <a:cubicBezTo>
                  <a:pt x="42200" y="16310"/>
                  <a:pt x="43000" y="14857"/>
                  <a:pt x="44600" y="13714"/>
                </a:cubicBezTo>
                <a:lnTo>
                  <a:pt x="44600" y="13714"/>
                </a:lnTo>
                <a:cubicBezTo>
                  <a:pt x="46133" y="12619"/>
                  <a:pt x="48133" y="12071"/>
                  <a:pt x="50600" y="12071"/>
                </a:cubicBezTo>
                <a:lnTo>
                  <a:pt x="50600" y="12071"/>
                </a:lnTo>
                <a:moveTo>
                  <a:pt x="80400" y="51429"/>
                </a:moveTo>
                <a:lnTo>
                  <a:pt x="80400" y="51429"/>
                </a:lnTo>
                <a:lnTo>
                  <a:pt x="46700" y="75500"/>
                </a:lnTo>
                <a:cubicBezTo>
                  <a:pt x="43700" y="77262"/>
                  <a:pt x="40700" y="77262"/>
                  <a:pt x="37700" y="75500"/>
                </a:cubicBezTo>
                <a:lnTo>
                  <a:pt x="37700" y="75500"/>
                </a:lnTo>
                <a:lnTo>
                  <a:pt x="20800" y="63500"/>
                </a:lnTo>
                <a:cubicBezTo>
                  <a:pt x="18333" y="61357"/>
                  <a:pt x="18333" y="59214"/>
                  <a:pt x="20800" y="57071"/>
                </a:cubicBezTo>
                <a:lnTo>
                  <a:pt x="20800" y="57071"/>
                </a:lnTo>
                <a:cubicBezTo>
                  <a:pt x="23800" y="55310"/>
                  <a:pt x="26800" y="55310"/>
                  <a:pt x="29800" y="57071"/>
                </a:cubicBezTo>
                <a:lnTo>
                  <a:pt x="29800" y="57071"/>
                </a:lnTo>
                <a:lnTo>
                  <a:pt x="42200" y="65929"/>
                </a:lnTo>
                <a:lnTo>
                  <a:pt x="71500" y="45000"/>
                </a:lnTo>
                <a:cubicBezTo>
                  <a:pt x="74433" y="43238"/>
                  <a:pt x="77400" y="43238"/>
                  <a:pt x="80400" y="45000"/>
                </a:cubicBezTo>
                <a:lnTo>
                  <a:pt x="80400" y="45000"/>
                </a:lnTo>
                <a:cubicBezTo>
                  <a:pt x="82867" y="47143"/>
                  <a:pt x="82867" y="49286"/>
                  <a:pt x="80400" y="51429"/>
                </a:cubicBezTo>
                <a:lnTo>
                  <a:pt x="80400" y="51429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7754-44"/>
          <p:cNvSpPr/>
          <p:nvPr/>
        </p:nvSpPr>
        <p:spPr>
          <a:xfrm>
            <a:off x="4850606" y="265323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7754-45"/>
          <p:cNvSpPr/>
          <p:nvPr/>
        </p:nvSpPr>
        <p:spPr>
          <a:xfrm>
            <a:off x="4850606" y="2944676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7696-14"/>
          <p:cNvSpPr/>
          <p:nvPr/>
        </p:nvSpPr>
        <p:spPr>
          <a:xfrm>
            <a:off x="400050" y="3749018"/>
            <a:ext cx="8343900" cy="420030"/>
          </a:xfrm>
          <a:prstGeom prst="roundRect">
            <a:avLst>
              <a:gd name="adj" fmla="val 9071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9439837696-16"/>
          <p:cNvSpPr/>
          <p:nvPr/>
        </p:nvSpPr>
        <p:spPr>
          <a:xfrm>
            <a:off x="400050" y="3749018"/>
            <a:ext cx="42863" cy="4200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3"/>
                </a:lnTo>
                <a:lnTo>
                  <a:pt x="53661" y="131"/>
                </a:lnTo>
                <a:lnTo>
                  <a:pt x="47314" y="293"/>
                </a:lnTo>
                <a:lnTo>
                  <a:pt x="41154" y="518"/>
                </a:lnTo>
                <a:lnTo>
                  <a:pt x="35240" y="803"/>
                </a:lnTo>
                <a:lnTo>
                  <a:pt x="29629" y="1147"/>
                </a:lnTo>
                <a:lnTo>
                  <a:pt x="24374" y="1544"/>
                </a:lnTo>
                <a:lnTo>
                  <a:pt x="19526" y="1993"/>
                </a:lnTo>
                <a:lnTo>
                  <a:pt x="15133" y="2487"/>
                </a:lnTo>
                <a:lnTo>
                  <a:pt x="11235" y="3023"/>
                </a:lnTo>
                <a:lnTo>
                  <a:pt x="7872" y="3596"/>
                </a:lnTo>
                <a:lnTo>
                  <a:pt x="5075" y="4200"/>
                </a:lnTo>
                <a:lnTo>
                  <a:pt x="2871" y="4828"/>
                </a:lnTo>
                <a:lnTo>
                  <a:pt x="1281" y="5476"/>
                </a:lnTo>
                <a:lnTo>
                  <a:pt x="321" y="6136"/>
                </a:lnTo>
                <a:lnTo>
                  <a:pt x="0" y="6803"/>
                </a:lnTo>
                <a:lnTo>
                  <a:pt x="0" y="93197"/>
                </a:lnTo>
                <a:lnTo>
                  <a:pt x="321" y="93864"/>
                </a:lnTo>
                <a:lnTo>
                  <a:pt x="1281" y="94524"/>
                </a:lnTo>
                <a:lnTo>
                  <a:pt x="2871" y="95172"/>
                </a:lnTo>
                <a:lnTo>
                  <a:pt x="5075" y="95800"/>
                </a:lnTo>
                <a:lnTo>
                  <a:pt x="7872" y="96404"/>
                </a:lnTo>
                <a:lnTo>
                  <a:pt x="11235" y="96977"/>
                </a:lnTo>
                <a:lnTo>
                  <a:pt x="15133" y="97513"/>
                </a:lnTo>
                <a:lnTo>
                  <a:pt x="19526" y="98007"/>
                </a:lnTo>
                <a:lnTo>
                  <a:pt x="24374" y="98456"/>
                </a:lnTo>
                <a:lnTo>
                  <a:pt x="29629" y="98853"/>
                </a:lnTo>
                <a:lnTo>
                  <a:pt x="35240" y="99197"/>
                </a:lnTo>
                <a:lnTo>
                  <a:pt x="41154" y="99482"/>
                </a:lnTo>
                <a:lnTo>
                  <a:pt x="47314" y="99707"/>
                </a:lnTo>
                <a:lnTo>
                  <a:pt x="53661" y="99869"/>
                </a:lnTo>
                <a:lnTo>
                  <a:pt x="60132" y="99967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197"/>
                </a:lnTo>
                <a:lnTo>
                  <a:pt x="100000" y="6803"/>
                </a:lnTo>
                <a:lnTo>
                  <a:pt x="100000" y="6803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7748-40"/>
          <p:cNvSpPr/>
          <p:nvPr/>
        </p:nvSpPr>
        <p:spPr>
          <a:xfrm>
            <a:off x="618381" y="3894683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7692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943983769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9439837693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1" name="el-1789439837693-8"/>
          <p:cNvSpPr txBox="1"/>
          <p:nvPr/>
        </p:nvSpPr>
        <p:spPr>
          <a:xfrm>
            <a:off x="3805386" y="157163"/>
            <a:ext cx="17502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移动电站布置方案（三）</a:t>
            </a:r>
            <a:endParaRPr/>
          </a:p>
        </p:txBody>
      </p:sp>
      <p:sp>
        <p:nvSpPr>
          <p:cNvPr id="32" name="el-1789439837694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33" name="el-1789439837700-24"/>
          <p:cNvSpPr txBox="1"/>
          <p:nvPr/>
        </p:nvSpPr>
        <p:spPr>
          <a:xfrm>
            <a:off x="1100138" y="1274490"/>
            <a:ext cx="7597950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方案三 · 排风扩散室设防护密闭门</a:t>
            </a:r>
            <a:endParaRPr/>
          </a:p>
        </p:txBody>
      </p:sp>
      <p:sp>
        <p:nvSpPr>
          <p:cNvPr id="34" name="el-1789439837700-23"/>
          <p:cNvSpPr txBox="1"/>
          <p:nvPr/>
        </p:nvSpPr>
        <p:spPr>
          <a:xfrm>
            <a:off x="1100138" y="1424508"/>
            <a:ext cx="754380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当机房无法设置进入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排风排烟竖井防护密闭门</a:t>
            </a:r>
            <a:r>
              <a:rPr b="1"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位置时采用此方案</a:t>
            </a:r>
            <a:endParaRPr/>
          </a:p>
        </p:txBody>
      </p:sp>
      <p:sp>
        <p:nvSpPr>
          <p:cNvPr id="35" name="el-1789439837701-27"/>
          <p:cNvSpPr txBox="1"/>
          <p:nvPr/>
        </p:nvSpPr>
        <p:spPr>
          <a:xfrm>
            <a:off x="964406" y="2188890"/>
            <a:ext cx="68300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方案特点</a:t>
            </a:r>
            <a:endParaRPr/>
          </a:p>
        </p:txBody>
      </p:sp>
      <p:sp>
        <p:nvSpPr>
          <p:cNvPr id="36" name="el-1789439837705-31"/>
          <p:cNvSpPr txBox="1"/>
          <p:nvPr/>
        </p:nvSpPr>
        <p:spPr>
          <a:xfrm>
            <a:off x="771525" y="2624658"/>
            <a:ext cx="201882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可在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排风扩散室处设置防护密闭门</a:t>
            </a:r>
            <a:endParaRPr/>
          </a:p>
        </p:txBody>
      </p:sp>
      <p:sp>
        <p:nvSpPr>
          <p:cNvPr id="37" name="el-1789439837705-32"/>
          <p:cNvSpPr txBox="1"/>
          <p:nvPr/>
        </p:nvSpPr>
        <p:spPr>
          <a:xfrm>
            <a:off x="771525" y="2916101"/>
            <a:ext cx="253317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供人员进入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排风、排烟竖井内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进行维护检修</a:t>
            </a:r>
            <a:endParaRPr/>
          </a:p>
        </p:txBody>
      </p:sp>
      <p:sp>
        <p:nvSpPr>
          <p:cNvPr id="38" name="el-1789439837706-33"/>
          <p:cNvSpPr txBox="1"/>
          <p:nvPr/>
        </p:nvSpPr>
        <p:spPr>
          <a:xfrm>
            <a:off x="771525" y="3207544"/>
            <a:ext cx="201882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该方案保障了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运维人员的通道安全</a:t>
            </a:r>
            <a:endParaRPr/>
          </a:p>
        </p:txBody>
      </p:sp>
      <p:sp>
        <p:nvSpPr>
          <p:cNvPr id="39" name="el-1789439837701-28"/>
          <p:cNvSpPr txBox="1"/>
          <p:nvPr/>
        </p:nvSpPr>
        <p:spPr>
          <a:xfrm>
            <a:off x="5222081" y="2188890"/>
            <a:ext cx="68300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适用条件</a:t>
            </a:r>
            <a:endParaRPr/>
          </a:p>
        </p:txBody>
      </p:sp>
      <p:sp>
        <p:nvSpPr>
          <p:cNvPr id="40" name="el-1789439837706-34"/>
          <p:cNvSpPr txBox="1"/>
          <p:nvPr/>
        </p:nvSpPr>
        <p:spPr>
          <a:xfrm>
            <a:off x="5029200" y="2624658"/>
            <a:ext cx="304752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机房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无法设置进入排风排烟竖井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的防护密闭门位置时</a:t>
            </a:r>
            <a:endParaRPr/>
          </a:p>
        </p:txBody>
      </p:sp>
      <p:sp>
        <p:nvSpPr>
          <p:cNvPr id="41" name="el-1789439837706-35"/>
          <p:cNvSpPr txBox="1"/>
          <p:nvPr/>
        </p:nvSpPr>
        <p:spPr>
          <a:xfrm>
            <a:off x="5029200" y="2916101"/>
            <a:ext cx="279034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需在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排风扩散室处增设防护密闭门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作为检修通道</a:t>
            </a:r>
            <a:endParaRPr/>
          </a:p>
        </p:txBody>
      </p:sp>
      <p:sp>
        <p:nvSpPr>
          <p:cNvPr id="42" name="el-1789439837697-17"/>
          <p:cNvSpPr txBox="1"/>
          <p:nvPr/>
        </p:nvSpPr>
        <p:spPr>
          <a:xfrm>
            <a:off x="810816" y="3856174"/>
            <a:ext cx="484774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通过此方案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检修人员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直接由机房进入排风扩散室及竖井，确保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战时维护检修安全可靠</a:t>
            </a:r>
            <a:endParaRPr/>
          </a:p>
        </p:txBody>
      </p:sp>
      <p:sp>
        <p:nvSpPr>
          <p:cNvPr id="43" name="el-1789439837694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4" name="el-1789439837693-5"/>
          <p:cNvSpPr txBox="1"/>
          <p:nvPr/>
        </p:nvSpPr>
        <p:spPr>
          <a:xfrm>
            <a:off x="7561771" y="4900613"/>
            <a:ext cx="147621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第7章 柴油电站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5" name="el-1789439837694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9439837694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90</a:t>
            </a:r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7726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7726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7728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7729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7731-13"/>
          <p:cNvSpPr/>
          <p:nvPr/>
        </p:nvSpPr>
        <p:spPr>
          <a:xfrm>
            <a:off x="400050" y="1049015"/>
            <a:ext cx="8343900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3"/>
                </a:lnTo>
                <a:lnTo>
                  <a:pt x="99725" y="80"/>
                </a:lnTo>
                <a:lnTo>
                  <a:pt x="99757" y="173"/>
                </a:lnTo>
                <a:lnTo>
                  <a:pt x="99789" y="307"/>
                </a:lnTo>
                <a:lnTo>
                  <a:pt x="99818" y="467"/>
                </a:lnTo>
                <a:lnTo>
                  <a:pt x="99848" y="680"/>
                </a:lnTo>
                <a:lnTo>
                  <a:pt x="99874" y="907"/>
                </a:lnTo>
                <a:lnTo>
                  <a:pt x="99900" y="1173"/>
                </a:lnTo>
                <a:lnTo>
                  <a:pt x="99922" y="1467"/>
                </a:lnTo>
                <a:lnTo>
                  <a:pt x="99942" y="1773"/>
                </a:lnTo>
                <a:lnTo>
                  <a:pt x="99960" y="2120"/>
                </a:lnTo>
                <a:lnTo>
                  <a:pt x="99974" y="2467"/>
                </a:lnTo>
                <a:lnTo>
                  <a:pt x="99985" y="2840"/>
                </a:lnTo>
                <a:lnTo>
                  <a:pt x="99993" y="3213"/>
                </a:lnTo>
                <a:lnTo>
                  <a:pt x="99999" y="3613"/>
                </a:lnTo>
                <a:lnTo>
                  <a:pt x="100000" y="4000"/>
                </a:lnTo>
                <a:lnTo>
                  <a:pt x="100000" y="96000"/>
                </a:lnTo>
                <a:lnTo>
                  <a:pt x="99999" y="96387"/>
                </a:lnTo>
                <a:lnTo>
                  <a:pt x="99993" y="96787"/>
                </a:lnTo>
                <a:lnTo>
                  <a:pt x="99985" y="97160"/>
                </a:lnTo>
                <a:lnTo>
                  <a:pt x="99974" y="97533"/>
                </a:lnTo>
                <a:lnTo>
                  <a:pt x="99960" y="97880"/>
                </a:lnTo>
                <a:lnTo>
                  <a:pt x="99942" y="98227"/>
                </a:lnTo>
                <a:lnTo>
                  <a:pt x="99922" y="98533"/>
                </a:lnTo>
                <a:lnTo>
                  <a:pt x="99900" y="98827"/>
                </a:lnTo>
                <a:lnTo>
                  <a:pt x="99874" y="99093"/>
                </a:lnTo>
                <a:lnTo>
                  <a:pt x="99848" y="99320"/>
                </a:lnTo>
                <a:lnTo>
                  <a:pt x="99818" y="99533"/>
                </a:lnTo>
                <a:lnTo>
                  <a:pt x="99789" y="99693"/>
                </a:lnTo>
                <a:lnTo>
                  <a:pt x="99757" y="99827"/>
                </a:lnTo>
                <a:lnTo>
                  <a:pt x="99725" y="99920"/>
                </a:lnTo>
                <a:lnTo>
                  <a:pt x="99691" y="99987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7"/>
                </a:lnTo>
                <a:lnTo>
                  <a:pt x="275" y="99920"/>
                </a:lnTo>
                <a:lnTo>
                  <a:pt x="243" y="99827"/>
                </a:lnTo>
                <a:lnTo>
                  <a:pt x="211" y="99693"/>
                </a:lnTo>
                <a:lnTo>
                  <a:pt x="182" y="99533"/>
                </a:lnTo>
                <a:lnTo>
                  <a:pt x="152" y="99320"/>
                </a:lnTo>
                <a:lnTo>
                  <a:pt x="126" y="99093"/>
                </a:lnTo>
                <a:lnTo>
                  <a:pt x="100" y="98827"/>
                </a:lnTo>
                <a:lnTo>
                  <a:pt x="78" y="98533"/>
                </a:lnTo>
                <a:lnTo>
                  <a:pt x="58" y="98227"/>
                </a:lnTo>
                <a:lnTo>
                  <a:pt x="40" y="97880"/>
                </a:lnTo>
                <a:lnTo>
                  <a:pt x="26" y="97533"/>
                </a:lnTo>
                <a:lnTo>
                  <a:pt x="15" y="97160"/>
                </a:lnTo>
                <a:lnTo>
                  <a:pt x="7" y="96787"/>
                </a:lnTo>
                <a:lnTo>
                  <a:pt x="1" y="96387"/>
                </a:lnTo>
                <a:lnTo>
                  <a:pt x="0" y="96000"/>
                </a:lnTo>
                <a:lnTo>
                  <a:pt x="0" y="4000"/>
                </a:lnTo>
                <a:lnTo>
                  <a:pt x="1" y="3613"/>
                </a:lnTo>
                <a:lnTo>
                  <a:pt x="7" y="3213"/>
                </a:lnTo>
                <a:lnTo>
                  <a:pt x="15" y="2840"/>
                </a:lnTo>
                <a:lnTo>
                  <a:pt x="26" y="2467"/>
                </a:lnTo>
                <a:lnTo>
                  <a:pt x="40" y="2120"/>
                </a:lnTo>
                <a:lnTo>
                  <a:pt x="58" y="1773"/>
                </a:lnTo>
                <a:lnTo>
                  <a:pt x="78" y="1467"/>
                </a:lnTo>
                <a:lnTo>
                  <a:pt x="100" y="1173"/>
                </a:lnTo>
                <a:lnTo>
                  <a:pt x="126" y="907"/>
                </a:lnTo>
                <a:lnTo>
                  <a:pt x="152" y="680"/>
                </a:lnTo>
                <a:lnTo>
                  <a:pt x="182" y="467"/>
                </a:lnTo>
                <a:lnTo>
                  <a:pt x="211" y="307"/>
                </a:lnTo>
                <a:lnTo>
                  <a:pt x="243" y="173"/>
                </a:lnTo>
                <a:lnTo>
                  <a:pt x="275" y="80"/>
                </a:lnTo>
                <a:lnTo>
                  <a:pt x="309" y="13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7731-15"/>
          <p:cNvSpPr/>
          <p:nvPr/>
        </p:nvSpPr>
        <p:spPr>
          <a:xfrm>
            <a:off x="400050" y="1049015"/>
            <a:ext cx="42863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9"/>
                </a:lnTo>
                <a:lnTo>
                  <a:pt x="53661" y="77"/>
                </a:lnTo>
                <a:lnTo>
                  <a:pt x="47314" y="172"/>
                </a:lnTo>
                <a:lnTo>
                  <a:pt x="41154" y="304"/>
                </a:lnTo>
                <a:lnTo>
                  <a:pt x="35240" y="472"/>
                </a:lnTo>
                <a:lnTo>
                  <a:pt x="29629" y="674"/>
                </a:lnTo>
                <a:lnTo>
                  <a:pt x="24374" y="908"/>
                </a:lnTo>
                <a:lnTo>
                  <a:pt x="19526" y="1172"/>
                </a:lnTo>
                <a:lnTo>
                  <a:pt x="15133" y="1462"/>
                </a:lnTo>
                <a:lnTo>
                  <a:pt x="11235" y="1778"/>
                </a:lnTo>
                <a:lnTo>
                  <a:pt x="7872" y="2114"/>
                </a:lnTo>
                <a:lnTo>
                  <a:pt x="5075" y="2469"/>
                </a:lnTo>
                <a:lnTo>
                  <a:pt x="2871" y="2839"/>
                </a:lnTo>
                <a:lnTo>
                  <a:pt x="1281" y="3220"/>
                </a:lnTo>
                <a:lnTo>
                  <a:pt x="321" y="3608"/>
                </a:lnTo>
                <a:lnTo>
                  <a:pt x="0" y="4000"/>
                </a:lnTo>
                <a:lnTo>
                  <a:pt x="0" y="96000"/>
                </a:lnTo>
                <a:lnTo>
                  <a:pt x="321" y="96392"/>
                </a:lnTo>
                <a:lnTo>
                  <a:pt x="1281" y="96780"/>
                </a:lnTo>
                <a:lnTo>
                  <a:pt x="2871" y="97161"/>
                </a:lnTo>
                <a:lnTo>
                  <a:pt x="5075" y="97531"/>
                </a:lnTo>
                <a:lnTo>
                  <a:pt x="7872" y="97886"/>
                </a:lnTo>
                <a:lnTo>
                  <a:pt x="11235" y="98222"/>
                </a:lnTo>
                <a:lnTo>
                  <a:pt x="15133" y="98538"/>
                </a:lnTo>
                <a:lnTo>
                  <a:pt x="19526" y="98828"/>
                </a:lnTo>
                <a:lnTo>
                  <a:pt x="24374" y="99092"/>
                </a:lnTo>
                <a:lnTo>
                  <a:pt x="29629" y="99326"/>
                </a:lnTo>
                <a:lnTo>
                  <a:pt x="35240" y="99528"/>
                </a:lnTo>
                <a:lnTo>
                  <a:pt x="41154" y="99696"/>
                </a:lnTo>
                <a:lnTo>
                  <a:pt x="47314" y="99828"/>
                </a:lnTo>
                <a:lnTo>
                  <a:pt x="53661" y="99923"/>
                </a:lnTo>
                <a:lnTo>
                  <a:pt x="60132" y="99981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000"/>
                </a:lnTo>
                <a:lnTo>
                  <a:pt x="100000" y="4000"/>
                </a:lnTo>
                <a:lnTo>
                  <a:pt x="100000" y="4000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7735-20"/>
          <p:cNvSpPr/>
          <p:nvPr/>
        </p:nvSpPr>
        <p:spPr>
          <a:xfrm>
            <a:off x="671513" y="1227609"/>
            <a:ext cx="357188" cy="357188"/>
          </a:xfrm>
          <a:prstGeom prst="roundRect">
            <a:avLst>
              <a:gd name="adj" fmla="val 10667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7772-63"/>
          <p:cNvSpPr/>
          <p:nvPr/>
        </p:nvSpPr>
        <p:spPr>
          <a:xfrm>
            <a:off x="764381" y="1320478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8778"/>
                </a:moveTo>
                <a:lnTo>
                  <a:pt x="100000" y="18778"/>
                </a:lnTo>
                <a:cubicBezTo>
                  <a:pt x="99852" y="22148"/>
                  <a:pt x="98815" y="25778"/>
                  <a:pt x="96889" y="29667"/>
                </a:cubicBezTo>
                <a:lnTo>
                  <a:pt x="96889" y="29667"/>
                </a:lnTo>
                <a:lnTo>
                  <a:pt x="96889" y="29667"/>
                </a:lnTo>
                <a:cubicBezTo>
                  <a:pt x="94815" y="33593"/>
                  <a:pt x="92537" y="37315"/>
                  <a:pt x="90056" y="40833"/>
                </a:cubicBezTo>
                <a:lnTo>
                  <a:pt x="90056" y="40833"/>
                </a:lnTo>
                <a:lnTo>
                  <a:pt x="90056" y="40833"/>
                </a:lnTo>
                <a:cubicBezTo>
                  <a:pt x="87426" y="44204"/>
                  <a:pt x="85204" y="46926"/>
                  <a:pt x="83389" y="49000"/>
                </a:cubicBezTo>
                <a:lnTo>
                  <a:pt x="83389" y="49000"/>
                </a:lnTo>
                <a:cubicBezTo>
                  <a:pt x="82611" y="49926"/>
                  <a:pt x="81704" y="50259"/>
                  <a:pt x="80667" y="50000"/>
                </a:cubicBezTo>
                <a:lnTo>
                  <a:pt x="80667" y="50000"/>
                </a:lnTo>
                <a:lnTo>
                  <a:pt x="62500" y="50000"/>
                </a:lnTo>
                <a:cubicBezTo>
                  <a:pt x="60685" y="50000"/>
                  <a:pt x="59185" y="50593"/>
                  <a:pt x="58000" y="51778"/>
                </a:cubicBezTo>
                <a:lnTo>
                  <a:pt x="58000" y="51778"/>
                </a:lnTo>
                <a:cubicBezTo>
                  <a:pt x="56852" y="52926"/>
                  <a:pt x="56278" y="54426"/>
                  <a:pt x="56278" y="56278"/>
                </a:cubicBezTo>
                <a:lnTo>
                  <a:pt x="56278" y="56278"/>
                </a:lnTo>
                <a:cubicBezTo>
                  <a:pt x="56278" y="58093"/>
                  <a:pt x="56852" y="59574"/>
                  <a:pt x="58000" y="60722"/>
                </a:cubicBezTo>
                <a:lnTo>
                  <a:pt x="58000" y="60722"/>
                </a:lnTo>
                <a:cubicBezTo>
                  <a:pt x="59185" y="61907"/>
                  <a:pt x="60685" y="62500"/>
                  <a:pt x="62500" y="62500"/>
                </a:cubicBezTo>
                <a:lnTo>
                  <a:pt x="62500" y="62500"/>
                </a:lnTo>
                <a:lnTo>
                  <a:pt x="81278" y="62500"/>
                </a:lnTo>
                <a:cubicBezTo>
                  <a:pt x="86611" y="62648"/>
                  <a:pt x="91037" y="64463"/>
                  <a:pt x="94556" y="67944"/>
                </a:cubicBezTo>
                <a:lnTo>
                  <a:pt x="94556" y="67944"/>
                </a:lnTo>
                <a:cubicBezTo>
                  <a:pt x="98037" y="71463"/>
                  <a:pt x="99852" y="75907"/>
                  <a:pt x="100000" y="81278"/>
                </a:cubicBezTo>
                <a:lnTo>
                  <a:pt x="100000" y="81278"/>
                </a:lnTo>
                <a:cubicBezTo>
                  <a:pt x="99852" y="86611"/>
                  <a:pt x="98037" y="91037"/>
                  <a:pt x="94556" y="94556"/>
                </a:cubicBezTo>
                <a:lnTo>
                  <a:pt x="94556" y="94556"/>
                </a:lnTo>
                <a:cubicBezTo>
                  <a:pt x="91037" y="98037"/>
                  <a:pt x="86611" y="99852"/>
                  <a:pt x="81278" y="100000"/>
                </a:cubicBezTo>
                <a:lnTo>
                  <a:pt x="81278" y="100000"/>
                </a:lnTo>
                <a:lnTo>
                  <a:pt x="27333" y="100000"/>
                </a:lnTo>
                <a:cubicBezTo>
                  <a:pt x="29037" y="98037"/>
                  <a:pt x="31000" y="95630"/>
                  <a:pt x="33222" y="92778"/>
                </a:cubicBezTo>
                <a:lnTo>
                  <a:pt x="33222" y="92778"/>
                </a:lnTo>
                <a:cubicBezTo>
                  <a:pt x="34370" y="91222"/>
                  <a:pt x="35593" y="89463"/>
                  <a:pt x="36889" y="87500"/>
                </a:cubicBezTo>
                <a:lnTo>
                  <a:pt x="36889" y="87500"/>
                </a:lnTo>
                <a:lnTo>
                  <a:pt x="81278" y="87500"/>
                </a:lnTo>
                <a:cubicBezTo>
                  <a:pt x="83093" y="87500"/>
                  <a:pt x="84574" y="86907"/>
                  <a:pt x="85722" y="85722"/>
                </a:cubicBezTo>
                <a:lnTo>
                  <a:pt x="85722" y="85722"/>
                </a:lnTo>
                <a:cubicBezTo>
                  <a:pt x="86907" y="84574"/>
                  <a:pt x="87500" y="83093"/>
                  <a:pt x="87500" y="81278"/>
                </a:cubicBezTo>
                <a:lnTo>
                  <a:pt x="87500" y="81278"/>
                </a:lnTo>
                <a:cubicBezTo>
                  <a:pt x="87500" y="79426"/>
                  <a:pt x="86907" y="77926"/>
                  <a:pt x="85722" y="76778"/>
                </a:cubicBezTo>
                <a:lnTo>
                  <a:pt x="85722" y="76778"/>
                </a:lnTo>
                <a:cubicBezTo>
                  <a:pt x="84574" y="75593"/>
                  <a:pt x="83093" y="75000"/>
                  <a:pt x="81278" y="75000"/>
                </a:cubicBezTo>
                <a:lnTo>
                  <a:pt x="81278" y="75000"/>
                </a:lnTo>
                <a:lnTo>
                  <a:pt x="62500" y="75000"/>
                </a:lnTo>
                <a:cubicBezTo>
                  <a:pt x="57167" y="74852"/>
                  <a:pt x="52741" y="73037"/>
                  <a:pt x="49222" y="69556"/>
                </a:cubicBezTo>
                <a:lnTo>
                  <a:pt x="49222" y="69556"/>
                </a:lnTo>
                <a:cubicBezTo>
                  <a:pt x="45704" y="66037"/>
                  <a:pt x="43889" y="61611"/>
                  <a:pt x="43778" y="56278"/>
                </a:cubicBezTo>
                <a:lnTo>
                  <a:pt x="43778" y="56278"/>
                </a:lnTo>
                <a:cubicBezTo>
                  <a:pt x="43889" y="50907"/>
                  <a:pt x="45704" y="46463"/>
                  <a:pt x="49222" y="42944"/>
                </a:cubicBezTo>
                <a:lnTo>
                  <a:pt x="49222" y="42944"/>
                </a:lnTo>
                <a:cubicBezTo>
                  <a:pt x="52741" y="39463"/>
                  <a:pt x="57167" y="37648"/>
                  <a:pt x="62500" y="37500"/>
                </a:cubicBezTo>
                <a:lnTo>
                  <a:pt x="62500" y="37500"/>
                </a:lnTo>
                <a:lnTo>
                  <a:pt x="70333" y="37500"/>
                </a:lnTo>
                <a:cubicBezTo>
                  <a:pt x="68222" y="34389"/>
                  <a:pt x="66389" y="31204"/>
                  <a:pt x="64833" y="27944"/>
                </a:cubicBezTo>
                <a:lnTo>
                  <a:pt x="64833" y="27944"/>
                </a:lnTo>
                <a:cubicBezTo>
                  <a:pt x="63426" y="24685"/>
                  <a:pt x="62648" y="21630"/>
                  <a:pt x="62500" y="18778"/>
                </a:cubicBezTo>
                <a:lnTo>
                  <a:pt x="62500" y="18778"/>
                </a:lnTo>
                <a:cubicBezTo>
                  <a:pt x="62648" y="13407"/>
                  <a:pt x="64463" y="8963"/>
                  <a:pt x="67944" y="5444"/>
                </a:cubicBezTo>
                <a:lnTo>
                  <a:pt x="67944" y="5444"/>
                </a:lnTo>
                <a:cubicBezTo>
                  <a:pt x="71463" y="1963"/>
                  <a:pt x="75907" y="148"/>
                  <a:pt x="81278" y="0"/>
                </a:cubicBezTo>
                <a:lnTo>
                  <a:pt x="81278" y="0"/>
                </a:lnTo>
                <a:cubicBezTo>
                  <a:pt x="86611" y="148"/>
                  <a:pt x="91037" y="1963"/>
                  <a:pt x="94556" y="5444"/>
                </a:cubicBezTo>
                <a:lnTo>
                  <a:pt x="94556" y="5444"/>
                </a:lnTo>
                <a:cubicBezTo>
                  <a:pt x="98037" y="8963"/>
                  <a:pt x="99852" y="13407"/>
                  <a:pt x="100000" y="18778"/>
                </a:cubicBezTo>
                <a:lnTo>
                  <a:pt x="100000" y="18778"/>
                </a:lnTo>
                <a:moveTo>
                  <a:pt x="22833" y="95500"/>
                </a:moveTo>
                <a:lnTo>
                  <a:pt x="22833" y="95500"/>
                </a:lnTo>
                <a:cubicBezTo>
                  <a:pt x="22056" y="96426"/>
                  <a:pt x="21407" y="97148"/>
                  <a:pt x="20889" y="97667"/>
                </a:cubicBezTo>
                <a:lnTo>
                  <a:pt x="20889" y="97667"/>
                </a:lnTo>
                <a:lnTo>
                  <a:pt x="20500" y="98056"/>
                </a:lnTo>
                <a:lnTo>
                  <a:pt x="20500" y="98056"/>
                </a:lnTo>
                <a:cubicBezTo>
                  <a:pt x="19204" y="98944"/>
                  <a:pt x="17907" y="98815"/>
                  <a:pt x="16611" y="97667"/>
                </a:cubicBezTo>
                <a:lnTo>
                  <a:pt x="16611" y="97667"/>
                </a:lnTo>
                <a:cubicBezTo>
                  <a:pt x="14907" y="95852"/>
                  <a:pt x="12759" y="93315"/>
                  <a:pt x="10167" y="90056"/>
                </a:cubicBezTo>
                <a:lnTo>
                  <a:pt x="10167" y="90056"/>
                </a:lnTo>
                <a:cubicBezTo>
                  <a:pt x="7574" y="86796"/>
                  <a:pt x="5222" y="83278"/>
                  <a:pt x="3111" y="79500"/>
                </a:cubicBezTo>
                <a:lnTo>
                  <a:pt x="3111" y="79500"/>
                </a:lnTo>
                <a:cubicBezTo>
                  <a:pt x="1185" y="75722"/>
                  <a:pt x="148" y="72148"/>
                  <a:pt x="0" y="68778"/>
                </a:cubicBezTo>
                <a:lnTo>
                  <a:pt x="0" y="68778"/>
                </a:lnTo>
                <a:cubicBezTo>
                  <a:pt x="148" y="63407"/>
                  <a:pt x="1963" y="58963"/>
                  <a:pt x="5444" y="55444"/>
                </a:cubicBezTo>
                <a:lnTo>
                  <a:pt x="5444" y="55444"/>
                </a:lnTo>
                <a:cubicBezTo>
                  <a:pt x="8963" y="51963"/>
                  <a:pt x="13407" y="50148"/>
                  <a:pt x="18778" y="50000"/>
                </a:cubicBezTo>
                <a:lnTo>
                  <a:pt x="18778" y="50000"/>
                </a:lnTo>
                <a:cubicBezTo>
                  <a:pt x="24111" y="50148"/>
                  <a:pt x="28537" y="51963"/>
                  <a:pt x="32056" y="55444"/>
                </a:cubicBezTo>
                <a:lnTo>
                  <a:pt x="32056" y="55444"/>
                </a:lnTo>
                <a:cubicBezTo>
                  <a:pt x="35537" y="58963"/>
                  <a:pt x="37352" y="63407"/>
                  <a:pt x="37500" y="68778"/>
                </a:cubicBezTo>
                <a:lnTo>
                  <a:pt x="37500" y="68778"/>
                </a:lnTo>
                <a:cubicBezTo>
                  <a:pt x="37352" y="71741"/>
                  <a:pt x="36500" y="74926"/>
                  <a:pt x="34944" y="78333"/>
                </a:cubicBezTo>
                <a:lnTo>
                  <a:pt x="34944" y="78333"/>
                </a:lnTo>
                <a:cubicBezTo>
                  <a:pt x="33278" y="81593"/>
                  <a:pt x="31333" y="84778"/>
                  <a:pt x="29111" y="87889"/>
                </a:cubicBezTo>
                <a:lnTo>
                  <a:pt x="29111" y="87889"/>
                </a:lnTo>
                <a:cubicBezTo>
                  <a:pt x="26889" y="90741"/>
                  <a:pt x="24870" y="93222"/>
                  <a:pt x="23056" y="95333"/>
                </a:cubicBezTo>
                <a:lnTo>
                  <a:pt x="23056" y="95333"/>
                </a:lnTo>
                <a:lnTo>
                  <a:pt x="22833" y="95500"/>
                </a:lnTo>
                <a:moveTo>
                  <a:pt x="25000" y="68778"/>
                </a:moveTo>
                <a:lnTo>
                  <a:pt x="25000" y="68778"/>
                </a:lnTo>
                <a:cubicBezTo>
                  <a:pt x="25000" y="66926"/>
                  <a:pt x="24407" y="65426"/>
                  <a:pt x="23222" y="64278"/>
                </a:cubicBezTo>
                <a:lnTo>
                  <a:pt x="23222" y="64278"/>
                </a:lnTo>
                <a:lnTo>
                  <a:pt x="23222" y="64278"/>
                </a:lnTo>
                <a:cubicBezTo>
                  <a:pt x="22074" y="63093"/>
                  <a:pt x="20593" y="62500"/>
                  <a:pt x="18778" y="62500"/>
                </a:cubicBezTo>
                <a:lnTo>
                  <a:pt x="18778" y="62500"/>
                </a:lnTo>
                <a:cubicBezTo>
                  <a:pt x="16926" y="62500"/>
                  <a:pt x="15426" y="63093"/>
                  <a:pt x="14278" y="64278"/>
                </a:cubicBezTo>
                <a:lnTo>
                  <a:pt x="14278" y="64278"/>
                </a:lnTo>
                <a:cubicBezTo>
                  <a:pt x="13093" y="65426"/>
                  <a:pt x="12500" y="66926"/>
                  <a:pt x="12500" y="68778"/>
                </a:cubicBezTo>
                <a:lnTo>
                  <a:pt x="12500" y="68778"/>
                </a:lnTo>
                <a:cubicBezTo>
                  <a:pt x="12500" y="70593"/>
                  <a:pt x="13093" y="72074"/>
                  <a:pt x="14278" y="73222"/>
                </a:cubicBezTo>
                <a:lnTo>
                  <a:pt x="14278" y="73222"/>
                </a:lnTo>
                <a:cubicBezTo>
                  <a:pt x="15426" y="74407"/>
                  <a:pt x="16926" y="75000"/>
                  <a:pt x="18778" y="75000"/>
                </a:cubicBezTo>
                <a:lnTo>
                  <a:pt x="18778" y="75000"/>
                </a:lnTo>
                <a:cubicBezTo>
                  <a:pt x="20593" y="75000"/>
                  <a:pt x="22074" y="74407"/>
                  <a:pt x="23222" y="73222"/>
                </a:cubicBezTo>
                <a:lnTo>
                  <a:pt x="23222" y="73222"/>
                </a:lnTo>
                <a:cubicBezTo>
                  <a:pt x="24407" y="72074"/>
                  <a:pt x="25000" y="70593"/>
                  <a:pt x="25000" y="68778"/>
                </a:cubicBezTo>
                <a:lnTo>
                  <a:pt x="25000" y="68778"/>
                </a:lnTo>
                <a:moveTo>
                  <a:pt x="81278" y="25000"/>
                </a:moveTo>
                <a:lnTo>
                  <a:pt x="81278" y="25000"/>
                </a:lnTo>
                <a:cubicBezTo>
                  <a:pt x="83093" y="25000"/>
                  <a:pt x="84574" y="24407"/>
                  <a:pt x="85722" y="23222"/>
                </a:cubicBezTo>
                <a:lnTo>
                  <a:pt x="85722" y="23222"/>
                </a:lnTo>
                <a:lnTo>
                  <a:pt x="85722" y="23222"/>
                </a:lnTo>
                <a:cubicBezTo>
                  <a:pt x="86907" y="22074"/>
                  <a:pt x="87500" y="20593"/>
                  <a:pt x="87500" y="18778"/>
                </a:cubicBezTo>
                <a:lnTo>
                  <a:pt x="87500" y="18778"/>
                </a:lnTo>
                <a:cubicBezTo>
                  <a:pt x="87500" y="16926"/>
                  <a:pt x="86907" y="15426"/>
                  <a:pt x="85722" y="14278"/>
                </a:cubicBezTo>
                <a:lnTo>
                  <a:pt x="85722" y="14278"/>
                </a:lnTo>
                <a:cubicBezTo>
                  <a:pt x="84574" y="13093"/>
                  <a:pt x="83093" y="12500"/>
                  <a:pt x="81278" y="12500"/>
                </a:cubicBezTo>
                <a:lnTo>
                  <a:pt x="81278" y="12500"/>
                </a:lnTo>
                <a:cubicBezTo>
                  <a:pt x="79426" y="12500"/>
                  <a:pt x="77926" y="13093"/>
                  <a:pt x="76778" y="14278"/>
                </a:cubicBezTo>
                <a:lnTo>
                  <a:pt x="76778" y="14278"/>
                </a:lnTo>
                <a:cubicBezTo>
                  <a:pt x="75593" y="15426"/>
                  <a:pt x="75000" y="16926"/>
                  <a:pt x="75000" y="18778"/>
                </a:cubicBezTo>
                <a:lnTo>
                  <a:pt x="75000" y="18778"/>
                </a:lnTo>
                <a:cubicBezTo>
                  <a:pt x="75000" y="20593"/>
                  <a:pt x="75593" y="22074"/>
                  <a:pt x="76778" y="23222"/>
                </a:cubicBezTo>
                <a:lnTo>
                  <a:pt x="76778" y="23222"/>
                </a:lnTo>
                <a:cubicBezTo>
                  <a:pt x="77926" y="24407"/>
                  <a:pt x="79426" y="25000"/>
                  <a:pt x="81278" y="25000"/>
                </a:cubicBezTo>
                <a:lnTo>
                  <a:pt x="81278" y="25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7734-18"/>
          <p:cNvSpPr/>
          <p:nvPr/>
        </p:nvSpPr>
        <p:spPr>
          <a:xfrm>
            <a:off x="400050" y="1977703"/>
            <a:ext cx="4071938" cy="1545282"/>
          </a:xfrm>
          <a:prstGeom prst="roundRect">
            <a:avLst>
              <a:gd name="adj" fmla="val 246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1" name="el-1789439837737-24"/>
          <p:cNvCxnSpPr/>
          <p:nvPr/>
        </p:nvCxnSpPr>
        <p:spPr>
          <a:xfrm>
            <a:off x="592931" y="2492053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7740-32"/>
          <p:cNvSpPr/>
          <p:nvPr/>
        </p:nvSpPr>
        <p:spPr>
          <a:xfrm>
            <a:off x="592931" y="2142009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7773-67"/>
          <p:cNvSpPr/>
          <p:nvPr/>
        </p:nvSpPr>
        <p:spPr>
          <a:xfrm>
            <a:off x="667941" y="2217018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70692" y="40000"/>
                </a:moveTo>
                <a:lnTo>
                  <a:pt x="70692" y="40000"/>
                </a:lnTo>
                <a:lnTo>
                  <a:pt x="46154" y="64538"/>
                </a:lnTo>
                <a:cubicBezTo>
                  <a:pt x="44000" y="66333"/>
                  <a:pt x="41821" y="66333"/>
                  <a:pt x="39615" y="64538"/>
                </a:cubicBezTo>
                <a:lnTo>
                  <a:pt x="39615" y="64538"/>
                </a:lnTo>
                <a:lnTo>
                  <a:pt x="27385" y="52308"/>
                </a:lnTo>
                <a:cubicBezTo>
                  <a:pt x="25590" y="50154"/>
                  <a:pt x="25590" y="47974"/>
                  <a:pt x="27385" y="45769"/>
                </a:cubicBezTo>
                <a:lnTo>
                  <a:pt x="27385" y="45769"/>
                </a:lnTo>
                <a:cubicBezTo>
                  <a:pt x="29538" y="43974"/>
                  <a:pt x="31718" y="43974"/>
                  <a:pt x="33923" y="45769"/>
                </a:cubicBezTo>
                <a:lnTo>
                  <a:pt x="33923" y="45769"/>
                </a:lnTo>
                <a:lnTo>
                  <a:pt x="42923" y="54769"/>
                </a:lnTo>
                <a:lnTo>
                  <a:pt x="64154" y="33538"/>
                </a:lnTo>
                <a:cubicBezTo>
                  <a:pt x="66359" y="31744"/>
                  <a:pt x="68538" y="31744"/>
                  <a:pt x="70692" y="33538"/>
                </a:cubicBezTo>
                <a:lnTo>
                  <a:pt x="70692" y="33538"/>
                </a:lnTo>
                <a:cubicBezTo>
                  <a:pt x="72487" y="35692"/>
                  <a:pt x="72487" y="37846"/>
                  <a:pt x="70692" y="40000"/>
                </a:cubicBezTo>
                <a:lnTo>
                  <a:pt x="70692" y="40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7739-28"/>
          <p:cNvSpPr/>
          <p:nvPr/>
        </p:nvSpPr>
        <p:spPr>
          <a:xfrm>
            <a:off x="3779044" y="2199159"/>
            <a:ext cx="500063" cy="157163"/>
          </a:xfrm>
          <a:prstGeom prst="roundRect">
            <a:avLst>
              <a:gd name="adj" fmla="val 1212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7773-65"/>
          <p:cNvSpPr/>
          <p:nvPr/>
        </p:nvSpPr>
        <p:spPr>
          <a:xfrm>
            <a:off x="592931" y="2649215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7761-49"/>
          <p:cNvSpPr/>
          <p:nvPr/>
        </p:nvSpPr>
        <p:spPr>
          <a:xfrm>
            <a:off x="592931" y="2930947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7762-50"/>
          <p:cNvSpPr/>
          <p:nvPr/>
        </p:nvSpPr>
        <p:spPr>
          <a:xfrm>
            <a:off x="592931" y="3212678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7734-19"/>
          <p:cNvSpPr/>
          <p:nvPr/>
        </p:nvSpPr>
        <p:spPr>
          <a:xfrm>
            <a:off x="4672013" y="1977703"/>
            <a:ext cx="4071938" cy="1545282"/>
          </a:xfrm>
          <a:prstGeom prst="roundRect">
            <a:avLst>
              <a:gd name="adj" fmla="val 246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9" name="el-1789439837737-25"/>
          <p:cNvCxnSpPr/>
          <p:nvPr/>
        </p:nvCxnSpPr>
        <p:spPr>
          <a:xfrm>
            <a:off x="4864894" y="2492053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9439837740-33"/>
          <p:cNvSpPr/>
          <p:nvPr/>
        </p:nvSpPr>
        <p:spPr>
          <a:xfrm>
            <a:off x="4864894" y="2142009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7774-68"/>
          <p:cNvSpPr/>
          <p:nvPr/>
        </p:nvSpPr>
        <p:spPr>
          <a:xfrm>
            <a:off x="4932313" y="2239789"/>
            <a:ext cx="136624" cy="759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286" y="19875"/>
                </a:moveTo>
                <a:lnTo>
                  <a:pt x="68286" y="19875"/>
                </a:lnTo>
                <a:cubicBezTo>
                  <a:pt x="66619" y="19875"/>
                  <a:pt x="65262" y="18958"/>
                  <a:pt x="64214" y="17125"/>
                </a:cubicBezTo>
                <a:lnTo>
                  <a:pt x="64214" y="17125"/>
                </a:lnTo>
                <a:lnTo>
                  <a:pt x="64214" y="17125"/>
                </a:lnTo>
                <a:cubicBezTo>
                  <a:pt x="63167" y="15292"/>
                  <a:pt x="62643" y="12917"/>
                  <a:pt x="62643" y="10000"/>
                </a:cubicBezTo>
                <a:lnTo>
                  <a:pt x="62643" y="10000"/>
                </a:lnTo>
                <a:cubicBezTo>
                  <a:pt x="62643" y="7083"/>
                  <a:pt x="63167" y="4667"/>
                  <a:pt x="64214" y="2750"/>
                </a:cubicBezTo>
                <a:lnTo>
                  <a:pt x="64214" y="2750"/>
                </a:lnTo>
                <a:cubicBezTo>
                  <a:pt x="65262" y="917"/>
                  <a:pt x="66619" y="0"/>
                  <a:pt x="68286" y="0"/>
                </a:cubicBezTo>
                <a:lnTo>
                  <a:pt x="68286" y="0"/>
                </a:lnTo>
                <a:lnTo>
                  <a:pt x="96786" y="0"/>
                </a:lnTo>
                <a:cubicBezTo>
                  <a:pt x="98452" y="0"/>
                  <a:pt x="99810" y="917"/>
                  <a:pt x="100857" y="2750"/>
                </a:cubicBezTo>
                <a:lnTo>
                  <a:pt x="100857" y="2750"/>
                </a:lnTo>
                <a:cubicBezTo>
                  <a:pt x="101905" y="4667"/>
                  <a:pt x="102429" y="7083"/>
                  <a:pt x="102429" y="10000"/>
                </a:cubicBezTo>
                <a:lnTo>
                  <a:pt x="102429" y="10000"/>
                </a:lnTo>
                <a:lnTo>
                  <a:pt x="102429" y="59750"/>
                </a:lnTo>
                <a:cubicBezTo>
                  <a:pt x="102429" y="62667"/>
                  <a:pt x="101905" y="65042"/>
                  <a:pt x="100857" y="66875"/>
                </a:cubicBezTo>
                <a:lnTo>
                  <a:pt x="100857" y="66875"/>
                </a:lnTo>
                <a:cubicBezTo>
                  <a:pt x="99810" y="68792"/>
                  <a:pt x="98452" y="69750"/>
                  <a:pt x="96786" y="69750"/>
                </a:cubicBezTo>
                <a:lnTo>
                  <a:pt x="96786" y="69750"/>
                </a:lnTo>
                <a:cubicBezTo>
                  <a:pt x="95119" y="69750"/>
                  <a:pt x="93738" y="68792"/>
                  <a:pt x="92643" y="66875"/>
                </a:cubicBezTo>
                <a:lnTo>
                  <a:pt x="92643" y="66875"/>
                </a:lnTo>
                <a:cubicBezTo>
                  <a:pt x="91595" y="65042"/>
                  <a:pt x="91071" y="62667"/>
                  <a:pt x="91071" y="59750"/>
                </a:cubicBezTo>
                <a:lnTo>
                  <a:pt x="91071" y="59750"/>
                </a:lnTo>
                <a:lnTo>
                  <a:pt x="91071" y="33875"/>
                </a:lnTo>
                <a:lnTo>
                  <a:pt x="61000" y="86875"/>
                </a:lnTo>
                <a:cubicBezTo>
                  <a:pt x="59810" y="88708"/>
                  <a:pt x="58452" y="89625"/>
                  <a:pt x="56929" y="89625"/>
                </a:cubicBezTo>
                <a:lnTo>
                  <a:pt x="56929" y="89625"/>
                </a:lnTo>
                <a:cubicBezTo>
                  <a:pt x="55405" y="89625"/>
                  <a:pt x="54048" y="88708"/>
                  <a:pt x="52857" y="86875"/>
                </a:cubicBezTo>
                <a:lnTo>
                  <a:pt x="52857" y="86875"/>
                </a:lnTo>
                <a:lnTo>
                  <a:pt x="34143" y="53875"/>
                </a:lnTo>
                <a:lnTo>
                  <a:pt x="9786" y="96750"/>
                </a:lnTo>
                <a:cubicBezTo>
                  <a:pt x="8595" y="98667"/>
                  <a:pt x="7238" y="99625"/>
                  <a:pt x="5714" y="99625"/>
                </a:cubicBezTo>
                <a:lnTo>
                  <a:pt x="5714" y="99625"/>
                </a:lnTo>
                <a:cubicBezTo>
                  <a:pt x="4143" y="99625"/>
                  <a:pt x="2762" y="98667"/>
                  <a:pt x="1571" y="96750"/>
                </a:cubicBezTo>
                <a:lnTo>
                  <a:pt x="1571" y="96750"/>
                </a:lnTo>
                <a:cubicBezTo>
                  <a:pt x="524" y="94750"/>
                  <a:pt x="0" y="92375"/>
                  <a:pt x="0" y="89625"/>
                </a:cubicBezTo>
                <a:lnTo>
                  <a:pt x="0" y="89625"/>
                </a:lnTo>
                <a:cubicBezTo>
                  <a:pt x="0" y="86958"/>
                  <a:pt x="524" y="84583"/>
                  <a:pt x="1571" y="82500"/>
                </a:cubicBezTo>
                <a:lnTo>
                  <a:pt x="1571" y="82500"/>
                </a:lnTo>
                <a:lnTo>
                  <a:pt x="30071" y="32625"/>
                </a:lnTo>
                <a:cubicBezTo>
                  <a:pt x="31262" y="30792"/>
                  <a:pt x="32619" y="29875"/>
                  <a:pt x="34143" y="29875"/>
                </a:cubicBezTo>
                <a:lnTo>
                  <a:pt x="34143" y="29875"/>
                </a:lnTo>
                <a:cubicBezTo>
                  <a:pt x="35667" y="29875"/>
                  <a:pt x="37024" y="30792"/>
                  <a:pt x="38214" y="32625"/>
                </a:cubicBezTo>
                <a:lnTo>
                  <a:pt x="38214" y="32625"/>
                </a:lnTo>
                <a:lnTo>
                  <a:pt x="56929" y="65625"/>
                </a:lnTo>
                <a:lnTo>
                  <a:pt x="83071" y="19875"/>
                </a:lnTo>
                <a:lnTo>
                  <a:pt x="68286" y="19875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7739-31"/>
          <p:cNvSpPr/>
          <p:nvPr/>
        </p:nvSpPr>
        <p:spPr>
          <a:xfrm>
            <a:off x="8051006" y="2199159"/>
            <a:ext cx="500063" cy="157163"/>
          </a:xfrm>
          <a:prstGeom prst="roundRect">
            <a:avLst>
              <a:gd name="adj" fmla="val 12121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7764-51"/>
          <p:cNvSpPr/>
          <p:nvPr/>
        </p:nvSpPr>
        <p:spPr>
          <a:xfrm>
            <a:off x="4864894" y="2649215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7765-52"/>
          <p:cNvSpPr/>
          <p:nvPr/>
        </p:nvSpPr>
        <p:spPr>
          <a:xfrm>
            <a:off x="4864894" y="2930947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7773-66"/>
          <p:cNvSpPr/>
          <p:nvPr/>
        </p:nvSpPr>
        <p:spPr>
          <a:xfrm>
            <a:off x="4864894" y="3212678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7731-14"/>
          <p:cNvSpPr/>
          <p:nvPr/>
        </p:nvSpPr>
        <p:spPr>
          <a:xfrm>
            <a:off x="400050" y="3737297"/>
            <a:ext cx="8343900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8"/>
                </a:lnTo>
                <a:lnTo>
                  <a:pt x="99725" y="107"/>
                </a:lnTo>
                <a:lnTo>
                  <a:pt x="99757" y="232"/>
                </a:lnTo>
                <a:lnTo>
                  <a:pt x="99789" y="411"/>
                </a:lnTo>
                <a:lnTo>
                  <a:pt x="99818" y="625"/>
                </a:lnTo>
                <a:lnTo>
                  <a:pt x="99848" y="911"/>
                </a:lnTo>
                <a:lnTo>
                  <a:pt x="99874" y="1214"/>
                </a:lnTo>
                <a:lnTo>
                  <a:pt x="99900" y="1571"/>
                </a:lnTo>
                <a:lnTo>
                  <a:pt x="99922" y="1964"/>
                </a:lnTo>
                <a:lnTo>
                  <a:pt x="99942" y="2375"/>
                </a:lnTo>
                <a:lnTo>
                  <a:pt x="99960" y="2839"/>
                </a:lnTo>
                <a:lnTo>
                  <a:pt x="99974" y="3304"/>
                </a:lnTo>
                <a:lnTo>
                  <a:pt x="99985" y="3804"/>
                </a:lnTo>
                <a:lnTo>
                  <a:pt x="99993" y="4304"/>
                </a:lnTo>
                <a:lnTo>
                  <a:pt x="99999" y="4839"/>
                </a:lnTo>
                <a:lnTo>
                  <a:pt x="100000" y="5357"/>
                </a:lnTo>
                <a:lnTo>
                  <a:pt x="100000" y="94643"/>
                </a:lnTo>
                <a:lnTo>
                  <a:pt x="99999" y="95161"/>
                </a:lnTo>
                <a:lnTo>
                  <a:pt x="99993" y="95696"/>
                </a:lnTo>
                <a:lnTo>
                  <a:pt x="99985" y="96196"/>
                </a:lnTo>
                <a:lnTo>
                  <a:pt x="99974" y="96696"/>
                </a:lnTo>
                <a:lnTo>
                  <a:pt x="99960" y="97161"/>
                </a:lnTo>
                <a:lnTo>
                  <a:pt x="99942" y="97625"/>
                </a:lnTo>
                <a:lnTo>
                  <a:pt x="99922" y="98036"/>
                </a:lnTo>
                <a:lnTo>
                  <a:pt x="99900" y="98429"/>
                </a:lnTo>
                <a:lnTo>
                  <a:pt x="99874" y="98786"/>
                </a:lnTo>
                <a:lnTo>
                  <a:pt x="99848" y="99089"/>
                </a:lnTo>
                <a:lnTo>
                  <a:pt x="99818" y="99375"/>
                </a:lnTo>
                <a:lnTo>
                  <a:pt x="99789" y="99589"/>
                </a:lnTo>
                <a:lnTo>
                  <a:pt x="99757" y="99768"/>
                </a:lnTo>
                <a:lnTo>
                  <a:pt x="99725" y="99893"/>
                </a:lnTo>
                <a:lnTo>
                  <a:pt x="99691" y="99982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2"/>
                </a:lnTo>
                <a:lnTo>
                  <a:pt x="275" y="99893"/>
                </a:lnTo>
                <a:lnTo>
                  <a:pt x="243" y="99768"/>
                </a:lnTo>
                <a:lnTo>
                  <a:pt x="211" y="99589"/>
                </a:lnTo>
                <a:lnTo>
                  <a:pt x="182" y="99375"/>
                </a:lnTo>
                <a:lnTo>
                  <a:pt x="152" y="99089"/>
                </a:lnTo>
                <a:lnTo>
                  <a:pt x="126" y="98786"/>
                </a:lnTo>
                <a:lnTo>
                  <a:pt x="100" y="98429"/>
                </a:lnTo>
                <a:lnTo>
                  <a:pt x="78" y="98036"/>
                </a:lnTo>
                <a:lnTo>
                  <a:pt x="58" y="97625"/>
                </a:lnTo>
                <a:lnTo>
                  <a:pt x="40" y="97161"/>
                </a:lnTo>
                <a:lnTo>
                  <a:pt x="26" y="96696"/>
                </a:lnTo>
                <a:lnTo>
                  <a:pt x="15" y="96196"/>
                </a:lnTo>
                <a:lnTo>
                  <a:pt x="7" y="95696"/>
                </a:lnTo>
                <a:lnTo>
                  <a:pt x="1" y="95161"/>
                </a:lnTo>
                <a:lnTo>
                  <a:pt x="0" y="94643"/>
                </a:lnTo>
                <a:lnTo>
                  <a:pt x="0" y="5357"/>
                </a:lnTo>
                <a:lnTo>
                  <a:pt x="1" y="4839"/>
                </a:lnTo>
                <a:lnTo>
                  <a:pt x="7" y="4304"/>
                </a:lnTo>
                <a:lnTo>
                  <a:pt x="15" y="3804"/>
                </a:lnTo>
                <a:lnTo>
                  <a:pt x="26" y="3304"/>
                </a:lnTo>
                <a:lnTo>
                  <a:pt x="40" y="2839"/>
                </a:lnTo>
                <a:lnTo>
                  <a:pt x="58" y="2375"/>
                </a:lnTo>
                <a:lnTo>
                  <a:pt x="78" y="1964"/>
                </a:lnTo>
                <a:lnTo>
                  <a:pt x="100" y="1571"/>
                </a:lnTo>
                <a:lnTo>
                  <a:pt x="126" y="1214"/>
                </a:lnTo>
                <a:lnTo>
                  <a:pt x="152" y="911"/>
                </a:lnTo>
                <a:lnTo>
                  <a:pt x="182" y="625"/>
                </a:lnTo>
                <a:lnTo>
                  <a:pt x="211" y="411"/>
                </a:lnTo>
                <a:lnTo>
                  <a:pt x="243" y="232"/>
                </a:lnTo>
                <a:lnTo>
                  <a:pt x="275" y="107"/>
                </a:lnTo>
                <a:lnTo>
                  <a:pt x="309" y="18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7732-16"/>
          <p:cNvSpPr/>
          <p:nvPr/>
        </p:nvSpPr>
        <p:spPr>
          <a:xfrm>
            <a:off x="400050" y="3737297"/>
            <a:ext cx="42863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6"/>
                </a:lnTo>
                <a:lnTo>
                  <a:pt x="53661" y="104"/>
                </a:lnTo>
                <a:lnTo>
                  <a:pt x="47314" y="233"/>
                </a:lnTo>
                <a:lnTo>
                  <a:pt x="41154" y="411"/>
                </a:lnTo>
                <a:lnTo>
                  <a:pt x="35240" y="638"/>
                </a:lnTo>
                <a:lnTo>
                  <a:pt x="29629" y="911"/>
                </a:lnTo>
                <a:lnTo>
                  <a:pt x="24374" y="1227"/>
                </a:lnTo>
                <a:lnTo>
                  <a:pt x="19526" y="1583"/>
                </a:lnTo>
                <a:lnTo>
                  <a:pt x="15133" y="1976"/>
                </a:lnTo>
                <a:lnTo>
                  <a:pt x="11235" y="2402"/>
                </a:lnTo>
                <a:lnTo>
                  <a:pt x="7872" y="2857"/>
                </a:lnTo>
                <a:lnTo>
                  <a:pt x="5075" y="3337"/>
                </a:lnTo>
                <a:lnTo>
                  <a:pt x="2871" y="3836"/>
                </a:lnTo>
                <a:lnTo>
                  <a:pt x="1281" y="4351"/>
                </a:lnTo>
                <a:lnTo>
                  <a:pt x="321" y="4876"/>
                </a:lnTo>
                <a:lnTo>
                  <a:pt x="0" y="5405"/>
                </a:lnTo>
                <a:lnTo>
                  <a:pt x="0" y="94595"/>
                </a:lnTo>
                <a:lnTo>
                  <a:pt x="321" y="95124"/>
                </a:lnTo>
                <a:lnTo>
                  <a:pt x="1281" y="95649"/>
                </a:lnTo>
                <a:lnTo>
                  <a:pt x="2871" y="96164"/>
                </a:lnTo>
                <a:lnTo>
                  <a:pt x="5075" y="96663"/>
                </a:lnTo>
                <a:lnTo>
                  <a:pt x="7872" y="97143"/>
                </a:lnTo>
                <a:lnTo>
                  <a:pt x="11235" y="97598"/>
                </a:lnTo>
                <a:lnTo>
                  <a:pt x="15133" y="98024"/>
                </a:lnTo>
                <a:lnTo>
                  <a:pt x="19526" y="98417"/>
                </a:lnTo>
                <a:lnTo>
                  <a:pt x="24374" y="98773"/>
                </a:lnTo>
                <a:lnTo>
                  <a:pt x="29629" y="99089"/>
                </a:lnTo>
                <a:lnTo>
                  <a:pt x="35240" y="99362"/>
                </a:lnTo>
                <a:lnTo>
                  <a:pt x="41154" y="99589"/>
                </a:lnTo>
                <a:lnTo>
                  <a:pt x="47314" y="99767"/>
                </a:lnTo>
                <a:lnTo>
                  <a:pt x="53661" y="99896"/>
                </a:lnTo>
                <a:lnTo>
                  <a:pt x="60132" y="9997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595"/>
                </a:lnTo>
                <a:lnTo>
                  <a:pt x="100000" y="5405"/>
                </a:lnTo>
                <a:lnTo>
                  <a:pt x="100000" y="5405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7735-21"/>
          <p:cNvSpPr/>
          <p:nvPr/>
        </p:nvSpPr>
        <p:spPr>
          <a:xfrm>
            <a:off x="642938" y="3851597"/>
            <a:ext cx="300038" cy="300038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7773-64"/>
          <p:cNvSpPr/>
          <p:nvPr/>
        </p:nvSpPr>
        <p:spPr>
          <a:xfrm>
            <a:off x="748754" y="3937322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772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9439837727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9439837728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3" name="el-1789439837728-8"/>
          <p:cNvSpPr txBox="1"/>
          <p:nvPr/>
        </p:nvSpPr>
        <p:spPr>
          <a:xfrm>
            <a:off x="3805386" y="157163"/>
            <a:ext cx="17502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移动电站布置方案（四）</a:t>
            </a:r>
            <a:endParaRPr/>
          </a:p>
        </p:txBody>
      </p:sp>
      <p:sp>
        <p:nvSpPr>
          <p:cNvPr id="34" name="el-1789439837728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35" name="el-1789439837737-23"/>
          <p:cNvSpPr txBox="1"/>
          <p:nvPr/>
        </p:nvSpPr>
        <p:spPr>
          <a:xfrm>
            <a:off x="1171575" y="1206178"/>
            <a:ext cx="75097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方案四 · 口部整合</a:t>
            </a:r>
            <a:endParaRPr/>
          </a:p>
        </p:txBody>
      </p:sp>
      <p:sp>
        <p:nvSpPr>
          <p:cNvPr id="36" name="el-1789439837737-22"/>
          <p:cNvSpPr txBox="1"/>
          <p:nvPr/>
        </p:nvSpPr>
        <p:spPr>
          <a:xfrm>
            <a:off x="1171575" y="1370484"/>
            <a:ext cx="7453789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与人员掩蔽所</a:t>
            </a:r>
            <a:r>
              <a:rPr b="1" sz="123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主要出入口</a:t>
            </a:r>
            <a:r>
              <a:rPr b="1" sz="123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的防毒通道、简易洗消间相结合</a:t>
            </a:r>
            <a:endParaRPr/>
          </a:p>
        </p:txBody>
      </p:sp>
      <p:sp>
        <p:nvSpPr>
          <p:cNvPr id="37" name="el-1789439837738-26"/>
          <p:cNvSpPr txBox="1"/>
          <p:nvPr/>
        </p:nvSpPr>
        <p:spPr>
          <a:xfrm>
            <a:off x="950119" y="2184871"/>
            <a:ext cx="68300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方案特点</a:t>
            </a:r>
            <a:endParaRPr/>
          </a:p>
        </p:txBody>
      </p:sp>
      <p:sp>
        <p:nvSpPr>
          <p:cNvPr id="38" name="el-1789439837738-27"/>
          <p:cNvSpPr txBox="1"/>
          <p:nvPr/>
        </p:nvSpPr>
        <p:spPr>
          <a:xfrm>
            <a:off x="3850481" y="2220590"/>
            <a:ext cx="488633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7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核心优势</a:t>
            </a:r>
            <a:endParaRPr/>
          </a:p>
        </p:txBody>
      </p:sp>
      <p:sp>
        <p:nvSpPr>
          <p:cNvPr id="39" name="el-1789439837743-34"/>
          <p:cNvSpPr txBox="1"/>
          <p:nvPr/>
        </p:nvSpPr>
        <p:spPr>
          <a:xfrm>
            <a:off x="764381" y="2599209"/>
            <a:ext cx="2130981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移动电站机房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不需再专设防毒通道</a:t>
            </a:r>
            <a:endParaRPr/>
          </a:p>
        </p:txBody>
      </p:sp>
      <p:sp>
        <p:nvSpPr>
          <p:cNvPr id="40" name="el-1789439837743-35"/>
          <p:cNvSpPr txBox="1"/>
          <p:nvPr/>
        </p:nvSpPr>
        <p:spPr>
          <a:xfrm>
            <a:off x="764381" y="2880940"/>
            <a:ext cx="2538174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充分利用人员掩蔽所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主要出入口现有设施</a:t>
            </a:r>
            <a:endParaRPr/>
          </a:p>
        </p:txBody>
      </p:sp>
      <p:sp>
        <p:nvSpPr>
          <p:cNvPr id="41" name="el-1789439837744-36"/>
          <p:cNvSpPr txBox="1"/>
          <p:nvPr/>
        </p:nvSpPr>
        <p:spPr>
          <a:xfrm>
            <a:off x="764381" y="3162672"/>
            <a:ext cx="2130981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优化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口部空间布局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，减少重复建设</a:t>
            </a:r>
            <a:endParaRPr/>
          </a:p>
        </p:txBody>
      </p:sp>
      <p:sp>
        <p:nvSpPr>
          <p:cNvPr id="42" name="el-1789439837739-29"/>
          <p:cNvSpPr txBox="1"/>
          <p:nvPr/>
        </p:nvSpPr>
        <p:spPr>
          <a:xfrm>
            <a:off x="5222081" y="2184871"/>
            <a:ext cx="68300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布置优势</a:t>
            </a:r>
            <a:endParaRPr/>
          </a:p>
        </p:txBody>
      </p:sp>
      <p:sp>
        <p:nvSpPr>
          <p:cNvPr id="43" name="el-1789439837739-30"/>
          <p:cNvSpPr txBox="1"/>
          <p:nvPr/>
        </p:nvSpPr>
        <p:spPr>
          <a:xfrm>
            <a:off x="8122444" y="2220590"/>
            <a:ext cx="488633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7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设计效益</a:t>
            </a:r>
            <a:endParaRPr/>
          </a:p>
        </p:txBody>
      </p:sp>
      <p:sp>
        <p:nvSpPr>
          <p:cNvPr id="44" name="el-1789439837744-37"/>
          <p:cNvSpPr txBox="1"/>
          <p:nvPr/>
        </p:nvSpPr>
        <p:spPr>
          <a:xfrm>
            <a:off x="5036344" y="2599209"/>
            <a:ext cx="2402443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能使人员掩蔽所的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防毒通道换气更充分</a:t>
            </a:r>
            <a:endParaRPr/>
          </a:p>
        </p:txBody>
      </p:sp>
      <p:sp>
        <p:nvSpPr>
          <p:cNvPr id="45" name="el-1789439837744-38"/>
          <p:cNvSpPr txBox="1"/>
          <p:nvPr/>
        </p:nvSpPr>
        <p:spPr>
          <a:xfrm>
            <a:off x="5036344" y="2880940"/>
            <a:ext cx="1859518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电站与主出入口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共用洗消设施</a:t>
            </a:r>
            <a:endParaRPr/>
          </a:p>
        </p:txBody>
      </p:sp>
      <p:sp>
        <p:nvSpPr>
          <p:cNvPr id="46" name="el-1789439837744-39"/>
          <p:cNvSpPr txBox="1"/>
          <p:nvPr/>
        </p:nvSpPr>
        <p:spPr>
          <a:xfrm>
            <a:off x="5036344" y="3162672"/>
            <a:ext cx="2673906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简化工程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口部防护体系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，提升整体防护效能</a:t>
            </a:r>
            <a:endParaRPr/>
          </a:p>
        </p:txBody>
      </p:sp>
      <p:sp>
        <p:nvSpPr>
          <p:cNvPr id="47" name="el-1789439837733-17"/>
          <p:cNvSpPr txBox="1"/>
          <p:nvPr/>
        </p:nvSpPr>
        <p:spPr>
          <a:xfrm>
            <a:off x="1071563" y="3898702"/>
            <a:ext cx="446198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方案价值：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借用口部现有通道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，实现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空间高效利用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防护功能强化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的双重目标</a:t>
            </a:r>
            <a:endParaRPr/>
          </a:p>
        </p:txBody>
      </p:sp>
      <p:sp>
        <p:nvSpPr>
          <p:cNvPr id="48" name="el-1789439837728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9" name="el-1789439837727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柴油电站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0" name="el-1789439837729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9439837729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91</a:t>
            </a:r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792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7928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7929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7930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7931-13"/>
          <p:cNvSpPr/>
          <p:nvPr/>
        </p:nvSpPr>
        <p:spPr>
          <a:xfrm>
            <a:off x="400050" y="1075469"/>
            <a:ext cx="8343900" cy="6322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5"/>
                </a:lnTo>
                <a:lnTo>
                  <a:pt x="99725" y="91"/>
                </a:lnTo>
                <a:lnTo>
                  <a:pt x="99757" y="197"/>
                </a:lnTo>
                <a:lnTo>
                  <a:pt x="99789" y="348"/>
                </a:lnTo>
                <a:lnTo>
                  <a:pt x="99818" y="530"/>
                </a:lnTo>
                <a:lnTo>
                  <a:pt x="99848" y="773"/>
                </a:lnTo>
                <a:lnTo>
                  <a:pt x="99874" y="1030"/>
                </a:lnTo>
                <a:lnTo>
                  <a:pt x="99900" y="1333"/>
                </a:lnTo>
                <a:lnTo>
                  <a:pt x="99922" y="1667"/>
                </a:lnTo>
                <a:lnTo>
                  <a:pt x="99942" y="2015"/>
                </a:lnTo>
                <a:lnTo>
                  <a:pt x="99960" y="2409"/>
                </a:lnTo>
                <a:lnTo>
                  <a:pt x="99974" y="2803"/>
                </a:lnTo>
                <a:lnTo>
                  <a:pt x="99985" y="3227"/>
                </a:lnTo>
                <a:lnTo>
                  <a:pt x="99993" y="3652"/>
                </a:lnTo>
                <a:lnTo>
                  <a:pt x="99999" y="4106"/>
                </a:lnTo>
                <a:lnTo>
                  <a:pt x="100000" y="4545"/>
                </a:lnTo>
                <a:lnTo>
                  <a:pt x="100000" y="95455"/>
                </a:lnTo>
                <a:lnTo>
                  <a:pt x="99999" y="95894"/>
                </a:lnTo>
                <a:lnTo>
                  <a:pt x="99993" y="96348"/>
                </a:lnTo>
                <a:lnTo>
                  <a:pt x="99985" y="96773"/>
                </a:lnTo>
                <a:lnTo>
                  <a:pt x="99974" y="97197"/>
                </a:lnTo>
                <a:lnTo>
                  <a:pt x="99960" y="97591"/>
                </a:lnTo>
                <a:lnTo>
                  <a:pt x="99942" y="97985"/>
                </a:lnTo>
                <a:lnTo>
                  <a:pt x="99922" y="98333"/>
                </a:lnTo>
                <a:lnTo>
                  <a:pt x="99900" y="98667"/>
                </a:lnTo>
                <a:lnTo>
                  <a:pt x="99874" y="98970"/>
                </a:lnTo>
                <a:lnTo>
                  <a:pt x="99848" y="99227"/>
                </a:lnTo>
                <a:lnTo>
                  <a:pt x="99818" y="99470"/>
                </a:lnTo>
                <a:lnTo>
                  <a:pt x="99789" y="99652"/>
                </a:lnTo>
                <a:lnTo>
                  <a:pt x="99757" y="99803"/>
                </a:lnTo>
                <a:lnTo>
                  <a:pt x="99725" y="99909"/>
                </a:lnTo>
                <a:lnTo>
                  <a:pt x="99691" y="9998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5"/>
                </a:lnTo>
                <a:lnTo>
                  <a:pt x="275" y="99909"/>
                </a:lnTo>
                <a:lnTo>
                  <a:pt x="243" y="99803"/>
                </a:lnTo>
                <a:lnTo>
                  <a:pt x="211" y="99652"/>
                </a:lnTo>
                <a:lnTo>
                  <a:pt x="182" y="99470"/>
                </a:lnTo>
                <a:lnTo>
                  <a:pt x="152" y="99227"/>
                </a:lnTo>
                <a:lnTo>
                  <a:pt x="126" y="98970"/>
                </a:lnTo>
                <a:lnTo>
                  <a:pt x="100" y="98667"/>
                </a:lnTo>
                <a:lnTo>
                  <a:pt x="78" y="98333"/>
                </a:lnTo>
                <a:lnTo>
                  <a:pt x="58" y="97985"/>
                </a:lnTo>
                <a:lnTo>
                  <a:pt x="40" y="97591"/>
                </a:lnTo>
                <a:lnTo>
                  <a:pt x="26" y="97197"/>
                </a:lnTo>
                <a:lnTo>
                  <a:pt x="15" y="96773"/>
                </a:lnTo>
                <a:lnTo>
                  <a:pt x="7" y="96348"/>
                </a:lnTo>
                <a:lnTo>
                  <a:pt x="1" y="95894"/>
                </a:lnTo>
                <a:lnTo>
                  <a:pt x="0" y="95455"/>
                </a:lnTo>
                <a:lnTo>
                  <a:pt x="0" y="4545"/>
                </a:lnTo>
                <a:lnTo>
                  <a:pt x="1" y="4106"/>
                </a:lnTo>
                <a:lnTo>
                  <a:pt x="7" y="3652"/>
                </a:lnTo>
                <a:lnTo>
                  <a:pt x="15" y="3227"/>
                </a:lnTo>
                <a:lnTo>
                  <a:pt x="26" y="2803"/>
                </a:lnTo>
                <a:lnTo>
                  <a:pt x="40" y="2409"/>
                </a:lnTo>
                <a:lnTo>
                  <a:pt x="58" y="2015"/>
                </a:lnTo>
                <a:lnTo>
                  <a:pt x="78" y="1667"/>
                </a:lnTo>
                <a:lnTo>
                  <a:pt x="100" y="1333"/>
                </a:lnTo>
                <a:lnTo>
                  <a:pt x="126" y="1030"/>
                </a:lnTo>
                <a:lnTo>
                  <a:pt x="152" y="773"/>
                </a:lnTo>
                <a:lnTo>
                  <a:pt x="182" y="530"/>
                </a:lnTo>
                <a:lnTo>
                  <a:pt x="211" y="348"/>
                </a:lnTo>
                <a:lnTo>
                  <a:pt x="243" y="197"/>
                </a:lnTo>
                <a:lnTo>
                  <a:pt x="275" y="91"/>
                </a:lnTo>
                <a:lnTo>
                  <a:pt x="309" y="15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7931-15"/>
          <p:cNvSpPr/>
          <p:nvPr/>
        </p:nvSpPr>
        <p:spPr>
          <a:xfrm>
            <a:off x="400050" y="1075469"/>
            <a:ext cx="42863" cy="6322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7"/>
                </a:lnTo>
                <a:lnTo>
                  <a:pt x="47314" y="195"/>
                </a:lnTo>
                <a:lnTo>
                  <a:pt x="41154" y="344"/>
                </a:lnTo>
                <a:lnTo>
                  <a:pt x="35240" y="534"/>
                </a:lnTo>
                <a:lnTo>
                  <a:pt x="29629" y="762"/>
                </a:lnTo>
                <a:lnTo>
                  <a:pt x="24374" y="1026"/>
                </a:lnTo>
                <a:lnTo>
                  <a:pt x="19526" y="1324"/>
                </a:lnTo>
                <a:lnTo>
                  <a:pt x="15133" y="1652"/>
                </a:lnTo>
                <a:lnTo>
                  <a:pt x="11235" y="2009"/>
                </a:lnTo>
                <a:lnTo>
                  <a:pt x="7872" y="2389"/>
                </a:lnTo>
                <a:lnTo>
                  <a:pt x="5075" y="2790"/>
                </a:lnTo>
                <a:lnTo>
                  <a:pt x="2871" y="3208"/>
                </a:lnTo>
                <a:lnTo>
                  <a:pt x="1281" y="3638"/>
                </a:lnTo>
                <a:lnTo>
                  <a:pt x="321" y="4077"/>
                </a:lnTo>
                <a:lnTo>
                  <a:pt x="0" y="4520"/>
                </a:lnTo>
                <a:lnTo>
                  <a:pt x="0" y="95480"/>
                </a:lnTo>
                <a:lnTo>
                  <a:pt x="321" y="95923"/>
                </a:lnTo>
                <a:lnTo>
                  <a:pt x="1281" y="96362"/>
                </a:lnTo>
                <a:lnTo>
                  <a:pt x="2871" y="96792"/>
                </a:lnTo>
                <a:lnTo>
                  <a:pt x="5075" y="97210"/>
                </a:lnTo>
                <a:lnTo>
                  <a:pt x="7872" y="97611"/>
                </a:lnTo>
                <a:lnTo>
                  <a:pt x="11235" y="97991"/>
                </a:lnTo>
                <a:lnTo>
                  <a:pt x="15133" y="98348"/>
                </a:lnTo>
                <a:lnTo>
                  <a:pt x="19526" y="98676"/>
                </a:lnTo>
                <a:lnTo>
                  <a:pt x="24374" y="98974"/>
                </a:lnTo>
                <a:lnTo>
                  <a:pt x="29629" y="99238"/>
                </a:lnTo>
                <a:lnTo>
                  <a:pt x="35240" y="99466"/>
                </a:lnTo>
                <a:lnTo>
                  <a:pt x="41154" y="99656"/>
                </a:lnTo>
                <a:lnTo>
                  <a:pt x="47314" y="99805"/>
                </a:lnTo>
                <a:lnTo>
                  <a:pt x="53661" y="99913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480"/>
                </a:lnTo>
                <a:lnTo>
                  <a:pt x="100000" y="4520"/>
                </a:lnTo>
                <a:lnTo>
                  <a:pt x="100000" y="4520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7935-20"/>
          <p:cNvSpPr/>
          <p:nvPr/>
        </p:nvSpPr>
        <p:spPr>
          <a:xfrm>
            <a:off x="642938" y="1227274"/>
            <a:ext cx="328613" cy="328613"/>
          </a:xfrm>
          <a:prstGeom prst="roundRect">
            <a:avLst>
              <a:gd name="adj" fmla="val 11594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7989-51"/>
          <p:cNvSpPr/>
          <p:nvPr/>
        </p:nvSpPr>
        <p:spPr>
          <a:xfrm>
            <a:off x="735806" y="1329072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6400" y="19154"/>
                </a:moveTo>
                <a:lnTo>
                  <a:pt x="26400" y="19154"/>
                </a:lnTo>
                <a:lnTo>
                  <a:pt x="21267" y="36077"/>
                </a:lnTo>
                <a:lnTo>
                  <a:pt x="78733" y="36077"/>
                </a:lnTo>
                <a:lnTo>
                  <a:pt x="73600" y="19154"/>
                </a:lnTo>
                <a:cubicBezTo>
                  <a:pt x="72578" y="16128"/>
                  <a:pt x="70644" y="14564"/>
                  <a:pt x="67800" y="14462"/>
                </a:cubicBezTo>
                <a:lnTo>
                  <a:pt x="67800" y="14462"/>
                </a:lnTo>
                <a:lnTo>
                  <a:pt x="32200" y="14462"/>
                </a:lnTo>
                <a:cubicBezTo>
                  <a:pt x="29356" y="14564"/>
                  <a:pt x="27422" y="16128"/>
                  <a:pt x="26400" y="19154"/>
                </a:cubicBezTo>
                <a:lnTo>
                  <a:pt x="26400" y="19154"/>
                </a:lnTo>
                <a:moveTo>
                  <a:pt x="7800" y="37154"/>
                </a:moveTo>
                <a:lnTo>
                  <a:pt x="7800" y="37154"/>
                </a:lnTo>
                <a:lnTo>
                  <a:pt x="14667" y="14462"/>
                </a:lnTo>
                <a:cubicBezTo>
                  <a:pt x="15956" y="10103"/>
                  <a:pt x="18222" y="6641"/>
                  <a:pt x="21467" y="4077"/>
                </a:cubicBezTo>
                <a:lnTo>
                  <a:pt x="21467" y="4077"/>
                </a:lnTo>
                <a:cubicBezTo>
                  <a:pt x="24622" y="1359"/>
                  <a:pt x="28200" y="0"/>
                  <a:pt x="32200" y="0"/>
                </a:cubicBezTo>
                <a:lnTo>
                  <a:pt x="32200" y="0"/>
                </a:lnTo>
                <a:lnTo>
                  <a:pt x="67800" y="0"/>
                </a:lnTo>
                <a:cubicBezTo>
                  <a:pt x="71800" y="0"/>
                  <a:pt x="75378" y="1359"/>
                  <a:pt x="78533" y="4077"/>
                </a:cubicBezTo>
                <a:lnTo>
                  <a:pt x="78533" y="4077"/>
                </a:lnTo>
                <a:cubicBezTo>
                  <a:pt x="81778" y="6641"/>
                  <a:pt x="84044" y="10103"/>
                  <a:pt x="85333" y="14462"/>
                </a:cubicBezTo>
                <a:lnTo>
                  <a:pt x="85333" y="14462"/>
                </a:lnTo>
                <a:lnTo>
                  <a:pt x="92200" y="37154"/>
                </a:lnTo>
                <a:cubicBezTo>
                  <a:pt x="94556" y="38231"/>
                  <a:pt x="96444" y="39974"/>
                  <a:pt x="97867" y="42385"/>
                </a:cubicBezTo>
                <a:lnTo>
                  <a:pt x="97867" y="42385"/>
                </a:lnTo>
                <a:cubicBezTo>
                  <a:pt x="99289" y="44795"/>
                  <a:pt x="100000" y="47487"/>
                  <a:pt x="100000" y="50462"/>
                </a:cubicBezTo>
                <a:lnTo>
                  <a:pt x="100000" y="50462"/>
                </a:lnTo>
                <a:lnTo>
                  <a:pt x="100000" y="82923"/>
                </a:lnTo>
                <a:lnTo>
                  <a:pt x="100000" y="93769"/>
                </a:lnTo>
                <a:cubicBezTo>
                  <a:pt x="100000" y="95872"/>
                  <a:pt x="99422" y="97590"/>
                  <a:pt x="98267" y="98923"/>
                </a:cubicBezTo>
                <a:lnTo>
                  <a:pt x="98267" y="98923"/>
                </a:lnTo>
                <a:cubicBezTo>
                  <a:pt x="97067" y="100308"/>
                  <a:pt x="95556" y="101000"/>
                  <a:pt x="93733" y="101000"/>
                </a:cubicBezTo>
                <a:lnTo>
                  <a:pt x="93733" y="101000"/>
                </a:lnTo>
                <a:lnTo>
                  <a:pt x="87533" y="101000"/>
                </a:lnTo>
                <a:cubicBezTo>
                  <a:pt x="85667" y="101000"/>
                  <a:pt x="84156" y="100308"/>
                  <a:pt x="83000" y="98923"/>
                </a:cubicBezTo>
                <a:lnTo>
                  <a:pt x="83000" y="98923"/>
                </a:lnTo>
                <a:cubicBezTo>
                  <a:pt x="81844" y="97590"/>
                  <a:pt x="81267" y="95872"/>
                  <a:pt x="81267" y="93769"/>
                </a:cubicBezTo>
                <a:lnTo>
                  <a:pt x="81267" y="93769"/>
                </a:lnTo>
                <a:lnTo>
                  <a:pt x="81267" y="82923"/>
                </a:lnTo>
                <a:lnTo>
                  <a:pt x="18733" y="82923"/>
                </a:lnTo>
                <a:lnTo>
                  <a:pt x="18733" y="93769"/>
                </a:lnTo>
                <a:cubicBezTo>
                  <a:pt x="18733" y="95872"/>
                  <a:pt x="18156" y="97590"/>
                  <a:pt x="17000" y="98923"/>
                </a:cubicBezTo>
                <a:lnTo>
                  <a:pt x="17000" y="98923"/>
                </a:lnTo>
                <a:cubicBezTo>
                  <a:pt x="15844" y="100308"/>
                  <a:pt x="14356" y="101000"/>
                  <a:pt x="12533" y="101000"/>
                </a:cubicBezTo>
                <a:lnTo>
                  <a:pt x="12533" y="101000"/>
                </a:lnTo>
                <a:lnTo>
                  <a:pt x="6267" y="101000"/>
                </a:lnTo>
                <a:cubicBezTo>
                  <a:pt x="4444" y="101000"/>
                  <a:pt x="2933" y="100308"/>
                  <a:pt x="1733" y="98923"/>
                </a:cubicBezTo>
                <a:lnTo>
                  <a:pt x="1733" y="98923"/>
                </a:lnTo>
                <a:cubicBezTo>
                  <a:pt x="578" y="97590"/>
                  <a:pt x="0" y="95872"/>
                  <a:pt x="0" y="93769"/>
                </a:cubicBezTo>
                <a:lnTo>
                  <a:pt x="0" y="93769"/>
                </a:lnTo>
                <a:lnTo>
                  <a:pt x="0" y="82923"/>
                </a:lnTo>
                <a:lnTo>
                  <a:pt x="0" y="50462"/>
                </a:lnTo>
                <a:cubicBezTo>
                  <a:pt x="0" y="47487"/>
                  <a:pt x="711" y="44795"/>
                  <a:pt x="2133" y="42385"/>
                </a:cubicBezTo>
                <a:lnTo>
                  <a:pt x="2133" y="42385"/>
                </a:lnTo>
                <a:cubicBezTo>
                  <a:pt x="3556" y="39974"/>
                  <a:pt x="5444" y="38231"/>
                  <a:pt x="7800" y="37154"/>
                </a:cubicBezTo>
                <a:lnTo>
                  <a:pt x="7800" y="37154"/>
                </a:lnTo>
                <a:moveTo>
                  <a:pt x="25000" y="57692"/>
                </a:moveTo>
                <a:lnTo>
                  <a:pt x="25000" y="57692"/>
                </a:lnTo>
                <a:cubicBezTo>
                  <a:pt x="25000" y="55590"/>
                  <a:pt x="24422" y="53872"/>
                  <a:pt x="23267" y="52538"/>
                </a:cubicBezTo>
                <a:lnTo>
                  <a:pt x="23267" y="52538"/>
                </a:lnTo>
                <a:lnTo>
                  <a:pt x="23267" y="52538"/>
                </a:lnTo>
                <a:cubicBezTo>
                  <a:pt x="22067" y="51154"/>
                  <a:pt x="20556" y="50462"/>
                  <a:pt x="18733" y="50462"/>
                </a:cubicBezTo>
                <a:lnTo>
                  <a:pt x="18733" y="50462"/>
                </a:lnTo>
                <a:cubicBezTo>
                  <a:pt x="16911" y="50462"/>
                  <a:pt x="15422" y="51154"/>
                  <a:pt x="14267" y="52538"/>
                </a:cubicBezTo>
                <a:lnTo>
                  <a:pt x="14267" y="52538"/>
                </a:lnTo>
                <a:cubicBezTo>
                  <a:pt x="13111" y="53872"/>
                  <a:pt x="12533" y="55590"/>
                  <a:pt x="12533" y="57692"/>
                </a:cubicBezTo>
                <a:lnTo>
                  <a:pt x="12533" y="57692"/>
                </a:lnTo>
                <a:cubicBezTo>
                  <a:pt x="12533" y="59795"/>
                  <a:pt x="13111" y="61513"/>
                  <a:pt x="14267" y="62846"/>
                </a:cubicBezTo>
                <a:lnTo>
                  <a:pt x="14267" y="62846"/>
                </a:lnTo>
                <a:cubicBezTo>
                  <a:pt x="15422" y="64231"/>
                  <a:pt x="16911" y="64923"/>
                  <a:pt x="18733" y="64923"/>
                </a:cubicBezTo>
                <a:lnTo>
                  <a:pt x="18733" y="64923"/>
                </a:lnTo>
                <a:cubicBezTo>
                  <a:pt x="20556" y="64923"/>
                  <a:pt x="22067" y="64231"/>
                  <a:pt x="23267" y="62846"/>
                </a:cubicBezTo>
                <a:lnTo>
                  <a:pt x="23267" y="62846"/>
                </a:lnTo>
                <a:cubicBezTo>
                  <a:pt x="24422" y="61513"/>
                  <a:pt x="25000" y="59795"/>
                  <a:pt x="25000" y="57692"/>
                </a:cubicBezTo>
                <a:lnTo>
                  <a:pt x="25000" y="57692"/>
                </a:lnTo>
                <a:moveTo>
                  <a:pt x="81267" y="64923"/>
                </a:moveTo>
                <a:lnTo>
                  <a:pt x="81267" y="64923"/>
                </a:lnTo>
                <a:cubicBezTo>
                  <a:pt x="83089" y="64923"/>
                  <a:pt x="84578" y="64231"/>
                  <a:pt x="85733" y="62846"/>
                </a:cubicBezTo>
                <a:lnTo>
                  <a:pt x="85733" y="62846"/>
                </a:lnTo>
                <a:lnTo>
                  <a:pt x="85733" y="62846"/>
                </a:lnTo>
                <a:cubicBezTo>
                  <a:pt x="86933" y="61513"/>
                  <a:pt x="87533" y="59795"/>
                  <a:pt x="87533" y="57692"/>
                </a:cubicBezTo>
                <a:lnTo>
                  <a:pt x="87533" y="57692"/>
                </a:lnTo>
                <a:cubicBezTo>
                  <a:pt x="87533" y="55590"/>
                  <a:pt x="86933" y="53872"/>
                  <a:pt x="85733" y="52538"/>
                </a:cubicBezTo>
                <a:lnTo>
                  <a:pt x="85733" y="52538"/>
                </a:lnTo>
                <a:cubicBezTo>
                  <a:pt x="84578" y="51154"/>
                  <a:pt x="83089" y="50462"/>
                  <a:pt x="81267" y="50462"/>
                </a:cubicBezTo>
                <a:lnTo>
                  <a:pt x="81267" y="50462"/>
                </a:lnTo>
                <a:cubicBezTo>
                  <a:pt x="79444" y="50462"/>
                  <a:pt x="77933" y="51154"/>
                  <a:pt x="76733" y="52538"/>
                </a:cubicBezTo>
                <a:lnTo>
                  <a:pt x="76733" y="52538"/>
                </a:lnTo>
                <a:cubicBezTo>
                  <a:pt x="75578" y="53872"/>
                  <a:pt x="75000" y="55590"/>
                  <a:pt x="75000" y="57692"/>
                </a:cubicBezTo>
                <a:lnTo>
                  <a:pt x="75000" y="57692"/>
                </a:lnTo>
                <a:cubicBezTo>
                  <a:pt x="75000" y="59795"/>
                  <a:pt x="75578" y="61513"/>
                  <a:pt x="76733" y="62846"/>
                </a:cubicBezTo>
                <a:lnTo>
                  <a:pt x="76733" y="62846"/>
                </a:lnTo>
                <a:cubicBezTo>
                  <a:pt x="77933" y="64231"/>
                  <a:pt x="79444" y="64923"/>
                  <a:pt x="81267" y="64923"/>
                </a:cubicBezTo>
                <a:lnTo>
                  <a:pt x="81267" y="6492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7933-18"/>
          <p:cNvSpPr/>
          <p:nvPr/>
        </p:nvSpPr>
        <p:spPr>
          <a:xfrm>
            <a:off x="400050" y="1907716"/>
            <a:ext cx="4086225" cy="1617278"/>
          </a:xfrm>
          <a:prstGeom prst="roundRect">
            <a:avLst>
              <a:gd name="adj" fmla="val 235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7936-22"/>
          <p:cNvSpPr/>
          <p:nvPr/>
        </p:nvSpPr>
        <p:spPr>
          <a:xfrm>
            <a:off x="400050" y="1907716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7939-26"/>
          <p:cNvCxnSpPr/>
          <p:nvPr/>
        </p:nvCxnSpPr>
        <p:spPr>
          <a:xfrm>
            <a:off x="592931" y="2472072"/>
            <a:ext cx="3700463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7941-30"/>
          <p:cNvSpPr/>
          <p:nvPr/>
        </p:nvSpPr>
        <p:spPr>
          <a:xfrm>
            <a:off x="592931" y="2093454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7997-58"/>
          <p:cNvSpPr/>
          <p:nvPr/>
        </p:nvSpPr>
        <p:spPr>
          <a:xfrm>
            <a:off x="671513" y="2180072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357" y="14083"/>
                </a:moveTo>
                <a:lnTo>
                  <a:pt x="84357" y="14083"/>
                </a:lnTo>
                <a:lnTo>
                  <a:pt x="84357" y="42167"/>
                </a:lnTo>
                <a:lnTo>
                  <a:pt x="54214" y="42167"/>
                </a:lnTo>
                <a:lnTo>
                  <a:pt x="54214" y="14083"/>
                </a:lnTo>
                <a:lnTo>
                  <a:pt x="84357" y="14083"/>
                </a:lnTo>
                <a:moveTo>
                  <a:pt x="84357" y="56250"/>
                </a:moveTo>
                <a:lnTo>
                  <a:pt x="84357" y="56250"/>
                </a:lnTo>
                <a:lnTo>
                  <a:pt x="84357" y="84417"/>
                </a:lnTo>
                <a:lnTo>
                  <a:pt x="54214" y="84417"/>
                </a:lnTo>
                <a:lnTo>
                  <a:pt x="54214" y="56250"/>
                </a:lnTo>
                <a:lnTo>
                  <a:pt x="84357" y="56250"/>
                </a:lnTo>
                <a:moveTo>
                  <a:pt x="42214" y="42167"/>
                </a:moveTo>
                <a:lnTo>
                  <a:pt x="42214" y="42167"/>
                </a:lnTo>
                <a:lnTo>
                  <a:pt x="12071" y="42167"/>
                </a:lnTo>
                <a:lnTo>
                  <a:pt x="12071" y="14083"/>
                </a:lnTo>
                <a:lnTo>
                  <a:pt x="42214" y="14083"/>
                </a:lnTo>
                <a:lnTo>
                  <a:pt x="42214" y="42167"/>
                </a:lnTo>
                <a:moveTo>
                  <a:pt x="12071" y="56250"/>
                </a:moveTo>
                <a:lnTo>
                  <a:pt x="12071" y="56250"/>
                </a:lnTo>
                <a:lnTo>
                  <a:pt x="42214" y="56250"/>
                </a:lnTo>
                <a:lnTo>
                  <a:pt x="42214" y="84417"/>
                </a:lnTo>
                <a:lnTo>
                  <a:pt x="12071" y="84417"/>
                </a:lnTo>
                <a:lnTo>
                  <a:pt x="12071" y="56250"/>
                </a:lnTo>
                <a:moveTo>
                  <a:pt x="12071" y="0"/>
                </a:moveTo>
                <a:lnTo>
                  <a:pt x="12071" y="0"/>
                </a:lnTo>
                <a:cubicBezTo>
                  <a:pt x="8690" y="167"/>
                  <a:pt x="5857" y="1556"/>
                  <a:pt x="3571" y="4167"/>
                </a:cubicBezTo>
                <a:lnTo>
                  <a:pt x="3571" y="4167"/>
                </a:lnTo>
                <a:lnTo>
                  <a:pt x="3571" y="4167"/>
                </a:lnTo>
                <a:cubicBezTo>
                  <a:pt x="1333" y="6833"/>
                  <a:pt x="143" y="10139"/>
                  <a:pt x="0" y="14083"/>
                </a:cubicBezTo>
                <a:lnTo>
                  <a:pt x="0" y="14083"/>
                </a:lnTo>
                <a:lnTo>
                  <a:pt x="0" y="84417"/>
                </a:lnTo>
                <a:cubicBezTo>
                  <a:pt x="143" y="88361"/>
                  <a:pt x="1333" y="91639"/>
                  <a:pt x="3571" y="94250"/>
                </a:cubicBezTo>
                <a:lnTo>
                  <a:pt x="3571" y="94250"/>
                </a:lnTo>
                <a:cubicBezTo>
                  <a:pt x="5857" y="96917"/>
                  <a:pt x="8690" y="98306"/>
                  <a:pt x="12071" y="98417"/>
                </a:cubicBezTo>
                <a:lnTo>
                  <a:pt x="12071" y="98417"/>
                </a:lnTo>
                <a:lnTo>
                  <a:pt x="84357" y="98417"/>
                </a:lnTo>
                <a:cubicBezTo>
                  <a:pt x="87738" y="98306"/>
                  <a:pt x="90571" y="96917"/>
                  <a:pt x="92857" y="94250"/>
                </a:cubicBezTo>
                <a:lnTo>
                  <a:pt x="92857" y="94250"/>
                </a:lnTo>
                <a:cubicBezTo>
                  <a:pt x="95095" y="91639"/>
                  <a:pt x="96286" y="88361"/>
                  <a:pt x="96429" y="84417"/>
                </a:cubicBezTo>
                <a:lnTo>
                  <a:pt x="96429" y="84417"/>
                </a:lnTo>
                <a:lnTo>
                  <a:pt x="96429" y="14083"/>
                </a:lnTo>
                <a:cubicBezTo>
                  <a:pt x="96286" y="10139"/>
                  <a:pt x="95095" y="6833"/>
                  <a:pt x="92857" y="4167"/>
                </a:cubicBezTo>
                <a:lnTo>
                  <a:pt x="92857" y="4167"/>
                </a:lnTo>
                <a:cubicBezTo>
                  <a:pt x="90571" y="1556"/>
                  <a:pt x="87738" y="167"/>
                  <a:pt x="84357" y="0"/>
                </a:cubicBezTo>
                <a:lnTo>
                  <a:pt x="84357" y="0"/>
                </a:lnTo>
                <a:lnTo>
                  <a:pt x="12071" y="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7993-52"/>
          <p:cNvSpPr/>
          <p:nvPr/>
        </p:nvSpPr>
        <p:spPr>
          <a:xfrm>
            <a:off x="592931" y="263637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7993-53"/>
          <p:cNvSpPr/>
          <p:nvPr/>
        </p:nvSpPr>
        <p:spPr>
          <a:xfrm>
            <a:off x="592931" y="292782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7993-54"/>
          <p:cNvSpPr/>
          <p:nvPr/>
        </p:nvSpPr>
        <p:spPr>
          <a:xfrm>
            <a:off x="592931" y="321926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7934-19"/>
          <p:cNvSpPr/>
          <p:nvPr/>
        </p:nvSpPr>
        <p:spPr>
          <a:xfrm>
            <a:off x="4657725" y="1907716"/>
            <a:ext cx="4086225" cy="1617278"/>
          </a:xfrm>
          <a:prstGeom prst="roundRect">
            <a:avLst>
              <a:gd name="adj" fmla="val 235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7936-23"/>
          <p:cNvSpPr/>
          <p:nvPr/>
        </p:nvSpPr>
        <p:spPr>
          <a:xfrm>
            <a:off x="4657725" y="1907716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439837939-27"/>
          <p:cNvCxnSpPr/>
          <p:nvPr/>
        </p:nvCxnSpPr>
        <p:spPr>
          <a:xfrm>
            <a:off x="4850606" y="2472072"/>
            <a:ext cx="3700463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439837942-31"/>
          <p:cNvSpPr/>
          <p:nvPr/>
        </p:nvSpPr>
        <p:spPr>
          <a:xfrm>
            <a:off x="4850606" y="2093454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7998-59"/>
          <p:cNvSpPr/>
          <p:nvPr/>
        </p:nvSpPr>
        <p:spPr>
          <a:xfrm>
            <a:off x="4929188" y="2172035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50976" y="24381"/>
                  <a:pt x="52476" y="25881"/>
                  <a:pt x="52714" y="28643"/>
                </a:cubicBezTo>
                <a:lnTo>
                  <a:pt x="52714" y="28643"/>
                </a:lnTo>
                <a:lnTo>
                  <a:pt x="52714" y="49714"/>
                </a:lnTo>
                <a:cubicBezTo>
                  <a:pt x="52476" y="52476"/>
                  <a:pt x="50976" y="53976"/>
                  <a:pt x="48214" y="54214"/>
                </a:cubicBezTo>
                <a:lnTo>
                  <a:pt x="48214" y="54214"/>
                </a:lnTo>
                <a:cubicBezTo>
                  <a:pt x="45452" y="53976"/>
                  <a:pt x="43952" y="52476"/>
                  <a:pt x="43714" y="49714"/>
                </a:cubicBezTo>
                <a:lnTo>
                  <a:pt x="43714" y="49714"/>
                </a:lnTo>
                <a:lnTo>
                  <a:pt x="43714" y="28643"/>
                </a:lnTo>
                <a:cubicBezTo>
                  <a:pt x="43952" y="25881"/>
                  <a:pt x="45452" y="24381"/>
                  <a:pt x="48214" y="24143"/>
                </a:cubicBezTo>
                <a:lnTo>
                  <a:pt x="48214" y="24143"/>
                </a:lnTo>
                <a:moveTo>
                  <a:pt x="42214" y="66286"/>
                </a:moveTo>
                <a:lnTo>
                  <a:pt x="42214" y="66286"/>
                </a:lnTo>
                <a:cubicBezTo>
                  <a:pt x="42214" y="64524"/>
                  <a:pt x="42762" y="63071"/>
                  <a:pt x="43857" y="61929"/>
                </a:cubicBezTo>
                <a:lnTo>
                  <a:pt x="43857" y="61929"/>
                </a:lnTo>
                <a:lnTo>
                  <a:pt x="43857" y="61929"/>
                </a:lnTo>
                <a:cubicBezTo>
                  <a:pt x="45000" y="60833"/>
                  <a:pt x="46452" y="60286"/>
                  <a:pt x="48214" y="60286"/>
                </a:cubicBezTo>
                <a:lnTo>
                  <a:pt x="48214" y="60286"/>
                </a:lnTo>
                <a:cubicBezTo>
                  <a:pt x="49976" y="60286"/>
                  <a:pt x="51429" y="60833"/>
                  <a:pt x="52571" y="61929"/>
                </a:cubicBezTo>
                <a:lnTo>
                  <a:pt x="52571" y="61929"/>
                </a:lnTo>
                <a:cubicBezTo>
                  <a:pt x="53667" y="63071"/>
                  <a:pt x="54214" y="64524"/>
                  <a:pt x="54214" y="66286"/>
                </a:cubicBezTo>
                <a:lnTo>
                  <a:pt x="54214" y="66286"/>
                </a:lnTo>
                <a:cubicBezTo>
                  <a:pt x="54214" y="68048"/>
                  <a:pt x="53667" y="69500"/>
                  <a:pt x="52571" y="70643"/>
                </a:cubicBezTo>
                <a:lnTo>
                  <a:pt x="52571" y="70643"/>
                </a:lnTo>
                <a:cubicBezTo>
                  <a:pt x="51429" y="71786"/>
                  <a:pt x="49976" y="72357"/>
                  <a:pt x="48214" y="72357"/>
                </a:cubicBezTo>
                <a:lnTo>
                  <a:pt x="48214" y="72357"/>
                </a:lnTo>
                <a:cubicBezTo>
                  <a:pt x="46452" y="72357"/>
                  <a:pt x="45000" y="71786"/>
                  <a:pt x="43857" y="70643"/>
                </a:cubicBezTo>
                <a:lnTo>
                  <a:pt x="43857" y="70643"/>
                </a:lnTo>
                <a:cubicBezTo>
                  <a:pt x="42762" y="69500"/>
                  <a:pt x="42214" y="68048"/>
                  <a:pt x="42214" y="66286"/>
                </a:cubicBezTo>
                <a:lnTo>
                  <a:pt x="42214" y="66286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7994-55"/>
          <p:cNvSpPr/>
          <p:nvPr/>
        </p:nvSpPr>
        <p:spPr>
          <a:xfrm>
            <a:off x="4850606" y="263637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7994-56"/>
          <p:cNvSpPr/>
          <p:nvPr/>
        </p:nvSpPr>
        <p:spPr>
          <a:xfrm>
            <a:off x="4850606" y="313353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7931-14"/>
          <p:cNvSpPr/>
          <p:nvPr/>
        </p:nvSpPr>
        <p:spPr>
          <a:xfrm>
            <a:off x="400050" y="3725019"/>
            <a:ext cx="8343900" cy="51435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9439837932-16"/>
          <p:cNvSpPr/>
          <p:nvPr/>
        </p:nvSpPr>
        <p:spPr>
          <a:xfrm>
            <a:off x="400050" y="3725019"/>
            <a:ext cx="42863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7"/>
                </a:lnTo>
                <a:lnTo>
                  <a:pt x="53661" y="107"/>
                </a:lnTo>
                <a:lnTo>
                  <a:pt x="47314" y="239"/>
                </a:lnTo>
                <a:lnTo>
                  <a:pt x="41154" y="423"/>
                </a:lnTo>
                <a:lnTo>
                  <a:pt x="35240" y="656"/>
                </a:lnTo>
                <a:lnTo>
                  <a:pt x="29629" y="936"/>
                </a:lnTo>
                <a:lnTo>
                  <a:pt x="24374" y="1261"/>
                </a:lnTo>
                <a:lnTo>
                  <a:pt x="19526" y="1627"/>
                </a:lnTo>
                <a:lnTo>
                  <a:pt x="15133" y="2031"/>
                </a:lnTo>
                <a:lnTo>
                  <a:pt x="11235" y="2469"/>
                </a:lnTo>
                <a:lnTo>
                  <a:pt x="7872" y="2937"/>
                </a:lnTo>
                <a:lnTo>
                  <a:pt x="5075" y="3430"/>
                </a:lnTo>
                <a:lnTo>
                  <a:pt x="2871" y="3943"/>
                </a:lnTo>
                <a:lnTo>
                  <a:pt x="1281" y="4472"/>
                </a:lnTo>
                <a:lnTo>
                  <a:pt x="321" y="5011"/>
                </a:lnTo>
                <a:lnTo>
                  <a:pt x="0" y="5556"/>
                </a:lnTo>
                <a:lnTo>
                  <a:pt x="0" y="94444"/>
                </a:lnTo>
                <a:lnTo>
                  <a:pt x="321" y="94989"/>
                </a:lnTo>
                <a:lnTo>
                  <a:pt x="1281" y="95528"/>
                </a:lnTo>
                <a:lnTo>
                  <a:pt x="2871" y="96057"/>
                </a:lnTo>
                <a:lnTo>
                  <a:pt x="5075" y="96570"/>
                </a:lnTo>
                <a:lnTo>
                  <a:pt x="7872" y="97063"/>
                </a:lnTo>
                <a:lnTo>
                  <a:pt x="11235" y="97531"/>
                </a:lnTo>
                <a:lnTo>
                  <a:pt x="15133" y="97969"/>
                </a:lnTo>
                <a:lnTo>
                  <a:pt x="19526" y="98373"/>
                </a:lnTo>
                <a:lnTo>
                  <a:pt x="24374" y="98739"/>
                </a:lnTo>
                <a:lnTo>
                  <a:pt x="29629" y="99064"/>
                </a:lnTo>
                <a:lnTo>
                  <a:pt x="35240" y="99344"/>
                </a:lnTo>
                <a:lnTo>
                  <a:pt x="41154" y="99577"/>
                </a:lnTo>
                <a:lnTo>
                  <a:pt x="47314" y="99761"/>
                </a:lnTo>
                <a:lnTo>
                  <a:pt x="53661" y="99893"/>
                </a:lnTo>
                <a:lnTo>
                  <a:pt x="60132" y="9997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444"/>
                </a:lnTo>
                <a:lnTo>
                  <a:pt x="100000" y="5556"/>
                </a:lnTo>
                <a:lnTo>
                  <a:pt x="100000" y="5556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7935-21"/>
          <p:cNvSpPr/>
          <p:nvPr/>
        </p:nvSpPr>
        <p:spPr>
          <a:xfrm>
            <a:off x="642938" y="3846463"/>
            <a:ext cx="271463" cy="271463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7994-57"/>
          <p:cNvSpPr/>
          <p:nvPr/>
        </p:nvSpPr>
        <p:spPr>
          <a:xfrm>
            <a:off x="736922" y="3921472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792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9439837928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9439837929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2" name="el-1789439837929-8"/>
          <p:cNvSpPr txBox="1"/>
          <p:nvPr/>
        </p:nvSpPr>
        <p:spPr>
          <a:xfrm>
            <a:off x="3823246" y="157163"/>
            <a:ext cx="17502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移动电站布置方案（五）</a:t>
            </a:r>
            <a:endParaRPr/>
          </a:p>
        </p:txBody>
      </p:sp>
      <p:sp>
        <p:nvSpPr>
          <p:cNvPr id="33" name="el-1789439837929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34" name="el-1789439837938-25"/>
          <p:cNvSpPr txBox="1"/>
          <p:nvPr/>
        </p:nvSpPr>
        <p:spPr>
          <a:xfrm>
            <a:off x="1114425" y="1204057"/>
            <a:ext cx="7583662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方案五 · 车库结合</a:t>
            </a:r>
            <a:endParaRPr/>
          </a:p>
        </p:txBody>
      </p:sp>
      <p:sp>
        <p:nvSpPr>
          <p:cNvPr id="35" name="el-1789439837938-24"/>
          <p:cNvSpPr txBox="1"/>
          <p:nvPr/>
        </p:nvSpPr>
        <p:spPr>
          <a:xfrm>
            <a:off x="1114425" y="1354075"/>
            <a:ext cx="7534513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移动电站与</a:t>
            </a:r>
            <a:r>
              <a:rPr b="1" sz="118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人防汽车库</a:t>
            </a:r>
            <a:r>
              <a:rPr b="1" sz="118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相结合是较好的设置方案</a:t>
            </a:r>
            <a:endParaRPr/>
          </a:p>
        </p:txBody>
      </p:sp>
      <p:sp>
        <p:nvSpPr>
          <p:cNvPr id="36" name="el-1789439837940-28"/>
          <p:cNvSpPr txBox="1"/>
          <p:nvPr/>
        </p:nvSpPr>
        <p:spPr>
          <a:xfrm>
            <a:off x="964406" y="2143460"/>
            <a:ext cx="6858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方案特点</a:t>
            </a:r>
            <a:endParaRPr/>
          </a:p>
        </p:txBody>
      </p:sp>
      <p:sp>
        <p:nvSpPr>
          <p:cNvPr id="37" name="el-1789439837944-32"/>
          <p:cNvSpPr txBox="1"/>
          <p:nvPr/>
        </p:nvSpPr>
        <p:spPr>
          <a:xfrm>
            <a:off x="771525" y="2586372"/>
            <a:ext cx="240458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柴油发电机组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战时安装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，平时仍是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停车位</a:t>
            </a:r>
            <a:endParaRPr/>
          </a:p>
        </p:txBody>
      </p:sp>
      <p:sp>
        <p:nvSpPr>
          <p:cNvPr id="38" name="el-1789439837945-33"/>
          <p:cNvSpPr txBox="1"/>
          <p:nvPr/>
        </p:nvSpPr>
        <p:spPr>
          <a:xfrm>
            <a:off x="771525" y="2877815"/>
            <a:ext cx="201882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充分利用汽车库的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空间和坡道条件</a:t>
            </a:r>
            <a:endParaRPr/>
          </a:p>
        </p:txBody>
      </p:sp>
      <p:sp>
        <p:nvSpPr>
          <p:cNvPr id="39" name="el-1789439837945-34"/>
          <p:cNvSpPr txBox="1"/>
          <p:nvPr/>
        </p:nvSpPr>
        <p:spPr>
          <a:xfrm>
            <a:off x="771525" y="3169258"/>
            <a:ext cx="201882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平时不需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专设发电机房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，节省空间</a:t>
            </a:r>
            <a:endParaRPr/>
          </a:p>
        </p:txBody>
      </p:sp>
      <p:sp>
        <p:nvSpPr>
          <p:cNvPr id="40" name="el-1789439837940-29"/>
          <p:cNvSpPr txBox="1"/>
          <p:nvPr/>
        </p:nvSpPr>
        <p:spPr>
          <a:xfrm>
            <a:off x="5222081" y="2143460"/>
            <a:ext cx="6858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注意事项</a:t>
            </a:r>
            <a:endParaRPr/>
          </a:p>
        </p:txBody>
      </p:sp>
      <p:sp>
        <p:nvSpPr>
          <p:cNvPr id="41" name="el-1789439837946-35"/>
          <p:cNvSpPr txBox="1"/>
          <p:nvPr/>
        </p:nvSpPr>
        <p:spPr>
          <a:xfrm>
            <a:off x="5029200" y="2586372"/>
            <a:ext cx="3521869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电站的进排风量与汽车库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标准不一致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，仍应专设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独立的进风、排风、排烟系统</a:t>
            </a:r>
            <a:endParaRPr/>
          </a:p>
        </p:txBody>
      </p:sp>
      <p:sp>
        <p:nvSpPr>
          <p:cNvPr id="42" name="el-1789439837946-36"/>
          <p:cNvSpPr txBox="1"/>
          <p:nvPr/>
        </p:nvSpPr>
        <p:spPr>
          <a:xfrm>
            <a:off x="5029200" y="3083533"/>
            <a:ext cx="201882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战时砌筑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防火隔墙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，划分独立区域</a:t>
            </a:r>
            <a:endParaRPr/>
          </a:p>
        </p:txBody>
      </p:sp>
      <p:sp>
        <p:nvSpPr>
          <p:cNvPr id="43" name="el-1789439837932-17"/>
          <p:cNvSpPr txBox="1"/>
          <p:nvPr/>
        </p:nvSpPr>
        <p:spPr>
          <a:xfrm>
            <a:off x="1028700" y="3879279"/>
            <a:ext cx="4499817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设计要点：独立通风排烟 + 战时防火隔墙，确保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平时停车、战时发电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两不误</a:t>
            </a:r>
            <a:endParaRPr/>
          </a:p>
        </p:txBody>
      </p:sp>
      <p:sp>
        <p:nvSpPr>
          <p:cNvPr id="44" name="el-1789439837929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5" name="el-1789439837929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柴油电站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6" name="el-1789439837930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9439837930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92</a:t>
            </a:r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7951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7952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7953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7954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7955-13"/>
          <p:cNvSpPr/>
          <p:nvPr/>
        </p:nvSpPr>
        <p:spPr>
          <a:xfrm>
            <a:off x="400050" y="717947"/>
            <a:ext cx="8343900" cy="6750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4"/>
                </a:lnTo>
                <a:lnTo>
                  <a:pt x="99725" y="85"/>
                </a:lnTo>
                <a:lnTo>
                  <a:pt x="99757" y="183"/>
                </a:lnTo>
                <a:lnTo>
                  <a:pt x="99789" y="324"/>
                </a:lnTo>
                <a:lnTo>
                  <a:pt x="99818" y="493"/>
                </a:lnTo>
                <a:lnTo>
                  <a:pt x="99848" y="718"/>
                </a:lnTo>
                <a:lnTo>
                  <a:pt x="99874" y="958"/>
                </a:lnTo>
                <a:lnTo>
                  <a:pt x="99900" y="1239"/>
                </a:lnTo>
                <a:lnTo>
                  <a:pt x="99922" y="1549"/>
                </a:lnTo>
                <a:lnTo>
                  <a:pt x="99942" y="1873"/>
                </a:lnTo>
                <a:lnTo>
                  <a:pt x="99960" y="2239"/>
                </a:lnTo>
                <a:lnTo>
                  <a:pt x="99974" y="2606"/>
                </a:lnTo>
                <a:lnTo>
                  <a:pt x="99985" y="3000"/>
                </a:lnTo>
                <a:lnTo>
                  <a:pt x="99993" y="3394"/>
                </a:lnTo>
                <a:lnTo>
                  <a:pt x="99999" y="3817"/>
                </a:lnTo>
                <a:lnTo>
                  <a:pt x="100000" y="4225"/>
                </a:lnTo>
                <a:lnTo>
                  <a:pt x="100000" y="95775"/>
                </a:lnTo>
                <a:lnTo>
                  <a:pt x="99999" y="96183"/>
                </a:lnTo>
                <a:lnTo>
                  <a:pt x="99993" y="96606"/>
                </a:lnTo>
                <a:lnTo>
                  <a:pt x="99985" y="97000"/>
                </a:lnTo>
                <a:lnTo>
                  <a:pt x="99974" y="97394"/>
                </a:lnTo>
                <a:lnTo>
                  <a:pt x="99960" y="97761"/>
                </a:lnTo>
                <a:lnTo>
                  <a:pt x="99942" y="98127"/>
                </a:lnTo>
                <a:lnTo>
                  <a:pt x="99922" y="98451"/>
                </a:lnTo>
                <a:lnTo>
                  <a:pt x="99900" y="98761"/>
                </a:lnTo>
                <a:lnTo>
                  <a:pt x="99874" y="99042"/>
                </a:lnTo>
                <a:lnTo>
                  <a:pt x="99848" y="99282"/>
                </a:lnTo>
                <a:lnTo>
                  <a:pt x="99818" y="99507"/>
                </a:lnTo>
                <a:lnTo>
                  <a:pt x="99789" y="99676"/>
                </a:lnTo>
                <a:lnTo>
                  <a:pt x="99757" y="99817"/>
                </a:lnTo>
                <a:lnTo>
                  <a:pt x="99725" y="99915"/>
                </a:lnTo>
                <a:lnTo>
                  <a:pt x="99691" y="9998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6"/>
                </a:lnTo>
                <a:lnTo>
                  <a:pt x="275" y="99915"/>
                </a:lnTo>
                <a:lnTo>
                  <a:pt x="243" y="99817"/>
                </a:lnTo>
                <a:lnTo>
                  <a:pt x="211" y="99676"/>
                </a:lnTo>
                <a:lnTo>
                  <a:pt x="182" y="99507"/>
                </a:lnTo>
                <a:lnTo>
                  <a:pt x="152" y="99282"/>
                </a:lnTo>
                <a:lnTo>
                  <a:pt x="126" y="99042"/>
                </a:lnTo>
                <a:lnTo>
                  <a:pt x="100" y="98761"/>
                </a:lnTo>
                <a:lnTo>
                  <a:pt x="78" y="98451"/>
                </a:lnTo>
                <a:lnTo>
                  <a:pt x="58" y="98127"/>
                </a:lnTo>
                <a:lnTo>
                  <a:pt x="40" y="97761"/>
                </a:lnTo>
                <a:lnTo>
                  <a:pt x="26" y="97394"/>
                </a:lnTo>
                <a:lnTo>
                  <a:pt x="15" y="97000"/>
                </a:lnTo>
                <a:lnTo>
                  <a:pt x="7" y="96606"/>
                </a:lnTo>
                <a:lnTo>
                  <a:pt x="1" y="96183"/>
                </a:lnTo>
                <a:lnTo>
                  <a:pt x="0" y="95775"/>
                </a:lnTo>
                <a:lnTo>
                  <a:pt x="0" y="4225"/>
                </a:lnTo>
                <a:lnTo>
                  <a:pt x="1" y="3817"/>
                </a:lnTo>
                <a:lnTo>
                  <a:pt x="7" y="3394"/>
                </a:lnTo>
                <a:lnTo>
                  <a:pt x="15" y="3000"/>
                </a:lnTo>
                <a:lnTo>
                  <a:pt x="26" y="2606"/>
                </a:lnTo>
                <a:lnTo>
                  <a:pt x="40" y="2239"/>
                </a:lnTo>
                <a:lnTo>
                  <a:pt x="58" y="1873"/>
                </a:lnTo>
                <a:lnTo>
                  <a:pt x="78" y="1549"/>
                </a:lnTo>
                <a:lnTo>
                  <a:pt x="100" y="1239"/>
                </a:lnTo>
                <a:lnTo>
                  <a:pt x="126" y="958"/>
                </a:lnTo>
                <a:lnTo>
                  <a:pt x="152" y="718"/>
                </a:lnTo>
                <a:lnTo>
                  <a:pt x="182" y="493"/>
                </a:lnTo>
                <a:lnTo>
                  <a:pt x="211" y="324"/>
                </a:lnTo>
                <a:lnTo>
                  <a:pt x="243" y="183"/>
                </a:lnTo>
                <a:lnTo>
                  <a:pt x="275" y="85"/>
                </a:lnTo>
                <a:lnTo>
                  <a:pt x="309" y="1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7956-15"/>
          <p:cNvSpPr/>
          <p:nvPr/>
        </p:nvSpPr>
        <p:spPr>
          <a:xfrm>
            <a:off x="400050" y="717947"/>
            <a:ext cx="42863" cy="6750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0"/>
                </a:lnTo>
                <a:lnTo>
                  <a:pt x="53661" y="81"/>
                </a:lnTo>
                <a:lnTo>
                  <a:pt x="47314" y="182"/>
                </a:lnTo>
                <a:lnTo>
                  <a:pt x="41154" y="322"/>
                </a:lnTo>
                <a:lnTo>
                  <a:pt x="35240" y="500"/>
                </a:lnTo>
                <a:lnTo>
                  <a:pt x="29629" y="713"/>
                </a:lnTo>
                <a:lnTo>
                  <a:pt x="24374" y="961"/>
                </a:lnTo>
                <a:lnTo>
                  <a:pt x="19526" y="1240"/>
                </a:lnTo>
                <a:lnTo>
                  <a:pt x="15133" y="1548"/>
                </a:lnTo>
                <a:lnTo>
                  <a:pt x="11235" y="1881"/>
                </a:lnTo>
                <a:lnTo>
                  <a:pt x="7872" y="2237"/>
                </a:lnTo>
                <a:lnTo>
                  <a:pt x="5075" y="2613"/>
                </a:lnTo>
                <a:lnTo>
                  <a:pt x="2871" y="3004"/>
                </a:lnTo>
                <a:lnTo>
                  <a:pt x="1281" y="3407"/>
                </a:lnTo>
                <a:lnTo>
                  <a:pt x="321" y="3818"/>
                </a:lnTo>
                <a:lnTo>
                  <a:pt x="0" y="4233"/>
                </a:lnTo>
                <a:lnTo>
                  <a:pt x="0" y="95767"/>
                </a:lnTo>
                <a:lnTo>
                  <a:pt x="321" y="96182"/>
                </a:lnTo>
                <a:lnTo>
                  <a:pt x="1281" y="96593"/>
                </a:lnTo>
                <a:lnTo>
                  <a:pt x="2871" y="96996"/>
                </a:lnTo>
                <a:lnTo>
                  <a:pt x="5075" y="97387"/>
                </a:lnTo>
                <a:lnTo>
                  <a:pt x="7872" y="97763"/>
                </a:lnTo>
                <a:lnTo>
                  <a:pt x="11235" y="98119"/>
                </a:lnTo>
                <a:lnTo>
                  <a:pt x="15133" y="98452"/>
                </a:lnTo>
                <a:lnTo>
                  <a:pt x="19526" y="98760"/>
                </a:lnTo>
                <a:lnTo>
                  <a:pt x="24374" y="99039"/>
                </a:lnTo>
                <a:lnTo>
                  <a:pt x="29629" y="99287"/>
                </a:lnTo>
                <a:lnTo>
                  <a:pt x="35240" y="99500"/>
                </a:lnTo>
                <a:lnTo>
                  <a:pt x="41154" y="99678"/>
                </a:lnTo>
                <a:lnTo>
                  <a:pt x="47314" y="99818"/>
                </a:lnTo>
                <a:lnTo>
                  <a:pt x="53661" y="99919"/>
                </a:lnTo>
                <a:lnTo>
                  <a:pt x="60132" y="9998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767"/>
                </a:lnTo>
                <a:lnTo>
                  <a:pt x="100000" y="4233"/>
                </a:lnTo>
                <a:lnTo>
                  <a:pt x="100000" y="4233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7958-20"/>
          <p:cNvSpPr/>
          <p:nvPr/>
        </p:nvSpPr>
        <p:spPr>
          <a:xfrm>
            <a:off x="642938" y="884039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8002-62"/>
          <p:cNvSpPr/>
          <p:nvPr/>
        </p:nvSpPr>
        <p:spPr>
          <a:xfrm>
            <a:off x="735806" y="986730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706" y="14714"/>
                </a:moveTo>
                <a:lnTo>
                  <a:pt x="66706" y="14714"/>
                </a:lnTo>
                <a:lnTo>
                  <a:pt x="78882" y="14714"/>
                </a:lnTo>
                <a:cubicBezTo>
                  <a:pt x="80647" y="14714"/>
                  <a:pt x="82098" y="15405"/>
                  <a:pt x="83235" y="16786"/>
                </a:cubicBezTo>
                <a:lnTo>
                  <a:pt x="83235" y="16786"/>
                </a:lnTo>
                <a:cubicBezTo>
                  <a:pt x="84373" y="18167"/>
                  <a:pt x="84941" y="19929"/>
                  <a:pt x="84941" y="22071"/>
                </a:cubicBezTo>
                <a:lnTo>
                  <a:pt x="84941" y="22071"/>
                </a:lnTo>
                <a:lnTo>
                  <a:pt x="84941" y="81000"/>
                </a:lnTo>
                <a:cubicBezTo>
                  <a:pt x="84941" y="83143"/>
                  <a:pt x="84373" y="84905"/>
                  <a:pt x="83235" y="86286"/>
                </a:cubicBezTo>
                <a:lnTo>
                  <a:pt x="83235" y="86286"/>
                </a:lnTo>
                <a:cubicBezTo>
                  <a:pt x="82098" y="87714"/>
                  <a:pt x="80647" y="88429"/>
                  <a:pt x="78882" y="88429"/>
                </a:cubicBezTo>
                <a:lnTo>
                  <a:pt x="78882" y="88429"/>
                </a:lnTo>
                <a:lnTo>
                  <a:pt x="66706" y="88429"/>
                </a:lnTo>
                <a:cubicBezTo>
                  <a:pt x="64941" y="88429"/>
                  <a:pt x="63490" y="89119"/>
                  <a:pt x="62353" y="90500"/>
                </a:cubicBezTo>
                <a:lnTo>
                  <a:pt x="62353" y="90500"/>
                </a:lnTo>
                <a:cubicBezTo>
                  <a:pt x="61216" y="91881"/>
                  <a:pt x="60647" y="93643"/>
                  <a:pt x="60647" y="95786"/>
                </a:cubicBezTo>
                <a:lnTo>
                  <a:pt x="60647" y="95786"/>
                </a:lnTo>
                <a:cubicBezTo>
                  <a:pt x="60647" y="97929"/>
                  <a:pt x="61216" y="99690"/>
                  <a:pt x="62353" y="101071"/>
                </a:cubicBezTo>
                <a:lnTo>
                  <a:pt x="62353" y="101071"/>
                </a:lnTo>
                <a:cubicBezTo>
                  <a:pt x="63490" y="102452"/>
                  <a:pt x="64941" y="103143"/>
                  <a:pt x="66706" y="103143"/>
                </a:cubicBezTo>
                <a:lnTo>
                  <a:pt x="66706" y="103143"/>
                </a:lnTo>
                <a:lnTo>
                  <a:pt x="78882" y="103143"/>
                </a:lnTo>
                <a:cubicBezTo>
                  <a:pt x="84059" y="103000"/>
                  <a:pt x="88353" y="100857"/>
                  <a:pt x="91765" y="96714"/>
                </a:cubicBezTo>
                <a:lnTo>
                  <a:pt x="91765" y="96714"/>
                </a:lnTo>
                <a:cubicBezTo>
                  <a:pt x="95176" y="92571"/>
                  <a:pt x="96941" y="87333"/>
                  <a:pt x="97059" y="81000"/>
                </a:cubicBezTo>
                <a:lnTo>
                  <a:pt x="97059" y="81000"/>
                </a:lnTo>
                <a:lnTo>
                  <a:pt x="97059" y="22071"/>
                </a:lnTo>
                <a:cubicBezTo>
                  <a:pt x="96941" y="15786"/>
                  <a:pt x="95176" y="10571"/>
                  <a:pt x="91765" y="6429"/>
                </a:cubicBezTo>
                <a:lnTo>
                  <a:pt x="91765" y="6429"/>
                </a:lnTo>
                <a:cubicBezTo>
                  <a:pt x="88353" y="2286"/>
                  <a:pt x="84059" y="143"/>
                  <a:pt x="78882" y="0"/>
                </a:cubicBezTo>
                <a:lnTo>
                  <a:pt x="78882" y="0"/>
                </a:lnTo>
                <a:lnTo>
                  <a:pt x="66706" y="0"/>
                </a:lnTo>
                <a:cubicBezTo>
                  <a:pt x="64941" y="0"/>
                  <a:pt x="63490" y="690"/>
                  <a:pt x="62353" y="2071"/>
                </a:cubicBezTo>
                <a:lnTo>
                  <a:pt x="62353" y="2071"/>
                </a:lnTo>
                <a:cubicBezTo>
                  <a:pt x="61216" y="3452"/>
                  <a:pt x="60647" y="5214"/>
                  <a:pt x="60647" y="7357"/>
                </a:cubicBezTo>
                <a:lnTo>
                  <a:pt x="60647" y="7357"/>
                </a:lnTo>
                <a:cubicBezTo>
                  <a:pt x="60647" y="9500"/>
                  <a:pt x="61216" y="11262"/>
                  <a:pt x="62353" y="12643"/>
                </a:cubicBezTo>
                <a:lnTo>
                  <a:pt x="62353" y="12643"/>
                </a:lnTo>
                <a:cubicBezTo>
                  <a:pt x="63490" y="14024"/>
                  <a:pt x="64941" y="14714"/>
                  <a:pt x="66706" y="14714"/>
                </a:cubicBezTo>
                <a:lnTo>
                  <a:pt x="66706" y="14714"/>
                </a:lnTo>
                <a:moveTo>
                  <a:pt x="65000" y="56857"/>
                </a:moveTo>
                <a:lnTo>
                  <a:pt x="65000" y="56857"/>
                </a:lnTo>
                <a:cubicBezTo>
                  <a:pt x="66137" y="55333"/>
                  <a:pt x="66706" y="53571"/>
                  <a:pt x="66706" y="51571"/>
                </a:cubicBezTo>
                <a:lnTo>
                  <a:pt x="66706" y="51571"/>
                </a:lnTo>
                <a:lnTo>
                  <a:pt x="66706" y="51571"/>
                </a:lnTo>
                <a:cubicBezTo>
                  <a:pt x="66706" y="49571"/>
                  <a:pt x="66137" y="47810"/>
                  <a:pt x="65000" y="46286"/>
                </a:cubicBezTo>
                <a:lnTo>
                  <a:pt x="65000" y="46286"/>
                </a:lnTo>
                <a:lnTo>
                  <a:pt x="40765" y="16786"/>
                </a:lnTo>
                <a:cubicBezTo>
                  <a:pt x="39510" y="15405"/>
                  <a:pt x="38059" y="14714"/>
                  <a:pt x="36412" y="14714"/>
                </a:cubicBezTo>
                <a:lnTo>
                  <a:pt x="36412" y="14714"/>
                </a:lnTo>
                <a:cubicBezTo>
                  <a:pt x="34765" y="14714"/>
                  <a:pt x="33314" y="15405"/>
                  <a:pt x="32059" y="16786"/>
                </a:cubicBezTo>
                <a:lnTo>
                  <a:pt x="32059" y="16786"/>
                </a:lnTo>
                <a:cubicBezTo>
                  <a:pt x="30922" y="18310"/>
                  <a:pt x="30353" y="20071"/>
                  <a:pt x="30353" y="22071"/>
                </a:cubicBezTo>
                <a:lnTo>
                  <a:pt x="30353" y="22071"/>
                </a:lnTo>
                <a:cubicBezTo>
                  <a:pt x="30353" y="24071"/>
                  <a:pt x="30922" y="25833"/>
                  <a:pt x="32059" y="27357"/>
                </a:cubicBezTo>
                <a:lnTo>
                  <a:pt x="32059" y="27357"/>
                </a:lnTo>
                <a:lnTo>
                  <a:pt x="46059" y="44214"/>
                </a:lnTo>
                <a:lnTo>
                  <a:pt x="6059" y="44214"/>
                </a:lnTo>
                <a:cubicBezTo>
                  <a:pt x="4294" y="44214"/>
                  <a:pt x="2843" y="44905"/>
                  <a:pt x="1706" y="46286"/>
                </a:cubicBezTo>
                <a:lnTo>
                  <a:pt x="1706" y="46286"/>
                </a:lnTo>
                <a:cubicBezTo>
                  <a:pt x="569" y="47667"/>
                  <a:pt x="0" y="49429"/>
                  <a:pt x="0" y="51571"/>
                </a:cubicBezTo>
                <a:lnTo>
                  <a:pt x="0" y="51571"/>
                </a:lnTo>
                <a:cubicBezTo>
                  <a:pt x="0" y="53714"/>
                  <a:pt x="569" y="55476"/>
                  <a:pt x="1706" y="56857"/>
                </a:cubicBezTo>
                <a:lnTo>
                  <a:pt x="1706" y="56857"/>
                </a:lnTo>
                <a:cubicBezTo>
                  <a:pt x="2843" y="58238"/>
                  <a:pt x="4294" y="58929"/>
                  <a:pt x="6059" y="58929"/>
                </a:cubicBezTo>
                <a:lnTo>
                  <a:pt x="6059" y="58929"/>
                </a:lnTo>
                <a:lnTo>
                  <a:pt x="46059" y="58929"/>
                </a:lnTo>
                <a:lnTo>
                  <a:pt x="32059" y="75714"/>
                </a:lnTo>
                <a:cubicBezTo>
                  <a:pt x="30922" y="77238"/>
                  <a:pt x="30353" y="79000"/>
                  <a:pt x="30353" y="81000"/>
                </a:cubicBezTo>
                <a:lnTo>
                  <a:pt x="30353" y="81000"/>
                </a:lnTo>
                <a:cubicBezTo>
                  <a:pt x="30353" y="83000"/>
                  <a:pt x="30922" y="84762"/>
                  <a:pt x="32059" y="86286"/>
                </a:cubicBezTo>
                <a:lnTo>
                  <a:pt x="32059" y="86286"/>
                </a:lnTo>
                <a:cubicBezTo>
                  <a:pt x="33314" y="87714"/>
                  <a:pt x="34765" y="88429"/>
                  <a:pt x="36412" y="88429"/>
                </a:cubicBezTo>
                <a:lnTo>
                  <a:pt x="36412" y="88429"/>
                </a:lnTo>
                <a:cubicBezTo>
                  <a:pt x="38059" y="88429"/>
                  <a:pt x="39510" y="87714"/>
                  <a:pt x="40765" y="86286"/>
                </a:cubicBezTo>
                <a:lnTo>
                  <a:pt x="40765" y="86286"/>
                </a:lnTo>
                <a:lnTo>
                  <a:pt x="65000" y="568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7957-18"/>
          <p:cNvSpPr/>
          <p:nvPr/>
        </p:nvSpPr>
        <p:spPr>
          <a:xfrm>
            <a:off x="400050" y="1593056"/>
            <a:ext cx="4442073" cy="2450306"/>
          </a:xfrm>
          <a:prstGeom prst="roundRect">
            <a:avLst>
              <a:gd name="adj" fmla="val 155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7958-21"/>
          <p:cNvSpPr/>
          <p:nvPr/>
        </p:nvSpPr>
        <p:spPr>
          <a:xfrm>
            <a:off x="400050" y="1593056"/>
            <a:ext cx="4442073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2" y="80491"/>
                </a:lnTo>
                <a:lnTo>
                  <a:pt x="28" y="70972"/>
                </a:lnTo>
                <a:lnTo>
                  <a:pt x="49" y="61732"/>
                </a:lnTo>
                <a:lnTo>
                  <a:pt x="76" y="52860"/>
                </a:lnTo>
                <a:lnTo>
                  <a:pt x="108" y="44443"/>
                </a:lnTo>
                <a:lnTo>
                  <a:pt x="146" y="36561"/>
                </a:lnTo>
                <a:lnTo>
                  <a:pt x="188" y="29289"/>
                </a:lnTo>
                <a:lnTo>
                  <a:pt x="235" y="22699"/>
                </a:lnTo>
                <a:lnTo>
                  <a:pt x="286" y="16853"/>
                </a:lnTo>
                <a:lnTo>
                  <a:pt x="340" y="11808"/>
                </a:lnTo>
                <a:lnTo>
                  <a:pt x="397" y="7612"/>
                </a:lnTo>
                <a:lnTo>
                  <a:pt x="457" y="4306"/>
                </a:lnTo>
                <a:lnTo>
                  <a:pt x="518" y="1921"/>
                </a:lnTo>
                <a:lnTo>
                  <a:pt x="580" y="482"/>
                </a:lnTo>
                <a:lnTo>
                  <a:pt x="643" y="0"/>
                </a:lnTo>
                <a:lnTo>
                  <a:pt x="99357" y="0"/>
                </a:lnTo>
                <a:lnTo>
                  <a:pt x="99420" y="482"/>
                </a:lnTo>
                <a:lnTo>
                  <a:pt x="99482" y="1921"/>
                </a:lnTo>
                <a:lnTo>
                  <a:pt x="99543" y="4306"/>
                </a:lnTo>
                <a:lnTo>
                  <a:pt x="99603" y="7612"/>
                </a:lnTo>
                <a:lnTo>
                  <a:pt x="99660" y="11808"/>
                </a:lnTo>
                <a:lnTo>
                  <a:pt x="99714" y="16853"/>
                </a:lnTo>
                <a:lnTo>
                  <a:pt x="99765" y="22699"/>
                </a:lnTo>
                <a:lnTo>
                  <a:pt x="99812" y="29289"/>
                </a:lnTo>
                <a:lnTo>
                  <a:pt x="99854" y="36561"/>
                </a:lnTo>
                <a:lnTo>
                  <a:pt x="99892" y="44443"/>
                </a:lnTo>
                <a:lnTo>
                  <a:pt x="99924" y="52860"/>
                </a:lnTo>
                <a:lnTo>
                  <a:pt x="99951" y="61732"/>
                </a:lnTo>
                <a:lnTo>
                  <a:pt x="99972" y="70972"/>
                </a:lnTo>
                <a:lnTo>
                  <a:pt x="99988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57" y="100000"/>
                </a:lnTo>
                <a:lnTo>
                  <a:pt x="643" y="100000"/>
                </a:lnTo>
                <a:lnTo>
                  <a:pt x="643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7961-28"/>
          <p:cNvCxnSpPr/>
          <p:nvPr/>
        </p:nvCxnSpPr>
        <p:spPr>
          <a:xfrm>
            <a:off x="578644" y="2128838"/>
            <a:ext cx="4084886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7964-36"/>
          <p:cNvSpPr/>
          <p:nvPr/>
        </p:nvSpPr>
        <p:spPr>
          <a:xfrm>
            <a:off x="578644" y="1764506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8004-67"/>
          <p:cNvSpPr/>
          <p:nvPr/>
        </p:nvSpPr>
        <p:spPr>
          <a:xfrm>
            <a:off x="653653" y="1848999"/>
            <a:ext cx="121444" cy="1024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154" y="1364"/>
                </a:moveTo>
                <a:lnTo>
                  <a:pt x="29154" y="1364"/>
                </a:lnTo>
                <a:cubicBezTo>
                  <a:pt x="31051" y="3788"/>
                  <a:pt x="31154" y="6364"/>
                  <a:pt x="29462" y="9091"/>
                </a:cubicBezTo>
                <a:lnTo>
                  <a:pt x="29462" y="9091"/>
                </a:lnTo>
                <a:lnTo>
                  <a:pt x="15692" y="27182"/>
                </a:lnTo>
                <a:cubicBezTo>
                  <a:pt x="14821" y="28394"/>
                  <a:pt x="13744" y="29000"/>
                  <a:pt x="12462" y="29000"/>
                </a:cubicBezTo>
                <a:lnTo>
                  <a:pt x="12462" y="29000"/>
                </a:lnTo>
                <a:cubicBezTo>
                  <a:pt x="11026" y="29000"/>
                  <a:pt x="9872" y="28455"/>
                  <a:pt x="9000" y="27364"/>
                </a:cubicBezTo>
                <a:lnTo>
                  <a:pt x="9000" y="27364"/>
                </a:lnTo>
                <a:lnTo>
                  <a:pt x="1308" y="18364"/>
                </a:lnTo>
                <a:cubicBezTo>
                  <a:pt x="-436" y="15758"/>
                  <a:pt x="-436" y="13182"/>
                  <a:pt x="1308" y="10636"/>
                </a:cubicBezTo>
                <a:lnTo>
                  <a:pt x="1308" y="10636"/>
                </a:lnTo>
                <a:cubicBezTo>
                  <a:pt x="3513" y="8515"/>
                  <a:pt x="5692" y="8515"/>
                  <a:pt x="7846" y="10636"/>
                </a:cubicBezTo>
                <a:lnTo>
                  <a:pt x="7846" y="10636"/>
                </a:lnTo>
                <a:lnTo>
                  <a:pt x="12077" y="15636"/>
                </a:lnTo>
                <a:lnTo>
                  <a:pt x="22615" y="1818"/>
                </a:lnTo>
                <a:cubicBezTo>
                  <a:pt x="24667" y="-424"/>
                  <a:pt x="26846" y="-576"/>
                  <a:pt x="29154" y="1364"/>
                </a:cubicBezTo>
                <a:lnTo>
                  <a:pt x="29154" y="1364"/>
                </a:lnTo>
                <a:moveTo>
                  <a:pt x="29154" y="37545"/>
                </a:moveTo>
                <a:lnTo>
                  <a:pt x="29154" y="37545"/>
                </a:lnTo>
                <a:cubicBezTo>
                  <a:pt x="31051" y="39970"/>
                  <a:pt x="31154" y="42545"/>
                  <a:pt x="29462" y="45273"/>
                </a:cubicBezTo>
                <a:lnTo>
                  <a:pt x="29462" y="45273"/>
                </a:lnTo>
                <a:lnTo>
                  <a:pt x="15692" y="63364"/>
                </a:lnTo>
                <a:cubicBezTo>
                  <a:pt x="14821" y="64576"/>
                  <a:pt x="13744" y="65182"/>
                  <a:pt x="12462" y="65182"/>
                </a:cubicBezTo>
                <a:lnTo>
                  <a:pt x="12462" y="65182"/>
                </a:lnTo>
                <a:cubicBezTo>
                  <a:pt x="11026" y="65182"/>
                  <a:pt x="9872" y="64667"/>
                  <a:pt x="9000" y="63636"/>
                </a:cubicBezTo>
                <a:lnTo>
                  <a:pt x="9000" y="63636"/>
                </a:lnTo>
                <a:lnTo>
                  <a:pt x="1308" y="54545"/>
                </a:lnTo>
                <a:cubicBezTo>
                  <a:pt x="-436" y="52000"/>
                  <a:pt x="-436" y="49455"/>
                  <a:pt x="1308" y="46909"/>
                </a:cubicBezTo>
                <a:lnTo>
                  <a:pt x="1308" y="46909"/>
                </a:lnTo>
                <a:cubicBezTo>
                  <a:pt x="3513" y="44788"/>
                  <a:pt x="5692" y="44788"/>
                  <a:pt x="7846" y="46909"/>
                </a:cubicBezTo>
                <a:lnTo>
                  <a:pt x="7846" y="46909"/>
                </a:lnTo>
                <a:lnTo>
                  <a:pt x="12077" y="51818"/>
                </a:lnTo>
                <a:lnTo>
                  <a:pt x="22615" y="38000"/>
                </a:lnTo>
                <a:cubicBezTo>
                  <a:pt x="24667" y="35758"/>
                  <a:pt x="26846" y="35606"/>
                  <a:pt x="29154" y="37545"/>
                </a:cubicBezTo>
                <a:lnTo>
                  <a:pt x="29154" y="37545"/>
                </a:lnTo>
                <a:moveTo>
                  <a:pt x="42923" y="14455"/>
                </a:moveTo>
                <a:lnTo>
                  <a:pt x="42923" y="14455"/>
                </a:lnTo>
                <a:cubicBezTo>
                  <a:pt x="42923" y="12394"/>
                  <a:pt x="43487" y="10667"/>
                  <a:pt x="44615" y="9273"/>
                </a:cubicBezTo>
                <a:lnTo>
                  <a:pt x="44615" y="9273"/>
                </a:lnTo>
                <a:lnTo>
                  <a:pt x="44615" y="9273"/>
                </a:lnTo>
                <a:cubicBezTo>
                  <a:pt x="45795" y="7939"/>
                  <a:pt x="47282" y="7273"/>
                  <a:pt x="49077" y="7273"/>
                </a:cubicBezTo>
                <a:lnTo>
                  <a:pt x="49077" y="7273"/>
                </a:lnTo>
                <a:lnTo>
                  <a:pt x="91923" y="7273"/>
                </a:lnTo>
                <a:cubicBezTo>
                  <a:pt x="93718" y="7273"/>
                  <a:pt x="95205" y="7939"/>
                  <a:pt x="96385" y="9273"/>
                </a:cubicBezTo>
                <a:lnTo>
                  <a:pt x="96385" y="9273"/>
                </a:lnTo>
                <a:cubicBezTo>
                  <a:pt x="97513" y="10667"/>
                  <a:pt x="98077" y="12394"/>
                  <a:pt x="98077" y="14455"/>
                </a:cubicBezTo>
                <a:lnTo>
                  <a:pt x="98077" y="14455"/>
                </a:lnTo>
                <a:cubicBezTo>
                  <a:pt x="98077" y="16576"/>
                  <a:pt x="97513" y="18333"/>
                  <a:pt x="96385" y="19727"/>
                </a:cubicBezTo>
                <a:lnTo>
                  <a:pt x="96385" y="19727"/>
                </a:lnTo>
                <a:cubicBezTo>
                  <a:pt x="95205" y="21061"/>
                  <a:pt x="93718" y="21727"/>
                  <a:pt x="91923" y="21727"/>
                </a:cubicBezTo>
                <a:lnTo>
                  <a:pt x="91923" y="21727"/>
                </a:lnTo>
                <a:lnTo>
                  <a:pt x="49077" y="21727"/>
                </a:lnTo>
                <a:cubicBezTo>
                  <a:pt x="47282" y="21727"/>
                  <a:pt x="45795" y="21061"/>
                  <a:pt x="44615" y="19727"/>
                </a:cubicBezTo>
                <a:lnTo>
                  <a:pt x="44615" y="19727"/>
                </a:lnTo>
                <a:cubicBezTo>
                  <a:pt x="43487" y="18333"/>
                  <a:pt x="42923" y="16576"/>
                  <a:pt x="42923" y="14455"/>
                </a:cubicBezTo>
                <a:lnTo>
                  <a:pt x="42923" y="14455"/>
                </a:lnTo>
                <a:moveTo>
                  <a:pt x="42923" y="50727"/>
                </a:moveTo>
                <a:lnTo>
                  <a:pt x="42923" y="50727"/>
                </a:lnTo>
                <a:cubicBezTo>
                  <a:pt x="42923" y="48606"/>
                  <a:pt x="43487" y="46879"/>
                  <a:pt x="44615" y="45545"/>
                </a:cubicBezTo>
                <a:lnTo>
                  <a:pt x="44615" y="45545"/>
                </a:lnTo>
                <a:lnTo>
                  <a:pt x="44615" y="45545"/>
                </a:lnTo>
                <a:cubicBezTo>
                  <a:pt x="45795" y="44152"/>
                  <a:pt x="47282" y="43455"/>
                  <a:pt x="49077" y="43455"/>
                </a:cubicBezTo>
                <a:lnTo>
                  <a:pt x="49077" y="43455"/>
                </a:lnTo>
                <a:lnTo>
                  <a:pt x="91923" y="43455"/>
                </a:lnTo>
                <a:cubicBezTo>
                  <a:pt x="93718" y="43455"/>
                  <a:pt x="95205" y="44152"/>
                  <a:pt x="96385" y="45545"/>
                </a:cubicBezTo>
                <a:lnTo>
                  <a:pt x="96385" y="45545"/>
                </a:lnTo>
                <a:cubicBezTo>
                  <a:pt x="97513" y="46879"/>
                  <a:pt x="98077" y="48606"/>
                  <a:pt x="98077" y="50727"/>
                </a:cubicBezTo>
                <a:lnTo>
                  <a:pt x="98077" y="50727"/>
                </a:lnTo>
                <a:cubicBezTo>
                  <a:pt x="98077" y="52848"/>
                  <a:pt x="97513" y="54576"/>
                  <a:pt x="96385" y="55909"/>
                </a:cubicBezTo>
                <a:lnTo>
                  <a:pt x="96385" y="55909"/>
                </a:lnTo>
                <a:cubicBezTo>
                  <a:pt x="95205" y="57303"/>
                  <a:pt x="93718" y="58000"/>
                  <a:pt x="91923" y="58000"/>
                </a:cubicBezTo>
                <a:lnTo>
                  <a:pt x="91923" y="58000"/>
                </a:lnTo>
                <a:lnTo>
                  <a:pt x="49077" y="58000"/>
                </a:lnTo>
                <a:cubicBezTo>
                  <a:pt x="47282" y="58000"/>
                  <a:pt x="45795" y="57303"/>
                  <a:pt x="44615" y="55909"/>
                </a:cubicBezTo>
                <a:lnTo>
                  <a:pt x="44615" y="55909"/>
                </a:lnTo>
                <a:cubicBezTo>
                  <a:pt x="43487" y="54576"/>
                  <a:pt x="42923" y="52848"/>
                  <a:pt x="42923" y="50727"/>
                </a:cubicBezTo>
                <a:lnTo>
                  <a:pt x="42923" y="50727"/>
                </a:lnTo>
                <a:moveTo>
                  <a:pt x="30615" y="86909"/>
                </a:moveTo>
                <a:lnTo>
                  <a:pt x="30615" y="86909"/>
                </a:lnTo>
                <a:cubicBezTo>
                  <a:pt x="30615" y="84788"/>
                  <a:pt x="31205" y="83061"/>
                  <a:pt x="32385" y="81727"/>
                </a:cubicBezTo>
                <a:lnTo>
                  <a:pt x="32385" y="81727"/>
                </a:lnTo>
                <a:lnTo>
                  <a:pt x="32385" y="81727"/>
                </a:lnTo>
                <a:cubicBezTo>
                  <a:pt x="33513" y="80394"/>
                  <a:pt x="34974" y="79727"/>
                  <a:pt x="36769" y="79727"/>
                </a:cubicBezTo>
                <a:lnTo>
                  <a:pt x="36769" y="79727"/>
                </a:lnTo>
                <a:lnTo>
                  <a:pt x="91923" y="79727"/>
                </a:lnTo>
                <a:cubicBezTo>
                  <a:pt x="93718" y="79727"/>
                  <a:pt x="95205" y="80394"/>
                  <a:pt x="96385" y="81727"/>
                </a:cubicBezTo>
                <a:lnTo>
                  <a:pt x="96385" y="81727"/>
                </a:lnTo>
                <a:cubicBezTo>
                  <a:pt x="97513" y="83061"/>
                  <a:pt x="98077" y="84788"/>
                  <a:pt x="98077" y="86909"/>
                </a:cubicBezTo>
                <a:lnTo>
                  <a:pt x="98077" y="86909"/>
                </a:lnTo>
                <a:cubicBezTo>
                  <a:pt x="98077" y="89030"/>
                  <a:pt x="97513" y="90788"/>
                  <a:pt x="96385" y="92182"/>
                </a:cubicBezTo>
                <a:lnTo>
                  <a:pt x="96385" y="92182"/>
                </a:lnTo>
                <a:cubicBezTo>
                  <a:pt x="95205" y="93515"/>
                  <a:pt x="93718" y="94182"/>
                  <a:pt x="91923" y="94182"/>
                </a:cubicBezTo>
                <a:lnTo>
                  <a:pt x="91923" y="94182"/>
                </a:lnTo>
                <a:lnTo>
                  <a:pt x="36769" y="94182"/>
                </a:lnTo>
                <a:cubicBezTo>
                  <a:pt x="34974" y="94182"/>
                  <a:pt x="33513" y="93515"/>
                  <a:pt x="32385" y="92182"/>
                </a:cubicBezTo>
                <a:lnTo>
                  <a:pt x="32385" y="92182"/>
                </a:lnTo>
                <a:cubicBezTo>
                  <a:pt x="31205" y="90788"/>
                  <a:pt x="30615" y="89030"/>
                  <a:pt x="30615" y="86909"/>
                </a:cubicBezTo>
                <a:lnTo>
                  <a:pt x="30615" y="86909"/>
                </a:lnTo>
                <a:moveTo>
                  <a:pt x="9231" y="76091"/>
                </a:moveTo>
                <a:lnTo>
                  <a:pt x="9231" y="76091"/>
                </a:lnTo>
                <a:cubicBezTo>
                  <a:pt x="12667" y="76212"/>
                  <a:pt x="15333" y="78030"/>
                  <a:pt x="17231" y="81545"/>
                </a:cubicBezTo>
                <a:lnTo>
                  <a:pt x="17231" y="81545"/>
                </a:lnTo>
                <a:cubicBezTo>
                  <a:pt x="18769" y="85121"/>
                  <a:pt x="18769" y="88727"/>
                  <a:pt x="17231" y="92364"/>
                </a:cubicBezTo>
                <a:lnTo>
                  <a:pt x="17231" y="92364"/>
                </a:lnTo>
                <a:cubicBezTo>
                  <a:pt x="15333" y="95818"/>
                  <a:pt x="12667" y="97636"/>
                  <a:pt x="9231" y="97818"/>
                </a:cubicBezTo>
                <a:lnTo>
                  <a:pt x="9231" y="97818"/>
                </a:lnTo>
                <a:cubicBezTo>
                  <a:pt x="5744" y="97636"/>
                  <a:pt x="3051" y="95818"/>
                  <a:pt x="1154" y="92364"/>
                </a:cubicBezTo>
                <a:lnTo>
                  <a:pt x="1154" y="92364"/>
                </a:lnTo>
                <a:cubicBezTo>
                  <a:pt x="-385" y="88727"/>
                  <a:pt x="-385" y="85121"/>
                  <a:pt x="1154" y="81545"/>
                </a:cubicBezTo>
                <a:lnTo>
                  <a:pt x="1154" y="81545"/>
                </a:lnTo>
                <a:cubicBezTo>
                  <a:pt x="3051" y="78030"/>
                  <a:pt x="5744" y="76212"/>
                  <a:pt x="9231" y="76091"/>
                </a:cubicBezTo>
                <a:lnTo>
                  <a:pt x="9231" y="76091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7962-32"/>
          <p:cNvSpPr/>
          <p:nvPr/>
        </p:nvSpPr>
        <p:spPr>
          <a:xfrm>
            <a:off x="4299198" y="1818084"/>
            <a:ext cx="364331" cy="164306"/>
          </a:xfrm>
          <a:prstGeom prst="roundRect">
            <a:avLst>
              <a:gd name="adj" fmla="val 11594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8002-63"/>
          <p:cNvSpPr/>
          <p:nvPr/>
        </p:nvSpPr>
        <p:spPr>
          <a:xfrm>
            <a:off x="578644" y="226456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8003-64"/>
          <p:cNvSpPr/>
          <p:nvPr/>
        </p:nvSpPr>
        <p:spPr>
          <a:xfrm>
            <a:off x="578644" y="253525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8003-65"/>
          <p:cNvSpPr/>
          <p:nvPr/>
        </p:nvSpPr>
        <p:spPr>
          <a:xfrm>
            <a:off x="578644" y="280593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8003-66"/>
          <p:cNvSpPr/>
          <p:nvPr/>
        </p:nvSpPr>
        <p:spPr>
          <a:xfrm>
            <a:off x="578644" y="307661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7957-19"/>
          <p:cNvSpPr/>
          <p:nvPr/>
        </p:nvSpPr>
        <p:spPr>
          <a:xfrm>
            <a:off x="5042148" y="1593056"/>
            <a:ext cx="3701802" cy="2450306"/>
          </a:xfrm>
          <a:prstGeom prst="roundRect">
            <a:avLst>
              <a:gd name="adj" fmla="val 155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9439837958-22"/>
          <p:cNvSpPr/>
          <p:nvPr/>
        </p:nvSpPr>
        <p:spPr>
          <a:xfrm>
            <a:off x="5042148" y="1593056"/>
            <a:ext cx="3701802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4" y="90198"/>
                </a:lnTo>
                <a:lnTo>
                  <a:pt x="15" y="80491"/>
                </a:lnTo>
                <a:lnTo>
                  <a:pt x="33" y="70972"/>
                </a:lnTo>
                <a:lnTo>
                  <a:pt x="59" y="61732"/>
                </a:lnTo>
                <a:lnTo>
                  <a:pt x="91" y="52860"/>
                </a:lnTo>
                <a:lnTo>
                  <a:pt x="130" y="44443"/>
                </a:lnTo>
                <a:lnTo>
                  <a:pt x="175" y="36561"/>
                </a:lnTo>
                <a:lnTo>
                  <a:pt x="226" y="29289"/>
                </a:lnTo>
                <a:lnTo>
                  <a:pt x="282" y="22699"/>
                </a:lnTo>
                <a:lnTo>
                  <a:pt x="343" y="16853"/>
                </a:lnTo>
                <a:lnTo>
                  <a:pt x="408" y="11808"/>
                </a:lnTo>
                <a:lnTo>
                  <a:pt x="477" y="7612"/>
                </a:lnTo>
                <a:lnTo>
                  <a:pt x="548" y="4306"/>
                </a:lnTo>
                <a:lnTo>
                  <a:pt x="621" y="1921"/>
                </a:lnTo>
                <a:lnTo>
                  <a:pt x="696" y="482"/>
                </a:lnTo>
                <a:lnTo>
                  <a:pt x="772" y="0"/>
                </a:lnTo>
                <a:lnTo>
                  <a:pt x="99228" y="0"/>
                </a:lnTo>
                <a:lnTo>
                  <a:pt x="99304" y="482"/>
                </a:lnTo>
                <a:lnTo>
                  <a:pt x="99379" y="1921"/>
                </a:lnTo>
                <a:lnTo>
                  <a:pt x="99452" y="4306"/>
                </a:lnTo>
                <a:lnTo>
                  <a:pt x="99523" y="7612"/>
                </a:lnTo>
                <a:lnTo>
                  <a:pt x="99592" y="11808"/>
                </a:lnTo>
                <a:lnTo>
                  <a:pt x="99657" y="16853"/>
                </a:lnTo>
                <a:lnTo>
                  <a:pt x="99718" y="22699"/>
                </a:lnTo>
                <a:lnTo>
                  <a:pt x="99774" y="29289"/>
                </a:lnTo>
                <a:lnTo>
                  <a:pt x="99825" y="36561"/>
                </a:lnTo>
                <a:lnTo>
                  <a:pt x="99870" y="44443"/>
                </a:lnTo>
                <a:lnTo>
                  <a:pt x="99909" y="52860"/>
                </a:lnTo>
                <a:lnTo>
                  <a:pt x="99941" y="61732"/>
                </a:lnTo>
                <a:lnTo>
                  <a:pt x="99967" y="70972"/>
                </a:lnTo>
                <a:lnTo>
                  <a:pt x="99985" y="80491"/>
                </a:lnTo>
                <a:lnTo>
                  <a:pt x="99996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28" y="100000"/>
                </a:lnTo>
                <a:lnTo>
                  <a:pt x="772" y="100000"/>
                </a:lnTo>
                <a:lnTo>
                  <a:pt x="77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9439837961-29"/>
          <p:cNvCxnSpPr/>
          <p:nvPr/>
        </p:nvCxnSpPr>
        <p:spPr>
          <a:xfrm>
            <a:off x="5206454" y="2100263"/>
            <a:ext cx="3373189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9439837964-37"/>
          <p:cNvSpPr/>
          <p:nvPr/>
        </p:nvSpPr>
        <p:spPr>
          <a:xfrm>
            <a:off x="5206454" y="1764506"/>
            <a:ext cx="257175" cy="257175"/>
          </a:xfrm>
          <a:prstGeom prst="roundRect">
            <a:avLst>
              <a:gd name="adj" fmla="val 14815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8004-68"/>
          <p:cNvSpPr/>
          <p:nvPr/>
        </p:nvSpPr>
        <p:spPr>
          <a:xfrm>
            <a:off x="5270748" y="1843088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273"/>
                </a:moveTo>
                <a:lnTo>
                  <a:pt x="0" y="10273"/>
                </a:lnTo>
                <a:cubicBezTo>
                  <a:pt x="95" y="7424"/>
                  <a:pt x="881" y="5000"/>
                  <a:pt x="2357" y="3000"/>
                </a:cubicBezTo>
                <a:lnTo>
                  <a:pt x="2357" y="3000"/>
                </a:lnTo>
                <a:lnTo>
                  <a:pt x="2357" y="3000"/>
                </a:lnTo>
                <a:cubicBezTo>
                  <a:pt x="3929" y="1121"/>
                  <a:pt x="5833" y="121"/>
                  <a:pt x="8071" y="0"/>
                </a:cubicBezTo>
                <a:lnTo>
                  <a:pt x="8071" y="0"/>
                </a:lnTo>
                <a:lnTo>
                  <a:pt x="24143" y="0"/>
                </a:lnTo>
                <a:cubicBezTo>
                  <a:pt x="26333" y="121"/>
                  <a:pt x="28214" y="1121"/>
                  <a:pt x="29786" y="3000"/>
                </a:cubicBezTo>
                <a:lnTo>
                  <a:pt x="29786" y="3000"/>
                </a:lnTo>
                <a:cubicBezTo>
                  <a:pt x="31262" y="5000"/>
                  <a:pt x="32048" y="7424"/>
                  <a:pt x="32143" y="10273"/>
                </a:cubicBezTo>
                <a:lnTo>
                  <a:pt x="32143" y="10273"/>
                </a:lnTo>
                <a:lnTo>
                  <a:pt x="32143" y="13636"/>
                </a:lnTo>
                <a:lnTo>
                  <a:pt x="64286" y="13636"/>
                </a:lnTo>
                <a:lnTo>
                  <a:pt x="64286" y="10273"/>
                </a:lnTo>
                <a:cubicBezTo>
                  <a:pt x="64381" y="7424"/>
                  <a:pt x="65167" y="5000"/>
                  <a:pt x="66643" y="3000"/>
                </a:cubicBezTo>
                <a:lnTo>
                  <a:pt x="66643" y="3000"/>
                </a:lnTo>
                <a:cubicBezTo>
                  <a:pt x="68214" y="1121"/>
                  <a:pt x="70119" y="121"/>
                  <a:pt x="72357" y="0"/>
                </a:cubicBezTo>
                <a:lnTo>
                  <a:pt x="72357" y="0"/>
                </a:lnTo>
                <a:lnTo>
                  <a:pt x="88429" y="0"/>
                </a:lnTo>
                <a:cubicBezTo>
                  <a:pt x="90619" y="121"/>
                  <a:pt x="92500" y="1121"/>
                  <a:pt x="94071" y="3000"/>
                </a:cubicBezTo>
                <a:lnTo>
                  <a:pt x="94071" y="3000"/>
                </a:lnTo>
                <a:cubicBezTo>
                  <a:pt x="95548" y="5000"/>
                  <a:pt x="96333" y="7424"/>
                  <a:pt x="96429" y="10273"/>
                </a:cubicBezTo>
                <a:lnTo>
                  <a:pt x="96429" y="10273"/>
                </a:lnTo>
                <a:lnTo>
                  <a:pt x="96429" y="30727"/>
                </a:lnTo>
                <a:cubicBezTo>
                  <a:pt x="96333" y="33515"/>
                  <a:pt x="95548" y="35909"/>
                  <a:pt x="94071" y="37909"/>
                </a:cubicBezTo>
                <a:lnTo>
                  <a:pt x="94071" y="37909"/>
                </a:lnTo>
                <a:cubicBezTo>
                  <a:pt x="92500" y="39788"/>
                  <a:pt x="90619" y="40788"/>
                  <a:pt x="88429" y="40909"/>
                </a:cubicBezTo>
                <a:lnTo>
                  <a:pt x="88429" y="40909"/>
                </a:lnTo>
                <a:lnTo>
                  <a:pt x="72357" y="40909"/>
                </a:lnTo>
                <a:cubicBezTo>
                  <a:pt x="70119" y="40788"/>
                  <a:pt x="68214" y="39788"/>
                  <a:pt x="66643" y="37909"/>
                </a:cubicBezTo>
                <a:lnTo>
                  <a:pt x="66643" y="37909"/>
                </a:lnTo>
                <a:cubicBezTo>
                  <a:pt x="65167" y="35909"/>
                  <a:pt x="64381" y="33515"/>
                  <a:pt x="64286" y="30727"/>
                </a:cubicBezTo>
                <a:lnTo>
                  <a:pt x="64286" y="30727"/>
                </a:lnTo>
                <a:lnTo>
                  <a:pt x="64286" y="27273"/>
                </a:lnTo>
                <a:lnTo>
                  <a:pt x="32143" y="27273"/>
                </a:lnTo>
                <a:lnTo>
                  <a:pt x="32143" y="30727"/>
                </a:lnTo>
                <a:cubicBezTo>
                  <a:pt x="32143" y="31152"/>
                  <a:pt x="32143" y="31485"/>
                  <a:pt x="32143" y="31727"/>
                </a:cubicBezTo>
                <a:lnTo>
                  <a:pt x="32143" y="31727"/>
                </a:lnTo>
                <a:lnTo>
                  <a:pt x="45571" y="54545"/>
                </a:lnTo>
                <a:lnTo>
                  <a:pt x="61643" y="54545"/>
                </a:lnTo>
                <a:cubicBezTo>
                  <a:pt x="63833" y="54667"/>
                  <a:pt x="65714" y="55667"/>
                  <a:pt x="67286" y="57545"/>
                </a:cubicBezTo>
                <a:lnTo>
                  <a:pt x="67286" y="57545"/>
                </a:lnTo>
                <a:cubicBezTo>
                  <a:pt x="68762" y="59545"/>
                  <a:pt x="69548" y="61970"/>
                  <a:pt x="69643" y="64818"/>
                </a:cubicBezTo>
                <a:lnTo>
                  <a:pt x="69643" y="64818"/>
                </a:lnTo>
                <a:lnTo>
                  <a:pt x="69643" y="85273"/>
                </a:lnTo>
                <a:cubicBezTo>
                  <a:pt x="69548" y="88061"/>
                  <a:pt x="68762" y="90455"/>
                  <a:pt x="67286" y="92455"/>
                </a:cubicBezTo>
                <a:lnTo>
                  <a:pt x="67286" y="92455"/>
                </a:lnTo>
                <a:cubicBezTo>
                  <a:pt x="65714" y="94333"/>
                  <a:pt x="63833" y="95333"/>
                  <a:pt x="61643" y="95455"/>
                </a:cubicBezTo>
                <a:lnTo>
                  <a:pt x="61643" y="95455"/>
                </a:lnTo>
                <a:lnTo>
                  <a:pt x="45571" y="95455"/>
                </a:lnTo>
                <a:cubicBezTo>
                  <a:pt x="43333" y="95333"/>
                  <a:pt x="41429" y="94333"/>
                  <a:pt x="39857" y="92455"/>
                </a:cubicBezTo>
                <a:lnTo>
                  <a:pt x="39857" y="92455"/>
                </a:lnTo>
                <a:cubicBezTo>
                  <a:pt x="38381" y="90455"/>
                  <a:pt x="37595" y="88061"/>
                  <a:pt x="37500" y="85273"/>
                </a:cubicBezTo>
                <a:lnTo>
                  <a:pt x="37500" y="85273"/>
                </a:lnTo>
                <a:lnTo>
                  <a:pt x="37500" y="64818"/>
                </a:lnTo>
                <a:cubicBezTo>
                  <a:pt x="37500" y="64333"/>
                  <a:pt x="37500" y="63970"/>
                  <a:pt x="37500" y="63727"/>
                </a:cubicBezTo>
                <a:lnTo>
                  <a:pt x="37500" y="63727"/>
                </a:lnTo>
                <a:lnTo>
                  <a:pt x="24143" y="40909"/>
                </a:lnTo>
                <a:lnTo>
                  <a:pt x="8071" y="40909"/>
                </a:lnTo>
                <a:cubicBezTo>
                  <a:pt x="5833" y="40788"/>
                  <a:pt x="3929" y="39788"/>
                  <a:pt x="2357" y="37909"/>
                </a:cubicBezTo>
                <a:lnTo>
                  <a:pt x="2357" y="37909"/>
                </a:lnTo>
                <a:cubicBezTo>
                  <a:pt x="881" y="35909"/>
                  <a:pt x="95" y="33515"/>
                  <a:pt x="0" y="30727"/>
                </a:cubicBezTo>
                <a:lnTo>
                  <a:pt x="0" y="30727"/>
                </a:lnTo>
                <a:lnTo>
                  <a:pt x="0" y="10273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7963-35"/>
          <p:cNvSpPr/>
          <p:nvPr/>
        </p:nvSpPr>
        <p:spPr>
          <a:xfrm>
            <a:off x="8129588" y="1810941"/>
            <a:ext cx="450056" cy="164306"/>
          </a:xfrm>
          <a:prstGeom prst="roundRect">
            <a:avLst>
              <a:gd name="adj" fmla="val 11594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7971-44"/>
          <p:cNvSpPr/>
          <p:nvPr/>
        </p:nvSpPr>
        <p:spPr>
          <a:xfrm>
            <a:off x="5892924" y="3264694"/>
            <a:ext cx="2000250" cy="57150"/>
          </a:xfrm>
          <a:prstGeom prst="roundRect">
            <a:avLst>
              <a:gd name="adj" fmla="val 33333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7960-25"/>
          <p:cNvSpPr/>
          <p:nvPr/>
        </p:nvSpPr>
        <p:spPr>
          <a:xfrm>
            <a:off x="5206454" y="3464719"/>
            <a:ext cx="3373189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7" y="0"/>
                </a:moveTo>
                <a:lnTo>
                  <a:pt x="99153" y="0"/>
                </a:lnTo>
                <a:lnTo>
                  <a:pt x="99234" y="21"/>
                </a:lnTo>
                <a:lnTo>
                  <a:pt x="99319" y="125"/>
                </a:lnTo>
                <a:lnTo>
                  <a:pt x="99398" y="271"/>
                </a:lnTo>
                <a:lnTo>
                  <a:pt x="99477" y="479"/>
                </a:lnTo>
                <a:lnTo>
                  <a:pt x="99551" y="729"/>
                </a:lnTo>
                <a:lnTo>
                  <a:pt x="99624" y="1063"/>
                </a:lnTo>
                <a:lnTo>
                  <a:pt x="99689" y="1417"/>
                </a:lnTo>
                <a:lnTo>
                  <a:pt x="99751" y="1833"/>
                </a:lnTo>
                <a:lnTo>
                  <a:pt x="99808" y="2292"/>
                </a:lnTo>
                <a:lnTo>
                  <a:pt x="99856" y="2771"/>
                </a:lnTo>
                <a:lnTo>
                  <a:pt x="99901" y="3313"/>
                </a:lnTo>
                <a:lnTo>
                  <a:pt x="99935" y="3854"/>
                </a:lnTo>
                <a:lnTo>
                  <a:pt x="99963" y="4438"/>
                </a:lnTo>
                <a:lnTo>
                  <a:pt x="99983" y="5021"/>
                </a:lnTo>
                <a:lnTo>
                  <a:pt x="99997" y="5646"/>
                </a:lnTo>
                <a:lnTo>
                  <a:pt x="100000" y="6250"/>
                </a:lnTo>
                <a:lnTo>
                  <a:pt x="100000" y="93750"/>
                </a:lnTo>
                <a:lnTo>
                  <a:pt x="99997" y="94354"/>
                </a:lnTo>
                <a:lnTo>
                  <a:pt x="99983" y="94979"/>
                </a:lnTo>
                <a:lnTo>
                  <a:pt x="99963" y="95563"/>
                </a:lnTo>
                <a:lnTo>
                  <a:pt x="99935" y="96146"/>
                </a:lnTo>
                <a:lnTo>
                  <a:pt x="99901" y="96688"/>
                </a:lnTo>
                <a:lnTo>
                  <a:pt x="99856" y="97229"/>
                </a:lnTo>
                <a:lnTo>
                  <a:pt x="99808" y="97708"/>
                </a:lnTo>
                <a:lnTo>
                  <a:pt x="99751" y="98167"/>
                </a:lnTo>
                <a:lnTo>
                  <a:pt x="99689" y="98583"/>
                </a:lnTo>
                <a:lnTo>
                  <a:pt x="99624" y="98938"/>
                </a:lnTo>
                <a:lnTo>
                  <a:pt x="99551" y="99271"/>
                </a:lnTo>
                <a:lnTo>
                  <a:pt x="99477" y="99521"/>
                </a:lnTo>
                <a:lnTo>
                  <a:pt x="99398" y="99729"/>
                </a:lnTo>
                <a:lnTo>
                  <a:pt x="99319" y="99875"/>
                </a:lnTo>
                <a:lnTo>
                  <a:pt x="99234" y="99979"/>
                </a:lnTo>
                <a:lnTo>
                  <a:pt x="99153" y="100000"/>
                </a:lnTo>
                <a:lnTo>
                  <a:pt x="847" y="100000"/>
                </a:lnTo>
                <a:lnTo>
                  <a:pt x="766" y="99979"/>
                </a:lnTo>
                <a:lnTo>
                  <a:pt x="681" y="99875"/>
                </a:lnTo>
                <a:lnTo>
                  <a:pt x="602" y="99729"/>
                </a:lnTo>
                <a:lnTo>
                  <a:pt x="523" y="99521"/>
                </a:lnTo>
                <a:lnTo>
                  <a:pt x="449" y="99271"/>
                </a:lnTo>
                <a:lnTo>
                  <a:pt x="376" y="98938"/>
                </a:lnTo>
                <a:lnTo>
                  <a:pt x="311" y="98583"/>
                </a:lnTo>
                <a:lnTo>
                  <a:pt x="249" y="98167"/>
                </a:lnTo>
                <a:lnTo>
                  <a:pt x="192" y="97708"/>
                </a:lnTo>
                <a:lnTo>
                  <a:pt x="144" y="97229"/>
                </a:lnTo>
                <a:lnTo>
                  <a:pt x="99" y="96688"/>
                </a:lnTo>
                <a:lnTo>
                  <a:pt x="65" y="96146"/>
                </a:lnTo>
                <a:lnTo>
                  <a:pt x="37" y="95563"/>
                </a:lnTo>
                <a:lnTo>
                  <a:pt x="17" y="94979"/>
                </a:lnTo>
                <a:lnTo>
                  <a:pt x="3" y="94354"/>
                </a:lnTo>
                <a:lnTo>
                  <a:pt x="0" y="93750"/>
                </a:lnTo>
                <a:lnTo>
                  <a:pt x="0" y="6250"/>
                </a:lnTo>
                <a:lnTo>
                  <a:pt x="3" y="5646"/>
                </a:lnTo>
                <a:lnTo>
                  <a:pt x="17" y="5021"/>
                </a:lnTo>
                <a:lnTo>
                  <a:pt x="37" y="4438"/>
                </a:lnTo>
                <a:lnTo>
                  <a:pt x="65" y="3854"/>
                </a:lnTo>
                <a:lnTo>
                  <a:pt x="99" y="3313"/>
                </a:lnTo>
                <a:lnTo>
                  <a:pt x="144" y="2771"/>
                </a:lnTo>
                <a:lnTo>
                  <a:pt x="192" y="2292"/>
                </a:lnTo>
                <a:lnTo>
                  <a:pt x="249" y="1833"/>
                </a:lnTo>
                <a:lnTo>
                  <a:pt x="311" y="1417"/>
                </a:lnTo>
                <a:lnTo>
                  <a:pt x="376" y="1063"/>
                </a:lnTo>
                <a:lnTo>
                  <a:pt x="449" y="729"/>
                </a:lnTo>
                <a:lnTo>
                  <a:pt x="523" y="479"/>
                </a:lnTo>
                <a:lnTo>
                  <a:pt x="602" y="271"/>
                </a:lnTo>
                <a:lnTo>
                  <a:pt x="681" y="125"/>
                </a:lnTo>
                <a:lnTo>
                  <a:pt x="766" y="21"/>
                </a:lnTo>
                <a:lnTo>
                  <a:pt x="847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7961-27"/>
          <p:cNvSpPr/>
          <p:nvPr/>
        </p:nvSpPr>
        <p:spPr>
          <a:xfrm>
            <a:off x="5206454" y="3464719"/>
            <a:ext cx="28575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0"/>
                </a:lnTo>
                <a:lnTo>
                  <a:pt x="80491" y="120"/>
                </a:lnTo>
                <a:lnTo>
                  <a:pt x="70972" y="269"/>
                </a:lnTo>
                <a:lnTo>
                  <a:pt x="61732" y="476"/>
                </a:lnTo>
                <a:lnTo>
                  <a:pt x="52860" y="738"/>
                </a:lnTo>
                <a:lnTo>
                  <a:pt x="44443" y="1053"/>
                </a:lnTo>
                <a:lnTo>
                  <a:pt x="36561" y="1419"/>
                </a:lnTo>
                <a:lnTo>
                  <a:pt x="29289" y="1831"/>
                </a:lnTo>
                <a:lnTo>
                  <a:pt x="22699" y="2285"/>
                </a:lnTo>
                <a:lnTo>
                  <a:pt x="16853" y="2778"/>
                </a:lnTo>
                <a:lnTo>
                  <a:pt x="11808" y="3304"/>
                </a:lnTo>
                <a:lnTo>
                  <a:pt x="7612" y="3858"/>
                </a:lnTo>
                <a:lnTo>
                  <a:pt x="4306" y="4436"/>
                </a:lnTo>
                <a:lnTo>
                  <a:pt x="1921" y="5031"/>
                </a:lnTo>
                <a:lnTo>
                  <a:pt x="482" y="5637"/>
                </a:lnTo>
                <a:lnTo>
                  <a:pt x="0" y="6250"/>
                </a:lnTo>
                <a:lnTo>
                  <a:pt x="0" y="93750"/>
                </a:lnTo>
                <a:lnTo>
                  <a:pt x="482" y="94363"/>
                </a:lnTo>
                <a:lnTo>
                  <a:pt x="1921" y="94969"/>
                </a:lnTo>
                <a:lnTo>
                  <a:pt x="4306" y="95564"/>
                </a:lnTo>
                <a:lnTo>
                  <a:pt x="7612" y="96142"/>
                </a:lnTo>
                <a:lnTo>
                  <a:pt x="11808" y="96696"/>
                </a:lnTo>
                <a:lnTo>
                  <a:pt x="16853" y="97222"/>
                </a:lnTo>
                <a:lnTo>
                  <a:pt x="22699" y="97715"/>
                </a:lnTo>
                <a:lnTo>
                  <a:pt x="29289" y="98169"/>
                </a:lnTo>
                <a:lnTo>
                  <a:pt x="36561" y="98581"/>
                </a:lnTo>
                <a:lnTo>
                  <a:pt x="44443" y="98947"/>
                </a:lnTo>
                <a:lnTo>
                  <a:pt x="52860" y="99262"/>
                </a:lnTo>
                <a:lnTo>
                  <a:pt x="61732" y="99524"/>
                </a:lnTo>
                <a:lnTo>
                  <a:pt x="70972" y="99731"/>
                </a:lnTo>
                <a:lnTo>
                  <a:pt x="80491" y="99880"/>
                </a:lnTo>
                <a:lnTo>
                  <a:pt x="90198" y="9997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7550" y="99970"/>
                </a:lnTo>
                <a:lnTo>
                  <a:pt x="95123" y="99880"/>
                </a:lnTo>
                <a:lnTo>
                  <a:pt x="92743" y="99731"/>
                </a:lnTo>
                <a:lnTo>
                  <a:pt x="90433" y="99524"/>
                </a:lnTo>
                <a:lnTo>
                  <a:pt x="88215" y="99262"/>
                </a:lnTo>
                <a:lnTo>
                  <a:pt x="86111" y="98947"/>
                </a:lnTo>
                <a:lnTo>
                  <a:pt x="84140" y="98581"/>
                </a:lnTo>
                <a:lnTo>
                  <a:pt x="82322" y="98169"/>
                </a:lnTo>
                <a:lnTo>
                  <a:pt x="80675" y="97715"/>
                </a:lnTo>
                <a:lnTo>
                  <a:pt x="79213" y="97222"/>
                </a:lnTo>
                <a:lnTo>
                  <a:pt x="77952" y="96696"/>
                </a:lnTo>
                <a:lnTo>
                  <a:pt x="76903" y="96142"/>
                </a:lnTo>
                <a:lnTo>
                  <a:pt x="76076" y="95564"/>
                </a:lnTo>
                <a:lnTo>
                  <a:pt x="75480" y="94969"/>
                </a:lnTo>
                <a:lnTo>
                  <a:pt x="75120" y="94363"/>
                </a:lnTo>
                <a:lnTo>
                  <a:pt x="75000" y="93750"/>
                </a:lnTo>
                <a:lnTo>
                  <a:pt x="75000" y="6250"/>
                </a:lnTo>
                <a:lnTo>
                  <a:pt x="75120" y="5637"/>
                </a:lnTo>
                <a:lnTo>
                  <a:pt x="75480" y="5031"/>
                </a:lnTo>
                <a:lnTo>
                  <a:pt x="76076" y="4436"/>
                </a:lnTo>
                <a:lnTo>
                  <a:pt x="76903" y="3858"/>
                </a:lnTo>
                <a:lnTo>
                  <a:pt x="77952" y="3304"/>
                </a:lnTo>
                <a:lnTo>
                  <a:pt x="79213" y="2778"/>
                </a:lnTo>
                <a:lnTo>
                  <a:pt x="80675" y="2285"/>
                </a:lnTo>
                <a:lnTo>
                  <a:pt x="82322" y="1831"/>
                </a:lnTo>
                <a:lnTo>
                  <a:pt x="84140" y="1419"/>
                </a:lnTo>
                <a:lnTo>
                  <a:pt x="86111" y="1053"/>
                </a:lnTo>
                <a:lnTo>
                  <a:pt x="88215" y="738"/>
                </a:lnTo>
                <a:lnTo>
                  <a:pt x="90433" y="476"/>
                </a:lnTo>
                <a:lnTo>
                  <a:pt x="92743" y="269"/>
                </a:lnTo>
                <a:lnTo>
                  <a:pt x="95123" y="120"/>
                </a:lnTo>
                <a:lnTo>
                  <a:pt x="97550" y="3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7955-14"/>
          <p:cNvSpPr/>
          <p:nvPr/>
        </p:nvSpPr>
        <p:spPr>
          <a:xfrm>
            <a:off x="400050" y="4243388"/>
            <a:ext cx="8343900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7"/>
                </a:lnTo>
                <a:lnTo>
                  <a:pt x="99725" y="162"/>
                </a:lnTo>
                <a:lnTo>
                  <a:pt x="99757" y="351"/>
                </a:lnTo>
                <a:lnTo>
                  <a:pt x="99789" y="622"/>
                </a:lnTo>
                <a:lnTo>
                  <a:pt x="99818" y="946"/>
                </a:lnTo>
                <a:lnTo>
                  <a:pt x="99848" y="1378"/>
                </a:lnTo>
                <a:lnTo>
                  <a:pt x="99874" y="1838"/>
                </a:lnTo>
                <a:lnTo>
                  <a:pt x="99900" y="2378"/>
                </a:lnTo>
                <a:lnTo>
                  <a:pt x="99922" y="2973"/>
                </a:lnTo>
                <a:lnTo>
                  <a:pt x="99942" y="3595"/>
                </a:lnTo>
                <a:lnTo>
                  <a:pt x="99960" y="4297"/>
                </a:lnTo>
                <a:lnTo>
                  <a:pt x="99974" y="5000"/>
                </a:lnTo>
                <a:lnTo>
                  <a:pt x="99985" y="5757"/>
                </a:lnTo>
                <a:lnTo>
                  <a:pt x="99993" y="6514"/>
                </a:lnTo>
                <a:lnTo>
                  <a:pt x="99999" y="7324"/>
                </a:lnTo>
                <a:lnTo>
                  <a:pt x="100000" y="8108"/>
                </a:lnTo>
                <a:lnTo>
                  <a:pt x="100000" y="91892"/>
                </a:lnTo>
                <a:lnTo>
                  <a:pt x="99999" y="92676"/>
                </a:lnTo>
                <a:lnTo>
                  <a:pt x="99993" y="93486"/>
                </a:lnTo>
                <a:lnTo>
                  <a:pt x="99985" y="94243"/>
                </a:lnTo>
                <a:lnTo>
                  <a:pt x="99974" y="95000"/>
                </a:lnTo>
                <a:lnTo>
                  <a:pt x="99960" y="95703"/>
                </a:lnTo>
                <a:lnTo>
                  <a:pt x="99942" y="96405"/>
                </a:lnTo>
                <a:lnTo>
                  <a:pt x="99922" y="97027"/>
                </a:lnTo>
                <a:lnTo>
                  <a:pt x="99900" y="97622"/>
                </a:lnTo>
                <a:lnTo>
                  <a:pt x="99874" y="98162"/>
                </a:lnTo>
                <a:lnTo>
                  <a:pt x="99848" y="98622"/>
                </a:lnTo>
                <a:lnTo>
                  <a:pt x="99818" y="99054"/>
                </a:lnTo>
                <a:lnTo>
                  <a:pt x="99789" y="99378"/>
                </a:lnTo>
                <a:lnTo>
                  <a:pt x="99757" y="99649"/>
                </a:lnTo>
                <a:lnTo>
                  <a:pt x="99725" y="99838"/>
                </a:lnTo>
                <a:lnTo>
                  <a:pt x="99691" y="99973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3"/>
                </a:lnTo>
                <a:lnTo>
                  <a:pt x="275" y="99838"/>
                </a:lnTo>
                <a:lnTo>
                  <a:pt x="243" y="99649"/>
                </a:lnTo>
                <a:lnTo>
                  <a:pt x="211" y="99378"/>
                </a:lnTo>
                <a:lnTo>
                  <a:pt x="182" y="99054"/>
                </a:lnTo>
                <a:lnTo>
                  <a:pt x="152" y="98622"/>
                </a:lnTo>
                <a:lnTo>
                  <a:pt x="126" y="98162"/>
                </a:lnTo>
                <a:lnTo>
                  <a:pt x="100" y="97622"/>
                </a:lnTo>
                <a:lnTo>
                  <a:pt x="78" y="97027"/>
                </a:lnTo>
                <a:lnTo>
                  <a:pt x="58" y="96405"/>
                </a:lnTo>
                <a:lnTo>
                  <a:pt x="40" y="95703"/>
                </a:lnTo>
                <a:lnTo>
                  <a:pt x="26" y="95000"/>
                </a:lnTo>
                <a:lnTo>
                  <a:pt x="15" y="94243"/>
                </a:lnTo>
                <a:lnTo>
                  <a:pt x="7" y="93486"/>
                </a:lnTo>
                <a:lnTo>
                  <a:pt x="1" y="92676"/>
                </a:lnTo>
                <a:lnTo>
                  <a:pt x="0" y="91892"/>
                </a:lnTo>
                <a:lnTo>
                  <a:pt x="0" y="8108"/>
                </a:lnTo>
                <a:lnTo>
                  <a:pt x="1" y="7324"/>
                </a:lnTo>
                <a:lnTo>
                  <a:pt x="7" y="6514"/>
                </a:lnTo>
                <a:lnTo>
                  <a:pt x="15" y="5757"/>
                </a:lnTo>
                <a:lnTo>
                  <a:pt x="26" y="5000"/>
                </a:lnTo>
                <a:lnTo>
                  <a:pt x="40" y="4297"/>
                </a:lnTo>
                <a:lnTo>
                  <a:pt x="58" y="3595"/>
                </a:lnTo>
                <a:lnTo>
                  <a:pt x="78" y="2973"/>
                </a:lnTo>
                <a:lnTo>
                  <a:pt x="100" y="2378"/>
                </a:lnTo>
                <a:lnTo>
                  <a:pt x="126" y="1838"/>
                </a:lnTo>
                <a:lnTo>
                  <a:pt x="152" y="1378"/>
                </a:lnTo>
                <a:lnTo>
                  <a:pt x="182" y="946"/>
                </a:lnTo>
                <a:lnTo>
                  <a:pt x="211" y="622"/>
                </a:lnTo>
                <a:lnTo>
                  <a:pt x="243" y="351"/>
                </a:lnTo>
                <a:lnTo>
                  <a:pt x="275" y="162"/>
                </a:lnTo>
                <a:lnTo>
                  <a:pt x="309" y="27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7956-16"/>
          <p:cNvSpPr/>
          <p:nvPr/>
        </p:nvSpPr>
        <p:spPr>
          <a:xfrm>
            <a:off x="400050" y="4243388"/>
            <a:ext cx="35719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9"/>
                </a:lnTo>
                <a:lnTo>
                  <a:pt x="64393" y="155"/>
                </a:lnTo>
                <a:lnTo>
                  <a:pt x="56777" y="348"/>
                </a:lnTo>
                <a:lnTo>
                  <a:pt x="49385" y="615"/>
                </a:lnTo>
                <a:lnTo>
                  <a:pt x="42288" y="954"/>
                </a:lnTo>
                <a:lnTo>
                  <a:pt x="35554" y="1362"/>
                </a:lnTo>
                <a:lnTo>
                  <a:pt x="29249" y="1834"/>
                </a:lnTo>
                <a:lnTo>
                  <a:pt x="23431" y="2367"/>
                </a:lnTo>
                <a:lnTo>
                  <a:pt x="18159" y="2954"/>
                </a:lnTo>
                <a:lnTo>
                  <a:pt x="13482" y="3591"/>
                </a:lnTo>
                <a:lnTo>
                  <a:pt x="9446" y="4272"/>
                </a:lnTo>
                <a:lnTo>
                  <a:pt x="6090" y="4988"/>
                </a:lnTo>
                <a:lnTo>
                  <a:pt x="3445" y="5735"/>
                </a:lnTo>
                <a:lnTo>
                  <a:pt x="1537" y="6504"/>
                </a:lnTo>
                <a:lnTo>
                  <a:pt x="385" y="7289"/>
                </a:lnTo>
                <a:lnTo>
                  <a:pt x="0" y="8081"/>
                </a:lnTo>
                <a:lnTo>
                  <a:pt x="0" y="91919"/>
                </a:lnTo>
                <a:lnTo>
                  <a:pt x="385" y="92711"/>
                </a:lnTo>
                <a:lnTo>
                  <a:pt x="1537" y="93496"/>
                </a:lnTo>
                <a:lnTo>
                  <a:pt x="3445" y="94265"/>
                </a:lnTo>
                <a:lnTo>
                  <a:pt x="6090" y="95012"/>
                </a:lnTo>
                <a:lnTo>
                  <a:pt x="9446" y="95728"/>
                </a:lnTo>
                <a:lnTo>
                  <a:pt x="13482" y="96409"/>
                </a:lnTo>
                <a:lnTo>
                  <a:pt x="18159" y="97046"/>
                </a:lnTo>
                <a:lnTo>
                  <a:pt x="23431" y="97633"/>
                </a:lnTo>
                <a:lnTo>
                  <a:pt x="29249" y="98166"/>
                </a:lnTo>
                <a:lnTo>
                  <a:pt x="35554" y="98638"/>
                </a:lnTo>
                <a:lnTo>
                  <a:pt x="42288" y="99046"/>
                </a:lnTo>
                <a:lnTo>
                  <a:pt x="49385" y="99385"/>
                </a:lnTo>
                <a:lnTo>
                  <a:pt x="56777" y="99652"/>
                </a:lnTo>
                <a:lnTo>
                  <a:pt x="64393" y="99845"/>
                </a:lnTo>
                <a:lnTo>
                  <a:pt x="72159" y="99961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1919"/>
                </a:lnTo>
                <a:lnTo>
                  <a:pt x="100000" y="8081"/>
                </a:lnTo>
                <a:lnTo>
                  <a:pt x="100000" y="8081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8001-61"/>
          <p:cNvSpPr/>
          <p:nvPr/>
        </p:nvSpPr>
        <p:spPr>
          <a:xfrm>
            <a:off x="607219" y="4363045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1385" y="64385"/>
                </a:moveTo>
                <a:lnTo>
                  <a:pt x="41385" y="64385"/>
                </a:lnTo>
                <a:lnTo>
                  <a:pt x="46000" y="64385"/>
                </a:lnTo>
                <a:lnTo>
                  <a:pt x="46000" y="52077"/>
                </a:lnTo>
                <a:lnTo>
                  <a:pt x="41385" y="52077"/>
                </a:lnTo>
                <a:cubicBezTo>
                  <a:pt x="38564" y="51821"/>
                  <a:pt x="37026" y="50308"/>
                  <a:pt x="36769" y="47538"/>
                </a:cubicBezTo>
                <a:lnTo>
                  <a:pt x="36769" y="47538"/>
                </a:lnTo>
                <a:cubicBezTo>
                  <a:pt x="37026" y="44718"/>
                  <a:pt x="38564" y="43179"/>
                  <a:pt x="41385" y="42923"/>
                </a:cubicBezTo>
                <a:lnTo>
                  <a:pt x="41385" y="42923"/>
                </a:lnTo>
                <a:lnTo>
                  <a:pt x="50538" y="42923"/>
                </a:lnTo>
                <a:cubicBezTo>
                  <a:pt x="53359" y="43179"/>
                  <a:pt x="54897" y="44718"/>
                  <a:pt x="55154" y="47538"/>
                </a:cubicBezTo>
                <a:lnTo>
                  <a:pt x="55154" y="47538"/>
                </a:lnTo>
                <a:lnTo>
                  <a:pt x="55154" y="64385"/>
                </a:lnTo>
                <a:lnTo>
                  <a:pt x="56692" y="64385"/>
                </a:lnTo>
                <a:cubicBezTo>
                  <a:pt x="59513" y="64641"/>
                  <a:pt x="61051" y="66154"/>
                  <a:pt x="61308" y="68923"/>
                </a:cubicBezTo>
                <a:lnTo>
                  <a:pt x="61308" y="68923"/>
                </a:lnTo>
                <a:cubicBezTo>
                  <a:pt x="61051" y="71744"/>
                  <a:pt x="59513" y="73282"/>
                  <a:pt x="56692" y="73538"/>
                </a:cubicBezTo>
                <a:lnTo>
                  <a:pt x="56692" y="73538"/>
                </a:lnTo>
                <a:lnTo>
                  <a:pt x="41385" y="73538"/>
                </a:lnTo>
                <a:cubicBezTo>
                  <a:pt x="38564" y="73282"/>
                  <a:pt x="37026" y="71744"/>
                  <a:pt x="36769" y="68923"/>
                </a:cubicBezTo>
                <a:lnTo>
                  <a:pt x="36769" y="68923"/>
                </a:lnTo>
                <a:cubicBezTo>
                  <a:pt x="37026" y="66154"/>
                  <a:pt x="38564" y="64641"/>
                  <a:pt x="41385" y="64385"/>
                </a:cubicBezTo>
                <a:lnTo>
                  <a:pt x="41385" y="64385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0821" y="24538"/>
                  <a:pt x="52282" y="25103"/>
                  <a:pt x="53462" y="26231"/>
                </a:cubicBezTo>
                <a:lnTo>
                  <a:pt x="53462" y="26231"/>
                </a:lnTo>
                <a:lnTo>
                  <a:pt x="53462" y="26231"/>
                </a:lnTo>
                <a:cubicBezTo>
                  <a:pt x="54590" y="27410"/>
                  <a:pt x="55154" y="28872"/>
                  <a:pt x="55154" y="30615"/>
                </a:cubicBezTo>
                <a:lnTo>
                  <a:pt x="55154" y="30615"/>
                </a:lnTo>
                <a:cubicBezTo>
                  <a:pt x="55154" y="32410"/>
                  <a:pt x="54590" y="33897"/>
                  <a:pt x="53462" y="35077"/>
                </a:cubicBezTo>
                <a:lnTo>
                  <a:pt x="53462" y="35077"/>
                </a:lnTo>
                <a:cubicBezTo>
                  <a:pt x="52282" y="36205"/>
                  <a:pt x="50821" y="36769"/>
                  <a:pt x="49077" y="36769"/>
                </a:cubicBezTo>
                <a:lnTo>
                  <a:pt x="49077" y="36769"/>
                </a:lnTo>
                <a:cubicBezTo>
                  <a:pt x="47282" y="36769"/>
                  <a:pt x="45795" y="36205"/>
                  <a:pt x="44615" y="35077"/>
                </a:cubicBezTo>
                <a:lnTo>
                  <a:pt x="44615" y="35077"/>
                </a:lnTo>
                <a:cubicBezTo>
                  <a:pt x="43487" y="33897"/>
                  <a:pt x="42923" y="32410"/>
                  <a:pt x="42923" y="30615"/>
                </a:cubicBezTo>
                <a:lnTo>
                  <a:pt x="42923" y="30615"/>
                </a:lnTo>
                <a:cubicBezTo>
                  <a:pt x="42923" y="28872"/>
                  <a:pt x="43487" y="27410"/>
                  <a:pt x="44615" y="26231"/>
                </a:cubicBezTo>
                <a:lnTo>
                  <a:pt x="44615" y="26231"/>
                </a:lnTo>
                <a:cubicBezTo>
                  <a:pt x="45795" y="25103"/>
                  <a:pt x="47282" y="24538"/>
                  <a:pt x="49077" y="24538"/>
                </a:cubicBezTo>
                <a:lnTo>
                  <a:pt x="49077" y="2453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795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3" name="el-178943983795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89439837953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5" name="el-1789439837953-8"/>
          <p:cNvSpPr txBox="1"/>
          <p:nvPr/>
        </p:nvSpPr>
        <p:spPr>
          <a:xfrm>
            <a:off x="3823246" y="157163"/>
            <a:ext cx="17502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移动电站布置方案（六）</a:t>
            </a:r>
            <a:endParaRPr/>
          </a:p>
        </p:txBody>
      </p:sp>
      <p:sp>
        <p:nvSpPr>
          <p:cNvPr id="36" name="el-1789439837953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37" name="el-1789439837961-26"/>
          <p:cNvSpPr txBox="1"/>
          <p:nvPr/>
        </p:nvSpPr>
        <p:spPr>
          <a:xfrm>
            <a:off x="1128713" y="860822"/>
            <a:ext cx="7581233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方案六 · 内部设置</a:t>
            </a:r>
            <a:endParaRPr/>
          </a:p>
        </p:txBody>
      </p:sp>
      <p:sp>
        <p:nvSpPr>
          <p:cNvPr id="38" name="el-1789439837960-23"/>
          <p:cNvSpPr txBox="1"/>
          <p:nvPr/>
        </p:nvSpPr>
        <p:spPr>
          <a:xfrm>
            <a:off x="1128713" y="1025128"/>
            <a:ext cx="7520226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当排风、排烟扩散室及竖井</a:t>
            </a:r>
            <a:r>
              <a:rPr b="1" sz="118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不能设置在围护结构外墙外侧</a:t>
            </a:r>
            <a:r>
              <a:rPr sz="118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时，移到</a:t>
            </a:r>
            <a:r>
              <a:rPr b="1" sz="118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内部设置</a:t>
            </a:r>
            <a:r>
              <a:rPr sz="118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的设计方案</a:t>
            </a:r>
            <a:endParaRPr/>
          </a:p>
        </p:txBody>
      </p:sp>
      <p:sp>
        <p:nvSpPr>
          <p:cNvPr id="39" name="el-1789439837962-30"/>
          <p:cNvSpPr txBox="1"/>
          <p:nvPr/>
        </p:nvSpPr>
        <p:spPr>
          <a:xfrm>
            <a:off x="935831" y="1810941"/>
            <a:ext cx="646532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方案特点</a:t>
            </a:r>
            <a:endParaRPr/>
          </a:p>
        </p:txBody>
      </p:sp>
      <p:sp>
        <p:nvSpPr>
          <p:cNvPr id="40" name="el-1789439837962-31"/>
          <p:cNvSpPr txBox="1"/>
          <p:nvPr/>
        </p:nvSpPr>
        <p:spPr>
          <a:xfrm>
            <a:off x="4384923" y="1839516"/>
            <a:ext cx="343614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要点</a:t>
            </a:r>
            <a:endParaRPr/>
          </a:p>
        </p:txBody>
      </p:sp>
      <p:sp>
        <p:nvSpPr>
          <p:cNvPr id="41" name="el-1789439837968-38"/>
          <p:cNvSpPr txBox="1"/>
          <p:nvPr/>
        </p:nvSpPr>
        <p:spPr>
          <a:xfrm>
            <a:off x="757238" y="2235994"/>
            <a:ext cx="253317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排风、排烟扩散室及竖井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移至围护结构内部</a:t>
            </a:r>
            <a:endParaRPr/>
          </a:p>
        </p:txBody>
      </p:sp>
      <p:sp>
        <p:nvSpPr>
          <p:cNvPr id="42" name="el-1789439837969-39"/>
          <p:cNvSpPr txBox="1"/>
          <p:nvPr/>
        </p:nvSpPr>
        <p:spPr>
          <a:xfrm>
            <a:off x="757238" y="2506675"/>
            <a:ext cx="176164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竖井通过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内部通道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连接至室外</a:t>
            </a:r>
            <a:endParaRPr/>
          </a:p>
        </p:txBody>
      </p:sp>
      <p:sp>
        <p:nvSpPr>
          <p:cNvPr id="43" name="el-1789439837969-40"/>
          <p:cNvSpPr txBox="1"/>
          <p:nvPr/>
        </p:nvSpPr>
        <p:spPr>
          <a:xfrm>
            <a:off x="757238" y="2777356"/>
            <a:ext cx="1890236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扩散室设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防护密闭门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，便于检修</a:t>
            </a:r>
            <a:endParaRPr/>
          </a:p>
        </p:txBody>
      </p:sp>
      <p:sp>
        <p:nvSpPr>
          <p:cNvPr id="44" name="el-1789439837969-41"/>
          <p:cNvSpPr txBox="1"/>
          <p:nvPr/>
        </p:nvSpPr>
        <p:spPr>
          <a:xfrm>
            <a:off x="757238" y="3048037"/>
            <a:ext cx="2147411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机房与扩散室之间保持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足够水平距离</a:t>
            </a:r>
            <a:endParaRPr/>
          </a:p>
        </p:txBody>
      </p:sp>
      <p:sp>
        <p:nvSpPr>
          <p:cNvPr id="45" name="el-1789439837962-33"/>
          <p:cNvSpPr txBox="1"/>
          <p:nvPr/>
        </p:nvSpPr>
        <p:spPr>
          <a:xfrm>
            <a:off x="5549354" y="1803797"/>
            <a:ext cx="646532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布置示意</a:t>
            </a:r>
            <a:endParaRPr/>
          </a:p>
        </p:txBody>
      </p:sp>
      <p:sp>
        <p:nvSpPr>
          <p:cNvPr id="46" name="el-1789439837962-34"/>
          <p:cNvSpPr txBox="1"/>
          <p:nvPr/>
        </p:nvSpPr>
        <p:spPr>
          <a:xfrm>
            <a:off x="8215313" y="1832372"/>
            <a:ext cx="429339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方案六</a:t>
            </a:r>
            <a:endParaRPr/>
          </a:p>
        </p:txBody>
      </p:sp>
      <p:sp>
        <p:nvSpPr>
          <p:cNvPr id="47" name="el-1789439837960-24"/>
          <p:cNvSpPr txBox="1"/>
          <p:nvPr/>
        </p:nvSpPr>
        <p:spPr>
          <a:xfrm>
            <a:off x="5327898" y="3521869"/>
            <a:ext cx="3151733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35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方案六将扩散室及竖井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内移至工程内部</a:t>
            </a: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，适用于场地受限制条件</a:t>
            </a:r>
            <a:endParaRPr/>
          </a:p>
        </p:txBody>
      </p:sp>
      <p:sp>
        <p:nvSpPr>
          <p:cNvPr id="48" name="el-1789439837956-17"/>
          <p:cNvSpPr txBox="1"/>
          <p:nvPr/>
        </p:nvSpPr>
        <p:spPr>
          <a:xfrm>
            <a:off x="828675" y="4329113"/>
            <a:ext cx="4214098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适用条件：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场地受限制的特殊工程条件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，无法在外墙外侧设置时可采取本方案</a:t>
            </a:r>
            <a:endParaRPr/>
          </a:p>
        </p:txBody>
      </p:sp>
      <p:sp>
        <p:nvSpPr>
          <p:cNvPr id="49" name="el-1789439837953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0" name="el-1789439837952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柴油电站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1" name="el-1789439837954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9439837954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93</a:t>
            </a:r>
            <a:endParaRPr/>
          </a:p>
        </p:txBody>
      </p:sp>
      <p:sp>
        <p:nvSpPr>
          <p:cNvPr id="53" name="el-1789439837970-42"/>
          <p:cNvSpPr/>
          <p:nvPr/>
        </p:nvSpPr>
        <p:spPr>
          <a:xfrm>
            <a:off x="5892924" y="2278856"/>
            <a:ext cx="2000250" cy="400050"/>
          </a:xfrm>
          <a:prstGeom prst="roundRect">
            <a:avLst>
              <a:gd name="adj" fmla="val 9524"/>
            </a:avLst>
          </a:prstGeom>
          <a:solidFill>
            <a:srgbClr val="F0F3F7"/>
          </a:solidFill>
          <a:ln w="21431" algn="in">
            <a:solidFill>
              <a:srgbClr val="1E293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el-1789439838004-69"/>
          <p:cNvSpPr/>
          <p:nvPr/>
        </p:nvSpPr>
        <p:spPr>
          <a:xfrm>
            <a:off x="7243093" y="2432447"/>
            <a:ext cx="8572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000" y="93545"/>
                </a:moveTo>
                <a:lnTo>
                  <a:pt x="44000" y="93545"/>
                </a:lnTo>
                <a:cubicBezTo>
                  <a:pt x="45778" y="94818"/>
                  <a:pt x="47778" y="95455"/>
                  <a:pt x="50000" y="95455"/>
                </a:cubicBezTo>
                <a:lnTo>
                  <a:pt x="50000" y="95455"/>
                </a:lnTo>
                <a:lnTo>
                  <a:pt x="50000" y="95455"/>
                </a:lnTo>
                <a:cubicBezTo>
                  <a:pt x="52222" y="95455"/>
                  <a:pt x="54222" y="94818"/>
                  <a:pt x="56000" y="93545"/>
                </a:cubicBezTo>
                <a:lnTo>
                  <a:pt x="56000" y="93545"/>
                </a:lnTo>
                <a:lnTo>
                  <a:pt x="97667" y="59455"/>
                </a:lnTo>
                <a:cubicBezTo>
                  <a:pt x="99222" y="58000"/>
                  <a:pt x="100000" y="56364"/>
                  <a:pt x="100000" y="54545"/>
                </a:cubicBezTo>
                <a:lnTo>
                  <a:pt x="100000" y="54545"/>
                </a:lnTo>
                <a:cubicBezTo>
                  <a:pt x="100000" y="52727"/>
                  <a:pt x="99222" y="51091"/>
                  <a:pt x="97667" y="49636"/>
                </a:cubicBezTo>
                <a:lnTo>
                  <a:pt x="97667" y="49636"/>
                </a:lnTo>
                <a:cubicBezTo>
                  <a:pt x="95889" y="48364"/>
                  <a:pt x="93889" y="47727"/>
                  <a:pt x="91667" y="47727"/>
                </a:cubicBezTo>
                <a:lnTo>
                  <a:pt x="91667" y="47727"/>
                </a:lnTo>
                <a:cubicBezTo>
                  <a:pt x="89444" y="47727"/>
                  <a:pt x="87444" y="48364"/>
                  <a:pt x="85667" y="49636"/>
                </a:cubicBezTo>
                <a:lnTo>
                  <a:pt x="85667" y="49636"/>
                </a:lnTo>
                <a:lnTo>
                  <a:pt x="58333" y="72273"/>
                </a:lnTo>
                <a:lnTo>
                  <a:pt x="58333" y="6818"/>
                </a:lnTo>
                <a:cubicBezTo>
                  <a:pt x="58333" y="4818"/>
                  <a:pt x="57556" y="3182"/>
                  <a:pt x="56000" y="1909"/>
                </a:cubicBezTo>
                <a:lnTo>
                  <a:pt x="56000" y="1909"/>
                </a:lnTo>
                <a:cubicBezTo>
                  <a:pt x="54444" y="636"/>
                  <a:pt x="52444" y="0"/>
                  <a:pt x="50000" y="0"/>
                </a:cubicBezTo>
                <a:lnTo>
                  <a:pt x="50000" y="0"/>
                </a:lnTo>
                <a:cubicBezTo>
                  <a:pt x="47556" y="0"/>
                  <a:pt x="45556" y="636"/>
                  <a:pt x="44000" y="1909"/>
                </a:cubicBezTo>
                <a:lnTo>
                  <a:pt x="44000" y="1909"/>
                </a:lnTo>
                <a:cubicBezTo>
                  <a:pt x="42444" y="3182"/>
                  <a:pt x="41667" y="4818"/>
                  <a:pt x="41667" y="6818"/>
                </a:cubicBezTo>
                <a:lnTo>
                  <a:pt x="41667" y="6818"/>
                </a:lnTo>
                <a:lnTo>
                  <a:pt x="41667" y="72273"/>
                </a:lnTo>
                <a:lnTo>
                  <a:pt x="14333" y="49636"/>
                </a:lnTo>
                <a:cubicBezTo>
                  <a:pt x="12556" y="48364"/>
                  <a:pt x="10556" y="47727"/>
                  <a:pt x="8333" y="47727"/>
                </a:cubicBezTo>
                <a:lnTo>
                  <a:pt x="8333" y="47727"/>
                </a:lnTo>
                <a:cubicBezTo>
                  <a:pt x="6111" y="47727"/>
                  <a:pt x="4111" y="48364"/>
                  <a:pt x="2333" y="49636"/>
                </a:cubicBezTo>
                <a:lnTo>
                  <a:pt x="2333" y="49636"/>
                </a:lnTo>
                <a:cubicBezTo>
                  <a:pt x="778" y="51091"/>
                  <a:pt x="0" y="52727"/>
                  <a:pt x="0" y="54545"/>
                </a:cubicBezTo>
                <a:lnTo>
                  <a:pt x="0" y="54545"/>
                </a:lnTo>
                <a:cubicBezTo>
                  <a:pt x="0" y="56364"/>
                  <a:pt x="778" y="58000"/>
                  <a:pt x="2333" y="59455"/>
                </a:cubicBezTo>
                <a:lnTo>
                  <a:pt x="2333" y="59455"/>
                </a:lnTo>
                <a:lnTo>
                  <a:pt x="44000" y="9354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9439837971-43"/>
          <p:cNvSpPr/>
          <p:nvPr/>
        </p:nvSpPr>
        <p:spPr>
          <a:xfrm>
            <a:off x="5892924" y="2678906"/>
            <a:ext cx="2000250" cy="5857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F5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6" name="el-1789439837971-45"/>
          <p:cNvCxnSpPr/>
          <p:nvPr/>
        </p:nvCxnSpPr>
        <p:spPr>
          <a:xfrm>
            <a:off x="7886030" y="2678906"/>
            <a:ext cx="914" cy="585788"/>
          </a:xfrm>
          <a:prstGeom prst="line">
            <a:avLst/>
          </a:prstGeom>
          <a:ln w="14288" cap="flat">
            <a:solidFill>
              <a:srgbClr val="D6452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-1789439837971-46"/>
          <p:cNvCxnSpPr/>
          <p:nvPr/>
        </p:nvCxnSpPr>
        <p:spPr>
          <a:xfrm>
            <a:off x="5900068" y="2678906"/>
            <a:ext cx="914" cy="585788"/>
          </a:xfrm>
          <a:prstGeom prst="line">
            <a:avLst/>
          </a:prstGeom>
          <a:ln w="14288" cap="flat">
            <a:solidFill>
              <a:srgbClr val="D6452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-1789439837972-50"/>
          <p:cNvSpPr/>
          <p:nvPr/>
        </p:nvSpPr>
        <p:spPr>
          <a:xfrm>
            <a:off x="6635874" y="2964656"/>
            <a:ext cx="514350" cy="200025"/>
          </a:xfrm>
          <a:prstGeom prst="roundRect">
            <a:avLst>
              <a:gd name="adj" fmla="val 14286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9439837972-47"/>
          <p:cNvSpPr txBox="1"/>
          <p:nvPr/>
        </p:nvSpPr>
        <p:spPr>
          <a:xfrm>
            <a:off x="6457280" y="2403872"/>
            <a:ext cx="7658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围护结构外墙</a:t>
            </a:r>
            <a:endParaRPr/>
          </a:p>
        </p:txBody>
      </p:sp>
      <p:sp>
        <p:nvSpPr>
          <p:cNvPr id="60" name="el-1789439837972-48"/>
          <p:cNvSpPr txBox="1"/>
          <p:nvPr/>
        </p:nvSpPr>
        <p:spPr>
          <a:xfrm>
            <a:off x="6571580" y="2778919"/>
            <a:ext cx="71794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工程内部空间</a:t>
            </a:r>
            <a:endParaRPr/>
          </a:p>
        </p:txBody>
      </p:sp>
      <p:sp>
        <p:nvSpPr>
          <p:cNvPr id="61" name="el-1789439837972-49"/>
          <p:cNvSpPr txBox="1"/>
          <p:nvPr/>
        </p:nvSpPr>
        <p:spPr>
          <a:xfrm>
            <a:off x="6570866" y="3003947"/>
            <a:ext cx="64436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扩散室</a:t>
            </a:r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7974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7974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7976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7977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7977-13"/>
          <p:cNvSpPr/>
          <p:nvPr/>
        </p:nvSpPr>
        <p:spPr>
          <a:xfrm>
            <a:off x="400050" y="878681"/>
            <a:ext cx="83439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8"/>
                </a:lnTo>
                <a:lnTo>
                  <a:pt x="99725" y="167"/>
                </a:lnTo>
                <a:lnTo>
                  <a:pt x="99757" y="361"/>
                </a:lnTo>
                <a:lnTo>
                  <a:pt x="99789" y="639"/>
                </a:lnTo>
                <a:lnTo>
                  <a:pt x="99818" y="972"/>
                </a:lnTo>
                <a:lnTo>
                  <a:pt x="99848" y="1417"/>
                </a:lnTo>
                <a:lnTo>
                  <a:pt x="99874" y="1889"/>
                </a:lnTo>
                <a:lnTo>
                  <a:pt x="99900" y="2444"/>
                </a:lnTo>
                <a:lnTo>
                  <a:pt x="99922" y="3056"/>
                </a:lnTo>
                <a:lnTo>
                  <a:pt x="99942" y="3694"/>
                </a:lnTo>
                <a:lnTo>
                  <a:pt x="99960" y="4417"/>
                </a:lnTo>
                <a:lnTo>
                  <a:pt x="99974" y="5139"/>
                </a:lnTo>
                <a:lnTo>
                  <a:pt x="99985" y="5917"/>
                </a:lnTo>
                <a:lnTo>
                  <a:pt x="99993" y="6694"/>
                </a:lnTo>
                <a:lnTo>
                  <a:pt x="99999" y="7528"/>
                </a:lnTo>
                <a:lnTo>
                  <a:pt x="100000" y="8333"/>
                </a:lnTo>
                <a:lnTo>
                  <a:pt x="100000" y="91667"/>
                </a:lnTo>
                <a:lnTo>
                  <a:pt x="99999" y="92472"/>
                </a:lnTo>
                <a:lnTo>
                  <a:pt x="99993" y="93306"/>
                </a:lnTo>
                <a:lnTo>
                  <a:pt x="99985" y="94083"/>
                </a:lnTo>
                <a:lnTo>
                  <a:pt x="99974" y="94861"/>
                </a:lnTo>
                <a:lnTo>
                  <a:pt x="99960" y="95583"/>
                </a:lnTo>
                <a:lnTo>
                  <a:pt x="99942" y="96306"/>
                </a:lnTo>
                <a:lnTo>
                  <a:pt x="99922" y="96944"/>
                </a:lnTo>
                <a:lnTo>
                  <a:pt x="99900" y="97556"/>
                </a:lnTo>
                <a:lnTo>
                  <a:pt x="99874" y="98111"/>
                </a:lnTo>
                <a:lnTo>
                  <a:pt x="99848" y="98583"/>
                </a:lnTo>
                <a:lnTo>
                  <a:pt x="99818" y="99028"/>
                </a:lnTo>
                <a:lnTo>
                  <a:pt x="99789" y="99361"/>
                </a:lnTo>
                <a:lnTo>
                  <a:pt x="99757" y="99639"/>
                </a:lnTo>
                <a:lnTo>
                  <a:pt x="99725" y="99833"/>
                </a:lnTo>
                <a:lnTo>
                  <a:pt x="99691" y="99972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2"/>
                </a:lnTo>
                <a:lnTo>
                  <a:pt x="275" y="99833"/>
                </a:lnTo>
                <a:lnTo>
                  <a:pt x="243" y="99639"/>
                </a:lnTo>
                <a:lnTo>
                  <a:pt x="211" y="99361"/>
                </a:lnTo>
                <a:lnTo>
                  <a:pt x="182" y="99028"/>
                </a:lnTo>
                <a:lnTo>
                  <a:pt x="152" y="98583"/>
                </a:lnTo>
                <a:lnTo>
                  <a:pt x="126" y="98111"/>
                </a:lnTo>
                <a:lnTo>
                  <a:pt x="100" y="97556"/>
                </a:lnTo>
                <a:lnTo>
                  <a:pt x="78" y="96944"/>
                </a:lnTo>
                <a:lnTo>
                  <a:pt x="58" y="96306"/>
                </a:lnTo>
                <a:lnTo>
                  <a:pt x="40" y="95583"/>
                </a:lnTo>
                <a:lnTo>
                  <a:pt x="26" y="94861"/>
                </a:lnTo>
                <a:lnTo>
                  <a:pt x="15" y="94083"/>
                </a:lnTo>
                <a:lnTo>
                  <a:pt x="7" y="93306"/>
                </a:lnTo>
                <a:lnTo>
                  <a:pt x="1" y="92472"/>
                </a:lnTo>
                <a:lnTo>
                  <a:pt x="0" y="91667"/>
                </a:lnTo>
                <a:lnTo>
                  <a:pt x="0" y="8333"/>
                </a:lnTo>
                <a:lnTo>
                  <a:pt x="1" y="7528"/>
                </a:lnTo>
                <a:lnTo>
                  <a:pt x="7" y="6694"/>
                </a:lnTo>
                <a:lnTo>
                  <a:pt x="15" y="5917"/>
                </a:lnTo>
                <a:lnTo>
                  <a:pt x="26" y="5139"/>
                </a:lnTo>
                <a:lnTo>
                  <a:pt x="40" y="4417"/>
                </a:lnTo>
                <a:lnTo>
                  <a:pt x="58" y="3694"/>
                </a:lnTo>
                <a:lnTo>
                  <a:pt x="78" y="3056"/>
                </a:lnTo>
                <a:lnTo>
                  <a:pt x="100" y="2444"/>
                </a:lnTo>
                <a:lnTo>
                  <a:pt x="126" y="1889"/>
                </a:lnTo>
                <a:lnTo>
                  <a:pt x="152" y="1417"/>
                </a:lnTo>
                <a:lnTo>
                  <a:pt x="182" y="972"/>
                </a:lnTo>
                <a:lnTo>
                  <a:pt x="211" y="639"/>
                </a:lnTo>
                <a:lnTo>
                  <a:pt x="243" y="361"/>
                </a:lnTo>
                <a:lnTo>
                  <a:pt x="275" y="167"/>
                </a:lnTo>
                <a:lnTo>
                  <a:pt x="309" y="28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7979-16"/>
          <p:cNvSpPr/>
          <p:nvPr/>
        </p:nvSpPr>
        <p:spPr>
          <a:xfrm>
            <a:off x="400050" y="878681"/>
            <a:ext cx="42863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40"/>
                </a:lnTo>
                <a:lnTo>
                  <a:pt x="53661" y="160"/>
                </a:lnTo>
                <a:lnTo>
                  <a:pt x="47314" y="359"/>
                </a:lnTo>
                <a:lnTo>
                  <a:pt x="41154" y="634"/>
                </a:lnTo>
                <a:lnTo>
                  <a:pt x="35240" y="984"/>
                </a:lnTo>
                <a:lnTo>
                  <a:pt x="29629" y="1404"/>
                </a:lnTo>
                <a:lnTo>
                  <a:pt x="24374" y="1892"/>
                </a:lnTo>
                <a:lnTo>
                  <a:pt x="19526" y="2441"/>
                </a:lnTo>
                <a:lnTo>
                  <a:pt x="15133" y="3047"/>
                </a:lnTo>
                <a:lnTo>
                  <a:pt x="11235" y="3704"/>
                </a:lnTo>
                <a:lnTo>
                  <a:pt x="7872" y="4405"/>
                </a:lnTo>
                <a:lnTo>
                  <a:pt x="5075" y="5144"/>
                </a:lnTo>
                <a:lnTo>
                  <a:pt x="2871" y="5914"/>
                </a:lnTo>
                <a:lnTo>
                  <a:pt x="1281" y="6708"/>
                </a:lnTo>
                <a:lnTo>
                  <a:pt x="321" y="7517"/>
                </a:lnTo>
                <a:lnTo>
                  <a:pt x="0" y="8333"/>
                </a:lnTo>
                <a:lnTo>
                  <a:pt x="0" y="91667"/>
                </a:lnTo>
                <a:lnTo>
                  <a:pt x="321" y="92483"/>
                </a:lnTo>
                <a:lnTo>
                  <a:pt x="1281" y="93292"/>
                </a:lnTo>
                <a:lnTo>
                  <a:pt x="2871" y="94086"/>
                </a:lnTo>
                <a:lnTo>
                  <a:pt x="5075" y="94856"/>
                </a:lnTo>
                <a:lnTo>
                  <a:pt x="7872" y="95595"/>
                </a:lnTo>
                <a:lnTo>
                  <a:pt x="11235" y="96296"/>
                </a:lnTo>
                <a:lnTo>
                  <a:pt x="15133" y="96953"/>
                </a:lnTo>
                <a:lnTo>
                  <a:pt x="19526" y="97559"/>
                </a:lnTo>
                <a:lnTo>
                  <a:pt x="24374" y="98108"/>
                </a:lnTo>
                <a:lnTo>
                  <a:pt x="29629" y="98596"/>
                </a:lnTo>
                <a:lnTo>
                  <a:pt x="35240" y="99016"/>
                </a:lnTo>
                <a:lnTo>
                  <a:pt x="41154" y="99366"/>
                </a:lnTo>
                <a:lnTo>
                  <a:pt x="47314" y="99641"/>
                </a:lnTo>
                <a:lnTo>
                  <a:pt x="53661" y="99840"/>
                </a:lnTo>
                <a:lnTo>
                  <a:pt x="60132" y="9996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1667"/>
                </a:lnTo>
                <a:lnTo>
                  <a:pt x="100000" y="8333"/>
                </a:lnTo>
                <a:lnTo>
                  <a:pt x="100000" y="8333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8001-60"/>
          <p:cNvSpPr/>
          <p:nvPr/>
        </p:nvSpPr>
        <p:spPr>
          <a:xfrm>
            <a:off x="615367" y="986842"/>
            <a:ext cx="126578" cy="1265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308" y="99385"/>
                </a:moveTo>
                <a:lnTo>
                  <a:pt x="35308" y="99385"/>
                </a:lnTo>
                <a:cubicBezTo>
                  <a:pt x="33256" y="101282"/>
                  <a:pt x="30949" y="102231"/>
                  <a:pt x="28385" y="102231"/>
                </a:cubicBezTo>
                <a:lnTo>
                  <a:pt x="28385" y="102231"/>
                </a:lnTo>
                <a:lnTo>
                  <a:pt x="28385" y="102231"/>
                </a:lnTo>
                <a:cubicBezTo>
                  <a:pt x="25821" y="102231"/>
                  <a:pt x="23513" y="101282"/>
                  <a:pt x="21462" y="99385"/>
                </a:cubicBezTo>
                <a:lnTo>
                  <a:pt x="21462" y="99385"/>
                </a:lnTo>
                <a:lnTo>
                  <a:pt x="2846" y="80692"/>
                </a:lnTo>
                <a:cubicBezTo>
                  <a:pt x="949" y="78692"/>
                  <a:pt x="0" y="76410"/>
                  <a:pt x="0" y="73846"/>
                </a:cubicBezTo>
                <a:lnTo>
                  <a:pt x="0" y="73846"/>
                </a:lnTo>
                <a:cubicBezTo>
                  <a:pt x="0" y="71282"/>
                  <a:pt x="949" y="68974"/>
                  <a:pt x="2846" y="66923"/>
                </a:cubicBezTo>
                <a:lnTo>
                  <a:pt x="2846" y="66923"/>
                </a:lnTo>
                <a:lnTo>
                  <a:pt x="13154" y="56615"/>
                </a:lnTo>
                <a:lnTo>
                  <a:pt x="22923" y="66308"/>
                </a:lnTo>
                <a:cubicBezTo>
                  <a:pt x="24410" y="67692"/>
                  <a:pt x="25897" y="67692"/>
                  <a:pt x="27385" y="66308"/>
                </a:cubicBezTo>
                <a:lnTo>
                  <a:pt x="27385" y="66308"/>
                </a:lnTo>
                <a:cubicBezTo>
                  <a:pt x="28615" y="64821"/>
                  <a:pt x="28615" y="63333"/>
                  <a:pt x="27385" y="61846"/>
                </a:cubicBezTo>
                <a:lnTo>
                  <a:pt x="27385" y="61846"/>
                </a:lnTo>
                <a:lnTo>
                  <a:pt x="17615" y="52154"/>
                </a:lnTo>
                <a:lnTo>
                  <a:pt x="26154" y="43615"/>
                </a:lnTo>
                <a:lnTo>
                  <a:pt x="35923" y="53308"/>
                </a:lnTo>
                <a:cubicBezTo>
                  <a:pt x="37410" y="54692"/>
                  <a:pt x="38897" y="54692"/>
                  <a:pt x="40385" y="53308"/>
                </a:cubicBezTo>
                <a:lnTo>
                  <a:pt x="40385" y="53308"/>
                </a:lnTo>
                <a:cubicBezTo>
                  <a:pt x="41718" y="51821"/>
                  <a:pt x="41718" y="50333"/>
                  <a:pt x="40385" y="48846"/>
                </a:cubicBezTo>
                <a:lnTo>
                  <a:pt x="40385" y="48846"/>
                </a:lnTo>
                <a:lnTo>
                  <a:pt x="30615" y="39154"/>
                </a:lnTo>
                <a:lnTo>
                  <a:pt x="39154" y="30615"/>
                </a:lnTo>
                <a:lnTo>
                  <a:pt x="48846" y="40385"/>
                </a:lnTo>
                <a:cubicBezTo>
                  <a:pt x="50333" y="41718"/>
                  <a:pt x="51821" y="41718"/>
                  <a:pt x="53308" y="40385"/>
                </a:cubicBezTo>
                <a:lnTo>
                  <a:pt x="53308" y="40385"/>
                </a:lnTo>
                <a:cubicBezTo>
                  <a:pt x="54692" y="38897"/>
                  <a:pt x="54692" y="37410"/>
                  <a:pt x="53308" y="35923"/>
                </a:cubicBezTo>
                <a:lnTo>
                  <a:pt x="53308" y="35923"/>
                </a:lnTo>
                <a:lnTo>
                  <a:pt x="43615" y="26154"/>
                </a:lnTo>
                <a:lnTo>
                  <a:pt x="52154" y="17615"/>
                </a:lnTo>
                <a:lnTo>
                  <a:pt x="61846" y="27385"/>
                </a:lnTo>
                <a:cubicBezTo>
                  <a:pt x="63333" y="28718"/>
                  <a:pt x="64821" y="28718"/>
                  <a:pt x="66308" y="27385"/>
                </a:cubicBezTo>
                <a:lnTo>
                  <a:pt x="66308" y="27385"/>
                </a:lnTo>
                <a:cubicBezTo>
                  <a:pt x="67692" y="25897"/>
                  <a:pt x="67692" y="24410"/>
                  <a:pt x="66308" y="22923"/>
                </a:cubicBezTo>
                <a:lnTo>
                  <a:pt x="66308" y="22923"/>
                </a:lnTo>
                <a:lnTo>
                  <a:pt x="56615" y="13154"/>
                </a:lnTo>
                <a:lnTo>
                  <a:pt x="66923" y="2846"/>
                </a:lnTo>
                <a:cubicBezTo>
                  <a:pt x="68974" y="949"/>
                  <a:pt x="71282" y="0"/>
                  <a:pt x="73846" y="0"/>
                </a:cubicBezTo>
                <a:lnTo>
                  <a:pt x="73846" y="0"/>
                </a:lnTo>
                <a:cubicBezTo>
                  <a:pt x="76410" y="0"/>
                  <a:pt x="78692" y="949"/>
                  <a:pt x="80692" y="2846"/>
                </a:cubicBezTo>
                <a:lnTo>
                  <a:pt x="80692" y="2846"/>
                </a:lnTo>
                <a:lnTo>
                  <a:pt x="99385" y="21462"/>
                </a:lnTo>
                <a:cubicBezTo>
                  <a:pt x="101282" y="23513"/>
                  <a:pt x="102231" y="25821"/>
                  <a:pt x="102231" y="28385"/>
                </a:cubicBezTo>
                <a:lnTo>
                  <a:pt x="102231" y="28385"/>
                </a:lnTo>
                <a:cubicBezTo>
                  <a:pt x="102231" y="30949"/>
                  <a:pt x="101282" y="33256"/>
                  <a:pt x="99385" y="35308"/>
                </a:cubicBezTo>
                <a:lnTo>
                  <a:pt x="99385" y="35308"/>
                </a:lnTo>
                <a:lnTo>
                  <a:pt x="35308" y="9938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7978-14"/>
          <p:cNvSpPr/>
          <p:nvPr/>
        </p:nvSpPr>
        <p:spPr>
          <a:xfrm>
            <a:off x="400050" y="1364456"/>
            <a:ext cx="8343900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4"/>
                </a:lnTo>
                <a:lnTo>
                  <a:pt x="99725" y="22"/>
                </a:lnTo>
                <a:lnTo>
                  <a:pt x="99757" y="48"/>
                </a:lnTo>
                <a:lnTo>
                  <a:pt x="99789" y="85"/>
                </a:lnTo>
                <a:lnTo>
                  <a:pt x="99818" y="130"/>
                </a:lnTo>
                <a:lnTo>
                  <a:pt x="99848" y="189"/>
                </a:lnTo>
                <a:lnTo>
                  <a:pt x="99874" y="252"/>
                </a:lnTo>
                <a:lnTo>
                  <a:pt x="99900" y="326"/>
                </a:lnTo>
                <a:lnTo>
                  <a:pt x="99922" y="407"/>
                </a:lnTo>
                <a:lnTo>
                  <a:pt x="99942" y="493"/>
                </a:lnTo>
                <a:lnTo>
                  <a:pt x="99960" y="589"/>
                </a:lnTo>
                <a:lnTo>
                  <a:pt x="99974" y="685"/>
                </a:lnTo>
                <a:lnTo>
                  <a:pt x="99985" y="789"/>
                </a:lnTo>
                <a:lnTo>
                  <a:pt x="99993" y="893"/>
                </a:lnTo>
                <a:lnTo>
                  <a:pt x="99999" y="1004"/>
                </a:lnTo>
                <a:lnTo>
                  <a:pt x="100000" y="1111"/>
                </a:lnTo>
                <a:lnTo>
                  <a:pt x="100000" y="98889"/>
                </a:lnTo>
                <a:lnTo>
                  <a:pt x="99999" y="98996"/>
                </a:lnTo>
                <a:lnTo>
                  <a:pt x="99993" y="99107"/>
                </a:lnTo>
                <a:lnTo>
                  <a:pt x="99985" y="99211"/>
                </a:lnTo>
                <a:lnTo>
                  <a:pt x="99974" y="99315"/>
                </a:lnTo>
                <a:lnTo>
                  <a:pt x="99960" y="99411"/>
                </a:lnTo>
                <a:lnTo>
                  <a:pt x="99942" y="99507"/>
                </a:lnTo>
                <a:lnTo>
                  <a:pt x="99922" y="99593"/>
                </a:lnTo>
                <a:lnTo>
                  <a:pt x="99900" y="99674"/>
                </a:lnTo>
                <a:lnTo>
                  <a:pt x="99874" y="99748"/>
                </a:lnTo>
                <a:lnTo>
                  <a:pt x="99848" y="99811"/>
                </a:lnTo>
                <a:lnTo>
                  <a:pt x="99818" y="99870"/>
                </a:lnTo>
                <a:lnTo>
                  <a:pt x="99789" y="99915"/>
                </a:lnTo>
                <a:lnTo>
                  <a:pt x="99757" y="99952"/>
                </a:lnTo>
                <a:lnTo>
                  <a:pt x="99725" y="99978"/>
                </a:lnTo>
                <a:lnTo>
                  <a:pt x="99691" y="9999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96"/>
                </a:lnTo>
                <a:lnTo>
                  <a:pt x="275" y="99978"/>
                </a:lnTo>
                <a:lnTo>
                  <a:pt x="243" y="99952"/>
                </a:lnTo>
                <a:lnTo>
                  <a:pt x="211" y="99915"/>
                </a:lnTo>
                <a:lnTo>
                  <a:pt x="182" y="99870"/>
                </a:lnTo>
                <a:lnTo>
                  <a:pt x="152" y="99811"/>
                </a:lnTo>
                <a:lnTo>
                  <a:pt x="126" y="99748"/>
                </a:lnTo>
                <a:lnTo>
                  <a:pt x="100" y="99674"/>
                </a:lnTo>
                <a:lnTo>
                  <a:pt x="78" y="99593"/>
                </a:lnTo>
                <a:lnTo>
                  <a:pt x="58" y="99507"/>
                </a:lnTo>
                <a:lnTo>
                  <a:pt x="40" y="99411"/>
                </a:lnTo>
                <a:lnTo>
                  <a:pt x="26" y="99315"/>
                </a:lnTo>
                <a:lnTo>
                  <a:pt x="15" y="99211"/>
                </a:lnTo>
                <a:lnTo>
                  <a:pt x="7" y="99107"/>
                </a:lnTo>
                <a:lnTo>
                  <a:pt x="1" y="98996"/>
                </a:lnTo>
                <a:lnTo>
                  <a:pt x="0" y="98889"/>
                </a:lnTo>
                <a:lnTo>
                  <a:pt x="0" y="1111"/>
                </a:lnTo>
                <a:lnTo>
                  <a:pt x="1" y="1004"/>
                </a:lnTo>
                <a:lnTo>
                  <a:pt x="7" y="893"/>
                </a:lnTo>
                <a:lnTo>
                  <a:pt x="15" y="789"/>
                </a:lnTo>
                <a:lnTo>
                  <a:pt x="26" y="685"/>
                </a:lnTo>
                <a:lnTo>
                  <a:pt x="40" y="589"/>
                </a:lnTo>
                <a:lnTo>
                  <a:pt x="58" y="493"/>
                </a:lnTo>
                <a:lnTo>
                  <a:pt x="78" y="407"/>
                </a:lnTo>
                <a:lnTo>
                  <a:pt x="100" y="326"/>
                </a:lnTo>
                <a:lnTo>
                  <a:pt x="126" y="252"/>
                </a:lnTo>
                <a:lnTo>
                  <a:pt x="152" y="189"/>
                </a:lnTo>
                <a:lnTo>
                  <a:pt x="182" y="130"/>
                </a:lnTo>
                <a:lnTo>
                  <a:pt x="211" y="85"/>
                </a:lnTo>
                <a:lnTo>
                  <a:pt x="243" y="48"/>
                </a:lnTo>
                <a:lnTo>
                  <a:pt x="275" y="22"/>
                </a:lnTo>
                <a:lnTo>
                  <a:pt x="309" y="4"/>
                </a:lnTo>
                <a:lnTo>
                  <a:pt x="342" y="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100013" dist="28575" dir="5400000" sx="100000" sy="100000" kx="0" ky="0" algn="ctr">
              <a:srgbClr val="1E293B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graphicFrame>
        <p:nvGraphicFramePr>
          <p:cNvPr id="10" name="el-1789439837984-48"/>
          <p:cNvGraphicFramePr/>
          <p:nvPr/>
        </p:nvGraphicFramePr>
        <p:xfrm>
          <a:off x="407194" y="1371600"/>
          <a:ext cx="8329613" cy="2557463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832483"/>
                <a:gridCol w="1332644"/>
                <a:gridCol w="1166106"/>
                <a:gridCol w="1332644"/>
                <a:gridCol w="1332644"/>
                <a:gridCol w="1333091"/>
              </a:tblGrid>
              <a:tr h="350044"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sz="90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机组型号</a:t>
                      </a:r>
                      <a:endParaRPr/>
                    </a:p>
                  </a:txBody>
                  <a:tcPr marL="0" marR="0" marT="0" marB="0">
                    <a:solidFill>
                      <a:srgbClr val="1E293B"/>
                    </a:solidFill>
                    <a:lnR w="7144">
                      <a:solidFill>
                        <a:srgbClr val="334155"/>
                      </a:solidFill>
                    </a:lnR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sz="90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操作面</a:t>
                      </a:r>
                      <a:endParaRPr/>
                    </a:p>
                  </a:txBody>
                  <a:tcPr marL="0" marR="0" marT="0" marB="0">
                    <a:solidFill>
                      <a:srgbClr val="1E293B"/>
                    </a:solidFill>
                    <a:lnR w="7144">
                      <a:solidFill>
                        <a:srgbClr val="334155"/>
                      </a:solidFill>
                    </a:lnR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sz="90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背面</a:t>
                      </a:r>
                      <a:endParaRPr/>
                    </a:p>
                  </a:txBody>
                  <a:tcPr marL="0" marR="0" marT="0" marB="0">
                    <a:solidFill>
                      <a:srgbClr val="1E293B"/>
                    </a:solidFill>
                    <a:lnR w="7144">
                      <a:solidFill>
                        <a:srgbClr val="334155"/>
                      </a:solidFill>
                    </a:lnR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sz="90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柴油机端</a:t>
                      </a:r>
                      <a:endParaRPr/>
                    </a:p>
                  </a:txBody>
                  <a:tcPr marL="0" marR="0" marT="0" marB="0">
                    <a:solidFill>
                      <a:srgbClr val="1E293B"/>
                    </a:solidFill>
                    <a:lnR w="7144">
                      <a:solidFill>
                        <a:srgbClr val="334155"/>
                      </a:solidFill>
                    </a:lnR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sz="90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机组间</a:t>
                      </a:r>
                      <a:endParaRPr/>
                    </a:p>
                  </a:txBody>
                  <a:tcPr marL="0" marR="0" marT="0" marB="0">
                    <a:solidFill>
                      <a:srgbClr val="1E293B"/>
                    </a:solidFill>
                    <a:lnR w="7144">
                      <a:solidFill>
                        <a:srgbClr val="334155"/>
                      </a:solidFill>
                    </a:lnR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sz="90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机房净高</a:t>
                      </a:r>
                      <a:endParaRPr/>
                    </a:p>
                  </a:txBody>
                  <a:tcPr marL="0" marR="0" marT="0" marB="0">
                    <a:solidFill>
                      <a:srgbClr val="1E293B"/>
                    </a:solidFill>
                  </a:tcPr>
                </a:tc>
              </a:tr>
              <a:tr h="550069">
                <a:tc>
                  <a:txBody>
                    <a:bodyPr lIns="142875" tIns="100013" rIns="85725" bIns="100013" anchor="ctr">
                      <a:noAutofit/>
                    </a:bodyPr>
                    <a:lstStyle/>
                    <a:p>
                      <a:pPr algn="l">
                        <a:lnSpc>
                          <a:spcPts val="1350"/>
                        </a:lnSpc>
                      </a:pPr>
                      <a:r>
                        <a:rPr b="1" sz="900">
                          <a:solidFill>
                            <a:srgbClr val="1E29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4135型</a:t>
                      </a:r>
                      <a:br/>
                      <a:r>
                        <a:rPr b="1" sz="750">
                          <a:solidFill>
                            <a:srgbClr val="D6452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40~75 kW</a:t>
                      </a:r>
                      <a:endParaRPr/>
                    </a:p>
                  </a:txBody>
                  <a:tcPr marL="0" marR="0" marT="0" marB="0">
                    <a:solidFill>
                      <a:srgbClr val="F8FAFC"/>
                    </a:solidFill>
                    <a:lnR w="7144">
                      <a:solidFill>
                        <a:srgbClr val="E8EDF2"/>
                      </a:solidFill>
                    </a:lnR>
                    <a:lnB w="7144">
                      <a:solidFill>
                        <a:srgbClr val="E8EDF2"/>
                      </a:solidFill>
                    </a:lnB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1.5 - 1.7</a:t>
                      </a:r>
                      <a:endParaRPr/>
                    </a:p>
                  </a:txBody>
                  <a:tcPr marL="0" marR="0" marT="0" marB="0">
                    <a:solidFill>
                      <a:srgbClr val="F8FAFC"/>
                    </a:solidFill>
                    <a:lnR w="7144">
                      <a:solidFill>
                        <a:srgbClr val="E8EDF2"/>
                      </a:solidFill>
                    </a:lnR>
                    <a:lnB w="7144">
                      <a:solidFill>
                        <a:srgbClr val="E8EDF2"/>
                      </a:solidFill>
                    </a:lnB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1.2 - 1.5</a:t>
                      </a:r>
                      <a:endParaRPr/>
                    </a:p>
                  </a:txBody>
                  <a:tcPr marL="0" marR="0" marT="0" marB="0">
                    <a:solidFill>
                      <a:srgbClr val="F8FAFC"/>
                    </a:solidFill>
                    <a:lnR w="7144">
                      <a:solidFill>
                        <a:srgbClr val="E8EDF2"/>
                      </a:solidFill>
                    </a:lnR>
                    <a:lnB w="7144">
                      <a:solidFill>
                        <a:srgbClr val="E8EDF2"/>
                      </a:solidFill>
                    </a:lnB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1.5 - 1.8</a:t>
                      </a:r>
                      <a:endParaRPr/>
                    </a:p>
                  </a:txBody>
                  <a:tcPr marL="0" marR="0" marT="0" marB="0">
                    <a:solidFill>
                      <a:srgbClr val="F8FAFC"/>
                    </a:solidFill>
                    <a:lnR w="7144">
                      <a:solidFill>
                        <a:srgbClr val="E8EDF2"/>
                      </a:solidFill>
                    </a:lnR>
                    <a:lnB w="7144">
                      <a:solidFill>
                        <a:srgbClr val="E8EDF2"/>
                      </a:solidFill>
                    </a:lnB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1.7 - 1.9</a:t>
                      </a:r>
                      <a:endParaRPr/>
                    </a:p>
                  </a:txBody>
                  <a:tcPr marL="0" marR="0" marT="0" marB="0">
                    <a:solidFill>
                      <a:srgbClr val="F8FAFC"/>
                    </a:solidFill>
                    <a:lnR w="7144">
                      <a:solidFill>
                        <a:srgbClr val="E8EDF2"/>
                      </a:solidFill>
                    </a:lnR>
                    <a:lnB w="7144">
                      <a:solidFill>
                        <a:srgbClr val="E8EDF2"/>
                      </a:solidFill>
                    </a:lnB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3.4 - 3.7</a:t>
                      </a:r>
                      <a:endParaRPr/>
                    </a:p>
                  </a:txBody>
                  <a:tcPr marL="0" marR="0" marT="0" marB="0">
                    <a:solidFill>
                      <a:srgbClr val="F8FAFC"/>
                    </a:solidFill>
                    <a:lnB w="7144">
                      <a:solidFill>
                        <a:srgbClr val="E8EDF2"/>
                      </a:solidFill>
                    </a:lnB>
                  </a:tcPr>
                </a:tc>
              </a:tr>
              <a:tr h="553641">
                <a:tc>
                  <a:txBody>
                    <a:bodyPr lIns="142875" tIns="100013" rIns="85725" bIns="100013" anchor="ctr">
                      <a:noAutofit/>
                    </a:bodyPr>
                    <a:lstStyle/>
                    <a:p>
                      <a:pPr algn="l">
                        <a:lnSpc>
                          <a:spcPts val="1350"/>
                        </a:lnSpc>
                      </a:pPr>
                      <a:r>
                        <a:rPr b="1" sz="900">
                          <a:solidFill>
                            <a:srgbClr val="1E29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6135/8V135型</a:t>
                      </a:r>
                      <a:br/>
                      <a:r>
                        <a:rPr b="1" sz="750">
                          <a:solidFill>
                            <a:srgbClr val="D6452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120~150 kW</a:t>
                      </a:r>
                      <a:endParaRPr/>
                    </a:p>
                  </a:txBody>
                  <a:tcPr marL="0" marR="0" marT="0" marB="0">
                    <a:lnR w="7144">
                      <a:solidFill>
                        <a:srgbClr val="E8EDF2"/>
                      </a:solidFill>
                    </a:lnR>
                    <a:lnB w="7144">
                      <a:solidFill>
                        <a:srgbClr val="E8EDF2"/>
                      </a:solidFill>
                    </a:lnB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1.7 - 1.9</a:t>
                      </a:r>
                      <a:endParaRPr/>
                    </a:p>
                  </a:txBody>
                  <a:tcPr marL="0" marR="0" marT="0" marB="0">
                    <a:lnR w="7144">
                      <a:solidFill>
                        <a:srgbClr val="E8EDF2"/>
                      </a:solidFill>
                    </a:lnR>
                    <a:lnB w="7144">
                      <a:solidFill>
                        <a:srgbClr val="E8EDF2"/>
                      </a:solidFill>
                    </a:lnB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1.3 - 1.6</a:t>
                      </a:r>
                      <a:endParaRPr/>
                    </a:p>
                  </a:txBody>
                  <a:tcPr marL="0" marR="0" marT="0" marB="0">
                    <a:lnR w="7144">
                      <a:solidFill>
                        <a:srgbClr val="E8EDF2"/>
                      </a:solidFill>
                    </a:lnR>
                    <a:lnB w="7144">
                      <a:solidFill>
                        <a:srgbClr val="E8EDF2"/>
                      </a:solidFill>
                    </a:lnB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1.5 - 1.8</a:t>
                      </a:r>
                      <a:endParaRPr/>
                    </a:p>
                  </a:txBody>
                  <a:tcPr marL="0" marR="0" marT="0" marB="0">
                    <a:lnR w="7144">
                      <a:solidFill>
                        <a:srgbClr val="E8EDF2"/>
                      </a:solidFill>
                    </a:lnR>
                    <a:lnB w="7144">
                      <a:solidFill>
                        <a:srgbClr val="E8EDF2"/>
                      </a:solidFill>
                    </a:lnB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1.9 - 2.1</a:t>
                      </a:r>
                      <a:endParaRPr/>
                    </a:p>
                  </a:txBody>
                  <a:tcPr marL="0" marR="0" marT="0" marB="0">
                    <a:lnR w="7144">
                      <a:solidFill>
                        <a:srgbClr val="E8EDF2"/>
                      </a:solidFill>
                    </a:lnR>
                    <a:lnB w="7144">
                      <a:solidFill>
                        <a:srgbClr val="E8EDF2"/>
                      </a:solidFill>
                    </a:lnB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3.5 - 3.8</a:t>
                      </a:r>
                      <a:endParaRPr/>
                    </a:p>
                  </a:txBody>
                  <a:tcPr marL="0" marR="0" marT="0" marB="0">
                    <a:lnB w="7144">
                      <a:solidFill>
                        <a:srgbClr val="E8EDF2"/>
                      </a:solidFill>
                    </a:lnB>
                  </a:tcPr>
                </a:tc>
              </a:tr>
              <a:tr h="553641">
                <a:tc>
                  <a:txBody>
                    <a:bodyPr lIns="142875" tIns="100013" rIns="85725" bIns="100013" anchor="ctr">
                      <a:noAutofit/>
                    </a:bodyPr>
                    <a:lstStyle/>
                    <a:p>
                      <a:pPr algn="l">
                        <a:lnSpc>
                          <a:spcPts val="1350"/>
                        </a:lnSpc>
                      </a:pPr>
                      <a:r>
                        <a:rPr b="1" sz="900">
                          <a:solidFill>
                            <a:srgbClr val="1E29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6160型</a:t>
                      </a:r>
                      <a:br/>
                      <a:r>
                        <a:rPr b="1" sz="750">
                          <a:solidFill>
                            <a:srgbClr val="D6452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84~120 kW</a:t>
                      </a:r>
                      <a:endParaRPr/>
                    </a:p>
                  </a:txBody>
                  <a:tcPr marL="0" marR="0" marT="0" marB="0">
                    <a:solidFill>
                      <a:srgbClr val="F8FAFC"/>
                    </a:solidFill>
                    <a:lnR w="7144">
                      <a:solidFill>
                        <a:srgbClr val="E8EDF2"/>
                      </a:solidFill>
                    </a:lnR>
                    <a:lnB w="7144">
                      <a:solidFill>
                        <a:srgbClr val="E8EDF2"/>
                      </a:solidFill>
                    </a:lnB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1.7 - 1.9</a:t>
                      </a:r>
                      <a:endParaRPr/>
                    </a:p>
                  </a:txBody>
                  <a:tcPr marL="0" marR="0" marT="0" marB="0">
                    <a:solidFill>
                      <a:srgbClr val="F8FAFC"/>
                    </a:solidFill>
                    <a:lnR w="7144">
                      <a:solidFill>
                        <a:srgbClr val="E8EDF2"/>
                      </a:solidFill>
                    </a:lnR>
                    <a:lnB w="7144">
                      <a:solidFill>
                        <a:srgbClr val="E8EDF2"/>
                      </a:solidFill>
                    </a:lnB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1.4 - 1.7</a:t>
                      </a:r>
                      <a:endParaRPr/>
                    </a:p>
                  </a:txBody>
                  <a:tcPr marL="0" marR="0" marT="0" marB="0">
                    <a:solidFill>
                      <a:srgbClr val="F8FAFC"/>
                    </a:solidFill>
                    <a:lnR w="7144">
                      <a:solidFill>
                        <a:srgbClr val="E8EDF2"/>
                      </a:solidFill>
                    </a:lnR>
                    <a:lnB w="7144">
                      <a:solidFill>
                        <a:srgbClr val="E8EDF2"/>
                      </a:solidFill>
                    </a:lnB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1.5 - 1.8</a:t>
                      </a:r>
                      <a:endParaRPr/>
                    </a:p>
                  </a:txBody>
                  <a:tcPr marL="0" marR="0" marT="0" marB="0">
                    <a:solidFill>
                      <a:srgbClr val="F8FAFC"/>
                    </a:solidFill>
                    <a:lnR w="7144">
                      <a:solidFill>
                        <a:srgbClr val="E8EDF2"/>
                      </a:solidFill>
                    </a:lnR>
                    <a:lnB w="7144">
                      <a:solidFill>
                        <a:srgbClr val="E8EDF2"/>
                      </a:solidFill>
                    </a:lnB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2.2 - 2.4</a:t>
                      </a:r>
                      <a:endParaRPr/>
                    </a:p>
                  </a:txBody>
                  <a:tcPr marL="0" marR="0" marT="0" marB="0">
                    <a:solidFill>
                      <a:srgbClr val="F8FAFC"/>
                    </a:solidFill>
                    <a:lnR w="7144">
                      <a:solidFill>
                        <a:srgbClr val="E8EDF2"/>
                      </a:solidFill>
                    </a:lnR>
                    <a:lnB w="7144">
                      <a:solidFill>
                        <a:srgbClr val="E8EDF2"/>
                      </a:solidFill>
                    </a:lnB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3.7 - 3.9</a:t>
                      </a:r>
                      <a:endParaRPr/>
                    </a:p>
                  </a:txBody>
                  <a:tcPr marL="0" marR="0" marT="0" marB="0">
                    <a:solidFill>
                      <a:srgbClr val="F8FAFC"/>
                    </a:solidFill>
                    <a:lnB w="7144">
                      <a:solidFill>
                        <a:srgbClr val="E8EDF2"/>
                      </a:solidFill>
                    </a:lnB>
                  </a:tcPr>
                </a:tc>
              </a:tr>
              <a:tr h="550069">
                <a:tc>
                  <a:txBody>
                    <a:bodyPr lIns="142875" tIns="100013" rIns="85725" bIns="100013" anchor="ctr">
                      <a:noAutofit/>
                    </a:bodyPr>
                    <a:lstStyle/>
                    <a:p>
                      <a:pPr algn="l">
                        <a:lnSpc>
                          <a:spcPts val="1350"/>
                        </a:lnSpc>
                      </a:pPr>
                      <a:r>
                        <a:rPr b="1" sz="900">
                          <a:solidFill>
                            <a:srgbClr val="1E29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6250型</a:t>
                      </a:r>
                      <a:br/>
                      <a:r>
                        <a:rPr b="1" sz="750">
                          <a:solidFill>
                            <a:srgbClr val="D6452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200~300 kW</a:t>
                      </a:r>
                      <a:endParaRPr/>
                    </a:p>
                  </a:txBody>
                  <a:tcPr marL="0" marR="0" marT="0" marB="0">
                    <a:lnR w="7144">
                      <a:solidFill>
                        <a:srgbClr val="E8EDF2"/>
                      </a:solidFill>
                    </a:lnR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1.8 - 2.0</a:t>
                      </a:r>
                      <a:endParaRPr/>
                    </a:p>
                  </a:txBody>
                  <a:tcPr marL="0" marR="0" marT="0" marB="0">
                    <a:lnR w="7144">
                      <a:solidFill>
                        <a:srgbClr val="E8EDF2"/>
                      </a:solidFill>
                    </a:lnR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1.5 - 1.8</a:t>
                      </a:r>
                      <a:endParaRPr/>
                    </a:p>
                  </a:txBody>
                  <a:tcPr marL="0" marR="0" marT="0" marB="0">
                    <a:lnR w="7144">
                      <a:solidFill>
                        <a:srgbClr val="E8EDF2"/>
                      </a:solidFill>
                    </a:lnR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2.0 - 2.2</a:t>
                      </a:r>
                      <a:endParaRPr/>
                    </a:p>
                  </a:txBody>
                  <a:tcPr marL="0" marR="0" marT="0" marB="0">
                    <a:lnR w="7144">
                      <a:solidFill>
                        <a:srgbClr val="E8EDF2"/>
                      </a:solidFill>
                    </a:lnR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2.2 - 2.4</a:t>
                      </a:r>
                      <a:endParaRPr/>
                    </a:p>
                  </a:txBody>
                  <a:tcPr marL="0" marR="0" marT="0" marB="0">
                    <a:lnR w="7144">
                      <a:solidFill>
                        <a:srgbClr val="E8EDF2"/>
                      </a:solidFill>
                    </a:lnR>
                  </a:tcPr>
                </a:tc>
                <a:tc>
                  <a:txBody>
                    <a:bodyPr lIns="85725" tIns="100013" rIns="85725" bIns="100013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900">
                          <a:solidFill>
                            <a:srgbClr val="3B4C63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3.9 - 4.2</a:t>
                      </a:r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1" name="el-1789439837978-15"/>
          <p:cNvSpPr/>
          <p:nvPr/>
        </p:nvSpPr>
        <p:spPr>
          <a:xfrm>
            <a:off x="400050" y="4079081"/>
            <a:ext cx="8343900" cy="357188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9439837979-17"/>
          <p:cNvSpPr/>
          <p:nvPr/>
        </p:nvSpPr>
        <p:spPr>
          <a:xfrm>
            <a:off x="400050" y="4079081"/>
            <a:ext cx="42863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9"/>
                </a:lnTo>
                <a:lnTo>
                  <a:pt x="53661" y="154"/>
                </a:lnTo>
                <a:lnTo>
                  <a:pt x="47314" y="344"/>
                </a:lnTo>
                <a:lnTo>
                  <a:pt x="41154" y="609"/>
                </a:lnTo>
                <a:lnTo>
                  <a:pt x="35240" y="945"/>
                </a:lnTo>
                <a:lnTo>
                  <a:pt x="29629" y="1348"/>
                </a:lnTo>
                <a:lnTo>
                  <a:pt x="24374" y="1816"/>
                </a:lnTo>
                <a:lnTo>
                  <a:pt x="19526" y="2343"/>
                </a:lnTo>
                <a:lnTo>
                  <a:pt x="15133" y="2925"/>
                </a:lnTo>
                <a:lnTo>
                  <a:pt x="11235" y="3555"/>
                </a:lnTo>
                <a:lnTo>
                  <a:pt x="7872" y="4229"/>
                </a:lnTo>
                <a:lnTo>
                  <a:pt x="5075" y="4939"/>
                </a:lnTo>
                <a:lnTo>
                  <a:pt x="2871" y="5678"/>
                </a:lnTo>
                <a:lnTo>
                  <a:pt x="1281" y="6439"/>
                </a:lnTo>
                <a:lnTo>
                  <a:pt x="321" y="7216"/>
                </a:lnTo>
                <a:lnTo>
                  <a:pt x="0" y="8000"/>
                </a:lnTo>
                <a:lnTo>
                  <a:pt x="0" y="92000"/>
                </a:lnTo>
                <a:lnTo>
                  <a:pt x="321" y="92784"/>
                </a:lnTo>
                <a:lnTo>
                  <a:pt x="1281" y="93561"/>
                </a:lnTo>
                <a:lnTo>
                  <a:pt x="2871" y="94322"/>
                </a:lnTo>
                <a:lnTo>
                  <a:pt x="5075" y="95061"/>
                </a:lnTo>
                <a:lnTo>
                  <a:pt x="7872" y="95771"/>
                </a:lnTo>
                <a:lnTo>
                  <a:pt x="11235" y="96445"/>
                </a:lnTo>
                <a:lnTo>
                  <a:pt x="15133" y="97075"/>
                </a:lnTo>
                <a:lnTo>
                  <a:pt x="19526" y="97657"/>
                </a:lnTo>
                <a:lnTo>
                  <a:pt x="24374" y="98184"/>
                </a:lnTo>
                <a:lnTo>
                  <a:pt x="29629" y="98652"/>
                </a:lnTo>
                <a:lnTo>
                  <a:pt x="35240" y="99055"/>
                </a:lnTo>
                <a:lnTo>
                  <a:pt x="41154" y="99391"/>
                </a:lnTo>
                <a:lnTo>
                  <a:pt x="47314" y="99656"/>
                </a:lnTo>
                <a:lnTo>
                  <a:pt x="53661" y="99846"/>
                </a:lnTo>
                <a:lnTo>
                  <a:pt x="60132" y="99961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000"/>
                </a:lnTo>
                <a:lnTo>
                  <a:pt x="100000" y="8000"/>
                </a:lnTo>
                <a:lnTo>
                  <a:pt x="100000" y="8000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8010-70"/>
          <p:cNvSpPr/>
          <p:nvPr/>
        </p:nvSpPr>
        <p:spPr>
          <a:xfrm>
            <a:off x="614363" y="4200525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1385" y="64385"/>
                </a:moveTo>
                <a:lnTo>
                  <a:pt x="41385" y="64385"/>
                </a:lnTo>
                <a:lnTo>
                  <a:pt x="46000" y="64385"/>
                </a:lnTo>
                <a:lnTo>
                  <a:pt x="46000" y="52077"/>
                </a:lnTo>
                <a:lnTo>
                  <a:pt x="41385" y="52077"/>
                </a:lnTo>
                <a:cubicBezTo>
                  <a:pt x="38564" y="51821"/>
                  <a:pt x="37026" y="50308"/>
                  <a:pt x="36769" y="47538"/>
                </a:cubicBezTo>
                <a:lnTo>
                  <a:pt x="36769" y="47538"/>
                </a:lnTo>
                <a:cubicBezTo>
                  <a:pt x="37026" y="44718"/>
                  <a:pt x="38564" y="43179"/>
                  <a:pt x="41385" y="42923"/>
                </a:cubicBezTo>
                <a:lnTo>
                  <a:pt x="41385" y="42923"/>
                </a:lnTo>
                <a:lnTo>
                  <a:pt x="50538" y="42923"/>
                </a:lnTo>
                <a:cubicBezTo>
                  <a:pt x="53359" y="43179"/>
                  <a:pt x="54897" y="44718"/>
                  <a:pt x="55154" y="47538"/>
                </a:cubicBezTo>
                <a:lnTo>
                  <a:pt x="55154" y="47538"/>
                </a:lnTo>
                <a:lnTo>
                  <a:pt x="55154" y="64385"/>
                </a:lnTo>
                <a:lnTo>
                  <a:pt x="56692" y="64385"/>
                </a:lnTo>
                <a:cubicBezTo>
                  <a:pt x="59513" y="64641"/>
                  <a:pt x="61051" y="66154"/>
                  <a:pt x="61308" y="68923"/>
                </a:cubicBezTo>
                <a:lnTo>
                  <a:pt x="61308" y="68923"/>
                </a:lnTo>
                <a:cubicBezTo>
                  <a:pt x="61051" y="71744"/>
                  <a:pt x="59513" y="73282"/>
                  <a:pt x="56692" y="73538"/>
                </a:cubicBezTo>
                <a:lnTo>
                  <a:pt x="56692" y="73538"/>
                </a:lnTo>
                <a:lnTo>
                  <a:pt x="41385" y="73538"/>
                </a:lnTo>
                <a:cubicBezTo>
                  <a:pt x="38564" y="73282"/>
                  <a:pt x="37026" y="71744"/>
                  <a:pt x="36769" y="68923"/>
                </a:cubicBezTo>
                <a:lnTo>
                  <a:pt x="36769" y="68923"/>
                </a:lnTo>
                <a:cubicBezTo>
                  <a:pt x="37026" y="66154"/>
                  <a:pt x="38564" y="64641"/>
                  <a:pt x="41385" y="64385"/>
                </a:cubicBezTo>
                <a:lnTo>
                  <a:pt x="41385" y="64385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0821" y="24538"/>
                  <a:pt x="52282" y="25103"/>
                  <a:pt x="53462" y="26231"/>
                </a:cubicBezTo>
                <a:lnTo>
                  <a:pt x="53462" y="26231"/>
                </a:lnTo>
                <a:lnTo>
                  <a:pt x="53462" y="26231"/>
                </a:lnTo>
                <a:cubicBezTo>
                  <a:pt x="54590" y="27410"/>
                  <a:pt x="55154" y="28872"/>
                  <a:pt x="55154" y="30615"/>
                </a:cubicBezTo>
                <a:lnTo>
                  <a:pt x="55154" y="30615"/>
                </a:lnTo>
                <a:cubicBezTo>
                  <a:pt x="55154" y="32410"/>
                  <a:pt x="54590" y="33897"/>
                  <a:pt x="53462" y="35077"/>
                </a:cubicBezTo>
                <a:lnTo>
                  <a:pt x="53462" y="35077"/>
                </a:lnTo>
                <a:cubicBezTo>
                  <a:pt x="52282" y="36205"/>
                  <a:pt x="50821" y="36769"/>
                  <a:pt x="49077" y="36769"/>
                </a:cubicBezTo>
                <a:lnTo>
                  <a:pt x="49077" y="36769"/>
                </a:lnTo>
                <a:cubicBezTo>
                  <a:pt x="47282" y="36769"/>
                  <a:pt x="45795" y="36205"/>
                  <a:pt x="44615" y="35077"/>
                </a:cubicBezTo>
                <a:lnTo>
                  <a:pt x="44615" y="35077"/>
                </a:lnTo>
                <a:cubicBezTo>
                  <a:pt x="43487" y="33897"/>
                  <a:pt x="42923" y="32410"/>
                  <a:pt x="42923" y="30615"/>
                </a:cubicBezTo>
                <a:lnTo>
                  <a:pt x="42923" y="30615"/>
                </a:lnTo>
                <a:cubicBezTo>
                  <a:pt x="42923" y="28872"/>
                  <a:pt x="43487" y="27410"/>
                  <a:pt x="44615" y="26231"/>
                </a:cubicBezTo>
                <a:lnTo>
                  <a:pt x="44615" y="26231"/>
                </a:lnTo>
                <a:cubicBezTo>
                  <a:pt x="45795" y="25103"/>
                  <a:pt x="47282" y="24538"/>
                  <a:pt x="49077" y="24538"/>
                </a:cubicBezTo>
                <a:lnTo>
                  <a:pt x="49077" y="2453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7974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9439837974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439837975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17" name="el-1789439837976-8"/>
          <p:cNvSpPr txBox="1"/>
          <p:nvPr/>
        </p:nvSpPr>
        <p:spPr>
          <a:xfrm>
            <a:off x="3880396" y="157163"/>
            <a:ext cx="16002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柴油电站布置推荐尺寸</a:t>
            </a:r>
            <a:endParaRPr/>
          </a:p>
        </p:txBody>
      </p:sp>
      <p:sp>
        <p:nvSpPr>
          <p:cNvPr id="18" name="el-1789439837976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19" name="el-1789439837985-49"/>
          <p:cNvSpPr txBox="1"/>
          <p:nvPr/>
        </p:nvSpPr>
        <p:spPr>
          <a:xfrm>
            <a:off x="842963" y="964406"/>
            <a:ext cx="321959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常用柴油发电机组布置</a:t>
            </a:r>
            <a:r>
              <a:rPr b="1" sz="101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推荐尺寸</a:t>
            </a:r>
            <a:r>
              <a:rPr b="1" sz="101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— 单位：米（m）</a:t>
            </a:r>
            <a:endParaRPr/>
          </a:p>
        </p:txBody>
      </p:sp>
      <p:sp>
        <p:nvSpPr>
          <p:cNvPr id="20" name="el-1789439837985-50"/>
          <p:cNvSpPr txBox="1"/>
          <p:nvPr/>
        </p:nvSpPr>
        <p:spPr>
          <a:xfrm>
            <a:off x="850106" y="4171950"/>
            <a:ext cx="499491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尺寸说明：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操作面</a:t>
            </a:r>
            <a:r>
              <a:rPr sz="90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为机组正面操作检修空间，</a:t>
            </a:r>
            <a:r>
              <a:rPr b="1" sz="90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背面</a:t>
            </a:r>
            <a:r>
              <a:rPr sz="90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为机组背侧空间，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柴油机端</a:t>
            </a:r>
            <a:r>
              <a:rPr sz="90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为机组轴向端部空间</a:t>
            </a:r>
            <a:endParaRPr/>
          </a:p>
        </p:txBody>
      </p:sp>
      <p:sp>
        <p:nvSpPr>
          <p:cNvPr id="21" name="el-1789439837976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22" name="el-1789439837975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柴油电站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23" name="el-1789439837977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7977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94</a:t>
            </a:r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8195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8195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8197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8198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8199-13"/>
          <p:cNvSpPr/>
          <p:nvPr/>
        </p:nvSpPr>
        <p:spPr>
          <a:xfrm>
            <a:off x="400050" y="700088"/>
            <a:ext cx="8343900" cy="678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4"/>
                </a:lnTo>
                <a:lnTo>
                  <a:pt x="99725" y="85"/>
                </a:lnTo>
                <a:lnTo>
                  <a:pt x="99757" y="183"/>
                </a:lnTo>
                <a:lnTo>
                  <a:pt x="99789" y="324"/>
                </a:lnTo>
                <a:lnTo>
                  <a:pt x="99818" y="493"/>
                </a:lnTo>
                <a:lnTo>
                  <a:pt x="99848" y="718"/>
                </a:lnTo>
                <a:lnTo>
                  <a:pt x="99874" y="958"/>
                </a:lnTo>
                <a:lnTo>
                  <a:pt x="99900" y="1239"/>
                </a:lnTo>
                <a:lnTo>
                  <a:pt x="99922" y="1549"/>
                </a:lnTo>
                <a:lnTo>
                  <a:pt x="99942" y="1873"/>
                </a:lnTo>
                <a:lnTo>
                  <a:pt x="99960" y="2239"/>
                </a:lnTo>
                <a:lnTo>
                  <a:pt x="99974" y="2606"/>
                </a:lnTo>
                <a:lnTo>
                  <a:pt x="99985" y="3000"/>
                </a:lnTo>
                <a:lnTo>
                  <a:pt x="99993" y="3394"/>
                </a:lnTo>
                <a:lnTo>
                  <a:pt x="99999" y="3817"/>
                </a:lnTo>
                <a:lnTo>
                  <a:pt x="100000" y="4225"/>
                </a:lnTo>
                <a:lnTo>
                  <a:pt x="100000" y="95775"/>
                </a:lnTo>
                <a:lnTo>
                  <a:pt x="99999" y="96183"/>
                </a:lnTo>
                <a:lnTo>
                  <a:pt x="99993" y="96606"/>
                </a:lnTo>
                <a:lnTo>
                  <a:pt x="99985" y="97000"/>
                </a:lnTo>
                <a:lnTo>
                  <a:pt x="99974" y="97394"/>
                </a:lnTo>
                <a:lnTo>
                  <a:pt x="99960" y="97761"/>
                </a:lnTo>
                <a:lnTo>
                  <a:pt x="99942" y="98127"/>
                </a:lnTo>
                <a:lnTo>
                  <a:pt x="99922" y="98451"/>
                </a:lnTo>
                <a:lnTo>
                  <a:pt x="99900" y="98761"/>
                </a:lnTo>
                <a:lnTo>
                  <a:pt x="99874" y="99042"/>
                </a:lnTo>
                <a:lnTo>
                  <a:pt x="99848" y="99282"/>
                </a:lnTo>
                <a:lnTo>
                  <a:pt x="99818" y="99507"/>
                </a:lnTo>
                <a:lnTo>
                  <a:pt x="99789" y="99676"/>
                </a:lnTo>
                <a:lnTo>
                  <a:pt x="99757" y="99817"/>
                </a:lnTo>
                <a:lnTo>
                  <a:pt x="99725" y="99915"/>
                </a:lnTo>
                <a:lnTo>
                  <a:pt x="99691" y="9998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6"/>
                </a:lnTo>
                <a:lnTo>
                  <a:pt x="275" y="99915"/>
                </a:lnTo>
                <a:lnTo>
                  <a:pt x="243" y="99817"/>
                </a:lnTo>
                <a:lnTo>
                  <a:pt x="211" y="99676"/>
                </a:lnTo>
                <a:lnTo>
                  <a:pt x="182" y="99507"/>
                </a:lnTo>
                <a:lnTo>
                  <a:pt x="152" y="99282"/>
                </a:lnTo>
                <a:lnTo>
                  <a:pt x="126" y="99042"/>
                </a:lnTo>
                <a:lnTo>
                  <a:pt x="100" y="98761"/>
                </a:lnTo>
                <a:lnTo>
                  <a:pt x="78" y="98451"/>
                </a:lnTo>
                <a:lnTo>
                  <a:pt x="58" y="98127"/>
                </a:lnTo>
                <a:lnTo>
                  <a:pt x="40" y="97761"/>
                </a:lnTo>
                <a:lnTo>
                  <a:pt x="26" y="97394"/>
                </a:lnTo>
                <a:lnTo>
                  <a:pt x="15" y="97000"/>
                </a:lnTo>
                <a:lnTo>
                  <a:pt x="7" y="96606"/>
                </a:lnTo>
                <a:lnTo>
                  <a:pt x="1" y="96183"/>
                </a:lnTo>
                <a:lnTo>
                  <a:pt x="0" y="95775"/>
                </a:lnTo>
                <a:lnTo>
                  <a:pt x="0" y="4225"/>
                </a:lnTo>
                <a:lnTo>
                  <a:pt x="1" y="3817"/>
                </a:lnTo>
                <a:lnTo>
                  <a:pt x="7" y="3394"/>
                </a:lnTo>
                <a:lnTo>
                  <a:pt x="15" y="3000"/>
                </a:lnTo>
                <a:lnTo>
                  <a:pt x="26" y="2606"/>
                </a:lnTo>
                <a:lnTo>
                  <a:pt x="40" y="2239"/>
                </a:lnTo>
                <a:lnTo>
                  <a:pt x="58" y="1873"/>
                </a:lnTo>
                <a:lnTo>
                  <a:pt x="78" y="1549"/>
                </a:lnTo>
                <a:lnTo>
                  <a:pt x="100" y="1239"/>
                </a:lnTo>
                <a:lnTo>
                  <a:pt x="126" y="958"/>
                </a:lnTo>
                <a:lnTo>
                  <a:pt x="152" y="718"/>
                </a:lnTo>
                <a:lnTo>
                  <a:pt x="182" y="493"/>
                </a:lnTo>
                <a:lnTo>
                  <a:pt x="211" y="324"/>
                </a:lnTo>
                <a:lnTo>
                  <a:pt x="243" y="183"/>
                </a:lnTo>
                <a:lnTo>
                  <a:pt x="275" y="85"/>
                </a:lnTo>
                <a:lnTo>
                  <a:pt x="309" y="1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8199-15"/>
          <p:cNvSpPr/>
          <p:nvPr/>
        </p:nvSpPr>
        <p:spPr>
          <a:xfrm>
            <a:off x="400050" y="700088"/>
            <a:ext cx="42863" cy="6786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0"/>
                </a:lnTo>
                <a:lnTo>
                  <a:pt x="53661" y="81"/>
                </a:lnTo>
                <a:lnTo>
                  <a:pt x="47314" y="181"/>
                </a:lnTo>
                <a:lnTo>
                  <a:pt x="41154" y="321"/>
                </a:lnTo>
                <a:lnTo>
                  <a:pt x="35240" y="497"/>
                </a:lnTo>
                <a:lnTo>
                  <a:pt x="29629" y="710"/>
                </a:lnTo>
                <a:lnTo>
                  <a:pt x="24374" y="956"/>
                </a:lnTo>
                <a:lnTo>
                  <a:pt x="19526" y="1233"/>
                </a:lnTo>
                <a:lnTo>
                  <a:pt x="15133" y="1539"/>
                </a:lnTo>
                <a:lnTo>
                  <a:pt x="11235" y="1871"/>
                </a:lnTo>
                <a:lnTo>
                  <a:pt x="7872" y="2226"/>
                </a:lnTo>
                <a:lnTo>
                  <a:pt x="5075" y="2599"/>
                </a:lnTo>
                <a:lnTo>
                  <a:pt x="2871" y="2988"/>
                </a:lnTo>
                <a:lnTo>
                  <a:pt x="1281" y="3389"/>
                </a:lnTo>
                <a:lnTo>
                  <a:pt x="321" y="3798"/>
                </a:lnTo>
                <a:lnTo>
                  <a:pt x="0" y="4211"/>
                </a:lnTo>
                <a:lnTo>
                  <a:pt x="0" y="95789"/>
                </a:lnTo>
                <a:lnTo>
                  <a:pt x="321" y="96202"/>
                </a:lnTo>
                <a:lnTo>
                  <a:pt x="1281" y="96611"/>
                </a:lnTo>
                <a:lnTo>
                  <a:pt x="2871" y="97012"/>
                </a:lnTo>
                <a:lnTo>
                  <a:pt x="5075" y="97401"/>
                </a:lnTo>
                <a:lnTo>
                  <a:pt x="7872" y="97774"/>
                </a:lnTo>
                <a:lnTo>
                  <a:pt x="11235" y="98129"/>
                </a:lnTo>
                <a:lnTo>
                  <a:pt x="15133" y="98461"/>
                </a:lnTo>
                <a:lnTo>
                  <a:pt x="19526" y="98767"/>
                </a:lnTo>
                <a:lnTo>
                  <a:pt x="24374" y="99044"/>
                </a:lnTo>
                <a:lnTo>
                  <a:pt x="29629" y="99290"/>
                </a:lnTo>
                <a:lnTo>
                  <a:pt x="35240" y="99503"/>
                </a:lnTo>
                <a:lnTo>
                  <a:pt x="41154" y="99679"/>
                </a:lnTo>
                <a:lnTo>
                  <a:pt x="47314" y="99819"/>
                </a:lnTo>
                <a:lnTo>
                  <a:pt x="53661" y="99919"/>
                </a:lnTo>
                <a:lnTo>
                  <a:pt x="60132" y="9998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789"/>
                </a:lnTo>
                <a:lnTo>
                  <a:pt x="100000" y="4211"/>
                </a:lnTo>
                <a:lnTo>
                  <a:pt x="100000" y="421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8201-20"/>
          <p:cNvSpPr/>
          <p:nvPr/>
        </p:nvSpPr>
        <p:spPr>
          <a:xfrm>
            <a:off x="657225" y="867966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8239-80"/>
          <p:cNvSpPr/>
          <p:nvPr/>
        </p:nvSpPr>
        <p:spPr>
          <a:xfrm>
            <a:off x="730696" y="960834"/>
            <a:ext cx="19595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905" y="6059"/>
                </a:moveTo>
                <a:lnTo>
                  <a:pt x="58905" y="6059"/>
                </a:lnTo>
                <a:lnTo>
                  <a:pt x="78524" y="6059"/>
                </a:lnTo>
                <a:cubicBezTo>
                  <a:pt x="79952" y="6059"/>
                  <a:pt x="81127" y="6627"/>
                  <a:pt x="82048" y="7765"/>
                </a:cubicBezTo>
                <a:lnTo>
                  <a:pt x="82048" y="7765"/>
                </a:lnTo>
                <a:cubicBezTo>
                  <a:pt x="82968" y="8902"/>
                  <a:pt x="83429" y="10353"/>
                  <a:pt x="83429" y="12118"/>
                </a:cubicBezTo>
                <a:lnTo>
                  <a:pt x="83429" y="12118"/>
                </a:lnTo>
                <a:cubicBezTo>
                  <a:pt x="83429" y="13882"/>
                  <a:pt x="82968" y="15333"/>
                  <a:pt x="82048" y="16471"/>
                </a:cubicBezTo>
                <a:lnTo>
                  <a:pt x="82048" y="16471"/>
                </a:lnTo>
                <a:cubicBezTo>
                  <a:pt x="81127" y="17608"/>
                  <a:pt x="79952" y="18176"/>
                  <a:pt x="78524" y="18176"/>
                </a:cubicBezTo>
                <a:lnTo>
                  <a:pt x="78524" y="18176"/>
                </a:lnTo>
                <a:lnTo>
                  <a:pt x="61048" y="18176"/>
                </a:lnTo>
                <a:cubicBezTo>
                  <a:pt x="60127" y="23235"/>
                  <a:pt x="57762" y="26843"/>
                  <a:pt x="53952" y="29000"/>
                </a:cubicBezTo>
                <a:lnTo>
                  <a:pt x="53952" y="29000"/>
                </a:lnTo>
                <a:lnTo>
                  <a:pt x="53952" y="84941"/>
                </a:lnTo>
                <a:lnTo>
                  <a:pt x="78524" y="84941"/>
                </a:lnTo>
                <a:cubicBezTo>
                  <a:pt x="79952" y="84941"/>
                  <a:pt x="81127" y="85510"/>
                  <a:pt x="82048" y="86647"/>
                </a:cubicBezTo>
                <a:lnTo>
                  <a:pt x="82048" y="86647"/>
                </a:lnTo>
                <a:cubicBezTo>
                  <a:pt x="82968" y="87784"/>
                  <a:pt x="83429" y="89235"/>
                  <a:pt x="83429" y="91000"/>
                </a:cubicBezTo>
                <a:lnTo>
                  <a:pt x="83429" y="91000"/>
                </a:lnTo>
                <a:cubicBezTo>
                  <a:pt x="83429" y="92765"/>
                  <a:pt x="82968" y="94216"/>
                  <a:pt x="82048" y="95353"/>
                </a:cubicBezTo>
                <a:lnTo>
                  <a:pt x="82048" y="95353"/>
                </a:lnTo>
                <a:cubicBezTo>
                  <a:pt x="81127" y="96490"/>
                  <a:pt x="79952" y="97059"/>
                  <a:pt x="78524" y="97059"/>
                </a:cubicBezTo>
                <a:lnTo>
                  <a:pt x="78524" y="97059"/>
                </a:lnTo>
                <a:lnTo>
                  <a:pt x="49048" y="97059"/>
                </a:lnTo>
                <a:lnTo>
                  <a:pt x="19619" y="97059"/>
                </a:lnTo>
                <a:cubicBezTo>
                  <a:pt x="18159" y="97059"/>
                  <a:pt x="16968" y="96490"/>
                  <a:pt x="16048" y="95353"/>
                </a:cubicBezTo>
                <a:lnTo>
                  <a:pt x="16048" y="95353"/>
                </a:lnTo>
                <a:cubicBezTo>
                  <a:pt x="15127" y="94216"/>
                  <a:pt x="14667" y="92765"/>
                  <a:pt x="14667" y="91000"/>
                </a:cubicBezTo>
                <a:lnTo>
                  <a:pt x="14667" y="91000"/>
                </a:lnTo>
                <a:cubicBezTo>
                  <a:pt x="14667" y="89235"/>
                  <a:pt x="15127" y="87784"/>
                  <a:pt x="16048" y="86647"/>
                </a:cubicBezTo>
                <a:lnTo>
                  <a:pt x="16048" y="86647"/>
                </a:lnTo>
                <a:cubicBezTo>
                  <a:pt x="16968" y="85510"/>
                  <a:pt x="18159" y="84941"/>
                  <a:pt x="19619" y="84941"/>
                </a:cubicBezTo>
                <a:lnTo>
                  <a:pt x="19619" y="84941"/>
                </a:lnTo>
                <a:lnTo>
                  <a:pt x="44143" y="84941"/>
                </a:lnTo>
                <a:lnTo>
                  <a:pt x="44143" y="29000"/>
                </a:lnTo>
                <a:cubicBezTo>
                  <a:pt x="40365" y="26843"/>
                  <a:pt x="38016" y="23235"/>
                  <a:pt x="37095" y="18176"/>
                </a:cubicBezTo>
                <a:lnTo>
                  <a:pt x="37095" y="18176"/>
                </a:lnTo>
                <a:lnTo>
                  <a:pt x="19619" y="18176"/>
                </a:lnTo>
                <a:cubicBezTo>
                  <a:pt x="18159" y="18176"/>
                  <a:pt x="16968" y="17608"/>
                  <a:pt x="16048" y="16471"/>
                </a:cubicBezTo>
                <a:lnTo>
                  <a:pt x="16048" y="16471"/>
                </a:lnTo>
                <a:cubicBezTo>
                  <a:pt x="15127" y="15333"/>
                  <a:pt x="14667" y="13882"/>
                  <a:pt x="14667" y="12118"/>
                </a:cubicBezTo>
                <a:lnTo>
                  <a:pt x="14667" y="12118"/>
                </a:lnTo>
                <a:cubicBezTo>
                  <a:pt x="14667" y="10353"/>
                  <a:pt x="15127" y="8902"/>
                  <a:pt x="16048" y="7765"/>
                </a:cubicBezTo>
                <a:lnTo>
                  <a:pt x="16048" y="7765"/>
                </a:lnTo>
                <a:cubicBezTo>
                  <a:pt x="16968" y="6627"/>
                  <a:pt x="18159" y="6059"/>
                  <a:pt x="19619" y="6059"/>
                </a:cubicBezTo>
                <a:lnTo>
                  <a:pt x="19619" y="6059"/>
                </a:lnTo>
                <a:lnTo>
                  <a:pt x="39238" y="6059"/>
                </a:lnTo>
                <a:cubicBezTo>
                  <a:pt x="41587" y="2137"/>
                  <a:pt x="44857" y="118"/>
                  <a:pt x="49048" y="0"/>
                </a:cubicBezTo>
                <a:lnTo>
                  <a:pt x="49048" y="0"/>
                </a:lnTo>
                <a:cubicBezTo>
                  <a:pt x="53238" y="118"/>
                  <a:pt x="56524" y="2137"/>
                  <a:pt x="58905" y="6059"/>
                </a:cubicBezTo>
                <a:lnTo>
                  <a:pt x="58905" y="6059"/>
                </a:lnTo>
                <a:moveTo>
                  <a:pt x="67476" y="60647"/>
                </a:moveTo>
                <a:lnTo>
                  <a:pt x="67476" y="60647"/>
                </a:lnTo>
                <a:lnTo>
                  <a:pt x="89571" y="60647"/>
                </a:lnTo>
                <a:lnTo>
                  <a:pt x="78524" y="37176"/>
                </a:lnTo>
                <a:lnTo>
                  <a:pt x="67476" y="60647"/>
                </a:lnTo>
                <a:moveTo>
                  <a:pt x="78524" y="78882"/>
                </a:moveTo>
                <a:lnTo>
                  <a:pt x="78524" y="78882"/>
                </a:lnTo>
                <a:cubicBezTo>
                  <a:pt x="73603" y="78725"/>
                  <a:pt x="69365" y="77275"/>
                  <a:pt x="65810" y="74529"/>
                </a:cubicBezTo>
                <a:lnTo>
                  <a:pt x="65810" y="74529"/>
                </a:lnTo>
                <a:lnTo>
                  <a:pt x="65810" y="74529"/>
                </a:lnTo>
                <a:cubicBezTo>
                  <a:pt x="62317" y="71745"/>
                  <a:pt x="60111" y="68196"/>
                  <a:pt x="59190" y="63882"/>
                </a:cubicBezTo>
                <a:lnTo>
                  <a:pt x="59190" y="63882"/>
                </a:lnTo>
                <a:cubicBezTo>
                  <a:pt x="58873" y="61725"/>
                  <a:pt x="59238" y="59706"/>
                  <a:pt x="60286" y="57824"/>
                </a:cubicBezTo>
                <a:lnTo>
                  <a:pt x="60286" y="57824"/>
                </a:lnTo>
                <a:lnTo>
                  <a:pt x="74857" y="26941"/>
                </a:lnTo>
                <a:cubicBezTo>
                  <a:pt x="75651" y="25176"/>
                  <a:pt x="76873" y="24294"/>
                  <a:pt x="78524" y="24294"/>
                </a:cubicBezTo>
                <a:lnTo>
                  <a:pt x="78524" y="24294"/>
                </a:lnTo>
                <a:cubicBezTo>
                  <a:pt x="80175" y="24412"/>
                  <a:pt x="81397" y="25294"/>
                  <a:pt x="82190" y="26941"/>
                </a:cubicBezTo>
                <a:lnTo>
                  <a:pt x="82190" y="26941"/>
                </a:lnTo>
                <a:lnTo>
                  <a:pt x="96810" y="57824"/>
                </a:lnTo>
                <a:cubicBezTo>
                  <a:pt x="97825" y="59706"/>
                  <a:pt x="98175" y="61725"/>
                  <a:pt x="97857" y="63882"/>
                </a:cubicBezTo>
                <a:lnTo>
                  <a:pt x="97857" y="63882"/>
                </a:lnTo>
                <a:cubicBezTo>
                  <a:pt x="96937" y="68196"/>
                  <a:pt x="94730" y="71745"/>
                  <a:pt x="91238" y="74529"/>
                </a:cubicBezTo>
                <a:lnTo>
                  <a:pt x="91238" y="74529"/>
                </a:lnTo>
                <a:cubicBezTo>
                  <a:pt x="87683" y="77275"/>
                  <a:pt x="83444" y="78725"/>
                  <a:pt x="78524" y="78882"/>
                </a:cubicBezTo>
                <a:lnTo>
                  <a:pt x="78524" y="78882"/>
                </a:lnTo>
                <a:moveTo>
                  <a:pt x="19429" y="37176"/>
                </a:moveTo>
                <a:lnTo>
                  <a:pt x="19429" y="37176"/>
                </a:lnTo>
                <a:lnTo>
                  <a:pt x="8238" y="60647"/>
                </a:lnTo>
                <a:lnTo>
                  <a:pt x="30476" y="60647"/>
                </a:lnTo>
                <a:lnTo>
                  <a:pt x="19429" y="37176"/>
                </a:lnTo>
                <a:moveTo>
                  <a:pt x="95" y="63882"/>
                </a:moveTo>
                <a:lnTo>
                  <a:pt x="95" y="63882"/>
                </a:lnTo>
                <a:cubicBezTo>
                  <a:pt x="-190" y="61725"/>
                  <a:pt x="175" y="59706"/>
                  <a:pt x="1190" y="57824"/>
                </a:cubicBezTo>
                <a:lnTo>
                  <a:pt x="1190" y="57824"/>
                </a:lnTo>
                <a:lnTo>
                  <a:pt x="15762" y="26941"/>
                </a:lnTo>
                <a:cubicBezTo>
                  <a:pt x="16587" y="25176"/>
                  <a:pt x="17810" y="24294"/>
                  <a:pt x="19429" y="24294"/>
                </a:cubicBezTo>
                <a:lnTo>
                  <a:pt x="19429" y="24294"/>
                </a:lnTo>
                <a:cubicBezTo>
                  <a:pt x="21079" y="24412"/>
                  <a:pt x="22317" y="25294"/>
                  <a:pt x="23143" y="26941"/>
                </a:cubicBezTo>
                <a:lnTo>
                  <a:pt x="23143" y="26941"/>
                </a:lnTo>
                <a:lnTo>
                  <a:pt x="37714" y="57824"/>
                </a:lnTo>
                <a:cubicBezTo>
                  <a:pt x="38730" y="59706"/>
                  <a:pt x="39079" y="61725"/>
                  <a:pt x="38762" y="63882"/>
                </a:cubicBezTo>
                <a:lnTo>
                  <a:pt x="38762" y="63882"/>
                </a:lnTo>
                <a:cubicBezTo>
                  <a:pt x="37841" y="68196"/>
                  <a:pt x="35603" y="71745"/>
                  <a:pt x="32048" y="74529"/>
                </a:cubicBezTo>
                <a:lnTo>
                  <a:pt x="32048" y="74529"/>
                </a:lnTo>
                <a:cubicBezTo>
                  <a:pt x="28556" y="77275"/>
                  <a:pt x="24349" y="78725"/>
                  <a:pt x="19429" y="78882"/>
                </a:cubicBezTo>
                <a:lnTo>
                  <a:pt x="19429" y="78882"/>
                </a:lnTo>
                <a:cubicBezTo>
                  <a:pt x="14540" y="78725"/>
                  <a:pt x="10302" y="77275"/>
                  <a:pt x="6714" y="74529"/>
                </a:cubicBezTo>
                <a:lnTo>
                  <a:pt x="6714" y="74529"/>
                </a:lnTo>
                <a:cubicBezTo>
                  <a:pt x="3222" y="71745"/>
                  <a:pt x="1016" y="68196"/>
                  <a:pt x="95" y="63882"/>
                </a:cubicBezTo>
                <a:lnTo>
                  <a:pt x="95" y="63882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8201-18"/>
          <p:cNvSpPr/>
          <p:nvPr/>
        </p:nvSpPr>
        <p:spPr>
          <a:xfrm>
            <a:off x="400050" y="1564481"/>
            <a:ext cx="4071938" cy="2457450"/>
          </a:xfrm>
          <a:prstGeom prst="roundRect">
            <a:avLst>
              <a:gd name="adj" fmla="val 155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8202-21"/>
          <p:cNvSpPr/>
          <p:nvPr/>
        </p:nvSpPr>
        <p:spPr>
          <a:xfrm>
            <a:off x="400050" y="1564481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8204-25"/>
          <p:cNvCxnSpPr/>
          <p:nvPr/>
        </p:nvCxnSpPr>
        <p:spPr>
          <a:xfrm>
            <a:off x="607219" y="2185988"/>
            <a:ext cx="36576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8207-33"/>
          <p:cNvSpPr/>
          <p:nvPr/>
        </p:nvSpPr>
        <p:spPr>
          <a:xfrm>
            <a:off x="607219" y="1764506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8240-81"/>
          <p:cNvSpPr/>
          <p:nvPr/>
        </p:nvSpPr>
        <p:spPr>
          <a:xfrm>
            <a:off x="692944" y="1859161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67" y="0"/>
                </a:moveTo>
                <a:lnTo>
                  <a:pt x="6267" y="0"/>
                </a:lnTo>
                <a:cubicBezTo>
                  <a:pt x="4444" y="0"/>
                  <a:pt x="2933" y="667"/>
                  <a:pt x="1733" y="2000"/>
                </a:cubicBezTo>
                <a:lnTo>
                  <a:pt x="1733" y="2000"/>
                </a:lnTo>
                <a:lnTo>
                  <a:pt x="1733" y="2000"/>
                </a:lnTo>
                <a:cubicBezTo>
                  <a:pt x="578" y="3385"/>
                  <a:pt x="0" y="5128"/>
                  <a:pt x="0" y="7231"/>
                </a:cubicBezTo>
                <a:lnTo>
                  <a:pt x="0" y="7231"/>
                </a:lnTo>
                <a:lnTo>
                  <a:pt x="0" y="61308"/>
                </a:lnTo>
                <a:lnTo>
                  <a:pt x="0" y="72154"/>
                </a:lnTo>
                <a:lnTo>
                  <a:pt x="0" y="90154"/>
                </a:lnTo>
                <a:cubicBezTo>
                  <a:pt x="133" y="93128"/>
                  <a:pt x="1044" y="95667"/>
                  <a:pt x="2733" y="97769"/>
                </a:cubicBezTo>
                <a:lnTo>
                  <a:pt x="2733" y="97769"/>
                </a:lnTo>
                <a:cubicBezTo>
                  <a:pt x="4556" y="99769"/>
                  <a:pt x="6778" y="100846"/>
                  <a:pt x="9400" y="101000"/>
                </a:cubicBezTo>
                <a:lnTo>
                  <a:pt x="9400" y="101000"/>
                </a:lnTo>
                <a:lnTo>
                  <a:pt x="90600" y="101000"/>
                </a:lnTo>
                <a:cubicBezTo>
                  <a:pt x="93222" y="100846"/>
                  <a:pt x="95444" y="99769"/>
                  <a:pt x="97267" y="97769"/>
                </a:cubicBezTo>
                <a:lnTo>
                  <a:pt x="97267" y="97769"/>
                </a:lnTo>
                <a:cubicBezTo>
                  <a:pt x="98956" y="95667"/>
                  <a:pt x="99867" y="93128"/>
                  <a:pt x="100000" y="90154"/>
                </a:cubicBezTo>
                <a:lnTo>
                  <a:pt x="100000" y="90154"/>
                </a:lnTo>
                <a:lnTo>
                  <a:pt x="100000" y="61308"/>
                </a:lnTo>
                <a:lnTo>
                  <a:pt x="100000" y="27077"/>
                </a:lnTo>
                <a:cubicBezTo>
                  <a:pt x="99867" y="24974"/>
                  <a:pt x="99089" y="23462"/>
                  <a:pt x="97667" y="22538"/>
                </a:cubicBezTo>
                <a:lnTo>
                  <a:pt x="97667" y="22538"/>
                </a:lnTo>
                <a:cubicBezTo>
                  <a:pt x="96244" y="21462"/>
                  <a:pt x="94733" y="21385"/>
                  <a:pt x="93133" y="22308"/>
                </a:cubicBezTo>
                <a:lnTo>
                  <a:pt x="93133" y="22308"/>
                </a:lnTo>
                <a:lnTo>
                  <a:pt x="62533" y="41231"/>
                </a:lnTo>
                <a:lnTo>
                  <a:pt x="62533" y="27077"/>
                </a:lnTo>
                <a:cubicBezTo>
                  <a:pt x="62400" y="24974"/>
                  <a:pt x="61600" y="23462"/>
                  <a:pt x="60133" y="22538"/>
                </a:cubicBezTo>
                <a:lnTo>
                  <a:pt x="60133" y="22538"/>
                </a:lnTo>
                <a:cubicBezTo>
                  <a:pt x="58711" y="21462"/>
                  <a:pt x="57222" y="21385"/>
                  <a:pt x="55667" y="22308"/>
                </a:cubicBezTo>
                <a:lnTo>
                  <a:pt x="55667" y="22308"/>
                </a:lnTo>
                <a:lnTo>
                  <a:pt x="25000" y="41231"/>
                </a:lnTo>
                <a:lnTo>
                  <a:pt x="25000" y="7231"/>
                </a:lnTo>
                <a:cubicBezTo>
                  <a:pt x="25000" y="5128"/>
                  <a:pt x="24422" y="3385"/>
                  <a:pt x="23267" y="2000"/>
                </a:cubicBezTo>
                <a:lnTo>
                  <a:pt x="23267" y="2000"/>
                </a:lnTo>
                <a:cubicBezTo>
                  <a:pt x="22067" y="667"/>
                  <a:pt x="20556" y="0"/>
                  <a:pt x="18733" y="0"/>
                </a:cubicBezTo>
                <a:lnTo>
                  <a:pt x="18733" y="0"/>
                </a:lnTo>
                <a:lnTo>
                  <a:pt x="6267" y="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8205-29"/>
          <p:cNvSpPr/>
          <p:nvPr/>
        </p:nvSpPr>
        <p:spPr>
          <a:xfrm>
            <a:off x="3664744" y="1832372"/>
            <a:ext cx="600075" cy="178594"/>
          </a:xfrm>
          <a:prstGeom prst="roundRect">
            <a:avLst>
              <a:gd name="adj" fmla="val 10667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8207-34"/>
          <p:cNvSpPr/>
          <p:nvPr/>
        </p:nvSpPr>
        <p:spPr>
          <a:xfrm>
            <a:off x="607219" y="2307431"/>
            <a:ext cx="36576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1" y="0"/>
                </a:moveTo>
                <a:lnTo>
                  <a:pt x="99219" y="0"/>
                </a:lnTo>
                <a:lnTo>
                  <a:pt x="99294" y="21"/>
                </a:lnTo>
                <a:lnTo>
                  <a:pt x="99372" y="128"/>
                </a:lnTo>
                <a:lnTo>
                  <a:pt x="99445" y="277"/>
                </a:lnTo>
                <a:lnTo>
                  <a:pt x="99518" y="489"/>
                </a:lnTo>
                <a:lnTo>
                  <a:pt x="99586" y="745"/>
                </a:lnTo>
                <a:lnTo>
                  <a:pt x="99654" y="1085"/>
                </a:lnTo>
                <a:lnTo>
                  <a:pt x="99714" y="1447"/>
                </a:lnTo>
                <a:lnTo>
                  <a:pt x="99771" y="1872"/>
                </a:lnTo>
                <a:lnTo>
                  <a:pt x="99823" y="2340"/>
                </a:lnTo>
                <a:lnTo>
                  <a:pt x="99867" y="2830"/>
                </a:lnTo>
                <a:lnTo>
                  <a:pt x="99909" y="3383"/>
                </a:lnTo>
                <a:lnTo>
                  <a:pt x="99940" y="3936"/>
                </a:lnTo>
                <a:lnTo>
                  <a:pt x="99966" y="4532"/>
                </a:lnTo>
                <a:lnTo>
                  <a:pt x="99984" y="5128"/>
                </a:lnTo>
                <a:lnTo>
                  <a:pt x="99997" y="5766"/>
                </a:lnTo>
                <a:lnTo>
                  <a:pt x="100000" y="6383"/>
                </a:lnTo>
                <a:lnTo>
                  <a:pt x="100000" y="93617"/>
                </a:lnTo>
                <a:lnTo>
                  <a:pt x="99997" y="94234"/>
                </a:lnTo>
                <a:lnTo>
                  <a:pt x="99984" y="94872"/>
                </a:lnTo>
                <a:lnTo>
                  <a:pt x="99966" y="95468"/>
                </a:lnTo>
                <a:lnTo>
                  <a:pt x="99940" y="96064"/>
                </a:lnTo>
                <a:lnTo>
                  <a:pt x="99909" y="96617"/>
                </a:lnTo>
                <a:lnTo>
                  <a:pt x="99867" y="97170"/>
                </a:lnTo>
                <a:lnTo>
                  <a:pt x="99823" y="97660"/>
                </a:lnTo>
                <a:lnTo>
                  <a:pt x="99771" y="98128"/>
                </a:lnTo>
                <a:lnTo>
                  <a:pt x="99714" y="98553"/>
                </a:lnTo>
                <a:lnTo>
                  <a:pt x="99654" y="98915"/>
                </a:lnTo>
                <a:lnTo>
                  <a:pt x="99586" y="99255"/>
                </a:lnTo>
                <a:lnTo>
                  <a:pt x="99518" y="99511"/>
                </a:lnTo>
                <a:lnTo>
                  <a:pt x="99445" y="99723"/>
                </a:lnTo>
                <a:lnTo>
                  <a:pt x="99372" y="99872"/>
                </a:lnTo>
                <a:lnTo>
                  <a:pt x="99294" y="99979"/>
                </a:lnTo>
                <a:lnTo>
                  <a:pt x="99219" y="100000"/>
                </a:lnTo>
                <a:lnTo>
                  <a:pt x="781" y="100000"/>
                </a:lnTo>
                <a:lnTo>
                  <a:pt x="706" y="99979"/>
                </a:lnTo>
                <a:lnTo>
                  <a:pt x="628" y="99872"/>
                </a:lnTo>
                <a:lnTo>
                  <a:pt x="555" y="99723"/>
                </a:lnTo>
                <a:lnTo>
                  <a:pt x="482" y="99511"/>
                </a:lnTo>
                <a:lnTo>
                  <a:pt x="414" y="99255"/>
                </a:lnTo>
                <a:lnTo>
                  <a:pt x="346" y="98915"/>
                </a:lnTo>
                <a:lnTo>
                  <a:pt x="286" y="98553"/>
                </a:lnTo>
                <a:lnTo>
                  <a:pt x="229" y="98128"/>
                </a:lnTo>
                <a:lnTo>
                  <a:pt x="177" y="97660"/>
                </a:lnTo>
                <a:lnTo>
                  <a:pt x="133" y="97170"/>
                </a:lnTo>
                <a:lnTo>
                  <a:pt x="91" y="96617"/>
                </a:lnTo>
                <a:lnTo>
                  <a:pt x="60" y="96064"/>
                </a:lnTo>
                <a:lnTo>
                  <a:pt x="34" y="95468"/>
                </a:lnTo>
                <a:lnTo>
                  <a:pt x="16" y="94872"/>
                </a:lnTo>
                <a:lnTo>
                  <a:pt x="3" y="94234"/>
                </a:lnTo>
                <a:lnTo>
                  <a:pt x="0" y="93617"/>
                </a:lnTo>
                <a:lnTo>
                  <a:pt x="0" y="6383"/>
                </a:lnTo>
                <a:lnTo>
                  <a:pt x="3" y="5766"/>
                </a:lnTo>
                <a:lnTo>
                  <a:pt x="16" y="5128"/>
                </a:lnTo>
                <a:lnTo>
                  <a:pt x="34" y="4532"/>
                </a:lnTo>
                <a:lnTo>
                  <a:pt x="60" y="3936"/>
                </a:lnTo>
                <a:lnTo>
                  <a:pt x="91" y="3383"/>
                </a:lnTo>
                <a:lnTo>
                  <a:pt x="133" y="2830"/>
                </a:lnTo>
                <a:lnTo>
                  <a:pt x="177" y="2340"/>
                </a:lnTo>
                <a:lnTo>
                  <a:pt x="229" y="1872"/>
                </a:lnTo>
                <a:lnTo>
                  <a:pt x="286" y="1447"/>
                </a:lnTo>
                <a:lnTo>
                  <a:pt x="346" y="1085"/>
                </a:lnTo>
                <a:lnTo>
                  <a:pt x="414" y="745"/>
                </a:lnTo>
                <a:lnTo>
                  <a:pt x="482" y="489"/>
                </a:lnTo>
                <a:lnTo>
                  <a:pt x="555" y="277"/>
                </a:lnTo>
                <a:lnTo>
                  <a:pt x="628" y="128"/>
                </a:lnTo>
                <a:lnTo>
                  <a:pt x="706" y="21"/>
                </a:lnTo>
                <a:lnTo>
                  <a:pt x="781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8210-41"/>
          <p:cNvSpPr/>
          <p:nvPr/>
        </p:nvSpPr>
        <p:spPr>
          <a:xfrm>
            <a:off x="607219" y="2307431"/>
            <a:ext cx="35719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1"/>
                </a:lnTo>
                <a:lnTo>
                  <a:pt x="64393" y="122"/>
                </a:lnTo>
                <a:lnTo>
                  <a:pt x="56777" y="273"/>
                </a:lnTo>
                <a:lnTo>
                  <a:pt x="49385" y="483"/>
                </a:lnTo>
                <a:lnTo>
                  <a:pt x="42288" y="750"/>
                </a:lnTo>
                <a:lnTo>
                  <a:pt x="35554" y="1070"/>
                </a:lnTo>
                <a:lnTo>
                  <a:pt x="29249" y="1441"/>
                </a:lnTo>
                <a:lnTo>
                  <a:pt x="23431" y="1860"/>
                </a:lnTo>
                <a:lnTo>
                  <a:pt x="18159" y="2321"/>
                </a:lnTo>
                <a:lnTo>
                  <a:pt x="13482" y="2822"/>
                </a:lnTo>
                <a:lnTo>
                  <a:pt x="9446" y="3356"/>
                </a:lnTo>
                <a:lnTo>
                  <a:pt x="6090" y="3919"/>
                </a:lnTo>
                <a:lnTo>
                  <a:pt x="3445" y="4506"/>
                </a:lnTo>
                <a:lnTo>
                  <a:pt x="1537" y="5111"/>
                </a:lnTo>
                <a:lnTo>
                  <a:pt x="385" y="5727"/>
                </a:lnTo>
                <a:lnTo>
                  <a:pt x="0" y="6349"/>
                </a:lnTo>
                <a:lnTo>
                  <a:pt x="0" y="93651"/>
                </a:lnTo>
                <a:lnTo>
                  <a:pt x="385" y="94273"/>
                </a:lnTo>
                <a:lnTo>
                  <a:pt x="1537" y="94889"/>
                </a:lnTo>
                <a:lnTo>
                  <a:pt x="3445" y="95494"/>
                </a:lnTo>
                <a:lnTo>
                  <a:pt x="6090" y="96081"/>
                </a:lnTo>
                <a:lnTo>
                  <a:pt x="9446" y="96644"/>
                </a:lnTo>
                <a:lnTo>
                  <a:pt x="13482" y="97178"/>
                </a:lnTo>
                <a:lnTo>
                  <a:pt x="18159" y="97679"/>
                </a:lnTo>
                <a:lnTo>
                  <a:pt x="23431" y="98140"/>
                </a:lnTo>
                <a:lnTo>
                  <a:pt x="29249" y="98559"/>
                </a:lnTo>
                <a:lnTo>
                  <a:pt x="35554" y="98930"/>
                </a:lnTo>
                <a:lnTo>
                  <a:pt x="42288" y="99250"/>
                </a:lnTo>
                <a:lnTo>
                  <a:pt x="49385" y="99517"/>
                </a:lnTo>
                <a:lnTo>
                  <a:pt x="56777" y="99727"/>
                </a:lnTo>
                <a:lnTo>
                  <a:pt x="64393" y="99878"/>
                </a:lnTo>
                <a:lnTo>
                  <a:pt x="72159" y="99969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3651"/>
                </a:lnTo>
                <a:lnTo>
                  <a:pt x="100000" y="6349"/>
                </a:lnTo>
                <a:lnTo>
                  <a:pt x="100000" y="6349"/>
                </a:lnTo>
                <a:lnTo>
                  <a:pt x="8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8208-35"/>
          <p:cNvSpPr/>
          <p:nvPr/>
        </p:nvSpPr>
        <p:spPr>
          <a:xfrm>
            <a:off x="607219" y="2857500"/>
            <a:ext cx="36576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1" y="0"/>
                </a:moveTo>
                <a:lnTo>
                  <a:pt x="99219" y="0"/>
                </a:lnTo>
                <a:lnTo>
                  <a:pt x="99294" y="21"/>
                </a:lnTo>
                <a:lnTo>
                  <a:pt x="99372" y="128"/>
                </a:lnTo>
                <a:lnTo>
                  <a:pt x="99445" y="277"/>
                </a:lnTo>
                <a:lnTo>
                  <a:pt x="99518" y="489"/>
                </a:lnTo>
                <a:lnTo>
                  <a:pt x="99586" y="745"/>
                </a:lnTo>
                <a:lnTo>
                  <a:pt x="99654" y="1085"/>
                </a:lnTo>
                <a:lnTo>
                  <a:pt x="99714" y="1447"/>
                </a:lnTo>
                <a:lnTo>
                  <a:pt x="99771" y="1872"/>
                </a:lnTo>
                <a:lnTo>
                  <a:pt x="99823" y="2340"/>
                </a:lnTo>
                <a:lnTo>
                  <a:pt x="99867" y="2830"/>
                </a:lnTo>
                <a:lnTo>
                  <a:pt x="99909" y="3383"/>
                </a:lnTo>
                <a:lnTo>
                  <a:pt x="99940" y="3936"/>
                </a:lnTo>
                <a:lnTo>
                  <a:pt x="99966" y="4532"/>
                </a:lnTo>
                <a:lnTo>
                  <a:pt x="99984" y="5128"/>
                </a:lnTo>
                <a:lnTo>
                  <a:pt x="99997" y="5766"/>
                </a:lnTo>
                <a:lnTo>
                  <a:pt x="100000" y="6383"/>
                </a:lnTo>
                <a:lnTo>
                  <a:pt x="100000" y="93617"/>
                </a:lnTo>
                <a:lnTo>
                  <a:pt x="99997" y="94234"/>
                </a:lnTo>
                <a:lnTo>
                  <a:pt x="99984" y="94872"/>
                </a:lnTo>
                <a:lnTo>
                  <a:pt x="99966" y="95468"/>
                </a:lnTo>
                <a:lnTo>
                  <a:pt x="99940" y="96064"/>
                </a:lnTo>
                <a:lnTo>
                  <a:pt x="99909" y="96617"/>
                </a:lnTo>
                <a:lnTo>
                  <a:pt x="99867" y="97170"/>
                </a:lnTo>
                <a:lnTo>
                  <a:pt x="99823" y="97660"/>
                </a:lnTo>
                <a:lnTo>
                  <a:pt x="99771" y="98128"/>
                </a:lnTo>
                <a:lnTo>
                  <a:pt x="99714" y="98553"/>
                </a:lnTo>
                <a:lnTo>
                  <a:pt x="99654" y="98915"/>
                </a:lnTo>
                <a:lnTo>
                  <a:pt x="99586" y="99255"/>
                </a:lnTo>
                <a:lnTo>
                  <a:pt x="99518" y="99511"/>
                </a:lnTo>
                <a:lnTo>
                  <a:pt x="99445" y="99723"/>
                </a:lnTo>
                <a:lnTo>
                  <a:pt x="99372" y="99872"/>
                </a:lnTo>
                <a:lnTo>
                  <a:pt x="99294" y="99979"/>
                </a:lnTo>
                <a:lnTo>
                  <a:pt x="99219" y="100000"/>
                </a:lnTo>
                <a:lnTo>
                  <a:pt x="781" y="100000"/>
                </a:lnTo>
                <a:lnTo>
                  <a:pt x="706" y="99979"/>
                </a:lnTo>
                <a:lnTo>
                  <a:pt x="628" y="99872"/>
                </a:lnTo>
                <a:lnTo>
                  <a:pt x="555" y="99723"/>
                </a:lnTo>
                <a:lnTo>
                  <a:pt x="482" y="99511"/>
                </a:lnTo>
                <a:lnTo>
                  <a:pt x="414" y="99255"/>
                </a:lnTo>
                <a:lnTo>
                  <a:pt x="346" y="98915"/>
                </a:lnTo>
                <a:lnTo>
                  <a:pt x="286" y="98553"/>
                </a:lnTo>
                <a:lnTo>
                  <a:pt x="229" y="98128"/>
                </a:lnTo>
                <a:lnTo>
                  <a:pt x="177" y="97660"/>
                </a:lnTo>
                <a:lnTo>
                  <a:pt x="133" y="97170"/>
                </a:lnTo>
                <a:lnTo>
                  <a:pt x="91" y="96617"/>
                </a:lnTo>
                <a:lnTo>
                  <a:pt x="60" y="96064"/>
                </a:lnTo>
                <a:lnTo>
                  <a:pt x="34" y="95468"/>
                </a:lnTo>
                <a:lnTo>
                  <a:pt x="16" y="94872"/>
                </a:lnTo>
                <a:lnTo>
                  <a:pt x="3" y="94234"/>
                </a:lnTo>
                <a:lnTo>
                  <a:pt x="0" y="93617"/>
                </a:lnTo>
                <a:lnTo>
                  <a:pt x="0" y="6383"/>
                </a:lnTo>
                <a:lnTo>
                  <a:pt x="3" y="5766"/>
                </a:lnTo>
                <a:lnTo>
                  <a:pt x="16" y="5128"/>
                </a:lnTo>
                <a:lnTo>
                  <a:pt x="34" y="4532"/>
                </a:lnTo>
                <a:lnTo>
                  <a:pt x="60" y="3936"/>
                </a:lnTo>
                <a:lnTo>
                  <a:pt x="91" y="3383"/>
                </a:lnTo>
                <a:lnTo>
                  <a:pt x="133" y="2830"/>
                </a:lnTo>
                <a:lnTo>
                  <a:pt x="177" y="2340"/>
                </a:lnTo>
                <a:lnTo>
                  <a:pt x="229" y="1872"/>
                </a:lnTo>
                <a:lnTo>
                  <a:pt x="286" y="1447"/>
                </a:lnTo>
                <a:lnTo>
                  <a:pt x="346" y="1085"/>
                </a:lnTo>
                <a:lnTo>
                  <a:pt x="414" y="745"/>
                </a:lnTo>
                <a:lnTo>
                  <a:pt x="482" y="489"/>
                </a:lnTo>
                <a:lnTo>
                  <a:pt x="555" y="277"/>
                </a:lnTo>
                <a:lnTo>
                  <a:pt x="628" y="128"/>
                </a:lnTo>
                <a:lnTo>
                  <a:pt x="706" y="21"/>
                </a:lnTo>
                <a:lnTo>
                  <a:pt x="781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8210-42"/>
          <p:cNvSpPr/>
          <p:nvPr/>
        </p:nvSpPr>
        <p:spPr>
          <a:xfrm>
            <a:off x="607219" y="2857500"/>
            <a:ext cx="35719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1"/>
                </a:lnTo>
                <a:lnTo>
                  <a:pt x="64393" y="122"/>
                </a:lnTo>
                <a:lnTo>
                  <a:pt x="56777" y="273"/>
                </a:lnTo>
                <a:lnTo>
                  <a:pt x="49385" y="483"/>
                </a:lnTo>
                <a:lnTo>
                  <a:pt x="42288" y="750"/>
                </a:lnTo>
                <a:lnTo>
                  <a:pt x="35554" y="1070"/>
                </a:lnTo>
                <a:lnTo>
                  <a:pt x="29249" y="1441"/>
                </a:lnTo>
                <a:lnTo>
                  <a:pt x="23431" y="1860"/>
                </a:lnTo>
                <a:lnTo>
                  <a:pt x="18159" y="2321"/>
                </a:lnTo>
                <a:lnTo>
                  <a:pt x="13482" y="2822"/>
                </a:lnTo>
                <a:lnTo>
                  <a:pt x="9446" y="3356"/>
                </a:lnTo>
                <a:lnTo>
                  <a:pt x="6090" y="3919"/>
                </a:lnTo>
                <a:lnTo>
                  <a:pt x="3445" y="4506"/>
                </a:lnTo>
                <a:lnTo>
                  <a:pt x="1537" y="5111"/>
                </a:lnTo>
                <a:lnTo>
                  <a:pt x="385" y="5727"/>
                </a:lnTo>
                <a:lnTo>
                  <a:pt x="0" y="6349"/>
                </a:lnTo>
                <a:lnTo>
                  <a:pt x="0" y="93651"/>
                </a:lnTo>
                <a:lnTo>
                  <a:pt x="385" y="94273"/>
                </a:lnTo>
                <a:lnTo>
                  <a:pt x="1537" y="94889"/>
                </a:lnTo>
                <a:lnTo>
                  <a:pt x="3445" y="95494"/>
                </a:lnTo>
                <a:lnTo>
                  <a:pt x="6090" y="96081"/>
                </a:lnTo>
                <a:lnTo>
                  <a:pt x="9446" y="96644"/>
                </a:lnTo>
                <a:lnTo>
                  <a:pt x="13482" y="97178"/>
                </a:lnTo>
                <a:lnTo>
                  <a:pt x="18159" y="97679"/>
                </a:lnTo>
                <a:lnTo>
                  <a:pt x="23431" y="98140"/>
                </a:lnTo>
                <a:lnTo>
                  <a:pt x="29249" y="98559"/>
                </a:lnTo>
                <a:lnTo>
                  <a:pt x="35554" y="98930"/>
                </a:lnTo>
                <a:lnTo>
                  <a:pt x="42288" y="99250"/>
                </a:lnTo>
                <a:lnTo>
                  <a:pt x="49385" y="99517"/>
                </a:lnTo>
                <a:lnTo>
                  <a:pt x="56777" y="99727"/>
                </a:lnTo>
                <a:lnTo>
                  <a:pt x="64393" y="99878"/>
                </a:lnTo>
                <a:lnTo>
                  <a:pt x="72159" y="99969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3651"/>
                </a:lnTo>
                <a:lnTo>
                  <a:pt x="100000" y="6349"/>
                </a:lnTo>
                <a:lnTo>
                  <a:pt x="100000" y="6349"/>
                </a:lnTo>
                <a:lnTo>
                  <a:pt x="8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8208-36"/>
          <p:cNvSpPr/>
          <p:nvPr/>
        </p:nvSpPr>
        <p:spPr>
          <a:xfrm>
            <a:off x="607219" y="3407569"/>
            <a:ext cx="36576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1" y="0"/>
                </a:moveTo>
                <a:lnTo>
                  <a:pt x="99219" y="0"/>
                </a:lnTo>
                <a:lnTo>
                  <a:pt x="99294" y="21"/>
                </a:lnTo>
                <a:lnTo>
                  <a:pt x="99372" y="128"/>
                </a:lnTo>
                <a:lnTo>
                  <a:pt x="99445" y="277"/>
                </a:lnTo>
                <a:lnTo>
                  <a:pt x="99518" y="489"/>
                </a:lnTo>
                <a:lnTo>
                  <a:pt x="99586" y="745"/>
                </a:lnTo>
                <a:lnTo>
                  <a:pt x="99654" y="1085"/>
                </a:lnTo>
                <a:lnTo>
                  <a:pt x="99714" y="1447"/>
                </a:lnTo>
                <a:lnTo>
                  <a:pt x="99771" y="1872"/>
                </a:lnTo>
                <a:lnTo>
                  <a:pt x="99823" y="2340"/>
                </a:lnTo>
                <a:lnTo>
                  <a:pt x="99867" y="2830"/>
                </a:lnTo>
                <a:lnTo>
                  <a:pt x="99909" y="3383"/>
                </a:lnTo>
                <a:lnTo>
                  <a:pt x="99940" y="3936"/>
                </a:lnTo>
                <a:lnTo>
                  <a:pt x="99966" y="4532"/>
                </a:lnTo>
                <a:lnTo>
                  <a:pt x="99984" y="5128"/>
                </a:lnTo>
                <a:lnTo>
                  <a:pt x="99997" y="5766"/>
                </a:lnTo>
                <a:lnTo>
                  <a:pt x="100000" y="6383"/>
                </a:lnTo>
                <a:lnTo>
                  <a:pt x="100000" y="93617"/>
                </a:lnTo>
                <a:lnTo>
                  <a:pt x="99997" y="94234"/>
                </a:lnTo>
                <a:lnTo>
                  <a:pt x="99984" y="94872"/>
                </a:lnTo>
                <a:lnTo>
                  <a:pt x="99966" y="95468"/>
                </a:lnTo>
                <a:lnTo>
                  <a:pt x="99940" y="96064"/>
                </a:lnTo>
                <a:lnTo>
                  <a:pt x="99909" y="96617"/>
                </a:lnTo>
                <a:lnTo>
                  <a:pt x="99867" y="97170"/>
                </a:lnTo>
                <a:lnTo>
                  <a:pt x="99823" y="97660"/>
                </a:lnTo>
                <a:lnTo>
                  <a:pt x="99771" y="98128"/>
                </a:lnTo>
                <a:lnTo>
                  <a:pt x="99714" y="98553"/>
                </a:lnTo>
                <a:lnTo>
                  <a:pt x="99654" y="98915"/>
                </a:lnTo>
                <a:lnTo>
                  <a:pt x="99586" y="99255"/>
                </a:lnTo>
                <a:lnTo>
                  <a:pt x="99518" y="99511"/>
                </a:lnTo>
                <a:lnTo>
                  <a:pt x="99445" y="99723"/>
                </a:lnTo>
                <a:lnTo>
                  <a:pt x="99372" y="99872"/>
                </a:lnTo>
                <a:lnTo>
                  <a:pt x="99294" y="99979"/>
                </a:lnTo>
                <a:lnTo>
                  <a:pt x="99219" y="100000"/>
                </a:lnTo>
                <a:lnTo>
                  <a:pt x="781" y="100000"/>
                </a:lnTo>
                <a:lnTo>
                  <a:pt x="706" y="99979"/>
                </a:lnTo>
                <a:lnTo>
                  <a:pt x="628" y="99872"/>
                </a:lnTo>
                <a:lnTo>
                  <a:pt x="555" y="99723"/>
                </a:lnTo>
                <a:lnTo>
                  <a:pt x="482" y="99511"/>
                </a:lnTo>
                <a:lnTo>
                  <a:pt x="414" y="99255"/>
                </a:lnTo>
                <a:lnTo>
                  <a:pt x="346" y="98915"/>
                </a:lnTo>
                <a:lnTo>
                  <a:pt x="286" y="98553"/>
                </a:lnTo>
                <a:lnTo>
                  <a:pt x="229" y="98128"/>
                </a:lnTo>
                <a:lnTo>
                  <a:pt x="177" y="97660"/>
                </a:lnTo>
                <a:lnTo>
                  <a:pt x="133" y="97170"/>
                </a:lnTo>
                <a:lnTo>
                  <a:pt x="91" y="96617"/>
                </a:lnTo>
                <a:lnTo>
                  <a:pt x="60" y="96064"/>
                </a:lnTo>
                <a:lnTo>
                  <a:pt x="34" y="95468"/>
                </a:lnTo>
                <a:lnTo>
                  <a:pt x="16" y="94872"/>
                </a:lnTo>
                <a:lnTo>
                  <a:pt x="3" y="94234"/>
                </a:lnTo>
                <a:lnTo>
                  <a:pt x="0" y="93617"/>
                </a:lnTo>
                <a:lnTo>
                  <a:pt x="0" y="6383"/>
                </a:lnTo>
                <a:lnTo>
                  <a:pt x="3" y="5766"/>
                </a:lnTo>
                <a:lnTo>
                  <a:pt x="16" y="5128"/>
                </a:lnTo>
                <a:lnTo>
                  <a:pt x="34" y="4532"/>
                </a:lnTo>
                <a:lnTo>
                  <a:pt x="60" y="3936"/>
                </a:lnTo>
                <a:lnTo>
                  <a:pt x="91" y="3383"/>
                </a:lnTo>
                <a:lnTo>
                  <a:pt x="133" y="2830"/>
                </a:lnTo>
                <a:lnTo>
                  <a:pt x="177" y="2340"/>
                </a:lnTo>
                <a:lnTo>
                  <a:pt x="229" y="1872"/>
                </a:lnTo>
                <a:lnTo>
                  <a:pt x="286" y="1447"/>
                </a:lnTo>
                <a:lnTo>
                  <a:pt x="346" y="1085"/>
                </a:lnTo>
                <a:lnTo>
                  <a:pt x="414" y="745"/>
                </a:lnTo>
                <a:lnTo>
                  <a:pt x="482" y="489"/>
                </a:lnTo>
                <a:lnTo>
                  <a:pt x="555" y="277"/>
                </a:lnTo>
                <a:lnTo>
                  <a:pt x="628" y="128"/>
                </a:lnTo>
                <a:lnTo>
                  <a:pt x="706" y="21"/>
                </a:lnTo>
                <a:lnTo>
                  <a:pt x="781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8210-43"/>
          <p:cNvSpPr/>
          <p:nvPr/>
        </p:nvSpPr>
        <p:spPr>
          <a:xfrm>
            <a:off x="607219" y="3407569"/>
            <a:ext cx="35719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1"/>
                </a:lnTo>
                <a:lnTo>
                  <a:pt x="64393" y="122"/>
                </a:lnTo>
                <a:lnTo>
                  <a:pt x="56777" y="273"/>
                </a:lnTo>
                <a:lnTo>
                  <a:pt x="49385" y="483"/>
                </a:lnTo>
                <a:lnTo>
                  <a:pt x="42288" y="750"/>
                </a:lnTo>
                <a:lnTo>
                  <a:pt x="35554" y="1070"/>
                </a:lnTo>
                <a:lnTo>
                  <a:pt x="29249" y="1441"/>
                </a:lnTo>
                <a:lnTo>
                  <a:pt x="23431" y="1860"/>
                </a:lnTo>
                <a:lnTo>
                  <a:pt x="18159" y="2321"/>
                </a:lnTo>
                <a:lnTo>
                  <a:pt x="13482" y="2822"/>
                </a:lnTo>
                <a:lnTo>
                  <a:pt x="9446" y="3356"/>
                </a:lnTo>
                <a:lnTo>
                  <a:pt x="6090" y="3919"/>
                </a:lnTo>
                <a:lnTo>
                  <a:pt x="3445" y="4506"/>
                </a:lnTo>
                <a:lnTo>
                  <a:pt x="1537" y="5111"/>
                </a:lnTo>
                <a:lnTo>
                  <a:pt x="385" y="5727"/>
                </a:lnTo>
                <a:lnTo>
                  <a:pt x="0" y="6349"/>
                </a:lnTo>
                <a:lnTo>
                  <a:pt x="0" y="93651"/>
                </a:lnTo>
                <a:lnTo>
                  <a:pt x="385" y="94273"/>
                </a:lnTo>
                <a:lnTo>
                  <a:pt x="1537" y="94889"/>
                </a:lnTo>
                <a:lnTo>
                  <a:pt x="3445" y="95494"/>
                </a:lnTo>
                <a:lnTo>
                  <a:pt x="6090" y="96081"/>
                </a:lnTo>
                <a:lnTo>
                  <a:pt x="9446" y="96644"/>
                </a:lnTo>
                <a:lnTo>
                  <a:pt x="13482" y="97178"/>
                </a:lnTo>
                <a:lnTo>
                  <a:pt x="18159" y="97679"/>
                </a:lnTo>
                <a:lnTo>
                  <a:pt x="23431" y="98140"/>
                </a:lnTo>
                <a:lnTo>
                  <a:pt x="29249" y="98559"/>
                </a:lnTo>
                <a:lnTo>
                  <a:pt x="35554" y="98930"/>
                </a:lnTo>
                <a:lnTo>
                  <a:pt x="42288" y="99250"/>
                </a:lnTo>
                <a:lnTo>
                  <a:pt x="49385" y="99517"/>
                </a:lnTo>
                <a:lnTo>
                  <a:pt x="56777" y="99727"/>
                </a:lnTo>
                <a:lnTo>
                  <a:pt x="64393" y="99878"/>
                </a:lnTo>
                <a:lnTo>
                  <a:pt x="72159" y="99969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3651"/>
                </a:lnTo>
                <a:lnTo>
                  <a:pt x="100000" y="6349"/>
                </a:lnTo>
                <a:lnTo>
                  <a:pt x="100000" y="6349"/>
                </a:lnTo>
                <a:lnTo>
                  <a:pt x="8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8201-19"/>
          <p:cNvSpPr/>
          <p:nvPr/>
        </p:nvSpPr>
        <p:spPr>
          <a:xfrm>
            <a:off x="4672013" y="1564481"/>
            <a:ext cx="4071938" cy="2457450"/>
          </a:xfrm>
          <a:prstGeom prst="roundRect">
            <a:avLst>
              <a:gd name="adj" fmla="val 155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9439838202-22"/>
          <p:cNvSpPr/>
          <p:nvPr/>
        </p:nvSpPr>
        <p:spPr>
          <a:xfrm>
            <a:off x="4672013" y="1564481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9439838204-26"/>
          <p:cNvCxnSpPr/>
          <p:nvPr/>
        </p:nvCxnSpPr>
        <p:spPr>
          <a:xfrm>
            <a:off x="4879181" y="2185988"/>
            <a:ext cx="36576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9439838208-37"/>
          <p:cNvSpPr/>
          <p:nvPr/>
        </p:nvSpPr>
        <p:spPr>
          <a:xfrm>
            <a:off x="4879181" y="1764506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8240-82"/>
          <p:cNvSpPr/>
          <p:nvPr/>
        </p:nvSpPr>
        <p:spPr>
          <a:xfrm>
            <a:off x="4947047" y="1859161"/>
            <a:ext cx="17859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5" y="0"/>
                </a:moveTo>
                <a:lnTo>
                  <a:pt x="9895" y="0"/>
                </a:lnTo>
                <a:cubicBezTo>
                  <a:pt x="7088" y="154"/>
                  <a:pt x="4772" y="1590"/>
                  <a:pt x="2947" y="4308"/>
                </a:cubicBezTo>
                <a:lnTo>
                  <a:pt x="2947" y="4308"/>
                </a:lnTo>
                <a:lnTo>
                  <a:pt x="2947" y="4308"/>
                </a:lnTo>
                <a:cubicBezTo>
                  <a:pt x="1088" y="6974"/>
                  <a:pt x="105" y="10359"/>
                  <a:pt x="0" y="14462"/>
                </a:cubicBezTo>
                <a:lnTo>
                  <a:pt x="0" y="14462"/>
                </a:lnTo>
                <a:lnTo>
                  <a:pt x="0" y="61308"/>
                </a:lnTo>
                <a:lnTo>
                  <a:pt x="0" y="79308"/>
                </a:lnTo>
                <a:lnTo>
                  <a:pt x="0" y="82923"/>
                </a:lnTo>
                <a:cubicBezTo>
                  <a:pt x="105" y="88051"/>
                  <a:pt x="1281" y="92333"/>
                  <a:pt x="3526" y="95769"/>
                </a:cubicBezTo>
                <a:lnTo>
                  <a:pt x="3526" y="95769"/>
                </a:lnTo>
                <a:cubicBezTo>
                  <a:pt x="5912" y="99103"/>
                  <a:pt x="8842" y="100846"/>
                  <a:pt x="12316" y="101000"/>
                </a:cubicBezTo>
                <a:lnTo>
                  <a:pt x="12316" y="101000"/>
                </a:lnTo>
                <a:cubicBezTo>
                  <a:pt x="16526" y="100846"/>
                  <a:pt x="19825" y="98436"/>
                  <a:pt x="22211" y="93769"/>
                </a:cubicBezTo>
                <a:lnTo>
                  <a:pt x="22211" y="93769"/>
                </a:lnTo>
                <a:cubicBezTo>
                  <a:pt x="24561" y="98436"/>
                  <a:pt x="27842" y="100846"/>
                  <a:pt x="32053" y="101000"/>
                </a:cubicBezTo>
                <a:lnTo>
                  <a:pt x="32053" y="101000"/>
                </a:lnTo>
                <a:cubicBezTo>
                  <a:pt x="35561" y="100846"/>
                  <a:pt x="38491" y="99103"/>
                  <a:pt x="40842" y="95769"/>
                </a:cubicBezTo>
                <a:lnTo>
                  <a:pt x="40842" y="95769"/>
                </a:lnTo>
                <a:cubicBezTo>
                  <a:pt x="43123" y="92333"/>
                  <a:pt x="44316" y="88051"/>
                  <a:pt x="44421" y="82923"/>
                </a:cubicBezTo>
                <a:lnTo>
                  <a:pt x="44421" y="82923"/>
                </a:lnTo>
                <a:cubicBezTo>
                  <a:pt x="44421" y="81744"/>
                  <a:pt x="44316" y="80538"/>
                  <a:pt x="44105" y="79308"/>
                </a:cubicBezTo>
                <a:lnTo>
                  <a:pt x="44105" y="79308"/>
                </a:lnTo>
                <a:lnTo>
                  <a:pt x="64158" y="79308"/>
                </a:lnTo>
                <a:lnTo>
                  <a:pt x="69368" y="79308"/>
                </a:lnTo>
                <a:cubicBezTo>
                  <a:pt x="69193" y="80538"/>
                  <a:pt x="69105" y="81744"/>
                  <a:pt x="69105" y="82923"/>
                </a:cubicBezTo>
                <a:lnTo>
                  <a:pt x="69105" y="82923"/>
                </a:lnTo>
                <a:cubicBezTo>
                  <a:pt x="69175" y="88051"/>
                  <a:pt x="70351" y="92333"/>
                  <a:pt x="72632" y="95769"/>
                </a:cubicBezTo>
                <a:lnTo>
                  <a:pt x="72632" y="95769"/>
                </a:lnTo>
                <a:cubicBezTo>
                  <a:pt x="74982" y="99103"/>
                  <a:pt x="77912" y="100846"/>
                  <a:pt x="81421" y="101000"/>
                </a:cubicBezTo>
                <a:lnTo>
                  <a:pt x="81421" y="101000"/>
                </a:lnTo>
                <a:cubicBezTo>
                  <a:pt x="84895" y="100846"/>
                  <a:pt x="87825" y="99103"/>
                  <a:pt x="90211" y="95769"/>
                </a:cubicBezTo>
                <a:lnTo>
                  <a:pt x="90211" y="95769"/>
                </a:lnTo>
                <a:cubicBezTo>
                  <a:pt x="92456" y="92333"/>
                  <a:pt x="93632" y="88051"/>
                  <a:pt x="93737" y="82923"/>
                </a:cubicBezTo>
                <a:lnTo>
                  <a:pt x="93737" y="82923"/>
                </a:lnTo>
                <a:cubicBezTo>
                  <a:pt x="93737" y="81744"/>
                  <a:pt x="93632" y="80538"/>
                  <a:pt x="93421" y="79308"/>
                </a:cubicBezTo>
                <a:lnTo>
                  <a:pt x="93421" y="79308"/>
                </a:lnTo>
                <a:lnTo>
                  <a:pt x="93737" y="79308"/>
                </a:lnTo>
                <a:cubicBezTo>
                  <a:pt x="95175" y="79308"/>
                  <a:pt x="96368" y="78641"/>
                  <a:pt x="97316" y="77308"/>
                </a:cubicBezTo>
                <a:lnTo>
                  <a:pt x="97316" y="77308"/>
                </a:lnTo>
                <a:cubicBezTo>
                  <a:pt x="98228" y="75974"/>
                  <a:pt x="98684" y="74256"/>
                  <a:pt x="98684" y="72154"/>
                </a:cubicBezTo>
                <a:lnTo>
                  <a:pt x="98684" y="72154"/>
                </a:lnTo>
                <a:lnTo>
                  <a:pt x="98684" y="57692"/>
                </a:lnTo>
                <a:lnTo>
                  <a:pt x="98684" y="54077"/>
                </a:lnTo>
                <a:lnTo>
                  <a:pt x="98684" y="51846"/>
                </a:lnTo>
                <a:cubicBezTo>
                  <a:pt x="98684" y="49590"/>
                  <a:pt x="98228" y="47641"/>
                  <a:pt x="97316" y="46000"/>
                </a:cubicBezTo>
                <a:lnTo>
                  <a:pt x="97316" y="46000"/>
                </a:lnTo>
                <a:lnTo>
                  <a:pt x="88211" y="30000"/>
                </a:lnTo>
                <a:cubicBezTo>
                  <a:pt x="86456" y="26974"/>
                  <a:pt x="84246" y="25385"/>
                  <a:pt x="81579" y="25231"/>
                </a:cubicBezTo>
                <a:lnTo>
                  <a:pt x="81579" y="25231"/>
                </a:lnTo>
                <a:lnTo>
                  <a:pt x="74000" y="25231"/>
                </a:lnTo>
                <a:lnTo>
                  <a:pt x="74000" y="14462"/>
                </a:lnTo>
                <a:cubicBezTo>
                  <a:pt x="73895" y="10359"/>
                  <a:pt x="72930" y="6974"/>
                  <a:pt x="71105" y="4308"/>
                </a:cubicBezTo>
                <a:lnTo>
                  <a:pt x="71105" y="4308"/>
                </a:lnTo>
                <a:cubicBezTo>
                  <a:pt x="69246" y="1590"/>
                  <a:pt x="66930" y="154"/>
                  <a:pt x="64158" y="0"/>
                </a:cubicBezTo>
                <a:lnTo>
                  <a:pt x="64158" y="0"/>
                </a:lnTo>
                <a:lnTo>
                  <a:pt x="9895" y="0"/>
                </a:lnTo>
                <a:moveTo>
                  <a:pt x="90211" y="50462"/>
                </a:moveTo>
                <a:lnTo>
                  <a:pt x="90211" y="50462"/>
                </a:lnTo>
                <a:lnTo>
                  <a:pt x="74000" y="50462"/>
                </a:lnTo>
                <a:lnTo>
                  <a:pt x="74000" y="36077"/>
                </a:lnTo>
                <a:lnTo>
                  <a:pt x="81579" y="36077"/>
                </a:lnTo>
                <a:cubicBezTo>
                  <a:pt x="82000" y="36077"/>
                  <a:pt x="82298" y="36308"/>
                  <a:pt x="82474" y="36769"/>
                </a:cubicBezTo>
                <a:lnTo>
                  <a:pt x="82474" y="36769"/>
                </a:lnTo>
                <a:lnTo>
                  <a:pt x="90211" y="50462"/>
                </a:lnTo>
                <a:moveTo>
                  <a:pt x="81421" y="75692"/>
                </a:moveTo>
                <a:lnTo>
                  <a:pt x="81421" y="75692"/>
                </a:lnTo>
                <a:cubicBezTo>
                  <a:pt x="82860" y="75692"/>
                  <a:pt x="84035" y="76385"/>
                  <a:pt x="84947" y="77769"/>
                </a:cubicBezTo>
                <a:lnTo>
                  <a:pt x="84947" y="77769"/>
                </a:lnTo>
                <a:lnTo>
                  <a:pt x="84947" y="77769"/>
                </a:lnTo>
                <a:cubicBezTo>
                  <a:pt x="85895" y="79103"/>
                  <a:pt x="86368" y="80821"/>
                  <a:pt x="86368" y="82923"/>
                </a:cubicBezTo>
                <a:lnTo>
                  <a:pt x="86368" y="82923"/>
                </a:lnTo>
                <a:cubicBezTo>
                  <a:pt x="86368" y="85026"/>
                  <a:pt x="85895" y="86769"/>
                  <a:pt x="84947" y="88154"/>
                </a:cubicBezTo>
                <a:lnTo>
                  <a:pt x="84947" y="88154"/>
                </a:lnTo>
                <a:cubicBezTo>
                  <a:pt x="84035" y="89487"/>
                  <a:pt x="82860" y="90154"/>
                  <a:pt x="81421" y="90154"/>
                </a:cubicBezTo>
                <a:lnTo>
                  <a:pt x="81421" y="90154"/>
                </a:lnTo>
                <a:cubicBezTo>
                  <a:pt x="79982" y="90154"/>
                  <a:pt x="78789" y="89487"/>
                  <a:pt x="77842" y="88154"/>
                </a:cubicBezTo>
                <a:lnTo>
                  <a:pt x="77842" y="88154"/>
                </a:lnTo>
                <a:cubicBezTo>
                  <a:pt x="76930" y="86769"/>
                  <a:pt x="76474" y="85026"/>
                  <a:pt x="76474" y="82923"/>
                </a:cubicBezTo>
                <a:lnTo>
                  <a:pt x="76474" y="82923"/>
                </a:lnTo>
                <a:cubicBezTo>
                  <a:pt x="76474" y="80821"/>
                  <a:pt x="76930" y="79103"/>
                  <a:pt x="77842" y="77769"/>
                </a:cubicBezTo>
                <a:lnTo>
                  <a:pt x="77842" y="77769"/>
                </a:lnTo>
                <a:cubicBezTo>
                  <a:pt x="78789" y="76385"/>
                  <a:pt x="79982" y="75692"/>
                  <a:pt x="81421" y="75692"/>
                </a:cubicBezTo>
                <a:lnTo>
                  <a:pt x="81421" y="75692"/>
                </a:lnTo>
                <a:moveTo>
                  <a:pt x="27158" y="82923"/>
                </a:moveTo>
                <a:lnTo>
                  <a:pt x="27158" y="82923"/>
                </a:lnTo>
                <a:cubicBezTo>
                  <a:pt x="27158" y="80821"/>
                  <a:pt x="27614" y="79103"/>
                  <a:pt x="28526" y="77769"/>
                </a:cubicBezTo>
                <a:lnTo>
                  <a:pt x="28526" y="77769"/>
                </a:lnTo>
                <a:lnTo>
                  <a:pt x="28526" y="77769"/>
                </a:lnTo>
                <a:cubicBezTo>
                  <a:pt x="29439" y="76385"/>
                  <a:pt x="30614" y="75692"/>
                  <a:pt x="32053" y="75692"/>
                </a:cubicBezTo>
                <a:lnTo>
                  <a:pt x="32053" y="75692"/>
                </a:lnTo>
                <a:cubicBezTo>
                  <a:pt x="33491" y="75692"/>
                  <a:pt x="34684" y="76385"/>
                  <a:pt x="35632" y="77769"/>
                </a:cubicBezTo>
                <a:lnTo>
                  <a:pt x="35632" y="77769"/>
                </a:lnTo>
                <a:cubicBezTo>
                  <a:pt x="36544" y="79103"/>
                  <a:pt x="37000" y="80821"/>
                  <a:pt x="37000" y="82923"/>
                </a:cubicBezTo>
                <a:lnTo>
                  <a:pt x="37000" y="82923"/>
                </a:lnTo>
                <a:cubicBezTo>
                  <a:pt x="37000" y="85026"/>
                  <a:pt x="36544" y="86769"/>
                  <a:pt x="35632" y="88154"/>
                </a:cubicBezTo>
                <a:lnTo>
                  <a:pt x="35632" y="88154"/>
                </a:lnTo>
                <a:cubicBezTo>
                  <a:pt x="34684" y="89487"/>
                  <a:pt x="33491" y="90154"/>
                  <a:pt x="32053" y="90154"/>
                </a:cubicBezTo>
                <a:lnTo>
                  <a:pt x="32053" y="90154"/>
                </a:lnTo>
                <a:cubicBezTo>
                  <a:pt x="30614" y="90154"/>
                  <a:pt x="29439" y="89487"/>
                  <a:pt x="28526" y="88154"/>
                </a:cubicBezTo>
                <a:lnTo>
                  <a:pt x="28526" y="88154"/>
                </a:lnTo>
                <a:cubicBezTo>
                  <a:pt x="27614" y="86769"/>
                  <a:pt x="27158" y="85026"/>
                  <a:pt x="27158" y="82923"/>
                </a:cubicBezTo>
                <a:lnTo>
                  <a:pt x="27158" y="82923"/>
                </a:lnTo>
                <a:moveTo>
                  <a:pt x="12316" y="75692"/>
                </a:moveTo>
                <a:lnTo>
                  <a:pt x="12316" y="75692"/>
                </a:lnTo>
                <a:cubicBezTo>
                  <a:pt x="13754" y="75692"/>
                  <a:pt x="14947" y="76385"/>
                  <a:pt x="15895" y="77769"/>
                </a:cubicBezTo>
                <a:lnTo>
                  <a:pt x="15895" y="77769"/>
                </a:lnTo>
                <a:lnTo>
                  <a:pt x="15895" y="77769"/>
                </a:lnTo>
                <a:cubicBezTo>
                  <a:pt x="16807" y="79103"/>
                  <a:pt x="17263" y="80821"/>
                  <a:pt x="17263" y="82923"/>
                </a:cubicBezTo>
                <a:lnTo>
                  <a:pt x="17263" y="82923"/>
                </a:lnTo>
                <a:cubicBezTo>
                  <a:pt x="17263" y="85026"/>
                  <a:pt x="16807" y="86769"/>
                  <a:pt x="15895" y="88154"/>
                </a:cubicBezTo>
                <a:lnTo>
                  <a:pt x="15895" y="88154"/>
                </a:lnTo>
                <a:cubicBezTo>
                  <a:pt x="14947" y="89487"/>
                  <a:pt x="13754" y="90154"/>
                  <a:pt x="12316" y="90154"/>
                </a:cubicBezTo>
                <a:lnTo>
                  <a:pt x="12316" y="90154"/>
                </a:lnTo>
                <a:cubicBezTo>
                  <a:pt x="10877" y="90154"/>
                  <a:pt x="9702" y="89487"/>
                  <a:pt x="8789" y="88154"/>
                </a:cubicBezTo>
                <a:lnTo>
                  <a:pt x="8789" y="88154"/>
                </a:lnTo>
                <a:cubicBezTo>
                  <a:pt x="7877" y="86769"/>
                  <a:pt x="7421" y="85026"/>
                  <a:pt x="7421" y="82923"/>
                </a:cubicBezTo>
                <a:lnTo>
                  <a:pt x="7421" y="82923"/>
                </a:lnTo>
                <a:cubicBezTo>
                  <a:pt x="7421" y="80821"/>
                  <a:pt x="7877" y="79103"/>
                  <a:pt x="8789" y="77769"/>
                </a:cubicBezTo>
                <a:lnTo>
                  <a:pt x="8789" y="77769"/>
                </a:lnTo>
                <a:cubicBezTo>
                  <a:pt x="9702" y="76385"/>
                  <a:pt x="10877" y="75692"/>
                  <a:pt x="12316" y="75692"/>
                </a:cubicBezTo>
                <a:lnTo>
                  <a:pt x="12316" y="75692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8206-32"/>
          <p:cNvSpPr/>
          <p:nvPr/>
        </p:nvSpPr>
        <p:spPr>
          <a:xfrm>
            <a:off x="7936706" y="1832372"/>
            <a:ext cx="600075" cy="178594"/>
          </a:xfrm>
          <a:prstGeom prst="roundRect">
            <a:avLst>
              <a:gd name="adj" fmla="val 10667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8209-38"/>
          <p:cNvSpPr/>
          <p:nvPr/>
        </p:nvSpPr>
        <p:spPr>
          <a:xfrm>
            <a:off x="4879181" y="2307431"/>
            <a:ext cx="36576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1" y="0"/>
                </a:moveTo>
                <a:lnTo>
                  <a:pt x="99219" y="0"/>
                </a:lnTo>
                <a:lnTo>
                  <a:pt x="99294" y="21"/>
                </a:lnTo>
                <a:lnTo>
                  <a:pt x="99372" y="128"/>
                </a:lnTo>
                <a:lnTo>
                  <a:pt x="99445" y="277"/>
                </a:lnTo>
                <a:lnTo>
                  <a:pt x="99518" y="489"/>
                </a:lnTo>
                <a:lnTo>
                  <a:pt x="99586" y="745"/>
                </a:lnTo>
                <a:lnTo>
                  <a:pt x="99654" y="1085"/>
                </a:lnTo>
                <a:lnTo>
                  <a:pt x="99714" y="1447"/>
                </a:lnTo>
                <a:lnTo>
                  <a:pt x="99771" y="1872"/>
                </a:lnTo>
                <a:lnTo>
                  <a:pt x="99823" y="2340"/>
                </a:lnTo>
                <a:lnTo>
                  <a:pt x="99867" y="2830"/>
                </a:lnTo>
                <a:lnTo>
                  <a:pt x="99909" y="3383"/>
                </a:lnTo>
                <a:lnTo>
                  <a:pt x="99940" y="3936"/>
                </a:lnTo>
                <a:lnTo>
                  <a:pt x="99966" y="4532"/>
                </a:lnTo>
                <a:lnTo>
                  <a:pt x="99984" y="5128"/>
                </a:lnTo>
                <a:lnTo>
                  <a:pt x="99997" y="5766"/>
                </a:lnTo>
                <a:lnTo>
                  <a:pt x="100000" y="6383"/>
                </a:lnTo>
                <a:lnTo>
                  <a:pt x="100000" y="93617"/>
                </a:lnTo>
                <a:lnTo>
                  <a:pt x="99997" y="94234"/>
                </a:lnTo>
                <a:lnTo>
                  <a:pt x="99984" y="94872"/>
                </a:lnTo>
                <a:lnTo>
                  <a:pt x="99966" y="95468"/>
                </a:lnTo>
                <a:lnTo>
                  <a:pt x="99940" y="96064"/>
                </a:lnTo>
                <a:lnTo>
                  <a:pt x="99909" y="96617"/>
                </a:lnTo>
                <a:lnTo>
                  <a:pt x="99867" y="97170"/>
                </a:lnTo>
                <a:lnTo>
                  <a:pt x="99823" y="97660"/>
                </a:lnTo>
                <a:lnTo>
                  <a:pt x="99771" y="98128"/>
                </a:lnTo>
                <a:lnTo>
                  <a:pt x="99714" y="98553"/>
                </a:lnTo>
                <a:lnTo>
                  <a:pt x="99654" y="98915"/>
                </a:lnTo>
                <a:lnTo>
                  <a:pt x="99586" y="99255"/>
                </a:lnTo>
                <a:lnTo>
                  <a:pt x="99518" y="99511"/>
                </a:lnTo>
                <a:lnTo>
                  <a:pt x="99445" y="99723"/>
                </a:lnTo>
                <a:lnTo>
                  <a:pt x="99372" y="99872"/>
                </a:lnTo>
                <a:lnTo>
                  <a:pt x="99294" y="99979"/>
                </a:lnTo>
                <a:lnTo>
                  <a:pt x="99219" y="100000"/>
                </a:lnTo>
                <a:lnTo>
                  <a:pt x="781" y="100000"/>
                </a:lnTo>
                <a:lnTo>
                  <a:pt x="706" y="99979"/>
                </a:lnTo>
                <a:lnTo>
                  <a:pt x="628" y="99872"/>
                </a:lnTo>
                <a:lnTo>
                  <a:pt x="555" y="99723"/>
                </a:lnTo>
                <a:lnTo>
                  <a:pt x="482" y="99511"/>
                </a:lnTo>
                <a:lnTo>
                  <a:pt x="414" y="99255"/>
                </a:lnTo>
                <a:lnTo>
                  <a:pt x="346" y="98915"/>
                </a:lnTo>
                <a:lnTo>
                  <a:pt x="286" y="98553"/>
                </a:lnTo>
                <a:lnTo>
                  <a:pt x="229" y="98128"/>
                </a:lnTo>
                <a:lnTo>
                  <a:pt x="177" y="97660"/>
                </a:lnTo>
                <a:lnTo>
                  <a:pt x="133" y="97170"/>
                </a:lnTo>
                <a:lnTo>
                  <a:pt x="91" y="96617"/>
                </a:lnTo>
                <a:lnTo>
                  <a:pt x="60" y="96064"/>
                </a:lnTo>
                <a:lnTo>
                  <a:pt x="34" y="95468"/>
                </a:lnTo>
                <a:lnTo>
                  <a:pt x="16" y="94872"/>
                </a:lnTo>
                <a:lnTo>
                  <a:pt x="3" y="94234"/>
                </a:lnTo>
                <a:lnTo>
                  <a:pt x="0" y="93617"/>
                </a:lnTo>
                <a:lnTo>
                  <a:pt x="0" y="6383"/>
                </a:lnTo>
                <a:lnTo>
                  <a:pt x="3" y="5766"/>
                </a:lnTo>
                <a:lnTo>
                  <a:pt x="16" y="5128"/>
                </a:lnTo>
                <a:lnTo>
                  <a:pt x="34" y="4532"/>
                </a:lnTo>
                <a:lnTo>
                  <a:pt x="60" y="3936"/>
                </a:lnTo>
                <a:lnTo>
                  <a:pt x="91" y="3383"/>
                </a:lnTo>
                <a:lnTo>
                  <a:pt x="133" y="2830"/>
                </a:lnTo>
                <a:lnTo>
                  <a:pt x="177" y="2340"/>
                </a:lnTo>
                <a:lnTo>
                  <a:pt x="229" y="1872"/>
                </a:lnTo>
                <a:lnTo>
                  <a:pt x="286" y="1447"/>
                </a:lnTo>
                <a:lnTo>
                  <a:pt x="346" y="1085"/>
                </a:lnTo>
                <a:lnTo>
                  <a:pt x="414" y="745"/>
                </a:lnTo>
                <a:lnTo>
                  <a:pt x="482" y="489"/>
                </a:lnTo>
                <a:lnTo>
                  <a:pt x="555" y="277"/>
                </a:lnTo>
                <a:lnTo>
                  <a:pt x="628" y="128"/>
                </a:lnTo>
                <a:lnTo>
                  <a:pt x="706" y="21"/>
                </a:lnTo>
                <a:lnTo>
                  <a:pt x="781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8210-44"/>
          <p:cNvSpPr/>
          <p:nvPr/>
        </p:nvSpPr>
        <p:spPr>
          <a:xfrm>
            <a:off x="4879181" y="2307431"/>
            <a:ext cx="35719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1"/>
                </a:lnTo>
                <a:lnTo>
                  <a:pt x="64393" y="122"/>
                </a:lnTo>
                <a:lnTo>
                  <a:pt x="56777" y="273"/>
                </a:lnTo>
                <a:lnTo>
                  <a:pt x="49385" y="483"/>
                </a:lnTo>
                <a:lnTo>
                  <a:pt x="42288" y="750"/>
                </a:lnTo>
                <a:lnTo>
                  <a:pt x="35554" y="1070"/>
                </a:lnTo>
                <a:lnTo>
                  <a:pt x="29249" y="1441"/>
                </a:lnTo>
                <a:lnTo>
                  <a:pt x="23431" y="1860"/>
                </a:lnTo>
                <a:lnTo>
                  <a:pt x="18159" y="2321"/>
                </a:lnTo>
                <a:lnTo>
                  <a:pt x="13482" y="2822"/>
                </a:lnTo>
                <a:lnTo>
                  <a:pt x="9446" y="3356"/>
                </a:lnTo>
                <a:lnTo>
                  <a:pt x="6090" y="3919"/>
                </a:lnTo>
                <a:lnTo>
                  <a:pt x="3445" y="4506"/>
                </a:lnTo>
                <a:lnTo>
                  <a:pt x="1537" y="5111"/>
                </a:lnTo>
                <a:lnTo>
                  <a:pt x="385" y="5727"/>
                </a:lnTo>
                <a:lnTo>
                  <a:pt x="0" y="6349"/>
                </a:lnTo>
                <a:lnTo>
                  <a:pt x="0" y="93651"/>
                </a:lnTo>
                <a:lnTo>
                  <a:pt x="385" y="94273"/>
                </a:lnTo>
                <a:lnTo>
                  <a:pt x="1537" y="94889"/>
                </a:lnTo>
                <a:lnTo>
                  <a:pt x="3445" y="95494"/>
                </a:lnTo>
                <a:lnTo>
                  <a:pt x="6090" y="96081"/>
                </a:lnTo>
                <a:lnTo>
                  <a:pt x="9446" y="96644"/>
                </a:lnTo>
                <a:lnTo>
                  <a:pt x="13482" y="97178"/>
                </a:lnTo>
                <a:lnTo>
                  <a:pt x="18159" y="97679"/>
                </a:lnTo>
                <a:lnTo>
                  <a:pt x="23431" y="98140"/>
                </a:lnTo>
                <a:lnTo>
                  <a:pt x="29249" y="98559"/>
                </a:lnTo>
                <a:lnTo>
                  <a:pt x="35554" y="98930"/>
                </a:lnTo>
                <a:lnTo>
                  <a:pt x="42288" y="99250"/>
                </a:lnTo>
                <a:lnTo>
                  <a:pt x="49385" y="99517"/>
                </a:lnTo>
                <a:lnTo>
                  <a:pt x="56777" y="99727"/>
                </a:lnTo>
                <a:lnTo>
                  <a:pt x="64393" y="99878"/>
                </a:lnTo>
                <a:lnTo>
                  <a:pt x="72159" y="99969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3651"/>
                </a:lnTo>
                <a:lnTo>
                  <a:pt x="100000" y="6349"/>
                </a:lnTo>
                <a:lnTo>
                  <a:pt x="100000" y="6349"/>
                </a:lnTo>
                <a:lnTo>
                  <a:pt x="8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8209-39"/>
          <p:cNvSpPr/>
          <p:nvPr/>
        </p:nvSpPr>
        <p:spPr>
          <a:xfrm>
            <a:off x="4879181" y="2857500"/>
            <a:ext cx="36576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1" y="0"/>
                </a:moveTo>
                <a:lnTo>
                  <a:pt x="99219" y="0"/>
                </a:lnTo>
                <a:lnTo>
                  <a:pt x="99294" y="21"/>
                </a:lnTo>
                <a:lnTo>
                  <a:pt x="99372" y="128"/>
                </a:lnTo>
                <a:lnTo>
                  <a:pt x="99445" y="277"/>
                </a:lnTo>
                <a:lnTo>
                  <a:pt x="99518" y="489"/>
                </a:lnTo>
                <a:lnTo>
                  <a:pt x="99586" y="745"/>
                </a:lnTo>
                <a:lnTo>
                  <a:pt x="99654" y="1085"/>
                </a:lnTo>
                <a:lnTo>
                  <a:pt x="99714" y="1447"/>
                </a:lnTo>
                <a:lnTo>
                  <a:pt x="99771" y="1872"/>
                </a:lnTo>
                <a:lnTo>
                  <a:pt x="99823" y="2340"/>
                </a:lnTo>
                <a:lnTo>
                  <a:pt x="99867" y="2830"/>
                </a:lnTo>
                <a:lnTo>
                  <a:pt x="99909" y="3383"/>
                </a:lnTo>
                <a:lnTo>
                  <a:pt x="99940" y="3936"/>
                </a:lnTo>
                <a:lnTo>
                  <a:pt x="99966" y="4532"/>
                </a:lnTo>
                <a:lnTo>
                  <a:pt x="99984" y="5128"/>
                </a:lnTo>
                <a:lnTo>
                  <a:pt x="99997" y="5766"/>
                </a:lnTo>
                <a:lnTo>
                  <a:pt x="100000" y="6383"/>
                </a:lnTo>
                <a:lnTo>
                  <a:pt x="100000" y="93617"/>
                </a:lnTo>
                <a:lnTo>
                  <a:pt x="99997" y="94234"/>
                </a:lnTo>
                <a:lnTo>
                  <a:pt x="99984" y="94872"/>
                </a:lnTo>
                <a:lnTo>
                  <a:pt x="99966" y="95468"/>
                </a:lnTo>
                <a:lnTo>
                  <a:pt x="99940" y="96064"/>
                </a:lnTo>
                <a:lnTo>
                  <a:pt x="99909" y="96617"/>
                </a:lnTo>
                <a:lnTo>
                  <a:pt x="99867" y="97170"/>
                </a:lnTo>
                <a:lnTo>
                  <a:pt x="99823" y="97660"/>
                </a:lnTo>
                <a:lnTo>
                  <a:pt x="99771" y="98128"/>
                </a:lnTo>
                <a:lnTo>
                  <a:pt x="99714" y="98553"/>
                </a:lnTo>
                <a:lnTo>
                  <a:pt x="99654" y="98915"/>
                </a:lnTo>
                <a:lnTo>
                  <a:pt x="99586" y="99255"/>
                </a:lnTo>
                <a:lnTo>
                  <a:pt x="99518" y="99511"/>
                </a:lnTo>
                <a:lnTo>
                  <a:pt x="99445" y="99723"/>
                </a:lnTo>
                <a:lnTo>
                  <a:pt x="99372" y="99872"/>
                </a:lnTo>
                <a:lnTo>
                  <a:pt x="99294" y="99979"/>
                </a:lnTo>
                <a:lnTo>
                  <a:pt x="99219" y="100000"/>
                </a:lnTo>
                <a:lnTo>
                  <a:pt x="781" y="100000"/>
                </a:lnTo>
                <a:lnTo>
                  <a:pt x="706" y="99979"/>
                </a:lnTo>
                <a:lnTo>
                  <a:pt x="628" y="99872"/>
                </a:lnTo>
                <a:lnTo>
                  <a:pt x="555" y="99723"/>
                </a:lnTo>
                <a:lnTo>
                  <a:pt x="482" y="99511"/>
                </a:lnTo>
                <a:lnTo>
                  <a:pt x="414" y="99255"/>
                </a:lnTo>
                <a:lnTo>
                  <a:pt x="346" y="98915"/>
                </a:lnTo>
                <a:lnTo>
                  <a:pt x="286" y="98553"/>
                </a:lnTo>
                <a:lnTo>
                  <a:pt x="229" y="98128"/>
                </a:lnTo>
                <a:lnTo>
                  <a:pt x="177" y="97660"/>
                </a:lnTo>
                <a:lnTo>
                  <a:pt x="133" y="97170"/>
                </a:lnTo>
                <a:lnTo>
                  <a:pt x="91" y="96617"/>
                </a:lnTo>
                <a:lnTo>
                  <a:pt x="60" y="96064"/>
                </a:lnTo>
                <a:lnTo>
                  <a:pt x="34" y="95468"/>
                </a:lnTo>
                <a:lnTo>
                  <a:pt x="16" y="94872"/>
                </a:lnTo>
                <a:lnTo>
                  <a:pt x="3" y="94234"/>
                </a:lnTo>
                <a:lnTo>
                  <a:pt x="0" y="93617"/>
                </a:lnTo>
                <a:lnTo>
                  <a:pt x="0" y="6383"/>
                </a:lnTo>
                <a:lnTo>
                  <a:pt x="3" y="5766"/>
                </a:lnTo>
                <a:lnTo>
                  <a:pt x="16" y="5128"/>
                </a:lnTo>
                <a:lnTo>
                  <a:pt x="34" y="4532"/>
                </a:lnTo>
                <a:lnTo>
                  <a:pt x="60" y="3936"/>
                </a:lnTo>
                <a:lnTo>
                  <a:pt x="91" y="3383"/>
                </a:lnTo>
                <a:lnTo>
                  <a:pt x="133" y="2830"/>
                </a:lnTo>
                <a:lnTo>
                  <a:pt x="177" y="2340"/>
                </a:lnTo>
                <a:lnTo>
                  <a:pt x="229" y="1872"/>
                </a:lnTo>
                <a:lnTo>
                  <a:pt x="286" y="1447"/>
                </a:lnTo>
                <a:lnTo>
                  <a:pt x="346" y="1085"/>
                </a:lnTo>
                <a:lnTo>
                  <a:pt x="414" y="745"/>
                </a:lnTo>
                <a:lnTo>
                  <a:pt x="482" y="489"/>
                </a:lnTo>
                <a:lnTo>
                  <a:pt x="555" y="277"/>
                </a:lnTo>
                <a:lnTo>
                  <a:pt x="628" y="128"/>
                </a:lnTo>
                <a:lnTo>
                  <a:pt x="706" y="21"/>
                </a:lnTo>
                <a:lnTo>
                  <a:pt x="781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8210-45"/>
          <p:cNvSpPr/>
          <p:nvPr/>
        </p:nvSpPr>
        <p:spPr>
          <a:xfrm>
            <a:off x="4879181" y="2857500"/>
            <a:ext cx="35719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1"/>
                </a:lnTo>
                <a:lnTo>
                  <a:pt x="64393" y="122"/>
                </a:lnTo>
                <a:lnTo>
                  <a:pt x="56777" y="273"/>
                </a:lnTo>
                <a:lnTo>
                  <a:pt x="49385" y="483"/>
                </a:lnTo>
                <a:lnTo>
                  <a:pt x="42288" y="750"/>
                </a:lnTo>
                <a:lnTo>
                  <a:pt x="35554" y="1070"/>
                </a:lnTo>
                <a:lnTo>
                  <a:pt x="29249" y="1441"/>
                </a:lnTo>
                <a:lnTo>
                  <a:pt x="23431" y="1860"/>
                </a:lnTo>
                <a:lnTo>
                  <a:pt x="18159" y="2321"/>
                </a:lnTo>
                <a:lnTo>
                  <a:pt x="13482" y="2822"/>
                </a:lnTo>
                <a:lnTo>
                  <a:pt x="9446" y="3356"/>
                </a:lnTo>
                <a:lnTo>
                  <a:pt x="6090" y="3919"/>
                </a:lnTo>
                <a:lnTo>
                  <a:pt x="3445" y="4506"/>
                </a:lnTo>
                <a:lnTo>
                  <a:pt x="1537" y="5111"/>
                </a:lnTo>
                <a:lnTo>
                  <a:pt x="385" y="5727"/>
                </a:lnTo>
                <a:lnTo>
                  <a:pt x="0" y="6349"/>
                </a:lnTo>
                <a:lnTo>
                  <a:pt x="0" y="93651"/>
                </a:lnTo>
                <a:lnTo>
                  <a:pt x="385" y="94273"/>
                </a:lnTo>
                <a:lnTo>
                  <a:pt x="1537" y="94889"/>
                </a:lnTo>
                <a:lnTo>
                  <a:pt x="3445" y="95494"/>
                </a:lnTo>
                <a:lnTo>
                  <a:pt x="6090" y="96081"/>
                </a:lnTo>
                <a:lnTo>
                  <a:pt x="9446" y="96644"/>
                </a:lnTo>
                <a:lnTo>
                  <a:pt x="13482" y="97178"/>
                </a:lnTo>
                <a:lnTo>
                  <a:pt x="18159" y="97679"/>
                </a:lnTo>
                <a:lnTo>
                  <a:pt x="23431" y="98140"/>
                </a:lnTo>
                <a:lnTo>
                  <a:pt x="29249" y="98559"/>
                </a:lnTo>
                <a:lnTo>
                  <a:pt x="35554" y="98930"/>
                </a:lnTo>
                <a:lnTo>
                  <a:pt x="42288" y="99250"/>
                </a:lnTo>
                <a:lnTo>
                  <a:pt x="49385" y="99517"/>
                </a:lnTo>
                <a:lnTo>
                  <a:pt x="56777" y="99727"/>
                </a:lnTo>
                <a:lnTo>
                  <a:pt x="64393" y="99878"/>
                </a:lnTo>
                <a:lnTo>
                  <a:pt x="72159" y="99969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3651"/>
                </a:lnTo>
                <a:lnTo>
                  <a:pt x="100000" y="6349"/>
                </a:lnTo>
                <a:lnTo>
                  <a:pt x="100000" y="6349"/>
                </a:lnTo>
                <a:lnTo>
                  <a:pt x="8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8210-40"/>
          <p:cNvSpPr/>
          <p:nvPr/>
        </p:nvSpPr>
        <p:spPr>
          <a:xfrm>
            <a:off x="4879181" y="3407569"/>
            <a:ext cx="3657600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1" y="0"/>
                </a:moveTo>
                <a:lnTo>
                  <a:pt x="99219" y="0"/>
                </a:lnTo>
                <a:lnTo>
                  <a:pt x="99294" y="21"/>
                </a:lnTo>
                <a:lnTo>
                  <a:pt x="99372" y="128"/>
                </a:lnTo>
                <a:lnTo>
                  <a:pt x="99445" y="277"/>
                </a:lnTo>
                <a:lnTo>
                  <a:pt x="99518" y="489"/>
                </a:lnTo>
                <a:lnTo>
                  <a:pt x="99586" y="745"/>
                </a:lnTo>
                <a:lnTo>
                  <a:pt x="99654" y="1085"/>
                </a:lnTo>
                <a:lnTo>
                  <a:pt x="99714" y="1447"/>
                </a:lnTo>
                <a:lnTo>
                  <a:pt x="99771" y="1872"/>
                </a:lnTo>
                <a:lnTo>
                  <a:pt x="99823" y="2340"/>
                </a:lnTo>
                <a:lnTo>
                  <a:pt x="99867" y="2830"/>
                </a:lnTo>
                <a:lnTo>
                  <a:pt x="99909" y="3383"/>
                </a:lnTo>
                <a:lnTo>
                  <a:pt x="99940" y="3936"/>
                </a:lnTo>
                <a:lnTo>
                  <a:pt x="99966" y="4532"/>
                </a:lnTo>
                <a:lnTo>
                  <a:pt x="99984" y="5128"/>
                </a:lnTo>
                <a:lnTo>
                  <a:pt x="99997" y="5766"/>
                </a:lnTo>
                <a:lnTo>
                  <a:pt x="100000" y="6383"/>
                </a:lnTo>
                <a:lnTo>
                  <a:pt x="100000" y="93617"/>
                </a:lnTo>
                <a:lnTo>
                  <a:pt x="99997" y="94234"/>
                </a:lnTo>
                <a:lnTo>
                  <a:pt x="99984" y="94872"/>
                </a:lnTo>
                <a:lnTo>
                  <a:pt x="99966" y="95468"/>
                </a:lnTo>
                <a:lnTo>
                  <a:pt x="99940" y="96064"/>
                </a:lnTo>
                <a:lnTo>
                  <a:pt x="99909" y="96617"/>
                </a:lnTo>
                <a:lnTo>
                  <a:pt x="99867" y="97170"/>
                </a:lnTo>
                <a:lnTo>
                  <a:pt x="99823" y="97660"/>
                </a:lnTo>
                <a:lnTo>
                  <a:pt x="99771" y="98128"/>
                </a:lnTo>
                <a:lnTo>
                  <a:pt x="99714" y="98553"/>
                </a:lnTo>
                <a:lnTo>
                  <a:pt x="99654" y="98915"/>
                </a:lnTo>
                <a:lnTo>
                  <a:pt x="99586" y="99255"/>
                </a:lnTo>
                <a:lnTo>
                  <a:pt x="99518" y="99511"/>
                </a:lnTo>
                <a:lnTo>
                  <a:pt x="99445" y="99723"/>
                </a:lnTo>
                <a:lnTo>
                  <a:pt x="99372" y="99872"/>
                </a:lnTo>
                <a:lnTo>
                  <a:pt x="99294" y="99979"/>
                </a:lnTo>
                <a:lnTo>
                  <a:pt x="99219" y="100000"/>
                </a:lnTo>
                <a:lnTo>
                  <a:pt x="781" y="100000"/>
                </a:lnTo>
                <a:lnTo>
                  <a:pt x="706" y="99979"/>
                </a:lnTo>
                <a:lnTo>
                  <a:pt x="628" y="99872"/>
                </a:lnTo>
                <a:lnTo>
                  <a:pt x="555" y="99723"/>
                </a:lnTo>
                <a:lnTo>
                  <a:pt x="482" y="99511"/>
                </a:lnTo>
                <a:lnTo>
                  <a:pt x="414" y="99255"/>
                </a:lnTo>
                <a:lnTo>
                  <a:pt x="346" y="98915"/>
                </a:lnTo>
                <a:lnTo>
                  <a:pt x="286" y="98553"/>
                </a:lnTo>
                <a:lnTo>
                  <a:pt x="229" y="98128"/>
                </a:lnTo>
                <a:lnTo>
                  <a:pt x="177" y="97660"/>
                </a:lnTo>
                <a:lnTo>
                  <a:pt x="133" y="97170"/>
                </a:lnTo>
                <a:lnTo>
                  <a:pt x="91" y="96617"/>
                </a:lnTo>
                <a:lnTo>
                  <a:pt x="60" y="96064"/>
                </a:lnTo>
                <a:lnTo>
                  <a:pt x="34" y="95468"/>
                </a:lnTo>
                <a:lnTo>
                  <a:pt x="16" y="94872"/>
                </a:lnTo>
                <a:lnTo>
                  <a:pt x="3" y="94234"/>
                </a:lnTo>
                <a:lnTo>
                  <a:pt x="0" y="93617"/>
                </a:lnTo>
                <a:lnTo>
                  <a:pt x="0" y="6383"/>
                </a:lnTo>
                <a:lnTo>
                  <a:pt x="3" y="5766"/>
                </a:lnTo>
                <a:lnTo>
                  <a:pt x="16" y="5128"/>
                </a:lnTo>
                <a:lnTo>
                  <a:pt x="34" y="4532"/>
                </a:lnTo>
                <a:lnTo>
                  <a:pt x="60" y="3936"/>
                </a:lnTo>
                <a:lnTo>
                  <a:pt x="91" y="3383"/>
                </a:lnTo>
                <a:lnTo>
                  <a:pt x="133" y="2830"/>
                </a:lnTo>
                <a:lnTo>
                  <a:pt x="177" y="2340"/>
                </a:lnTo>
                <a:lnTo>
                  <a:pt x="229" y="1872"/>
                </a:lnTo>
                <a:lnTo>
                  <a:pt x="286" y="1447"/>
                </a:lnTo>
                <a:lnTo>
                  <a:pt x="346" y="1085"/>
                </a:lnTo>
                <a:lnTo>
                  <a:pt x="414" y="745"/>
                </a:lnTo>
                <a:lnTo>
                  <a:pt x="482" y="489"/>
                </a:lnTo>
                <a:lnTo>
                  <a:pt x="555" y="277"/>
                </a:lnTo>
                <a:lnTo>
                  <a:pt x="628" y="128"/>
                </a:lnTo>
                <a:lnTo>
                  <a:pt x="706" y="21"/>
                </a:lnTo>
                <a:lnTo>
                  <a:pt x="781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8210-46"/>
          <p:cNvSpPr/>
          <p:nvPr/>
        </p:nvSpPr>
        <p:spPr>
          <a:xfrm>
            <a:off x="4879181" y="3407569"/>
            <a:ext cx="35719" cy="4500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1"/>
                </a:lnTo>
                <a:lnTo>
                  <a:pt x="64393" y="122"/>
                </a:lnTo>
                <a:lnTo>
                  <a:pt x="56777" y="273"/>
                </a:lnTo>
                <a:lnTo>
                  <a:pt x="49385" y="483"/>
                </a:lnTo>
                <a:lnTo>
                  <a:pt x="42288" y="750"/>
                </a:lnTo>
                <a:lnTo>
                  <a:pt x="35554" y="1070"/>
                </a:lnTo>
                <a:lnTo>
                  <a:pt x="29249" y="1441"/>
                </a:lnTo>
                <a:lnTo>
                  <a:pt x="23431" y="1860"/>
                </a:lnTo>
                <a:lnTo>
                  <a:pt x="18159" y="2321"/>
                </a:lnTo>
                <a:lnTo>
                  <a:pt x="13482" y="2822"/>
                </a:lnTo>
                <a:lnTo>
                  <a:pt x="9446" y="3356"/>
                </a:lnTo>
                <a:lnTo>
                  <a:pt x="6090" y="3919"/>
                </a:lnTo>
                <a:lnTo>
                  <a:pt x="3445" y="4506"/>
                </a:lnTo>
                <a:lnTo>
                  <a:pt x="1537" y="5111"/>
                </a:lnTo>
                <a:lnTo>
                  <a:pt x="385" y="5727"/>
                </a:lnTo>
                <a:lnTo>
                  <a:pt x="0" y="6349"/>
                </a:lnTo>
                <a:lnTo>
                  <a:pt x="0" y="93651"/>
                </a:lnTo>
                <a:lnTo>
                  <a:pt x="385" y="94273"/>
                </a:lnTo>
                <a:lnTo>
                  <a:pt x="1537" y="94889"/>
                </a:lnTo>
                <a:lnTo>
                  <a:pt x="3445" y="95494"/>
                </a:lnTo>
                <a:lnTo>
                  <a:pt x="6090" y="96081"/>
                </a:lnTo>
                <a:lnTo>
                  <a:pt x="9446" y="96644"/>
                </a:lnTo>
                <a:lnTo>
                  <a:pt x="13482" y="97178"/>
                </a:lnTo>
                <a:lnTo>
                  <a:pt x="18159" y="97679"/>
                </a:lnTo>
                <a:lnTo>
                  <a:pt x="23431" y="98140"/>
                </a:lnTo>
                <a:lnTo>
                  <a:pt x="29249" y="98559"/>
                </a:lnTo>
                <a:lnTo>
                  <a:pt x="35554" y="98930"/>
                </a:lnTo>
                <a:lnTo>
                  <a:pt x="42288" y="99250"/>
                </a:lnTo>
                <a:lnTo>
                  <a:pt x="49385" y="99517"/>
                </a:lnTo>
                <a:lnTo>
                  <a:pt x="56777" y="99727"/>
                </a:lnTo>
                <a:lnTo>
                  <a:pt x="64393" y="99878"/>
                </a:lnTo>
                <a:lnTo>
                  <a:pt x="72159" y="99969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3651"/>
                </a:lnTo>
                <a:lnTo>
                  <a:pt x="100000" y="6349"/>
                </a:lnTo>
                <a:lnTo>
                  <a:pt x="100000" y="6349"/>
                </a:lnTo>
                <a:lnTo>
                  <a:pt x="8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8199-14"/>
          <p:cNvSpPr/>
          <p:nvPr/>
        </p:nvSpPr>
        <p:spPr>
          <a:xfrm>
            <a:off x="400050" y="4207669"/>
            <a:ext cx="8343900" cy="407194"/>
          </a:xfrm>
          <a:prstGeom prst="roundRect">
            <a:avLst>
              <a:gd name="adj" fmla="val 935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el-1789439838199-16"/>
          <p:cNvSpPr/>
          <p:nvPr/>
        </p:nvSpPr>
        <p:spPr>
          <a:xfrm>
            <a:off x="400050" y="4207669"/>
            <a:ext cx="42863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4"/>
                </a:lnTo>
                <a:lnTo>
                  <a:pt x="53661" y="135"/>
                </a:lnTo>
                <a:lnTo>
                  <a:pt x="47314" y="302"/>
                </a:lnTo>
                <a:lnTo>
                  <a:pt x="41154" y="534"/>
                </a:lnTo>
                <a:lnTo>
                  <a:pt x="35240" y="829"/>
                </a:lnTo>
                <a:lnTo>
                  <a:pt x="29629" y="1183"/>
                </a:lnTo>
                <a:lnTo>
                  <a:pt x="24374" y="1593"/>
                </a:lnTo>
                <a:lnTo>
                  <a:pt x="19526" y="2055"/>
                </a:lnTo>
                <a:lnTo>
                  <a:pt x="15133" y="2566"/>
                </a:lnTo>
                <a:lnTo>
                  <a:pt x="11235" y="3119"/>
                </a:lnTo>
                <a:lnTo>
                  <a:pt x="7872" y="3709"/>
                </a:lnTo>
                <a:lnTo>
                  <a:pt x="5075" y="4332"/>
                </a:lnTo>
                <a:lnTo>
                  <a:pt x="2871" y="4980"/>
                </a:lnTo>
                <a:lnTo>
                  <a:pt x="1281" y="5648"/>
                </a:lnTo>
                <a:lnTo>
                  <a:pt x="321" y="6330"/>
                </a:lnTo>
                <a:lnTo>
                  <a:pt x="0" y="7018"/>
                </a:lnTo>
                <a:lnTo>
                  <a:pt x="0" y="92982"/>
                </a:lnTo>
                <a:lnTo>
                  <a:pt x="321" y="93670"/>
                </a:lnTo>
                <a:lnTo>
                  <a:pt x="1281" y="94352"/>
                </a:lnTo>
                <a:lnTo>
                  <a:pt x="2871" y="95020"/>
                </a:lnTo>
                <a:lnTo>
                  <a:pt x="5075" y="95668"/>
                </a:lnTo>
                <a:lnTo>
                  <a:pt x="7872" y="96291"/>
                </a:lnTo>
                <a:lnTo>
                  <a:pt x="11235" y="96881"/>
                </a:lnTo>
                <a:lnTo>
                  <a:pt x="15133" y="97434"/>
                </a:lnTo>
                <a:lnTo>
                  <a:pt x="19526" y="97945"/>
                </a:lnTo>
                <a:lnTo>
                  <a:pt x="24374" y="98407"/>
                </a:lnTo>
                <a:lnTo>
                  <a:pt x="29629" y="98817"/>
                </a:lnTo>
                <a:lnTo>
                  <a:pt x="35240" y="99171"/>
                </a:lnTo>
                <a:lnTo>
                  <a:pt x="41154" y="99466"/>
                </a:lnTo>
                <a:lnTo>
                  <a:pt x="47314" y="99698"/>
                </a:lnTo>
                <a:lnTo>
                  <a:pt x="53661" y="99865"/>
                </a:lnTo>
                <a:lnTo>
                  <a:pt x="60132" y="99966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982"/>
                </a:lnTo>
                <a:lnTo>
                  <a:pt x="100000" y="7018"/>
                </a:lnTo>
                <a:lnTo>
                  <a:pt x="100000" y="7018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8239-79"/>
          <p:cNvSpPr/>
          <p:nvPr/>
        </p:nvSpPr>
        <p:spPr>
          <a:xfrm>
            <a:off x="618381" y="4346972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8195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9439838195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9439838196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40" name="el-1789439838197-8"/>
          <p:cNvSpPr txBox="1"/>
          <p:nvPr/>
        </p:nvSpPr>
        <p:spPr>
          <a:xfrm>
            <a:off x="3955405" y="157163"/>
            <a:ext cx="145018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机组容量与台数要求</a:t>
            </a:r>
            <a:endParaRPr/>
          </a:p>
        </p:txBody>
      </p:sp>
      <p:sp>
        <p:nvSpPr>
          <p:cNvPr id="41" name="el-1789439838197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42" name="el-1789439838203-24"/>
          <p:cNvSpPr txBox="1"/>
          <p:nvPr/>
        </p:nvSpPr>
        <p:spPr>
          <a:xfrm>
            <a:off x="1143000" y="842963"/>
            <a:ext cx="745664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规模控制原则</a:t>
            </a:r>
            <a:endParaRPr/>
          </a:p>
        </p:txBody>
      </p:sp>
      <p:sp>
        <p:nvSpPr>
          <p:cNvPr id="43" name="el-1789439838203-23"/>
          <p:cNvSpPr txBox="1"/>
          <p:nvPr/>
        </p:nvSpPr>
        <p:spPr>
          <a:xfrm>
            <a:off x="1143000" y="1007269"/>
            <a:ext cx="74866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柴油发电站规模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不宜过大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，否则供油、供水、通风冷却系统复杂且目标过大</a:t>
            </a:r>
            <a:endParaRPr/>
          </a:p>
        </p:txBody>
      </p:sp>
      <p:sp>
        <p:nvSpPr>
          <p:cNvPr id="44" name="el-1789439838205-27"/>
          <p:cNvSpPr txBox="1"/>
          <p:nvPr/>
        </p:nvSpPr>
        <p:spPr>
          <a:xfrm>
            <a:off x="1007269" y="1818084"/>
            <a:ext cx="75295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固定电站</a:t>
            </a:r>
            <a:endParaRPr/>
          </a:p>
        </p:txBody>
      </p:sp>
      <p:sp>
        <p:nvSpPr>
          <p:cNvPr id="45" name="el-1789439838205-28"/>
          <p:cNvSpPr txBox="1"/>
          <p:nvPr/>
        </p:nvSpPr>
        <p:spPr>
          <a:xfrm>
            <a:off x="3764756" y="1860947"/>
            <a:ext cx="565071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容量限制</a:t>
            </a:r>
            <a:endParaRPr/>
          </a:p>
        </p:txBody>
      </p:sp>
      <p:sp>
        <p:nvSpPr>
          <p:cNvPr id="46" name="el-1789439838214-53"/>
          <p:cNvSpPr txBox="1"/>
          <p:nvPr/>
        </p:nvSpPr>
        <p:spPr>
          <a:xfrm>
            <a:off x="785813" y="2446734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机组台数</a:t>
            </a:r>
            <a:endParaRPr/>
          </a:p>
        </p:txBody>
      </p:sp>
      <p:sp>
        <p:nvSpPr>
          <p:cNvPr id="47" name="el-1789439838212-47"/>
          <p:cNvSpPr txBox="1"/>
          <p:nvPr/>
        </p:nvSpPr>
        <p:spPr>
          <a:xfrm>
            <a:off x="3681822" y="2407444"/>
            <a:ext cx="68901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≤ </a:t>
            </a:r>
            <a:r>
              <a:rPr b="1" sz="14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4</a:t>
            </a:r>
            <a:r>
              <a:rPr b="1" sz="585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台</a:t>
            </a:r>
            <a:endParaRPr/>
          </a:p>
        </p:txBody>
      </p:sp>
      <p:sp>
        <p:nvSpPr>
          <p:cNvPr id="48" name="el-1789439838214-54"/>
          <p:cNvSpPr txBox="1"/>
          <p:nvPr/>
        </p:nvSpPr>
        <p:spPr>
          <a:xfrm>
            <a:off x="785813" y="2996803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单机容量</a:t>
            </a:r>
            <a:endParaRPr/>
          </a:p>
        </p:txBody>
      </p:sp>
      <p:sp>
        <p:nvSpPr>
          <p:cNvPr id="49" name="el-1789439838212-48"/>
          <p:cNvSpPr txBox="1"/>
          <p:nvPr/>
        </p:nvSpPr>
        <p:spPr>
          <a:xfrm>
            <a:off x="3396518" y="2957513"/>
            <a:ext cx="1212058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≤ </a:t>
            </a:r>
            <a:r>
              <a:rPr b="1" sz="14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300</a:t>
            </a:r>
            <a:r>
              <a:rPr b="1" sz="585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kW</a:t>
            </a:r>
            <a:endParaRPr/>
          </a:p>
        </p:txBody>
      </p:sp>
      <p:sp>
        <p:nvSpPr>
          <p:cNvPr id="50" name="el-1789439838214-55"/>
          <p:cNvSpPr txBox="1"/>
          <p:nvPr/>
        </p:nvSpPr>
        <p:spPr>
          <a:xfrm>
            <a:off x="785813" y="3546872"/>
            <a:ext cx="4757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总容量</a:t>
            </a:r>
            <a:endParaRPr/>
          </a:p>
        </p:txBody>
      </p:sp>
      <p:sp>
        <p:nvSpPr>
          <p:cNvPr id="51" name="el-1789439838213-49"/>
          <p:cNvSpPr txBox="1"/>
          <p:nvPr/>
        </p:nvSpPr>
        <p:spPr>
          <a:xfrm>
            <a:off x="3281995" y="3507581"/>
            <a:ext cx="1386017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≤ </a:t>
            </a:r>
            <a:r>
              <a:rPr b="1" sz="14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1200</a:t>
            </a:r>
            <a:r>
              <a:rPr b="1" sz="585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kW</a:t>
            </a:r>
            <a:endParaRPr/>
          </a:p>
        </p:txBody>
      </p:sp>
      <p:sp>
        <p:nvSpPr>
          <p:cNvPr id="52" name="el-1789439838205-30"/>
          <p:cNvSpPr txBox="1"/>
          <p:nvPr/>
        </p:nvSpPr>
        <p:spPr>
          <a:xfrm>
            <a:off x="5279231" y="1818084"/>
            <a:ext cx="75295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移动电站</a:t>
            </a:r>
            <a:endParaRPr/>
          </a:p>
        </p:txBody>
      </p:sp>
      <p:sp>
        <p:nvSpPr>
          <p:cNvPr id="53" name="el-1789439838205-31"/>
          <p:cNvSpPr txBox="1"/>
          <p:nvPr/>
        </p:nvSpPr>
        <p:spPr>
          <a:xfrm>
            <a:off x="8036719" y="1860947"/>
            <a:ext cx="565071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容量限制</a:t>
            </a:r>
            <a:endParaRPr/>
          </a:p>
        </p:txBody>
      </p:sp>
      <p:sp>
        <p:nvSpPr>
          <p:cNvPr id="54" name="el-1789439838215-56"/>
          <p:cNvSpPr txBox="1"/>
          <p:nvPr/>
        </p:nvSpPr>
        <p:spPr>
          <a:xfrm>
            <a:off x="5057775" y="2446734"/>
            <a:ext cx="4757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总容量</a:t>
            </a:r>
            <a:endParaRPr/>
          </a:p>
        </p:txBody>
      </p:sp>
      <p:sp>
        <p:nvSpPr>
          <p:cNvPr id="55" name="el-1789439838213-50"/>
          <p:cNvSpPr txBox="1"/>
          <p:nvPr/>
        </p:nvSpPr>
        <p:spPr>
          <a:xfrm>
            <a:off x="7668481" y="2407444"/>
            <a:ext cx="1212058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≤ </a:t>
            </a:r>
            <a:r>
              <a:rPr b="1" sz="14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120</a:t>
            </a:r>
            <a:r>
              <a:rPr b="1" sz="585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kW</a:t>
            </a:r>
            <a:endParaRPr/>
          </a:p>
        </p:txBody>
      </p:sp>
      <p:sp>
        <p:nvSpPr>
          <p:cNvPr id="56" name="el-1789439838215-57"/>
          <p:cNvSpPr txBox="1"/>
          <p:nvPr/>
        </p:nvSpPr>
        <p:spPr>
          <a:xfrm>
            <a:off x="5057775" y="2996803"/>
            <a:ext cx="6043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机组台数</a:t>
            </a:r>
            <a:endParaRPr/>
          </a:p>
        </p:txBody>
      </p:sp>
      <p:sp>
        <p:nvSpPr>
          <p:cNvPr id="57" name="el-1789439838214-51"/>
          <p:cNvSpPr txBox="1"/>
          <p:nvPr/>
        </p:nvSpPr>
        <p:spPr>
          <a:xfrm>
            <a:off x="8150684" y="2957513"/>
            <a:ext cx="43267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</a:t>
            </a:r>
            <a:r>
              <a:rPr b="1" sz="585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台</a:t>
            </a:r>
            <a:endParaRPr/>
          </a:p>
        </p:txBody>
      </p:sp>
      <p:sp>
        <p:nvSpPr>
          <p:cNvPr id="58" name="el-1789439838215-58"/>
          <p:cNvSpPr txBox="1"/>
          <p:nvPr/>
        </p:nvSpPr>
        <p:spPr>
          <a:xfrm>
            <a:off x="5057775" y="3546872"/>
            <a:ext cx="7329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小容量机组</a:t>
            </a:r>
            <a:endParaRPr/>
          </a:p>
        </p:txBody>
      </p:sp>
      <p:sp>
        <p:nvSpPr>
          <p:cNvPr id="59" name="el-1789439838214-52"/>
          <p:cNvSpPr txBox="1"/>
          <p:nvPr/>
        </p:nvSpPr>
        <p:spPr>
          <a:xfrm>
            <a:off x="7953784" y="3507581"/>
            <a:ext cx="68901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≤ </a:t>
            </a:r>
            <a:r>
              <a:rPr b="1" sz="14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2</a:t>
            </a:r>
            <a:r>
              <a:rPr b="1" sz="585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台</a:t>
            </a:r>
            <a:endParaRPr/>
          </a:p>
        </p:txBody>
      </p:sp>
      <p:sp>
        <p:nvSpPr>
          <p:cNvPr id="60" name="el-1789439838200-17"/>
          <p:cNvSpPr txBox="1"/>
          <p:nvPr/>
        </p:nvSpPr>
        <p:spPr>
          <a:xfrm>
            <a:off x="810816" y="4314825"/>
            <a:ext cx="471916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核心原则：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规模适中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，避免系统复杂化；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台数合理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，确保供电可靠性与经济性平衡</a:t>
            </a:r>
            <a:endParaRPr/>
          </a:p>
        </p:txBody>
      </p:sp>
      <p:sp>
        <p:nvSpPr>
          <p:cNvPr id="61" name="el-1789439838197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62" name="el-1789439838196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柴油电站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63" name="el-1789439838198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9439838198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95</a:t>
            </a:r>
            <a:endParaRPr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815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8159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8160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8161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8162-13"/>
          <p:cNvSpPr/>
          <p:nvPr/>
        </p:nvSpPr>
        <p:spPr>
          <a:xfrm>
            <a:off x="400050" y="1136191"/>
            <a:ext cx="8343900" cy="6357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5"/>
                </a:lnTo>
                <a:lnTo>
                  <a:pt x="99725" y="90"/>
                </a:lnTo>
                <a:lnTo>
                  <a:pt x="99757" y="194"/>
                </a:lnTo>
                <a:lnTo>
                  <a:pt x="99789" y="343"/>
                </a:lnTo>
                <a:lnTo>
                  <a:pt x="99818" y="522"/>
                </a:lnTo>
                <a:lnTo>
                  <a:pt x="99848" y="761"/>
                </a:lnTo>
                <a:lnTo>
                  <a:pt x="99874" y="1015"/>
                </a:lnTo>
                <a:lnTo>
                  <a:pt x="99900" y="1313"/>
                </a:lnTo>
                <a:lnTo>
                  <a:pt x="99922" y="1642"/>
                </a:lnTo>
                <a:lnTo>
                  <a:pt x="99942" y="1985"/>
                </a:lnTo>
                <a:lnTo>
                  <a:pt x="99960" y="2373"/>
                </a:lnTo>
                <a:lnTo>
                  <a:pt x="99974" y="2761"/>
                </a:lnTo>
                <a:lnTo>
                  <a:pt x="99985" y="3179"/>
                </a:lnTo>
                <a:lnTo>
                  <a:pt x="99993" y="3597"/>
                </a:lnTo>
                <a:lnTo>
                  <a:pt x="99999" y="4045"/>
                </a:lnTo>
                <a:lnTo>
                  <a:pt x="100000" y="4478"/>
                </a:lnTo>
                <a:lnTo>
                  <a:pt x="100000" y="95522"/>
                </a:lnTo>
                <a:lnTo>
                  <a:pt x="99999" y="95955"/>
                </a:lnTo>
                <a:lnTo>
                  <a:pt x="99993" y="96403"/>
                </a:lnTo>
                <a:lnTo>
                  <a:pt x="99985" y="96821"/>
                </a:lnTo>
                <a:lnTo>
                  <a:pt x="99974" y="97239"/>
                </a:lnTo>
                <a:lnTo>
                  <a:pt x="99960" y="97627"/>
                </a:lnTo>
                <a:lnTo>
                  <a:pt x="99942" y="98015"/>
                </a:lnTo>
                <a:lnTo>
                  <a:pt x="99922" y="98358"/>
                </a:lnTo>
                <a:lnTo>
                  <a:pt x="99900" y="98687"/>
                </a:lnTo>
                <a:lnTo>
                  <a:pt x="99874" y="98985"/>
                </a:lnTo>
                <a:lnTo>
                  <a:pt x="99848" y="99239"/>
                </a:lnTo>
                <a:lnTo>
                  <a:pt x="99818" y="99478"/>
                </a:lnTo>
                <a:lnTo>
                  <a:pt x="99789" y="99657"/>
                </a:lnTo>
                <a:lnTo>
                  <a:pt x="99757" y="99806"/>
                </a:lnTo>
                <a:lnTo>
                  <a:pt x="99725" y="99910"/>
                </a:lnTo>
                <a:lnTo>
                  <a:pt x="99691" y="9998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5"/>
                </a:lnTo>
                <a:lnTo>
                  <a:pt x="275" y="99910"/>
                </a:lnTo>
                <a:lnTo>
                  <a:pt x="243" y="99806"/>
                </a:lnTo>
                <a:lnTo>
                  <a:pt x="211" y="99657"/>
                </a:lnTo>
                <a:lnTo>
                  <a:pt x="182" y="99478"/>
                </a:lnTo>
                <a:lnTo>
                  <a:pt x="152" y="99239"/>
                </a:lnTo>
                <a:lnTo>
                  <a:pt x="126" y="98985"/>
                </a:lnTo>
                <a:lnTo>
                  <a:pt x="100" y="98687"/>
                </a:lnTo>
                <a:lnTo>
                  <a:pt x="78" y="98358"/>
                </a:lnTo>
                <a:lnTo>
                  <a:pt x="58" y="98015"/>
                </a:lnTo>
                <a:lnTo>
                  <a:pt x="40" y="97627"/>
                </a:lnTo>
                <a:lnTo>
                  <a:pt x="26" y="97239"/>
                </a:lnTo>
                <a:lnTo>
                  <a:pt x="15" y="96821"/>
                </a:lnTo>
                <a:lnTo>
                  <a:pt x="7" y="96403"/>
                </a:lnTo>
                <a:lnTo>
                  <a:pt x="1" y="95955"/>
                </a:lnTo>
                <a:lnTo>
                  <a:pt x="0" y="95522"/>
                </a:lnTo>
                <a:lnTo>
                  <a:pt x="0" y="4478"/>
                </a:lnTo>
                <a:lnTo>
                  <a:pt x="1" y="4045"/>
                </a:lnTo>
                <a:lnTo>
                  <a:pt x="7" y="3597"/>
                </a:lnTo>
                <a:lnTo>
                  <a:pt x="15" y="3179"/>
                </a:lnTo>
                <a:lnTo>
                  <a:pt x="26" y="2761"/>
                </a:lnTo>
                <a:lnTo>
                  <a:pt x="40" y="2373"/>
                </a:lnTo>
                <a:lnTo>
                  <a:pt x="58" y="1985"/>
                </a:lnTo>
                <a:lnTo>
                  <a:pt x="78" y="1642"/>
                </a:lnTo>
                <a:lnTo>
                  <a:pt x="100" y="1313"/>
                </a:lnTo>
                <a:lnTo>
                  <a:pt x="126" y="1015"/>
                </a:lnTo>
                <a:lnTo>
                  <a:pt x="152" y="761"/>
                </a:lnTo>
                <a:lnTo>
                  <a:pt x="182" y="522"/>
                </a:lnTo>
                <a:lnTo>
                  <a:pt x="211" y="343"/>
                </a:lnTo>
                <a:lnTo>
                  <a:pt x="243" y="194"/>
                </a:lnTo>
                <a:lnTo>
                  <a:pt x="275" y="90"/>
                </a:lnTo>
                <a:lnTo>
                  <a:pt x="309" y="15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8162-15"/>
          <p:cNvSpPr/>
          <p:nvPr/>
        </p:nvSpPr>
        <p:spPr>
          <a:xfrm>
            <a:off x="400050" y="1136191"/>
            <a:ext cx="42863" cy="6357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6"/>
                </a:lnTo>
                <a:lnTo>
                  <a:pt x="47314" y="194"/>
                </a:lnTo>
                <a:lnTo>
                  <a:pt x="41154" y="342"/>
                </a:lnTo>
                <a:lnTo>
                  <a:pt x="35240" y="531"/>
                </a:lnTo>
                <a:lnTo>
                  <a:pt x="29629" y="757"/>
                </a:lnTo>
                <a:lnTo>
                  <a:pt x="24374" y="1020"/>
                </a:lnTo>
                <a:lnTo>
                  <a:pt x="19526" y="1316"/>
                </a:lnTo>
                <a:lnTo>
                  <a:pt x="15133" y="1643"/>
                </a:lnTo>
                <a:lnTo>
                  <a:pt x="11235" y="1997"/>
                </a:lnTo>
                <a:lnTo>
                  <a:pt x="7872" y="2376"/>
                </a:lnTo>
                <a:lnTo>
                  <a:pt x="5075" y="2774"/>
                </a:lnTo>
                <a:lnTo>
                  <a:pt x="2871" y="3190"/>
                </a:lnTo>
                <a:lnTo>
                  <a:pt x="1281" y="3618"/>
                </a:lnTo>
                <a:lnTo>
                  <a:pt x="321" y="4054"/>
                </a:lnTo>
                <a:lnTo>
                  <a:pt x="0" y="4494"/>
                </a:lnTo>
                <a:lnTo>
                  <a:pt x="0" y="95506"/>
                </a:lnTo>
                <a:lnTo>
                  <a:pt x="321" y="95946"/>
                </a:lnTo>
                <a:lnTo>
                  <a:pt x="1281" y="96382"/>
                </a:lnTo>
                <a:lnTo>
                  <a:pt x="2871" y="96810"/>
                </a:lnTo>
                <a:lnTo>
                  <a:pt x="5075" y="97226"/>
                </a:lnTo>
                <a:lnTo>
                  <a:pt x="7872" y="97624"/>
                </a:lnTo>
                <a:lnTo>
                  <a:pt x="11235" y="98003"/>
                </a:lnTo>
                <a:lnTo>
                  <a:pt x="15133" y="98357"/>
                </a:lnTo>
                <a:lnTo>
                  <a:pt x="19526" y="98684"/>
                </a:lnTo>
                <a:lnTo>
                  <a:pt x="24374" y="98980"/>
                </a:lnTo>
                <a:lnTo>
                  <a:pt x="29629" y="99243"/>
                </a:lnTo>
                <a:lnTo>
                  <a:pt x="35240" y="99469"/>
                </a:lnTo>
                <a:lnTo>
                  <a:pt x="41154" y="99658"/>
                </a:lnTo>
                <a:lnTo>
                  <a:pt x="47314" y="99806"/>
                </a:lnTo>
                <a:lnTo>
                  <a:pt x="53661" y="99914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506"/>
                </a:lnTo>
                <a:lnTo>
                  <a:pt x="100000" y="4494"/>
                </a:lnTo>
                <a:lnTo>
                  <a:pt x="100000" y="449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8165-20"/>
          <p:cNvSpPr/>
          <p:nvPr/>
        </p:nvSpPr>
        <p:spPr>
          <a:xfrm>
            <a:off x="642938" y="1289782"/>
            <a:ext cx="328613" cy="328613"/>
          </a:xfrm>
          <a:prstGeom prst="roundRect">
            <a:avLst>
              <a:gd name="adj" fmla="val 11594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8224-66"/>
          <p:cNvSpPr/>
          <p:nvPr/>
        </p:nvSpPr>
        <p:spPr>
          <a:xfrm>
            <a:off x="735806" y="1387115"/>
            <a:ext cx="142875" cy="1339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3714"/>
                </a:moveTo>
                <a:lnTo>
                  <a:pt x="0" y="83714"/>
                </a:lnTo>
                <a:cubicBezTo>
                  <a:pt x="0" y="85667"/>
                  <a:pt x="578" y="87262"/>
                  <a:pt x="1733" y="88500"/>
                </a:cubicBezTo>
                <a:lnTo>
                  <a:pt x="1733" y="88500"/>
                </a:lnTo>
                <a:lnTo>
                  <a:pt x="1733" y="88500"/>
                </a:lnTo>
                <a:cubicBezTo>
                  <a:pt x="2933" y="89786"/>
                  <a:pt x="4444" y="90429"/>
                  <a:pt x="6267" y="90429"/>
                </a:cubicBezTo>
                <a:lnTo>
                  <a:pt x="6267" y="90429"/>
                </a:lnTo>
                <a:lnTo>
                  <a:pt x="17000" y="90429"/>
                </a:lnTo>
                <a:cubicBezTo>
                  <a:pt x="18156" y="93476"/>
                  <a:pt x="20044" y="95905"/>
                  <a:pt x="22667" y="97714"/>
                </a:cubicBezTo>
                <a:lnTo>
                  <a:pt x="22667" y="97714"/>
                </a:lnTo>
                <a:cubicBezTo>
                  <a:pt x="25156" y="99524"/>
                  <a:pt x="28022" y="100429"/>
                  <a:pt x="31267" y="100429"/>
                </a:cubicBezTo>
                <a:lnTo>
                  <a:pt x="31267" y="100429"/>
                </a:lnTo>
                <a:cubicBezTo>
                  <a:pt x="34511" y="100429"/>
                  <a:pt x="37378" y="99524"/>
                  <a:pt x="39867" y="97714"/>
                </a:cubicBezTo>
                <a:lnTo>
                  <a:pt x="39867" y="97714"/>
                </a:lnTo>
                <a:cubicBezTo>
                  <a:pt x="42444" y="95905"/>
                  <a:pt x="44333" y="93476"/>
                  <a:pt x="45533" y="90429"/>
                </a:cubicBezTo>
                <a:lnTo>
                  <a:pt x="45533" y="90429"/>
                </a:lnTo>
                <a:lnTo>
                  <a:pt x="93733" y="90429"/>
                </a:lnTo>
                <a:cubicBezTo>
                  <a:pt x="95556" y="90429"/>
                  <a:pt x="97067" y="89786"/>
                  <a:pt x="98267" y="88500"/>
                </a:cubicBezTo>
                <a:lnTo>
                  <a:pt x="98267" y="88500"/>
                </a:lnTo>
                <a:cubicBezTo>
                  <a:pt x="99422" y="87262"/>
                  <a:pt x="100000" y="85667"/>
                  <a:pt x="100000" y="83714"/>
                </a:cubicBezTo>
                <a:lnTo>
                  <a:pt x="100000" y="83714"/>
                </a:lnTo>
                <a:cubicBezTo>
                  <a:pt x="100000" y="81762"/>
                  <a:pt x="99422" y="80143"/>
                  <a:pt x="98267" y="78857"/>
                </a:cubicBezTo>
                <a:lnTo>
                  <a:pt x="98267" y="78857"/>
                </a:lnTo>
                <a:cubicBezTo>
                  <a:pt x="97067" y="77619"/>
                  <a:pt x="95556" y="77000"/>
                  <a:pt x="93733" y="77000"/>
                </a:cubicBezTo>
                <a:lnTo>
                  <a:pt x="93733" y="77000"/>
                </a:lnTo>
                <a:lnTo>
                  <a:pt x="45533" y="77000"/>
                </a:lnTo>
                <a:cubicBezTo>
                  <a:pt x="44333" y="73952"/>
                  <a:pt x="42444" y="71524"/>
                  <a:pt x="39867" y="69714"/>
                </a:cubicBezTo>
                <a:lnTo>
                  <a:pt x="39867" y="69714"/>
                </a:lnTo>
                <a:cubicBezTo>
                  <a:pt x="37378" y="67905"/>
                  <a:pt x="34511" y="67000"/>
                  <a:pt x="31267" y="67000"/>
                </a:cubicBezTo>
                <a:lnTo>
                  <a:pt x="31267" y="67000"/>
                </a:lnTo>
                <a:cubicBezTo>
                  <a:pt x="28022" y="67000"/>
                  <a:pt x="25156" y="67905"/>
                  <a:pt x="22667" y="69714"/>
                </a:cubicBezTo>
                <a:lnTo>
                  <a:pt x="22667" y="69714"/>
                </a:lnTo>
                <a:cubicBezTo>
                  <a:pt x="20044" y="71524"/>
                  <a:pt x="18156" y="73952"/>
                  <a:pt x="17000" y="77000"/>
                </a:cubicBezTo>
                <a:lnTo>
                  <a:pt x="17000" y="77000"/>
                </a:lnTo>
                <a:lnTo>
                  <a:pt x="6267" y="77000"/>
                </a:lnTo>
                <a:cubicBezTo>
                  <a:pt x="4444" y="77000"/>
                  <a:pt x="2933" y="77619"/>
                  <a:pt x="1733" y="78857"/>
                </a:cubicBezTo>
                <a:lnTo>
                  <a:pt x="1733" y="78857"/>
                </a:lnTo>
                <a:cubicBezTo>
                  <a:pt x="578" y="80143"/>
                  <a:pt x="0" y="81762"/>
                  <a:pt x="0" y="83714"/>
                </a:cubicBezTo>
                <a:lnTo>
                  <a:pt x="0" y="83714"/>
                </a:lnTo>
                <a:moveTo>
                  <a:pt x="25000" y="83714"/>
                </a:moveTo>
                <a:lnTo>
                  <a:pt x="25000" y="83714"/>
                </a:lnTo>
                <a:cubicBezTo>
                  <a:pt x="25000" y="81762"/>
                  <a:pt x="25578" y="80143"/>
                  <a:pt x="26733" y="78857"/>
                </a:cubicBezTo>
                <a:lnTo>
                  <a:pt x="26733" y="78857"/>
                </a:lnTo>
                <a:lnTo>
                  <a:pt x="26733" y="78857"/>
                </a:lnTo>
                <a:cubicBezTo>
                  <a:pt x="27933" y="77619"/>
                  <a:pt x="29444" y="77000"/>
                  <a:pt x="31267" y="77000"/>
                </a:cubicBezTo>
                <a:lnTo>
                  <a:pt x="31267" y="77000"/>
                </a:lnTo>
                <a:cubicBezTo>
                  <a:pt x="33089" y="77000"/>
                  <a:pt x="34578" y="77619"/>
                  <a:pt x="35733" y="78857"/>
                </a:cubicBezTo>
                <a:lnTo>
                  <a:pt x="35733" y="78857"/>
                </a:lnTo>
                <a:cubicBezTo>
                  <a:pt x="36933" y="80143"/>
                  <a:pt x="37533" y="81762"/>
                  <a:pt x="37533" y="83714"/>
                </a:cubicBezTo>
                <a:lnTo>
                  <a:pt x="37533" y="83714"/>
                </a:lnTo>
                <a:cubicBezTo>
                  <a:pt x="37533" y="85667"/>
                  <a:pt x="36933" y="87262"/>
                  <a:pt x="35733" y="88500"/>
                </a:cubicBezTo>
                <a:lnTo>
                  <a:pt x="35733" y="88500"/>
                </a:lnTo>
                <a:cubicBezTo>
                  <a:pt x="34578" y="89786"/>
                  <a:pt x="33089" y="90429"/>
                  <a:pt x="31267" y="90429"/>
                </a:cubicBezTo>
                <a:lnTo>
                  <a:pt x="31267" y="90429"/>
                </a:lnTo>
                <a:cubicBezTo>
                  <a:pt x="29444" y="90429"/>
                  <a:pt x="27933" y="89786"/>
                  <a:pt x="26733" y="88500"/>
                </a:cubicBezTo>
                <a:lnTo>
                  <a:pt x="26733" y="88500"/>
                </a:lnTo>
                <a:cubicBezTo>
                  <a:pt x="25578" y="87262"/>
                  <a:pt x="25000" y="85667"/>
                  <a:pt x="25000" y="83714"/>
                </a:cubicBezTo>
                <a:lnTo>
                  <a:pt x="25000" y="83714"/>
                </a:lnTo>
                <a:moveTo>
                  <a:pt x="62533" y="50214"/>
                </a:moveTo>
                <a:lnTo>
                  <a:pt x="62533" y="50214"/>
                </a:lnTo>
                <a:cubicBezTo>
                  <a:pt x="62533" y="48262"/>
                  <a:pt x="63111" y="46667"/>
                  <a:pt x="64267" y="45429"/>
                </a:cubicBezTo>
                <a:lnTo>
                  <a:pt x="64267" y="45429"/>
                </a:lnTo>
                <a:lnTo>
                  <a:pt x="64267" y="45429"/>
                </a:lnTo>
                <a:cubicBezTo>
                  <a:pt x="65422" y="44143"/>
                  <a:pt x="66911" y="43500"/>
                  <a:pt x="68733" y="43500"/>
                </a:cubicBezTo>
                <a:lnTo>
                  <a:pt x="68733" y="43500"/>
                </a:lnTo>
                <a:cubicBezTo>
                  <a:pt x="70556" y="43500"/>
                  <a:pt x="72067" y="44143"/>
                  <a:pt x="73267" y="45429"/>
                </a:cubicBezTo>
                <a:lnTo>
                  <a:pt x="73267" y="45429"/>
                </a:lnTo>
                <a:cubicBezTo>
                  <a:pt x="74422" y="46667"/>
                  <a:pt x="75000" y="48262"/>
                  <a:pt x="75000" y="50214"/>
                </a:cubicBezTo>
                <a:lnTo>
                  <a:pt x="75000" y="50214"/>
                </a:lnTo>
                <a:cubicBezTo>
                  <a:pt x="75000" y="52167"/>
                  <a:pt x="74422" y="53786"/>
                  <a:pt x="73267" y="55071"/>
                </a:cubicBezTo>
                <a:lnTo>
                  <a:pt x="73267" y="55071"/>
                </a:lnTo>
                <a:cubicBezTo>
                  <a:pt x="72067" y="56310"/>
                  <a:pt x="70556" y="56929"/>
                  <a:pt x="68733" y="56929"/>
                </a:cubicBezTo>
                <a:lnTo>
                  <a:pt x="68733" y="56929"/>
                </a:lnTo>
                <a:cubicBezTo>
                  <a:pt x="66911" y="56929"/>
                  <a:pt x="65422" y="56310"/>
                  <a:pt x="64267" y="55071"/>
                </a:cubicBezTo>
                <a:lnTo>
                  <a:pt x="64267" y="55071"/>
                </a:lnTo>
                <a:cubicBezTo>
                  <a:pt x="63111" y="53786"/>
                  <a:pt x="62533" y="52167"/>
                  <a:pt x="62533" y="50214"/>
                </a:cubicBezTo>
                <a:lnTo>
                  <a:pt x="62533" y="50214"/>
                </a:lnTo>
                <a:moveTo>
                  <a:pt x="68733" y="33500"/>
                </a:moveTo>
                <a:lnTo>
                  <a:pt x="68733" y="33500"/>
                </a:lnTo>
                <a:cubicBezTo>
                  <a:pt x="65489" y="33500"/>
                  <a:pt x="62622" y="34405"/>
                  <a:pt x="60133" y="36214"/>
                </a:cubicBezTo>
                <a:lnTo>
                  <a:pt x="60133" y="36214"/>
                </a:lnTo>
                <a:lnTo>
                  <a:pt x="60133" y="36214"/>
                </a:lnTo>
                <a:cubicBezTo>
                  <a:pt x="57556" y="38024"/>
                  <a:pt x="55667" y="40452"/>
                  <a:pt x="54467" y="43500"/>
                </a:cubicBezTo>
                <a:lnTo>
                  <a:pt x="54467" y="43500"/>
                </a:lnTo>
                <a:lnTo>
                  <a:pt x="6267" y="43500"/>
                </a:lnTo>
                <a:cubicBezTo>
                  <a:pt x="4444" y="43500"/>
                  <a:pt x="2933" y="44143"/>
                  <a:pt x="1733" y="45429"/>
                </a:cubicBezTo>
                <a:lnTo>
                  <a:pt x="1733" y="45429"/>
                </a:lnTo>
                <a:cubicBezTo>
                  <a:pt x="578" y="46667"/>
                  <a:pt x="0" y="48262"/>
                  <a:pt x="0" y="50214"/>
                </a:cubicBezTo>
                <a:lnTo>
                  <a:pt x="0" y="50214"/>
                </a:lnTo>
                <a:cubicBezTo>
                  <a:pt x="0" y="52167"/>
                  <a:pt x="578" y="53786"/>
                  <a:pt x="1733" y="55071"/>
                </a:cubicBezTo>
                <a:lnTo>
                  <a:pt x="1733" y="55071"/>
                </a:lnTo>
                <a:cubicBezTo>
                  <a:pt x="2933" y="56310"/>
                  <a:pt x="4444" y="56929"/>
                  <a:pt x="6267" y="56929"/>
                </a:cubicBezTo>
                <a:lnTo>
                  <a:pt x="6267" y="56929"/>
                </a:lnTo>
                <a:lnTo>
                  <a:pt x="54467" y="56929"/>
                </a:lnTo>
                <a:cubicBezTo>
                  <a:pt x="55667" y="59976"/>
                  <a:pt x="57556" y="62405"/>
                  <a:pt x="60133" y="64214"/>
                </a:cubicBezTo>
                <a:lnTo>
                  <a:pt x="60133" y="64214"/>
                </a:lnTo>
                <a:cubicBezTo>
                  <a:pt x="62622" y="66071"/>
                  <a:pt x="65489" y="67000"/>
                  <a:pt x="68733" y="67000"/>
                </a:cubicBezTo>
                <a:lnTo>
                  <a:pt x="68733" y="67000"/>
                </a:lnTo>
                <a:cubicBezTo>
                  <a:pt x="71978" y="67000"/>
                  <a:pt x="74844" y="66071"/>
                  <a:pt x="77333" y="64214"/>
                </a:cubicBezTo>
                <a:lnTo>
                  <a:pt x="77333" y="64214"/>
                </a:lnTo>
                <a:cubicBezTo>
                  <a:pt x="79956" y="62405"/>
                  <a:pt x="81844" y="59976"/>
                  <a:pt x="83000" y="56929"/>
                </a:cubicBezTo>
                <a:lnTo>
                  <a:pt x="83000" y="56929"/>
                </a:lnTo>
                <a:lnTo>
                  <a:pt x="93733" y="56929"/>
                </a:lnTo>
                <a:cubicBezTo>
                  <a:pt x="95556" y="56929"/>
                  <a:pt x="97067" y="56310"/>
                  <a:pt x="98267" y="55071"/>
                </a:cubicBezTo>
                <a:lnTo>
                  <a:pt x="98267" y="55071"/>
                </a:lnTo>
                <a:cubicBezTo>
                  <a:pt x="99422" y="53786"/>
                  <a:pt x="100000" y="52167"/>
                  <a:pt x="100000" y="50214"/>
                </a:cubicBezTo>
                <a:lnTo>
                  <a:pt x="100000" y="50214"/>
                </a:lnTo>
                <a:cubicBezTo>
                  <a:pt x="100000" y="48262"/>
                  <a:pt x="99422" y="46667"/>
                  <a:pt x="98267" y="45429"/>
                </a:cubicBezTo>
                <a:lnTo>
                  <a:pt x="98267" y="45429"/>
                </a:lnTo>
                <a:cubicBezTo>
                  <a:pt x="97067" y="44143"/>
                  <a:pt x="95556" y="43500"/>
                  <a:pt x="93733" y="43500"/>
                </a:cubicBezTo>
                <a:lnTo>
                  <a:pt x="93733" y="43500"/>
                </a:lnTo>
                <a:lnTo>
                  <a:pt x="83000" y="43500"/>
                </a:lnTo>
                <a:cubicBezTo>
                  <a:pt x="81844" y="40452"/>
                  <a:pt x="79956" y="38024"/>
                  <a:pt x="77333" y="36214"/>
                </a:cubicBezTo>
                <a:lnTo>
                  <a:pt x="77333" y="36214"/>
                </a:lnTo>
                <a:cubicBezTo>
                  <a:pt x="74844" y="34405"/>
                  <a:pt x="71978" y="33500"/>
                  <a:pt x="68733" y="33500"/>
                </a:cubicBezTo>
                <a:lnTo>
                  <a:pt x="68733" y="33500"/>
                </a:lnTo>
                <a:moveTo>
                  <a:pt x="37533" y="23429"/>
                </a:moveTo>
                <a:lnTo>
                  <a:pt x="37533" y="23429"/>
                </a:lnTo>
                <a:cubicBezTo>
                  <a:pt x="35667" y="23429"/>
                  <a:pt x="34156" y="22810"/>
                  <a:pt x="33000" y="21571"/>
                </a:cubicBezTo>
                <a:lnTo>
                  <a:pt x="33000" y="21571"/>
                </a:lnTo>
                <a:lnTo>
                  <a:pt x="33000" y="21571"/>
                </a:lnTo>
                <a:cubicBezTo>
                  <a:pt x="31844" y="20286"/>
                  <a:pt x="31267" y="18667"/>
                  <a:pt x="31267" y="16714"/>
                </a:cubicBezTo>
                <a:lnTo>
                  <a:pt x="31267" y="16714"/>
                </a:lnTo>
                <a:cubicBezTo>
                  <a:pt x="31267" y="14762"/>
                  <a:pt x="31844" y="13167"/>
                  <a:pt x="33000" y="11929"/>
                </a:cubicBezTo>
                <a:lnTo>
                  <a:pt x="33000" y="11929"/>
                </a:lnTo>
                <a:cubicBezTo>
                  <a:pt x="34156" y="10690"/>
                  <a:pt x="35667" y="10071"/>
                  <a:pt x="37533" y="10071"/>
                </a:cubicBezTo>
                <a:lnTo>
                  <a:pt x="37533" y="10071"/>
                </a:lnTo>
                <a:cubicBezTo>
                  <a:pt x="39356" y="10071"/>
                  <a:pt x="40844" y="10690"/>
                  <a:pt x="42000" y="11929"/>
                </a:cubicBezTo>
                <a:lnTo>
                  <a:pt x="42000" y="11929"/>
                </a:lnTo>
                <a:cubicBezTo>
                  <a:pt x="43156" y="13167"/>
                  <a:pt x="43733" y="14762"/>
                  <a:pt x="43733" y="16714"/>
                </a:cubicBezTo>
                <a:lnTo>
                  <a:pt x="43733" y="16714"/>
                </a:lnTo>
                <a:cubicBezTo>
                  <a:pt x="43733" y="18667"/>
                  <a:pt x="43156" y="20286"/>
                  <a:pt x="42000" y="21571"/>
                </a:cubicBezTo>
                <a:lnTo>
                  <a:pt x="42000" y="21571"/>
                </a:lnTo>
                <a:cubicBezTo>
                  <a:pt x="40844" y="22810"/>
                  <a:pt x="39356" y="23429"/>
                  <a:pt x="37533" y="23429"/>
                </a:cubicBezTo>
                <a:lnTo>
                  <a:pt x="37533" y="23429"/>
                </a:lnTo>
                <a:moveTo>
                  <a:pt x="51733" y="10071"/>
                </a:moveTo>
                <a:lnTo>
                  <a:pt x="51733" y="10071"/>
                </a:lnTo>
                <a:cubicBezTo>
                  <a:pt x="50578" y="6976"/>
                  <a:pt x="48689" y="4524"/>
                  <a:pt x="46067" y="2714"/>
                </a:cubicBezTo>
                <a:lnTo>
                  <a:pt x="46067" y="2714"/>
                </a:lnTo>
                <a:lnTo>
                  <a:pt x="46067" y="2714"/>
                </a:lnTo>
                <a:cubicBezTo>
                  <a:pt x="43622" y="905"/>
                  <a:pt x="40778" y="0"/>
                  <a:pt x="37533" y="0"/>
                </a:cubicBezTo>
                <a:lnTo>
                  <a:pt x="37533" y="0"/>
                </a:lnTo>
                <a:cubicBezTo>
                  <a:pt x="34244" y="0"/>
                  <a:pt x="31378" y="905"/>
                  <a:pt x="28933" y="2714"/>
                </a:cubicBezTo>
                <a:lnTo>
                  <a:pt x="28933" y="2714"/>
                </a:lnTo>
                <a:cubicBezTo>
                  <a:pt x="26311" y="4524"/>
                  <a:pt x="24422" y="6976"/>
                  <a:pt x="23267" y="10071"/>
                </a:cubicBezTo>
                <a:lnTo>
                  <a:pt x="23267" y="10071"/>
                </a:lnTo>
                <a:lnTo>
                  <a:pt x="6267" y="10071"/>
                </a:lnTo>
                <a:cubicBezTo>
                  <a:pt x="4444" y="10071"/>
                  <a:pt x="2933" y="10690"/>
                  <a:pt x="1733" y="11929"/>
                </a:cubicBezTo>
                <a:lnTo>
                  <a:pt x="1733" y="11929"/>
                </a:lnTo>
                <a:cubicBezTo>
                  <a:pt x="578" y="13167"/>
                  <a:pt x="0" y="14762"/>
                  <a:pt x="0" y="16714"/>
                </a:cubicBezTo>
                <a:lnTo>
                  <a:pt x="0" y="16714"/>
                </a:lnTo>
                <a:cubicBezTo>
                  <a:pt x="0" y="18667"/>
                  <a:pt x="578" y="20286"/>
                  <a:pt x="1733" y="21571"/>
                </a:cubicBezTo>
                <a:lnTo>
                  <a:pt x="1733" y="21571"/>
                </a:lnTo>
                <a:cubicBezTo>
                  <a:pt x="2933" y="22810"/>
                  <a:pt x="4444" y="23429"/>
                  <a:pt x="6267" y="23429"/>
                </a:cubicBezTo>
                <a:lnTo>
                  <a:pt x="6267" y="23429"/>
                </a:lnTo>
                <a:lnTo>
                  <a:pt x="23267" y="23429"/>
                </a:lnTo>
                <a:cubicBezTo>
                  <a:pt x="24422" y="26524"/>
                  <a:pt x="26311" y="28976"/>
                  <a:pt x="28933" y="30786"/>
                </a:cubicBezTo>
                <a:lnTo>
                  <a:pt x="28933" y="30786"/>
                </a:lnTo>
                <a:cubicBezTo>
                  <a:pt x="31378" y="32595"/>
                  <a:pt x="34244" y="33500"/>
                  <a:pt x="37533" y="33500"/>
                </a:cubicBezTo>
                <a:lnTo>
                  <a:pt x="37533" y="33500"/>
                </a:lnTo>
                <a:cubicBezTo>
                  <a:pt x="40778" y="33500"/>
                  <a:pt x="43622" y="32595"/>
                  <a:pt x="46067" y="30786"/>
                </a:cubicBezTo>
                <a:lnTo>
                  <a:pt x="46067" y="30786"/>
                </a:lnTo>
                <a:cubicBezTo>
                  <a:pt x="48689" y="28976"/>
                  <a:pt x="50578" y="26524"/>
                  <a:pt x="51733" y="23429"/>
                </a:cubicBezTo>
                <a:lnTo>
                  <a:pt x="51733" y="23429"/>
                </a:lnTo>
                <a:lnTo>
                  <a:pt x="93733" y="23429"/>
                </a:lnTo>
                <a:cubicBezTo>
                  <a:pt x="95556" y="23429"/>
                  <a:pt x="97067" y="22810"/>
                  <a:pt x="98267" y="21571"/>
                </a:cubicBezTo>
                <a:lnTo>
                  <a:pt x="98267" y="21571"/>
                </a:lnTo>
                <a:cubicBezTo>
                  <a:pt x="99422" y="20286"/>
                  <a:pt x="100000" y="18667"/>
                  <a:pt x="100000" y="16714"/>
                </a:cubicBezTo>
                <a:lnTo>
                  <a:pt x="100000" y="16714"/>
                </a:lnTo>
                <a:cubicBezTo>
                  <a:pt x="100000" y="14762"/>
                  <a:pt x="99422" y="13167"/>
                  <a:pt x="98267" y="11929"/>
                </a:cubicBezTo>
                <a:lnTo>
                  <a:pt x="98267" y="11929"/>
                </a:lnTo>
                <a:cubicBezTo>
                  <a:pt x="97067" y="10690"/>
                  <a:pt x="95556" y="10071"/>
                  <a:pt x="93733" y="10071"/>
                </a:cubicBezTo>
                <a:lnTo>
                  <a:pt x="93733" y="10071"/>
                </a:lnTo>
                <a:lnTo>
                  <a:pt x="51733" y="10071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8164-18"/>
          <p:cNvSpPr/>
          <p:nvPr/>
        </p:nvSpPr>
        <p:spPr>
          <a:xfrm>
            <a:off x="400050" y="1972010"/>
            <a:ext cx="4071938" cy="1624422"/>
          </a:xfrm>
          <a:prstGeom prst="roundRect">
            <a:avLst>
              <a:gd name="adj" fmla="val 234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8165-21"/>
          <p:cNvSpPr/>
          <p:nvPr/>
        </p:nvSpPr>
        <p:spPr>
          <a:xfrm>
            <a:off x="400050" y="1972010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8167-25"/>
          <p:cNvCxnSpPr/>
          <p:nvPr/>
        </p:nvCxnSpPr>
        <p:spPr>
          <a:xfrm>
            <a:off x="592931" y="2550654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8169-33"/>
          <p:cNvSpPr/>
          <p:nvPr/>
        </p:nvSpPr>
        <p:spPr>
          <a:xfrm>
            <a:off x="592931" y="2157747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8223-64"/>
          <p:cNvSpPr/>
          <p:nvPr/>
        </p:nvSpPr>
        <p:spPr>
          <a:xfrm>
            <a:off x="666601" y="2239834"/>
            <a:ext cx="152698" cy="13586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938" y="8857"/>
                </a:moveTo>
                <a:lnTo>
                  <a:pt x="13938" y="8857"/>
                </a:lnTo>
                <a:cubicBezTo>
                  <a:pt x="12063" y="14000"/>
                  <a:pt x="11125" y="19571"/>
                  <a:pt x="11125" y="25571"/>
                </a:cubicBezTo>
                <a:lnTo>
                  <a:pt x="11125" y="25571"/>
                </a:lnTo>
                <a:cubicBezTo>
                  <a:pt x="11125" y="31524"/>
                  <a:pt x="12063" y="37071"/>
                  <a:pt x="13938" y="42214"/>
                </a:cubicBezTo>
                <a:lnTo>
                  <a:pt x="13938" y="42214"/>
                </a:lnTo>
                <a:cubicBezTo>
                  <a:pt x="14521" y="43976"/>
                  <a:pt x="14521" y="45571"/>
                  <a:pt x="13938" y="47000"/>
                </a:cubicBezTo>
                <a:lnTo>
                  <a:pt x="13938" y="47000"/>
                </a:lnTo>
                <a:cubicBezTo>
                  <a:pt x="13354" y="48619"/>
                  <a:pt x="12354" y="49810"/>
                  <a:pt x="10938" y="50571"/>
                </a:cubicBezTo>
                <a:lnTo>
                  <a:pt x="10938" y="50571"/>
                </a:lnTo>
                <a:cubicBezTo>
                  <a:pt x="9438" y="51238"/>
                  <a:pt x="8000" y="51238"/>
                  <a:pt x="6625" y="50571"/>
                </a:cubicBezTo>
                <a:lnTo>
                  <a:pt x="6625" y="50571"/>
                </a:lnTo>
                <a:cubicBezTo>
                  <a:pt x="5208" y="49810"/>
                  <a:pt x="4208" y="48619"/>
                  <a:pt x="3625" y="47000"/>
                </a:cubicBezTo>
                <a:lnTo>
                  <a:pt x="3625" y="47000"/>
                </a:lnTo>
                <a:cubicBezTo>
                  <a:pt x="1208" y="40381"/>
                  <a:pt x="0" y="33238"/>
                  <a:pt x="0" y="25571"/>
                </a:cubicBezTo>
                <a:lnTo>
                  <a:pt x="0" y="25571"/>
                </a:lnTo>
                <a:cubicBezTo>
                  <a:pt x="0" y="17857"/>
                  <a:pt x="1208" y="10690"/>
                  <a:pt x="3625" y="4071"/>
                </a:cubicBezTo>
                <a:lnTo>
                  <a:pt x="3625" y="4071"/>
                </a:lnTo>
                <a:cubicBezTo>
                  <a:pt x="4208" y="2500"/>
                  <a:pt x="5208" y="1381"/>
                  <a:pt x="6625" y="714"/>
                </a:cubicBezTo>
                <a:lnTo>
                  <a:pt x="6625" y="714"/>
                </a:lnTo>
                <a:cubicBezTo>
                  <a:pt x="8000" y="48"/>
                  <a:pt x="9438" y="-24"/>
                  <a:pt x="10938" y="500"/>
                </a:cubicBezTo>
                <a:lnTo>
                  <a:pt x="10938" y="500"/>
                </a:lnTo>
                <a:cubicBezTo>
                  <a:pt x="12354" y="1310"/>
                  <a:pt x="13354" y="2429"/>
                  <a:pt x="13938" y="3857"/>
                </a:cubicBezTo>
                <a:lnTo>
                  <a:pt x="13938" y="3857"/>
                </a:lnTo>
                <a:cubicBezTo>
                  <a:pt x="14521" y="5476"/>
                  <a:pt x="14521" y="7143"/>
                  <a:pt x="13938" y="8857"/>
                </a:cubicBezTo>
                <a:lnTo>
                  <a:pt x="13938" y="8857"/>
                </a:lnTo>
                <a:moveTo>
                  <a:pt x="96563" y="4071"/>
                </a:moveTo>
                <a:lnTo>
                  <a:pt x="96563" y="4071"/>
                </a:lnTo>
                <a:cubicBezTo>
                  <a:pt x="98979" y="10690"/>
                  <a:pt x="100188" y="17857"/>
                  <a:pt x="100188" y="25571"/>
                </a:cubicBezTo>
                <a:lnTo>
                  <a:pt x="100188" y="25571"/>
                </a:lnTo>
                <a:cubicBezTo>
                  <a:pt x="100188" y="33238"/>
                  <a:pt x="98979" y="40381"/>
                  <a:pt x="96563" y="47000"/>
                </a:cubicBezTo>
                <a:lnTo>
                  <a:pt x="96563" y="47000"/>
                </a:lnTo>
                <a:cubicBezTo>
                  <a:pt x="95979" y="48619"/>
                  <a:pt x="94979" y="49762"/>
                  <a:pt x="93563" y="50429"/>
                </a:cubicBezTo>
                <a:lnTo>
                  <a:pt x="93563" y="50429"/>
                </a:lnTo>
                <a:cubicBezTo>
                  <a:pt x="92188" y="51048"/>
                  <a:pt x="90750" y="51095"/>
                  <a:pt x="89250" y="50571"/>
                </a:cubicBezTo>
                <a:lnTo>
                  <a:pt x="89250" y="50571"/>
                </a:lnTo>
                <a:cubicBezTo>
                  <a:pt x="87833" y="49810"/>
                  <a:pt x="86833" y="48690"/>
                  <a:pt x="86250" y="47214"/>
                </a:cubicBezTo>
                <a:lnTo>
                  <a:pt x="86250" y="47214"/>
                </a:lnTo>
                <a:cubicBezTo>
                  <a:pt x="85708" y="45643"/>
                  <a:pt x="85708" y="43976"/>
                  <a:pt x="86250" y="42214"/>
                </a:cubicBezTo>
                <a:lnTo>
                  <a:pt x="86250" y="42214"/>
                </a:lnTo>
                <a:cubicBezTo>
                  <a:pt x="88125" y="37071"/>
                  <a:pt x="89063" y="31524"/>
                  <a:pt x="89063" y="25571"/>
                </a:cubicBezTo>
                <a:lnTo>
                  <a:pt x="89063" y="25571"/>
                </a:lnTo>
                <a:cubicBezTo>
                  <a:pt x="89063" y="19571"/>
                  <a:pt x="88125" y="14000"/>
                  <a:pt x="86250" y="8857"/>
                </a:cubicBezTo>
                <a:lnTo>
                  <a:pt x="86250" y="8857"/>
                </a:lnTo>
                <a:cubicBezTo>
                  <a:pt x="85708" y="7143"/>
                  <a:pt x="85708" y="5548"/>
                  <a:pt x="86250" y="4071"/>
                </a:cubicBezTo>
                <a:lnTo>
                  <a:pt x="86250" y="4071"/>
                </a:lnTo>
                <a:cubicBezTo>
                  <a:pt x="86833" y="2500"/>
                  <a:pt x="87833" y="1310"/>
                  <a:pt x="89250" y="500"/>
                </a:cubicBezTo>
                <a:lnTo>
                  <a:pt x="89250" y="500"/>
                </a:lnTo>
                <a:cubicBezTo>
                  <a:pt x="90750" y="-167"/>
                  <a:pt x="92188" y="-167"/>
                  <a:pt x="93563" y="500"/>
                </a:cubicBezTo>
                <a:lnTo>
                  <a:pt x="93563" y="500"/>
                </a:lnTo>
                <a:cubicBezTo>
                  <a:pt x="94979" y="1310"/>
                  <a:pt x="95979" y="2500"/>
                  <a:pt x="96563" y="4071"/>
                </a:cubicBezTo>
                <a:lnTo>
                  <a:pt x="96563" y="4071"/>
                </a:lnTo>
                <a:moveTo>
                  <a:pt x="61250" y="25571"/>
                </a:moveTo>
                <a:lnTo>
                  <a:pt x="61250" y="25571"/>
                </a:lnTo>
                <a:cubicBezTo>
                  <a:pt x="61000" y="30476"/>
                  <a:pt x="59146" y="34119"/>
                  <a:pt x="55688" y="36500"/>
                </a:cubicBezTo>
                <a:lnTo>
                  <a:pt x="55688" y="36500"/>
                </a:lnTo>
                <a:lnTo>
                  <a:pt x="55688" y="95500"/>
                </a:lnTo>
                <a:cubicBezTo>
                  <a:pt x="55688" y="97357"/>
                  <a:pt x="55167" y="98881"/>
                  <a:pt x="54125" y="100071"/>
                </a:cubicBezTo>
                <a:lnTo>
                  <a:pt x="54125" y="100071"/>
                </a:lnTo>
                <a:cubicBezTo>
                  <a:pt x="53083" y="101262"/>
                  <a:pt x="51750" y="101857"/>
                  <a:pt x="50125" y="101857"/>
                </a:cubicBezTo>
                <a:lnTo>
                  <a:pt x="50125" y="101857"/>
                </a:lnTo>
                <a:cubicBezTo>
                  <a:pt x="48500" y="101857"/>
                  <a:pt x="47167" y="101262"/>
                  <a:pt x="46125" y="100071"/>
                </a:cubicBezTo>
                <a:lnTo>
                  <a:pt x="46125" y="100071"/>
                </a:lnTo>
                <a:cubicBezTo>
                  <a:pt x="45083" y="98881"/>
                  <a:pt x="44563" y="97357"/>
                  <a:pt x="44563" y="95500"/>
                </a:cubicBezTo>
                <a:lnTo>
                  <a:pt x="44563" y="95500"/>
                </a:lnTo>
                <a:lnTo>
                  <a:pt x="44563" y="36500"/>
                </a:lnTo>
                <a:cubicBezTo>
                  <a:pt x="41063" y="34119"/>
                  <a:pt x="39188" y="30476"/>
                  <a:pt x="38938" y="25571"/>
                </a:cubicBezTo>
                <a:lnTo>
                  <a:pt x="38938" y="25571"/>
                </a:lnTo>
                <a:cubicBezTo>
                  <a:pt x="39063" y="21952"/>
                  <a:pt x="40167" y="18952"/>
                  <a:pt x="42250" y="16571"/>
                </a:cubicBezTo>
                <a:lnTo>
                  <a:pt x="42250" y="16571"/>
                </a:lnTo>
                <a:cubicBezTo>
                  <a:pt x="44333" y="14190"/>
                  <a:pt x="46958" y="12952"/>
                  <a:pt x="50125" y="12857"/>
                </a:cubicBezTo>
                <a:lnTo>
                  <a:pt x="50125" y="12857"/>
                </a:lnTo>
                <a:cubicBezTo>
                  <a:pt x="53250" y="12952"/>
                  <a:pt x="55854" y="14190"/>
                  <a:pt x="57938" y="16571"/>
                </a:cubicBezTo>
                <a:lnTo>
                  <a:pt x="57938" y="16571"/>
                </a:lnTo>
                <a:cubicBezTo>
                  <a:pt x="60021" y="18952"/>
                  <a:pt x="61125" y="21952"/>
                  <a:pt x="61250" y="25571"/>
                </a:cubicBezTo>
                <a:lnTo>
                  <a:pt x="61250" y="25571"/>
                </a:lnTo>
                <a:moveTo>
                  <a:pt x="29750" y="15429"/>
                </a:moveTo>
                <a:lnTo>
                  <a:pt x="29750" y="15429"/>
                </a:lnTo>
                <a:cubicBezTo>
                  <a:pt x="28458" y="18476"/>
                  <a:pt x="27813" y="21857"/>
                  <a:pt x="27813" y="25571"/>
                </a:cubicBezTo>
                <a:lnTo>
                  <a:pt x="27813" y="25571"/>
                </a:lnTo>
                <a:cubicBezTo>
                  <a:pt x="27813" y="29286"/>
                  <a:pt x="28458" y="32667"/>
                  <a:pt x="29750" y="35714"/>
                </a:cubicBezTo>
                <a:lnTo>
                  <a:pt x="29750" y="35714"/>
                </a:lnTo>
                <a:cubicBezTo>
                  <a:pt x="30333" y="37429"/>
                  <a:pt x="30333" y="39071"/>
                  <a:pt x="29750" y="40643"/>
                </a:cubicBezTo>
                <a:lnTo>
                  <a:pt x="29750" y="40643"/>
                </a:lnTo>
                <a:cubicBezTo>
                  <a:pt x="29167" y="42262"/>
                  <a:pt x="28188" y="43381"/>
                  <a:pt x="26813" y="44000"/>
                </a:cubicBezTo>
                <a:lnTo>
                  <a:pt x="26813" y="44000"/>
                </a:lnTo>
                <a:cubicBezTo>
                  <a:pt x="25271" y="44667"/>
                  <a:pt x="23875" y="44738"/>
                  <a:pt x="22625" y="44214"/>
                </a:cubicBezTo>
                <a:lnTo>
                  <a:pt x="22625" y="44214"/>
                </a:lnTo>
                <a:cubicBezTo>
                  <a:pt x="21208" y="43548"/>
                  <a:pt x="20167" y="42429"/>
                  <a:pt x="19500" y="40857"/>
                </a:cubicBezTo>
                <a:lnTo>
                  <a:pt x="19500" y="40857"/>
                </a:lnTo>
                <a:cubicBezTo>
                  <a:pt x="17625" y="36095"/>
                  <a:pt x="16688" y="31000"/>
                  <a:pt x="16688" y="25571"/>
                </a:cubicBezTo>
                <a:lnTo>
                  <a:pt x="16688" y="25571"/>
                </a:lnTo>
                <a:cubicBezTo>
                  <a:pt x="16688" y="20143"/>
                  <a:pt x="17625" y="15024"/>
                  <a:pt x="19500" y="10214"/>
                </a:cubicBezTo>
                <a:lnTo>
                  <a:pt x="19500" y="10214"/>
                </a:lnTo>
                <a:cubicBezTo>
                  <a:pt x="20167" y="8643"/>
                  <a:pt x="21208" y="7524"/>
                  <a:pt x="22625" y="6857"/>
                </a:cubicBezTo>
                <a:lnTo>
                  <a:pt x="22625" y="6857"/>
                </a:lnTo>
                <a:cubicBezTo>
                  <a:pt x="24000" y="6333"/>
                  <a:pt x="25396" y="6405"/>
                  <a:pt x="26813" y="7071"/>
                </a:cubicBezTo>
                <a:lnTo>
                  <a:pt x="26813" y="7071"/>
                </a:lnTo>
                <a:cubicBezTo>
                  <a:pt x="28188" y="7738"/>
                  <a:pt x="29167" y="8857"/>
                  <a:pt x="29750" y="10429"/>
                </a:cubicBezTo>
                <a:lnTo>
                  <a:pt x="29750" y="10429"/>
                </a:lnTo>
                <a:cubicBezTo>
                  <a:pt x="30333" y="12048"/>
                  <a:pt x="30333" y="13714"/>
                  <a:pt x="29750" y="15429"/>
                </a:cubicBezTo>
                <a:lnTo>
                  <a:pt x="29750" y="15429"/>
                </a:lnTo>
                <a:moveTo>
                  <a:pt x="80688" y="10214"/>
                </a:moveTo>
                <a:lnTo>
                  <a:pt x="80688" y="10214"/>
                </a:lnTo>
                <a:cubicBezTo>
                  <a:pt x="82563" y="15024"/>
                  <a:pt x="83500" y="20143"/>
                  <a:pt x="83500" y="25571"/>
                </a:cubicBezTo>
                <a:lnTo>
                  <a:pt x="83500" y="25571"/>
                </a:lnTo>
                <a:cubicBezTo>
                  <a:pt x="83500" y="31000"/>
                  <a:pt x="82563" y="36095"/>
                  <a:pt x="80688" y="40857"/>
                </a:cubicBezTo>
                <a:lnTo>
                  <a:pt x="80688" y="40857"/>
                </a:lnTo>
                <a:cubicBezTo>
                  <a:pt x="80021" y="42429"/>
                  <a:pt x="78979" y="43548"/>
                  <a:pt x="77563" y="44214"/>
                </a:cubicBezTo>
                <a:lnTo>
                  <a:pt x="77563" y="44214"/>
                </a:lnTo>
                <a:cubicBezTo>
                  <a:pt x="76188" y="44738"/>
                  <a:pt x="74813" y="44667"/>
                  <a:pt x="73438" y="44000"/>
                </a:cubicBezTo>
                <a:lnTo>
                  <a:pt x="73438" y="44000"/>
                </a:lnTo>
                <a:cubicBezTo>
                  <a:pt x="72021" y="43381"/>
                  <a:pt x="71021" y="42262"/>
                  <a:pt x="70438" y="40643"/>
                </a:cubicBezTo>
                <a:lnTo>
                  <a:pt x="70438" y="40643"/>
                </a:lnTo>
                <a:cubicBezTo>
                  <a:pt x="69854" y="39071"/>
                  <a:pt x="69854" y="37429"/>
                  <a:pt x="70438" y="35714"/>
                </a:cubicBezTo>
                <a:lnTo>
                  <a:pt x="70438" y="35714"/>
                </a:lnTo>
                <a:cubicBezTo>
                  <a:pt x="71729" y="32667"/>
                  <a:pt x="72375" y="29286"/>
                  <a:pt x="72375" y="25571"/>
                </a:cubicBezTo>
                <a:lnTo>
                  <a:pt x="72375" y="25571"/>
                </a:lnTo>
                <a:cubicBezTo>
                  <a:pt x="72375" y="21857"/>
                  <a:pt x="71729" y="18476"/>
                  <a:pt x="70438" y="15429"/>
                </a:cubicBezTo>
                <a:lnTo>
                  <a:pt x="70438" y="15429"/>
                </a:lnTo>
                <a:cubicBezTo>
                  <a:pt x="69854" y="13714"/>
                  <a:pt x="69854" y="12048"/>
                  <a:pt x="70438" y="10429"/>
                </a:cubicBezTo>
                <a:lnTo>
                  <a:pt x="70438" y="10429"/>
                </a:lnTo>
                <a:cubicBezTo>
                  <a:pt x="71021" y="8857"/>
                  <a:pt x="72021" y="7738"/>
                  <a:pt x="73438" y="7071"/>
                </a:cubicBezTo>
                <a:lnTo>
                  <a:pt x="73438" y="7071"/>
                </a:lnTo>
                <a:cubicBezTo>
                  <a:pt x="74938" y="6405"/>
                  <a:pt x="76313" y="6333"/>
                  <a:pt x="77563" y="6857"/>
                </a:cubicBezTo>
                <a:lnTo>
                  <a:pt x="77563" y="6857"/>
                </a:lnTo>
                <a:cubicBezTo>
                  <a:pt x="78979" y="7524"/>
                  <a:pt x="80021" y="8643"/>
                  <a:pt x="80688" y="10214"/>
                </a:cubicBezTo>
                <a:lnTo>
                  <a:pt x="80688" y="1021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8168-29"/>
          <p:cNvSpPr/>
          <p:nvPr/>
        </p:nvSpPr>
        <p:spPr>
          <a:xfrm>
            <a:off x="3721894" y="2218469"/>
            <a:ext cx="557213" cy="178594"/>
          </a:xfrm>
          <a:prstGeom prst="roundRect">
            <a:avLst>
              <a:gd name="adj" fmla="val 10667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8228-67"/>
          <p:cNvSpPr/>
          <p:nvPr/>
        </p:nvSpPr>
        <p:spPr>
          <a:xfrm>
            <a:off x="592931" y="268638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8222-60"/>
          <p:cNvSpPr/>
          <p:nvPr/>
        </p:nvSpPr>
        <p:spPr>
          <a:xfrm>
            <a:off x="592931" y="297782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8222-61"/>
          <p:cNvSpPr/>
          <p:nvPr/>
        </p:nvSpPr>
        <p:spPr>
          <a:xfrm>
            <a:off x="592931" y="326927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8164-19"/>
          <p:cNvSpPr/>
          <p:nvPr/>
        </p:nvSpPr>
        <p:spPr>
          <a:xfrm>
            <a:off x="4672013" y="1972010"/>
            <a:ext cx="4071938" cy="1624422"/>
          </a:xfrm>
          <a:prstGeom prst="roundRect">
            <a:avLst>
              <a:gd name="adj" fmla="val 234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9439838165-22"/>
          <p:cNvSpPr/>
          <p:nvPr/>
        </p:nvSpPr>
        <p:spPr>
          <a:xfrm>
            <a:off x="4672013" y="1972010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9439838167-26"/>
          <p:cNvCxnSpPr/>
          <p:nvPr/>
        </p:nvCxnSpPr>
        <p:spPr>
          <a:xfrm>
            <a:off x="4864894" y="2550654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9439838170-34"/>
          <p:cNvSpPr/>
          <p:nvPr/>
        </p:nvSpPr>
        <p:spPr>
          <a:xfrm>
            <a:off x="4864894" y="2157747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8224-65"/>
          <p:cNvSpPr/>
          <p:nvPr/>
        </p:nvSpPr>
        <p:spPr>
          <a:xfrm>
            <a:off x="4930080" y="2239900"/>
            <a:ext cx="169664" cy="1357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571"/>
                </a:moveTo>
                <a:lnTo>
                  <a:pt x="0" y="9571"/>
                </a:lnTo>
                <a:cubicBezTo>
                  <a:pt x="111" y="6905"/>
                  <a:pt x="833" y="4643"/>
                  <a:pt x="2167" y="2786"/>
                </a:cubicBezTo>
                <a:lnTo>
                  <a:pt x="2167" y="2786"/>
                </a:lnTo>
                <a:lnTo>
                  <a:pt x="2167" y="2786"/>
                </a:lnTo>
                <a:cubicBezTo>
                  <a:pt x="3611" y="1071"/>
                  <a:pt x="5370" y="143"/>
                  <a:pt x="7444" y="0"/>
                </a:cubicBezTo>
                <a:lnTo>
                  <a:pt x="7444" y="0"/>
                </a:lnTo>
                <a:lnTo>
                  <a:pt x="56889" y="0"/>
                </a:lnTo>
                <a:cubicBezTo>
                  <a:pt x="58963" y="143"/>
                  <a:pt x="60722" y="1071"/>
                  <a:pt x="62167" y="2786"/>
                </a:cubicBezTo>
                <a:lnTo>
                  <a:pt x="62167" y="2786"/>
                </a:lnTo>
                <a:cubicBezTo>
                  <a:pt x="63500" y="4643"/>
                  <a:pt x="64222" y="6905"/>
                  <a:pt x="64333" y="9571"/>
                </a:cubicBezTo>
                <a:lnTo>
                  <a:pt x="64333" y="9571"/>
                </a:lnTo>
                <a:lnTo>
                  <a:pt x="64333" y="19071"/>
                </a:lnTo>
                <a:lnTo>
                  <a:pt x="72222" y="19071"/>
                </a:lnTo>
                <a:cubicBezTo>
                  <a:pt x="74889" y="19071"/>
                  <a:pt x="77204" y="20333"/>
                  <a:pt x="79167" y="22857"/>
                </a:cubicBezTo>
                <a:lnTo>
                  <a:pt x="79167" y="22857"/>
                </a:lnTo>
                <a:lnTo>
                  <a:pt x="91056" y="38143"/>
                </a:lnTo>
                <a:cubicBezTo>
                  <a:pt x="93019" y="40667"/>
                  <a:pt x="94000" y="43667"/>
                  <a:pt x="94000" y="47143"/>
                </a:cubicBezTo>
                <a:lnTo>
                  <a:pt x="94000" y="47143"/>
                </a:lnTo>
                <a:lnTo>
                  <a:pt x="94000" y="50929"/>
                </a:lnTo>
                <a:lnTo>
                  <a:pt x="94000" y="57286"/>
                </a:lnTo>
                <a:lnTo>
                  <a:pt x="94000" y="70000"/>
                </a:lnTo>
                <a:cubicBezTo>
                  <a:pt x="95444" y="70000"/>
                  <a:pt x="96630" y="70595"/>
                  <a:pt x="97556" y="71786"/>
                </a:cubicBezTo>
                <a:lnTo>
                  <a:pt x="97556" y="71786"/>
                </a:lnTo>
                <a:cubicBezTo>
                  <a:pt x="98481" y="72976"/>
                  <a:pt x="98944" y="74500"/>
                  <a:pt x="98944" y="76357"/>
                </a:cubicBezTo>
                <a:lnTo>
                  <a:pt x="98944" y="76357"/>
                </a:lnTo>
                <a:cubicBezTo>
                  <a:pt x="98944" y="78214"/>
                  <a:pt x="98481" y="79738"/>
                  <a:pt x="97556" y="80929"/>
                </a:cubicBezTo>
                <a:lnTo>
                  <a:pt x="97556" y="80929"/>
                </a:lnTo>
                <a:cubicBezTo>
                  <a:pt x="96630" y="82119"/>
                  <a:pt x="95444" y="82714"/>
                  <a:pt x="94000" y="82714"/>
                </a:cubicBezTo>
                <a:lnTo>
                  <a:pt x="94000" y="82714"/>
                </a:lnTo>
                <a:lnTo>
                  <a:pt x="89056" y="82714"/>
                </a:lnTo>
                <a:cubicBezTo>
                  <a:pt x="88944" y="88143"/>
                  <a:pt x="87500" y="92643"/>
                  <a:pt x="84722" y="96214"/>
                </a:cubicBezTo>
                <a:lnTo>
                  <a:pt x="84722" y="96214"/>
                </a:lnTo>
                <a:cubicBezTo>
                  <a:pt x="81944" y="99786"/>
                  <a:pt x="78444" y="101643"/>
                  <a:pt x="74222" y="101786"/>
                </a:cubicBezTo>
                <a:lnTo>
                  <a:pt x="74222" y="101786"/>
                </a:lnTo>
                <a:cubicBezTo>
                  <a:pt x="70000" y="101643"/>
                  <a:pt x="66500" y="99786"/>
                  <a:pt x="63722" y="96214"/>
                </a:cubicBezTo>
                <a:lnTo>
                  <a:pt x="63722" y="96214"/>
                </a:lnTo>
                <a:cubicBezTo>
                  <a:pt x="60944" y="92643"/>
                  <a:pt x="59500" y="88143"/>
                  <a:pt x="59389" y="82714"/>
                </a:cubicBezTo>
                <a:lnTo>
                  <a:pt x="59389" y="82714"/>
                </a:lnTo>
                <a:lnTo>
                  <a:pt x="39611" y="82714"/>
                </a:lnTo>
                <a:cubicBezTo>
                  <a:pt x="39500" y="88143"/>
                  <a:pt x="38056" y="92643"/>
                  <a:pt x="35278" y="96214"/>
                </a:cubicBezTo>
                <a:lnTo>
                  <a:pt x="35278" y="96214"/>
                </a:lnTo>
                <a:cubicBezTo>
                  <a:pt x="32463" y="99786"/>
                  <a:pt x="28944" y="101643"/>
                  <a:pt x="24722" y="101786"/>
                </a:cubicBezTo>
                <a:lnTo>
                  <a:pt x="24722" y="101786"/>
                </a:lnTo>
                <a:cubicBezTo>
                  <a:pt x="20500" y="101643"/>
                  <a:pt x="17000" y="99786"/>
                  <a:pt x="14222" y="96214"/>
                </a:cubicBezTo>
                <a:lnTo>
                  <a:pt x="14222" y="96214"/>
                </a:lnTo>
                <a:cubicBezTo>
                  <a:pt x="11444" y="92643"/>
                  <a:pt x="10000" y="88143"/>
                  <a:pt x="9889" y="82714"/>
                </a:cubicBezTo>
                <a:lnTo>
                  <a:pt x="9889" y="82714"/>
                </a:lnTo>
                <a:lnTo>
                  <a:pt x="7444" y="82714"/>
                </a:lnTo>
                <a:cubicBezTo>
                  <a:pt x="5370" y="82571"/>
                  <a:pt x="3611" y="81643"/>
                  <a:pt x="2167" y="79929"/>
                </a:cubicBezTo>
                <a:lnTo>
                  <a:pt x="2167" y="79929"/>
                </a:lnTo>
                <a:cubicBezTo>
                  <a:pt x="833" y="78071"/>
                  <a:pt x="111" y="75810"/>
                  <a:pt x="0" y="73143"/>
                </a:cubicBezTo>
                <a:lnTo>
                  <a:pt x="0" y="73143"/>
                </a:lnTo>
                <a:lnTo>
                  <a:pt x="0" y="9571"/>
                </a:lnTo>
                <a:moveTo>
                  <a:pt x="64333" y="50929"/>
                </a:moveTo>
                <a:lnTo>
                  <a:pt x="64333" y="50929"/>
                </a:lnTo>
                <a:lnTo>
                  <a:pt x="84111" y="50929"/>
                </a:lnTo>
                <a:lnTo>
                  <a:pt x="84111" y="47143"/>
                </a:lnTo>
                <a:lnTo>
                  <a:pt x="72222" y="31786"/>
                </a:lnTo>
                <a:lnTo>
                  <a:pt x="64333" y="31786"/>
                </a:lnTo>
                <a:lnTo>
                  <a:pt x="64333" y="50929"/>
                </a:lnTo>
                <a:moveTo>
                  <a:pt x="24722" y="92214"/>
                </a:moveTo>
                <a:lnTo>
                  <a:pt x="24722" y="92214"/>
                </a:lnTo>
                <a:cubicBezTo>
                  <a:pt x="27500" y="92119"/>
                  <a:pt x="29667" y="90548"/>
                  <a:pt x="31222" y="87500"/>
                </a:cubicBezTo>
                <a:lnTo>
                  <a:pt x="31222" y="87500"/>
                </a:lnTo>
                <a:cubicBezTo>
                  <a:pt x="32481" y="84310"/>
                  <a:pt x="32481" y="81119"/>
                  <a:pt x="31222" y="77929"/>
                </a:cubicBezTo>
                <a:lnTo>
                  <a:pt x="31222" y="77929"/>
                </a:lnTo>
                <a:cubicBezTo>
                  <a:pt x="29667" y="74881"/>
                  <a:pt x="27500" y="73286"/>
                  <a:pt x="24722" y="73143"/>
                </a:cubicBezTo>
                <a:lnTo>
                  <a:pt x="24722" y="73143"/>
                </a:lnTo>
                <a:cubicBezTo>
                  <a:pt x="21944" y="73286"/>
                  <a:pt x="19778" y="74881"/>
                  <a:pt x="18222" y="77929"/>
                </a:cubicBezTo>
                <a:lnTo>
                  <a:pt x="18222" y="77929"/>
                </a:lnTo>
                <a:cubicBezTo>
                  <a:pt x="17000" y="81119"/>
                  <a:pt x="17000" y="84310"/>
                  <a:pt x="18222" y="87500"/>
                </a:cubicBezTo>
                <a:lnTo>
                  <a:pt x="18222" y="87500"/>
                </a:lnTo>
                <a:cubicBezTo>
                  <a:pt x="19778" y="90548"/>
                  <a:pt x="21944" y="92119"/>
                  <a:pt x="24722" y="92214"/>
                </a:cubicBezTo>
                <a:lnTo>
                  <a:pt x="24722" y="92214"/>
                </a:lnTo>
                <a:moveTo>
                  <a:pt x="81667" y="82714"/>
                </a:moveTo>
                <a:lnTo>
                  <a:pt x="81667" y="82714"/>
                </a:lnTo>
                <a:cubicBezTo>
                  <a:pt x="81556" y="79143"/>
                  <a:pt x="80315" y="76357"/>
                  <a:pt x="77944" y="74357"/>
                </a:cubicBezTo>
                <a:lnTo>
                  <a:pt x="77944" y="74357"/>
                </a:lnTo>
                <a:cubicBezTo>
                  <a:pt x="75463" y="72786"/>
                  <a:pt x="72981" y="72786"/>
                  <a:pt x="70500" y="74357"/>
                </a:cubicBezTo>
                <a:lnTo>
                  <a:pt x="70500" y="74357"/>
                </a:lnTo>
                <a:cubicBezTo>
                  <a:pt x="68130" y="76357"/>
                  <a:pt x="66889" y="79143"/>
                  <a:pt x="66778" y="82714"/>
                </a:cubicBezTo>
                <a:lnTo>
                  <a:pt x="66778" y="82714"/>
                </a:lnTo>
                <a:cubicBezTo>
                  <a:pt x="66889" y="86286"/>
                  <a:pt x="68130" y="89071"/>
                  <a:pt x="70500" y="91071"/>
                </a:cubicBezTo>
                <a:lnTo>
                  <a:pt x="70500" y="91071"/>
                </a:lnTo>
                <a:cubicBezTo>
                  <a:pt x="72981" y="92643"/>
                  <a:pt x="75463" y="92643"/>
                  <a:pt x="77944" y="91071"/>
                </a:cubicBezTo>
                <a:lnTo>
                  <a:pt x="77944" y="91071"/>
                </a:lnTo>
                <a:cubicBezTo>
                  <a:pt x="80315" y="89071"/>
                  <a:pt x="81556" y="86286"/>
                  <a:pt x="81667" y="82714"/>
                </a:cubicBezTo>
                <a:lnTo>
                  <a:pt x="81667" y="82714"/>
                </a:lnTo>
                <a:moveTo>
                  <a:pt x="27222" y="15929"/>
                </a:moveTo>
                <a:lnTo>
                  <a:pt x="27222" y="15929"/>
                </a:lnTo>
                <a:lnTo>
                  <a:pt x="27222" y="25429"/>
                </a:lnTo>
                <a:lnTo>
                  <a:pt x="19778" y="25429"/>
                </a:lnTo>
                <a:cubicBezTo>
                  <a:pt x="18259" y="25571"/>
                  <a:pt x="17444" y="26643"/>
                  <a:pt x="17333" y="28643"/>
                </a:cubicBezTo>
                <a:lnTo>
                  <a:pt x="17333" y="28643"/>
                </a:lnTo>
                <a:lnTo>
                  <a:pt x="17333" y="35000"/>
                </a:lnTo>
                <a:cubicBezTo>
                  <a:pt x="17444" y="37000"/>
                  <a:pt x="18259" y="38048"/>
                  <a:pt x="19778" y="38143"/>
                </a:cubicBezTo>
                <a:lnTo>
                  <a:pt x="19778" y="38143"/>
                </a:lnTo>
                <a:lnTo>
                  <a:pt x="27222" y="38143"/>
                </a:lnTo>
                <a:lnTo>
                  <a:pt x="27222" y="47714"/>
                </a:lnTo>
                <a:cubicBezTo>
                  <a:pt x="27333" y="49714"/>
                  <a:pt x="28148" y="50786"/>
                  <a:pt x="29667" y="50929"/>
                </a:cubicBezTo>
                <a:lnTo>
                  <a:pt x="29667" y="50929"/>
                </a:lnTo>
                <a:lnTo>
                  <a:pt x="34611" y="50929"/>
                </a:lnTo>
                <a:cubicBezTo>
                  <a:pt x="36167" y="50786"/>
                  <a:pt x="37000" y="49714"/>
                  <a:pt x="37111" y="47714"/>
                </a:cubicBezTo>
                <a:lnTo>
                  <a:pt x="37111" y="47714"/>
                </a:lnTo>
                <a:lnTo>
                  <a:pt x="37111" y="38143"/>
                </a:lnTo>
                <a:lnTo>
                  <a:pt x="44556" y="38143"/>
                </a:lnTo>
                <a:cubicBezTo>
                  <a:pt x="46074" y="38048"/>
                  <a:pt x="46889" y="37000"/>
                  <a:pt x="47000" y="35000"/>
                </a:cubicBezTo>
                <a:lnTo>
                  <a:pt x="47000" y="35000"/>
                </a:lnTo>
                <a:lnTo>
                  <a:pt x="47000" y="28643"/>
                </a:lnTo>
                <a:cubicBezTo>
                  <a:pt x="46889" y="26643"/>
                  <a:pt x="46074" y="25571"/>
                  <a:pt x="44556" y="25429"/>
                </a:cubicBezTo>
                <a:lnTo>
                  <a:pt x="44556" y="25429"/>
                </a:lnTo>
                <a:lnTo>
                  <a:pt x="37111" y="25429"/>
                </a:lnTo>
                <a:lnTo>
                  <a:pt x="37111" y="15929"/>
                </a:lnTo>
                <a:cubicBezTo>
                  <a:pt x="37000" y="13929"/>
                  <a:pt x="36167" y="12857"/>
                  <a:pt x="34611" y="12714"/>
                </a:cubicBezTo>
                <a:lnTo>
                  <a:pt x="34611" y="12714"/>
                </a:lnTo>
                <a:lnTo>
                  <a:pt x="29667" y="12714"/>
                </a:lnTo>
                <a:cubicBezTo>
                  <a:pt x="28148" y="12857"/>
                  <a:pt x="27333" y="13929"/>
                  <a:pt x="27222" y="15929"/>
                </a:cubicBezTo>
                <a:lnTo>
                  <a:pt x="27222" y="15929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8169-32"/>
          <p:cNvSpPr/>
          <p:nvPr/>
        </p:nvSpPr>
        <p:spPr>
          <a:xfrm>
            <a:off x="7993856" y="2218469"/>
            <a:ext cx="557213" cy="178594"/>
          </a:xfrm>
          <a:prstGeom prst="roundRect">
            <a:avLst>
              <a:gd name="adj" fmla="val 10667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8223-62"/>
          <p:cNvSpPr/>
          <p:nvPr/>
        </p:nvSpPr>
        <p:spPr>
          <a:xfrm>
            <a:off x="4864894" y="268638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8223-63"/>
          <p:cNvSpPr/>
          <p:nvPr/>
        </p:nvSpPr>
        <p:spPr>
          <a:xfrm>
            <a:off x="4864894" y="297782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8162-14"/>
          <p:cNvSpPr/>
          <p:nvPr/>
        </p:nvSpPr>
        <p:spPr>
          <a:xfrm>
            <a:off x="400050" y="3796457"/>
            <a:ext cx="8343900" cy="38219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5"/>
                </a:lnTo>
                <a:lnTo>
                  <a:pt x="99725" y="150"/>
                </a:lnTo>
                <a:lnTo>
                  <a:pt x="99757" y="325"/>
                </a:lnTo>
                <a:lnTo>
                  <a:pt x="99789" y="575"/>
                </a:lnTo>
                <a:lnTo>
                  <a:pt x="99818" y="875"/>
                </a:lnTo>
                <a:lnTo>
                  <a:pt x="99848" y="1275"/>
                </a:lnTo>
                <a:lnTo>
                  <a:pt x="99874" y="1700"/>
                </a:lnTo>
                <a:lnTo>
                  <a:pt x="99900" y="2200"/>
                </a:lnTo>
                <a:lnTo>
                  <a:pt x="99922" y="2750"/>
                </a:lnTo>
                <a:lnTo>
                  <a:pt x="99942" y="3325"/>
                </a:lnTo>
                <a:lnTo>
                  <a:pt x="99960" y="3975"/>
                </a:lnTo>
                <a:lnTo>
                  <a:pt x="99974" y="4625"/>
                </a:lnTo>
                <a:lnTo>
                  <a:pt x="99985" y="5325"/>
                </a:lnTo>
                <a:lnTo>
                  <a:pt x="99993" y="6025"/>
                </a:lnTo>
                <a:lnTo>
                  <a:pt x="99999" y="6775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9" y="93225"/>
                </a:lnTo>
                <a:lnTo>
                  <a:pt x="99993" y="93975"/>
                </a:lnTo>
                <a:lnTo>
                  <a:pt x="99985" y="94675"/>
                </a:lnTo>
                <a:lnTo>
                  <a:pt x="99974" y="95375"/>
                </a:lnTo>
                <a:lnTo>
                  <a:pt x="99960" y="96025"/>
                </a:lnTo>
                <a:lnTo>
                  <a:pt x="99942" y="96675"/>
                </a:lnTo>
                <a:lnTo>
                  <a:pt x="99922" y="97250"/>
                </a:lnTo>
                <a:lnTo>
                  <a:pt x="99900" y="97800"/>
                </a:lnTo>
                <a:lnTo>
                  <a:pt x="99874" y="98300"/>
                </a:lnTo>
                <a:lnTo>
                  <a:pt x="99848" y="98725"/>
                </a:lnTo>
                <a:lnTo>
                  <a:pt x="99818" y="99125"/>
                </a:lnTo>
                <a:lnTo>
                  <a:pt x="99789" y="99425"/>
                </a:lnTo>
                <a:lnTo>
                  <a:pt x="99757" y="99675"/>
                </a:lnTo>
                <a:lnTo>
                  <a:pt x="99725" y="99850"/>
                </a:lnTo>
                <a:lnTo>
                  <a:pt x="99691" y="9997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5"/>
                </a:lnTo>
                <a:lnTo>
                  <a:pt x="275" y="99850"/>
                </a:lnTo>
                <a:lnTo>
                  <a:pt x="243" y="99675"/>
                </a:lnTo>
                <a:lnTo>
                  <a:pt x="211" y="99425"/>
                </a:lnTo>
                <a:lnTo>
                  <a:pt x="182" y="99125"/>
                </a:lnTo>
                <a:lnTo>
                  <a:pt x="152" y="98725"/>
                </a:lnTo>
                <a:lnTo>
                  <a:pt x="126" y="98300"/>
                </a:lnTo>
                <a:lnTo>
                  <a:pt x="100" y="97800"/>
                </a:lnTo>
                <a:lnTo>
                  <a:pt x="78" y="97250"/>
                </a:lnTo>
                <a:lnTo>
                  <a:pt x="58" y="96675"/>
                </a:lnTo>
                <a:lnTo>
                  <a:pt x="40" y="96025"/>
                </a:lnTo>
                <a:lnTo>
                  <a:pt x="26" y="95375"/>
                </a:lnTo>
                <a:lnTo>
                  <a:pt x="15" y="94675"/>
                </a:lnTo>
                <a:lnTo>
                  <a:pt x="7" y="93975"/>
                </a:lnTo>
                <a:lnTo>
                  <a:pt x="1" y="93225"/>
                </a:lnTo>
                <a:lnTo>
                  <a:pt x="0" y="92500"/>
                </a:lnTo>
                <a:lnTo>
                  <a:pt x="0" y="7500"/>
                </a:lnTo>
                <a:lnTo>
                  <a:pt x="1" y="6775"/>
                </a:lnTo>
                <a:lnTo>
                  <a:pt x="7" y="6025"/>
                </a:lnTo>
                <a:lnTo>
                  <a:pt x="15" y="5325"/>
                </a:lnTo>
                <a:lnTo>
                  <a:pt x="26" y="4625"/>
                </a:lnTo>
                <a:lnTo>
                  <a:pt x="40" y="3975"/>
                </a:lnTo>
                <a:lnTo>
                  <a:pt x="58" y="3325"/>
                </a:lnTo>
                <a:lnTo>
                  <a:pt x="78" y="2750"/>
                </a:lnTo>
                <a:lnTo>
                  <a:pt x="100" y="2200"/>
                </a:lnTo>
                <a:lnTo>
                  <a:pt x="126" y="1700"/>
                </a:lnTo>
                <a:lnTo>
                  <a:pt x="152" y="1275"/>
                </a:lnTo>
                <a:lnTo>
                  <a:pt x="182" y="875"/>
                </a:lnTo>
                <a:lnTo>
                  <a:pt x="211" y="575"/>
                </a:lnTo>
                <a:lnTo>
                  <a:pt x="243" y="325"/>
                </a:lnTo>
                <a:lnTo>
                  <a:pt x="275" y="150"/>
                </a:lnTo>
                <a:lnTo>
                  <a:pt x="309" y="25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8162-16"/>
          <p:cNvSpPr/>
          <p:nvPr/>
        </p:nvSpPr>
        <p:spPr>
          <a:xfrm>
            <a:off x="400050" y="3796457"/>
            <a:ext cx="35719" cy="38219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6"/>
                </a:lnTo>
                <a:lnTo>
                  <a:pt x="64393" y="144"/>
                </a:lnTo>
                <a:lnTo>
                  <a:pt x="56777" y="322"/>
                </a:lnTo>
                <a:lnTo>
                  <a:pt x="49385" y="569"/>
                </a:lnTo>
                <a:lnTo>
                  <a:pt x="42288" y="883"/>
                </a:lnTo>
                <a:lnTo>
                  <a:pt x="35554" y="1260"/>
                </a:lnTo>
                <a:lnTo>
                  <a:pt x="29249" y="1697"/>
                </a:lnTo>
                <a:lnTo>
                  <a:pt x="23431" y="2190"/>
                </a:lnTo>
                <a:lnTo>
                  <a:pt x="18159" y="2734"/>
                </a:lnTo>
                <a:lnTo>
                  <a:pt x="13482" y="3323"/>
                </a:lnTo>
                <a:lnTo>
                  <a:pt x="9446" y="3952"/>
                </a:lnTo>
                <a:lnTo>
                  <a:pt x="6090" y="4615"/>
                </a:lnTo>
                <a:lnTo>
                  <a:pt x="3445" y="5306"/>
                </a:lnTo>
                <a:lnTo>
                  <a:pt x="1537" y="6018"/>
                </a:lnTo>
                <a:lnTo>
                  <a:pt x="385" y="6744"/>
                </a:lnTo>
                <a:lnTo>
                  <a:pt x="0" y="7477"/>
                </a:lnTo>
                <a:lnTo>
                  <a:pt x="0" y="92523"/>
                </a:lnTo>
                <a:lnTo>
                  <a:pt x="385" y="93256"/>
                </a:lnTo>
                <a:lnTo>
                  <a:pt x="1537" y="93982"/>
                </a:lnTo>
                <a:lnTo>
                  <a:pt x="3445" y="94694"/>
                </a:lnTo>
                <a:lnTo>
                  <a:pt x="6090" y="95385"/>
                </a:lnTo>
                <a:lnTo>
                  <a:pt x="9446" y="96048"/>
                </a:lnTo>
                <a:lnTo>
                  <a:pt x="13482" y="96677"/>
                </a:lnTo>
                <a:lnTo>
                  <a:pt x="18159" y="97266"/>
                </a:lnTo>
                <a:lnTo>
                  <a:pt x="23431" y="97810"/>
                </a:lnTo>
                <a:lnTo>
                  <a:pt x="29249" y="98303"/>
                </a:lnTo>
                <a:lnTo>
                  <a:pt x="35554" y="98740"/>
                </a:lnTo>
                <a:lnTo>
                  <a:pt x="42288" y="99117"/>
                </a:lnTo>
                <a:lnTo>
                  <a:pt x="49385" y="99431"/>
                </a:lnTo>
                <a:lnTo>
                  <a:pt x="56777" y="99678"/>
                </a:lnTo>
                <a:lnTo>
                  <a:pt x="64393" y="99856"/>
                </a:lnTo>
                <a:lnTo>
                  <a:pt x="72159" y="99964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523"/>
                </a:lnTo>
                <a:lnTo>
                  <a:pt x="100000" y="7477"/>
                </a:lnTo>
                <a:lnTo>
                  <a:pt x="100000" y="7477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8219-59"/>
          <p:cNvSpPr/>
          <p:nvPr/>
        </p:nvSpPr>
        <p:spPr>
          <a:xfrm>
            <a:off x="611014" y="3930402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815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9439838159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9439838159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3" name="el-1789439838160-8"/>
          <p:cNvSpPr txBox="1"/>
          <p:nvPr/>
        </p:nvSpPr>
        <p:spPr>
          <a:xfrm>
            <a:off x="4180433" y="157163"/>
            <a:ext cx="10001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电站操作方式</a:t>
            </a:r>
            <a:endParaRPr/>
          </a:p>
        </p:txBody>
      </p:sp>
      <p:sp>
        <p:nvSpPr>
          <p:cNvPr id="34" name="el-1789439838160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35" name="el-1789439838167-24"/>
          <p:cNvSpPr txBox="1"/>
          <p:nvPr/>
        </p:nvSpPr>
        <p:spPr>
          <a:xfrm>
            <a:off x="1100138" y="1264779"/>
            <a:ext cx="75137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操作方式选择</a:t>
            </a:r>
            <a:endParaRPr/>
          </a:p>
        </p:txBody>
      </p:sp>
      <p:sp>
        <p:nvSpPr>
          <p:cNvPr id="36" name="el-1789439838166-23"/>
          <p:cNvSpPr txBox="1"/>
          <p:nvPr/>
        </p:nvSpPr>
        <p:spPr>
          <a:xfrm>
            <a:off x="1100138" y="1429085"/>
            <a:ext cx="754380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固定电站采用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隔室操作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，移动电站采用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就地操作</a:t>
            </a:r>
            <a:endParaRPr/>
          </a:p>
        </p:txBody>
      </p:sp>
      <p:sp>
        <p:nvSpPr>
          <p:cNvPr id="37" name="el-1789439838168-27"/>
          <p:cNvSpPr txBox="1"/>
          <p:nvPr/>
        </p:nvSpPr>
        <p:spPr>
          <a:xfrm>
            <a:off x="978694" y="2204182"/>
            <a:ext cx="75295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固定电站</a:t>
            </a:r>
            <a:endParaRPr/>
          </a:p>
        </p:txBody>
      </p:sp>
      <p:sp>
        <p:nvSpPr>
          <p:cNvPr id="38" name="el-1789439838168-28"/>
          <p:cNvSpPr txBox="1"/>
          <p:nvPr/>
        </p:nvSpPr>
        <p:spPr>
          <a:xfrm>
            <a:off x="3807619" y="2247044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隔室操作</a:t>
            </a:r>
            <a:endParaRPr/>
          </a:p>
        </p:txBody>
      </p:sp>
      <p:sp>
        <p:nvSpPr>
          <p:cNvPr id="39" name="el-1789439838172-35"/>
          <p:cNvSpPr txBox="1"/>
          <p:nvPr/>
        </p:nvSpPr>
        <p:spPr>
          <a:xfrm>
            <a:off x="771525" y="2657810"/>
            <a:ext cx="189023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机房和控制室间设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声光联络信号</a:t>
            </a:r>
            <a:endParaRPr/>
          </a:p>
        </p:txBody>
      </p:sp>
      <p:sp>
        <p:nvSpPr>
          <p:cNvPr id="40" name="el-1789439838173-36"/>
          <p:cNvSpPr txBox="1"/>
          <p:nvPr/>
        </p:nvSpPr>
        <p:spPr>
          <a:xfrm>
            <a:off x="771525" y="2949253"/>
            <a:ext cx="3176111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控制室内检测机组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油压、水温、水压和转速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等技术参数</a:t>
            </a:r>
            <a:endParaRPr/>
          </a:p>
        </p:txBody>
      </p:sp>
      <p:sp>
        <p:nvSpPr>
          <p:cNvPr id="41" name="el-1789439838173-37"/>
          <p:cNvSpPr txBox="1"/>
          <p:nvPr/>
        </p:nvSpPr>
        <p:spPr>
          <a:xfrm>
            <a:off x="771525" y="3240695"/>
            <a:ext cx="201882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控制机房内所有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电动机和电动阀门</a:t>
            </a:r>
            <a:endParaRPr/>
          </a:p>
        </p:txBody>
      </p:sp>
      <p:sp>
        <p:nvSpPr>
          <p:cNvPr id="42" name="el-1789439838168-30"/>
          <p:cNvSpPr txBox="1"/>
          <p:nvPr/>
        </p:nvSpPr>
        <p:spPr>
          <a:xfrm>
            <a:off x="5250656" y="2204182"/>
            <a:ext cx="75295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移动电站</a:t>
            </a:r>
            <a:endParaRPr/>
          </a:p>
        </p:txBody>
      </p:sp>
      <p:sp>
        <p:nvSpPr>
          <p:cNvPr id="43" name="el-1789439838168-31"/>
          <p:cNvSpPr txBox="1"/>
          <p:nvPr/>
        </p:nvSpPr>
        <p:spPr>
          <a:xfrm>
            <a:off x="8079581" y="2247044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就地操作</a:t>
            </a:r>
            <a:endParaRPr/>
          </a:p>
        </p:txBody>
      </p:sp>
      <p:sp>
        <p:nvSpPr>
          <p:cNvPr id="44" name="el-1789439838173-38"/>
          <p:cNvSpPr txBox="1"/>
          <p:nvPr/>
        </p:nvSpPr>
        <p:spPr>
          <a:xfrm>
            <a:off x="5043488" y="2657810"/>
            <a:ext cx="2661761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机、电合一，在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柴油发电机房内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直接控制操作</a:t>
            </a:r>
            <a:endParaRPr/>
          </a:p>
        </p:txBody>
      </p:sp>
      <p:sp>
        <p:nvSpPr>
          <p:cNvPr id="45" name="el-1789439838173-39"/>
          <p:cNvSpPr txBox="1"/>
          <p:nvPr/>
        </p:nvSpPr>
        <p:spPr>
          <a:xfrm>
            <a:off x="5043488" y="2949253"/>
            <a:ext cx="2147411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可有选择地选用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不同程度自动化机组</a:t>
            </a:r>
            <a:endParaRPr/>
          </a:p>
        </p:txBody>
      </p:sp>
      <p:sp>
        <p:nvSpPr>
          <p:cNvPr id="46" name="el-1789439838163-17"/>
          <p:cNvSpPr txBox="1"/>
          <p:nvPr/>
        </p:nvSpPr>
        <p:spPr>
          <a:xfrm>
            <a:off x="798314" y="3896469"/>
            <a:ext cx="4821317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设计要点：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隔室操作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提升安全性，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就地操作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简化系统；灵活选用自动化等级提升运行效率</a:t>
            </a:r>
            <a:endParaRPr/>
          </a:p>
        </p:txBody>
      </p:sp>
      <p:sp>
        <p:nvSpPr>
          <p:cNvPr id="47" name="el-1789439838160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8" name="el-1789439838159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柴油电站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49" name="el-1789439838161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9439838161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96</a:t>
            </a:r>
            <a:endParaRPr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8175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8176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8177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8178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8179-13"/>
          <p:cNvSpPr/>
          <p:nvPr/>
        </p:nvSpPr>
        <p:spPr>
          <a:xfrm>
            <a:off x="400050" y="1129159"/>
            <a:ext cx="8343900" cy="621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5"/>
                </a:lnTo>
                <a:lnTo>
                  <a:pt x="99725" y="92"/>
                </a:lnTo>
                <a:lnTo>
                  <a:pt x="99757" y="200"/>
                </a:lnTo>
                <a:lnTo>
                  <a:pt x="99789" y="354"/>
                </a:lnTo>
                <a:lnTo>
                  <a:pt x="99818" y="538"/>
                </a:lnTo>
                <a:lnTo>
                  <a:pt x="99848" y="785"/>
                </a:lnTo>
                <a:lnTo>
                  <a:pt x="99874" y="1046"/>
                </a:lnTo>
                <a:lnTo>
                  <a:pt x="99900" y="1354"/>
                </a:lnTo>
                <a:lnTo>
                  <a:pt x="99922" y="1692"/>
                </a:lnTo>
                <a:lnTo>
                  <a:pt x="99942" y="2046"/>
                </a:lnTo>
                <a:lnTo>
                  <a:pt x="99960" y="2446"/>
                </a:lnTo>
                <a:lnTo>
                  <a:pt x="99974" y="2846"/>
                </a:lnTo>
                <a:lnTo>
                  <a:pt x="99985" y="3277"/>
                </a:lnTo>
                <a:lnTo>
                  <a:pt x="99993" y="3708"/>
                </a:lnTo>
                <a:lnTo>
                  <a:pt x="99999" y="4169"/>
                </a:lnTo>
                <a:lnTo>
                  <a:pt x="100000" y="4615"/>
                </a:lnTo>
                <a:lnTo>
                  <a:pt x="100000" y="95385"/>
                </a:lnTo>
                <a:lnTo>
                  <a:pt x="99999" y="95831"/>
                </a:lnTo>
                <a:lnTo>
                  <a:pt x="99993" y="96292"/>
                </a:lnTo>
                <a:lnTo>
                  <a:pt x="99985" y="96723"/>
                </a:lnTo>
                <a:lnTo>
                  <a:pt x="99974" y="97154"/>
                </a:lnTo>
                <a:lnTo>
                  <a:pt x="99960" y="97554"/>
                </a:lnTo>
                <a:lnTo>
                  <a:pt x="99942" y="97954"/>
                </a:lnTo>
                <a:lnTo>
                  <a:pt x="99922" y="98308"/>
                </a:lnTo>
                <a:lnTo>
                  <a:pt x="99900" y="98646"/>
                </a:lnTo>
                <a:lnTo>
                  <a:pt x="99874" y="98954"/>
                </a:lnTo>
                <a:lnTo>
                  <a:pt x="99848" y="99215"/>
                </a:lnTo>
                <a:lnTo>
                  <a:pt x="99818" y="99462"/>
                </a:lnTo>
                <a:lnTo>
                  <a:pt x="99789" y="99646"/>
                </a:lnTo>
                <a:lnTo>
                  <a:pt x="99757" y="99800"/>
                </a:lnTo>
                <a:lnTo>
                  <a:pt x="99725" y="99908"/>
                </a:lnTo>
                <a:lnTo>
                  <a:pt x="99691" y="9998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5"/>
                </a:lnTo>
                <a:lnTo>
                  <a:pt x="275" y="99908"/>
                </a:lnTo>
                <a:lnTo>
                  <a:pt x="243" y="99800"/>
                </a:lnTo>
                <a:lnTo>
                  <a:pt x="211" y="99646"/>
                </a:lnTo>
                <a:lnTo>
                  <a:pt x="182" y="99462"/>
                </a:lnTo>
                <a:lnTo>
                  <a:pt x="152" y="99215"/>
                </a:lnTo>
                <a:lnTo>
                  <a:pt x="126" y="98954"/>
                </a:lnTo>
                <a:lnTo>
                  <a:pt x="100" y="98646"/>
                </a:lnTo>
                <a:lnTo>
                  <a:pt x="78" y="98308"/>
                </a:lnTo>
                <a:lnTo>
                  <a:pt x="58" y="97954"/>
                </a:lnTo>
                <a:lnTo>
                  <a:pt x="40" y="97554"/>
                </a:lnTo>
                <a:lnTo>
                  <a:pt x="26" y="97154"/>
                </a:lnTo>
                <a:lnTo>
                  <a:pt x="15" y="96723"/>
                </a:lnTo>
                <a:lnTo>
                  <a:pt x="7" y="96292"/>
                </a:lnTo>
                <a:lnTo>
                  <a:pt x="1" y="95831"/>
                </a:lnTo>
                <a:lnTo>
                  <a:pt x="0" y="95385"/>
                </a:lnTo>
                <a:lnTo>
                  <a:pt x="0" y="4615"/>
                </a:lnTo>
                <a:lnTo>
                  <a:pt x="1" y="4169"/>
                </a:lnTo>
                <a:lnTo>
                  <a:pt x="7" y="3708"/>
                </a:lnTo>
                <a:lnTo>
                  <a:pt x="15" y="3277"/>
                </a:lnTo>
                <a:lnTo>
                  <a:pt x="26" y="2846"/>
                </a:lnTo>
                <a:lnTo>
                  <a:pt x="40" y="2446"/>
                </a:lnTo>
                <a:lnTo>
                  <a:pt x="58" y="2046"/>
                </a:lnTo>
                <a:lnTo>
                  <a:pt x="78" y="1692"/>
                </a:lnTo>
                <a:lnTo>
                  <a:pt x="100" y="1354"/>
                </a:lnTo>
                <a:lnTo>
                  <a:pt x="126" y="1046"/>
                </a:lnTo>
                <a:lnTo>
                  <a:pt x="152" y="785"/>
                </a:lnTo>
                <a:lnTo>
                  <a:pt x="182" y="538"/>
                </a:lnTo>
                <a:lnTo>
                  <a:pt x="211" y="354"/>
                </a:lnTo>
                <a:lnTo>
                  <a:pt x="243" y="200"/>
                </a:lnTo>
                <a:lnTo>
                  <a:pt x="275" y="92"/>
                </a:lnTo>
                <a:lnTo>
                  <a:pt x="309" y="15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8179-15"/>
          <p:cNvSpPr/>
          <p:nvPr/>
        </p:nvSpPr>
        <p:spPr>
          <a:xfrm>
            <a:off x="400050" y="1129159"/>
            <a:ext cx="42863" cy="621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8"/>
                </a:lnTo>
                <a:lnTo>
                  <a:pt x="47314" y="198"/>
                </a:lnTo>
                <a:lnTo>
                  <a:pt x="41154" y="350"/>
                </a:lnTo>
                <a:lnTo>
                  <a:pt x="35240" y="543"/>
                </a:lnTo>
                <a:lnTo>
                  <a:pt x="29629" y="775"/>
                </a:lnTo>
                <a:lnTo>
                  <a:pt x="24374" y="1044"/>
                </a:lnTo>
                <a:lnTo>
                  <a:pt x="19526" y="1347"/>
                </a:lnTo>
                <a:lnTo>
                  <a:pt x="15133" y="1681"/>
                </a:lnTo>
                <a:lnTo>
                  <a:pt x="11235" y="2043"/>
                </a:lnTo>
                <a:lnTo>
                  <a:pt x="7872" y="2430"/>
                </a:lnTo>
                <a:lnTo>
                  <a:pt x="5075" y="2838"/>
                </a:lnTo>
                <a:lnTo>
                  <a:pt x="2871" y="3263"/>
                </a:lnTo>
                <a:lnTo>
                  <a:pt x="1281" y="3701"/>
                </a:lnTo>
                <a:lnTo>
                  <a:pt x="321" y="4147"/>
                </a:lnTo>
                <a:lnTo>
                  <a:pt x="0" y="4598"/>
                </a:lnTo>
                <a:lnTo>
                  <a:pt x="0" y="95402"/>
                </a:lnTo>
                <a:lnTo>
                  <a:pt x="321" y="95853"/>
                </a:lnTo>
                <a:lnTo>
                  <a:pt x="1281" y="96299"/>
                </a:lnTo>
                <a:lnTo>
                  <a:pt x="2871" y="96737"/>
                </a:lnTo>
                <a:lnTo>
                  <a:pt x="5075" y="97162"/>
                </a:lnTo>
                <a:lnTo>
                  <a:pt x="7872" y="97570"/>
                </a:lnTo>
                <a:lnTo>
                  <a:pt x="11235" y="97957"/>
                </a:lnTo>
                <a:lnTo>
                  <a:pt x="15133" y="98319"/>
                </a:lnTo>
                <a:lnTo>
                  <a:pt x="19526" y="98653"/>
                </a:lnTo>
                <a:lnTo>
                  <a:pt x="24374" y="98956"/>
                </a:lnTo>
                <a:lnTo>
                  <a:pt x="29629" y="99225"/>
                </a:lnTo>
                <a:lnTo>
                  <a:pt x="35240" y="99457"/>
                </a:lnTo>
                <a:lnTo>
                  <a:pt x="41154" y="99650"/>
                </a:lnTo>
                <a:lnTo>
                  <a:pt x="47314" y="99802"/>
                </a:lnTo>
                <a:lnTo>
                  <a:pt x="53661" y="99912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402"/>
                </a:lnTo>
                <a:lnTo>
                  <a:pt x="100000" y="4598"/>
                </a:lnTo>
                <a:lnTo>
                  <a:pt x="100000" y="4598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8182-21"/>
          <p:cNvSpPr/>
          <p:nvPr/>
        </p:nvSpPr>
        <p:spPr>
          <a:xfrm>
            <a:off x="642938" y="1275606"/>
            <a:ext cx="328613" cy="328613"/>
          </a:xfrm>
          <a:prstGeom prst="roundRect">
            <a:avLst>
              <a:gd name="adj" fmla="val 11594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8233-69"/>
          <p:cNvSpPr/>
          <p:nvPr/>
        </p:nvSpPr>
        <p:spPr>
          <a:xfrm>
            <a:off x="735806" y="1368475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667" y="14667"/>
                </a:moveTo>
                <a:lnTo>
                  <a:pt x="14667" y="14667"/>
                </a:lnTo>
                <a:lnTo>
                  <a:pt x="8000" y="8000"/>
                </a:lnTo>
                <a:cubicBezTo>
                  <a:pt x="6444" y="6578"/>
                  <a:pt x="4756" y="6244"/>
                  <a:pt x="2933" y="7000"/>
                </a:cubicBezTo>
                <a:lnTo>
                  <a:pt x="2933" y="7000"/>
                </a:lnTo>
                <a:cubicBezTo>
                  <a:pt x="1111" y="7667"/>
                  <a:pt x="133" y="9111"/>
                  <a:pt x="0" y="11333"/>
                </a:cubicBezTo>
                <a:lnTo>
                  <a:pt x="0" y="11333"/>
                </a:lnTo>
                <a:lnTo>
                  <a:pt x="0" y="32800"/>
                </a:lnTo>
                <a:cubicBezTo>
                  <a:pt x="267" y="35689"/>
                  <a:pt x="1822" y="37267"/>
                  <a:pt x="4667" y="37533"/>
                </a:cubicBezTo>
                <a:lnTo>
                  <a:pt x="4667" y="37533"/>
                </a:lnTo>
                <a:lnTo>
                  <a:pt x="26200" y="37533"/>
                </a:lnTo>
                <a:cubicBezTo>
                  <a:pt x="28378" y="37400"/>
                  <a:pt x="29800" y="36422"/>
                  <a:pt x="30467" y="34600"/>
                </a:cubicBezTo>
                <a:lnTo>
                  <a:pt x="30467" y="34600"/>
                </a:lnTo>
                <a:cubicBezTo>
                  <a:pt x="31267" y="32778"/>
                  <a:pt x="30933" y="31067"/>
                  <a:pt x="29467" y="29467"/>
                </a:cubicBezTo>
                <a:lnTo>
                  <a:pt x="29467" y="29467"/>
                </a:lnTo>
                <a:lnTo>
                  <a:pt x="23467" y="23467"/>
                </a:lnTo>
                <a:cubicBezTo>
                  <a:pt x="30489" y="16400"/>
                  <a:pt x="39333" y="12756"/>
                  <a:pt x="50000" y="12533"/>
                </a:cubicBezTo>
                <a:lnTo>
                  <a:pt x="50000" y="12533"/>
                </a:lnTo>
                <a:cubicBezTo>
                  <a:pt x="60667" y="12756"/>
                  <a:pt x="69511" y="16400"/>
                  <a:pt x="76533" y="23467"/>
                </a:cubicBezTo>
                <a:lnTo>
                  <a:pt x="76533" y="23467"/>
                </a:lnTo>
                <a:cubicBezTo>
                  <a:pt x="83600" y="30489"/>
                  <a:pt x="87267" y="39333"/>
                  <a:pt x="87533" y="50000"/>
                </a:cubicBezTo>
                <a:lnTo>
                  <a:pt x="87533" y="50000"/>
                </a:lnTo>
                <a:cubicBezTo>
                  <a:pt x="87267" y="60667"/>
                  <a:pt x="83600" y="69511"/>
                  <a:pt x="76533" y="76533"/>
                </a:cubicBezTo>
                <a:lnTo>
                  <a:pt x="76533" y="76533"/>
                </a:lnTo>
                <a:cubicBezTo>
                  <a:pt x="69511" y="83600"/>
                  <a:pt x="60667" y="87267"/>
                  <a:pt x="50000" y="87533"/>
                </a:cubicBezTo>
                <a:lnTo>
                  <a:pt x="50000" y="87533"/>
                </a:lnTo>
                <a:cubicBezTo>
                  <a:pt x="41911" y="87400"/>
                  <a:pt x="34756" y="85178"/>
                  <a:pt x="28533" y="80867"/>
                </a:cubicBezTo>
                <a:lnTo>
                  <a:pt x="28533" y="80867"/>
                </a:lnTo>
                <a:cubicBezTo>
                  <a:pt x="27111" y="79800"/>
                  <a:pt x="25533" y="79400"/>
                  <a:pt x="23800" y="79667"/>
                </a:cubicBezTo>
                <a:lnTo>
                  <a:pt x="23800" y="79667"/>
                </a:lnTo>
                <a:cubicBezTo>
                  <a:pt x="22244" y="80067"/>
                  <a:pt x="20956" y="80978"/>
                  <a:pt x="19933" y="82400"/>
                </a:cubicBezTo>
                <a:lnTo>
                  <a:pt x="19933" y="82400"/>
                </a:lnTo>
                <a:cubicBezTo>
                  <a:pt x="18867" y="83867"/>
                  <a:pt x="18467" y="85378"/>
                  <a:pt x="18733" y="86933"/>
                </a:cubicBezTo>
                <a:lnTo>
                  <a:pt x="18733" y="86933"/>
                </a:lnTo>
                <a:cubicBezTo>
                  <a:pt x="19133" y="88622"/>
                  <a:pt x="20044" y="89978"/>
                  <a:pt x="21467" y="91000"/>
                </a:cubicBezTo>
                <a:lnTo>
                  <a:pt x="21467" y="91000"/>
                </a:lnTo>
                <a:cubicBezTo>
                  <a:pt x="29689" y="96867"/>
                  <a:pt x="39200" y="99867"/>
                  <a:pt x="50000" y="100000"/>
                </a:cubicBezTo>
                <a:lnTo>
                  <a:pt x="50000" y="100000"/>
                </a:lnTo>
                <a:cubicBezTo>
                  <a:pt x="59378" y="99867"/>
                  <a:pt x="67778" y="97578"/>
                  <a:pt x="75200" y="93133"/>
                </a:cubicBezTo>
                <a:lnTo>
                  <a:pt x="75200" y="93133"/>
                </a:lnTo>
                <a:cubicBezTo>
                  <a:pt x="82756" y="88733"/>
                  <a:pt x="88733" y="82756"/>
                  <a:pt x="93133" y="75200"/>
                </a:cubicBezTo>
                <a:lnTo>
                  <a:pt x="93133" y="75200"/>
                </a:lnTo>
                <a:cubicBezTo>
                  <a:pt x="97578" y="67778"/>
                  <a:pt x="99867" y="59378"/>
                  <a:pt x="100000" y="50000"/>
                </a:cubicBezTo>
                <a:lnTo>
                  <a:pt x="100000" y="50000"/>
                </a:lnTo>
                <a:cubicBezTo>
                  <a:pt x="99867" y="40622"/>
                  <a:pt x="97578" y="32222"/>
                  <a:pt x="93133" y="24800"/>
                </a:cubicBezTo>
                <a:lnTo>
                  <a:pt x="93133" y="24800"/>
                </a:lnTo>
                <a:cubicBezTo>
                  <a:pt x="88733" y="17244"/>
                  <a:pt x="82756" y="11267"/>
                  <a:pt x="75200" y="6867"/>
                </a:cubicBezTo>
                <a:lnTo>
                  <a:pt x="75200" y="6867"/>
                </a:lnTo>
                <a:cubicBezTo>
                  <a:pt x="67778" y="2422"/>
                  <a:pt x="59378" y="133"/>
                  <a:pt x="50000" y="0"/>
                </a:cubicBezTo>
                <a:lnTo>
                  <a:pt x="50000" y="0"/>
                </a:lnTo>
                <a:cubicBezTo>
                  <a:pt x="43111" y="0"/>
                  <a:pt x="36600" y="1311"/>
                  <a:pt x="30467" y="3933"/>
                </a:cubicBezTo>
                <a:lnTo>
                  <a:pt x="30467" y="3933"/>
                </a:lnTo>
                <a:cubicBezTo>
                  <a:pt x="24467" y="6511"/>
                  <a:pt x="19200" y="10089"/>
                  <a:pt x="14667" y="14667"/>
                </a:cubicBezTo>
                <a:lnTo>
                  <a:pt x="14667" y="14667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47156" y="25267"/>
                  <a:pt x="45600" y="26822"/>
                  <a:pt x="45333" y="29667"/>
                </a:cubicBezTo>
                <a:lnTo>
                  <a:pt x="45333" y="29667"/>
                </a:lnTo>
                <a:lnTo>
                  <a:pt x="45333" y="50000"/>
                </a:lnTo>
                <a:cubicBezTo>
                  <a:pt x="45333" y="51289"/>
                  <a:pt x="45778" y="52400"/>
                  <a:pt x="46667" y="53333"/>
                </a:cubicBezTo>
                <a:lnTo>
                  <a:pt x="46667" y="53333"/>
                </a:lnTo>
                <a:lnTo>
                  <a:pt x="60733" y="67400"/>
                </a:lnTo>
                <a:cubicBezTo>
                  <a:pt x="62956" y="69222"/>
                  <a:pt x="65178" y="69222"/>
                  <a:pt x="67400" y="67400"/>
                </a:cubicBezTo>
                <a:lnTo>
                  <a:pt x="67400" y="67400"/>
                </a:lnTo>
                <a:cubicBezTo>
                  <a:pt x="69222" y="65178"/>
                  <a:pt x="69222" y="62956"/>
                  <a:pt x="67400" y="60733"/>
                </a:cubicBezTo>
                <a:lnTo>
                  <a:pt x="67400" y="60733"/>
                </a:lnTo>
                <a:lnTo>
                  <a:pt x="54667" y="48067"/>
                </a:lnTo>
                <a:lnTo>
                  <a:pt x="54667" y="29667"/>
                </a:lnTo>
                <a:cubicBezTo>
                  <a:pt x="54400" y="26822"/>
                  <a:pt x="52844" y="25267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8181-18"/>
          <p:cNvSpPr/>
          <p:nvPr/>
        </p:nvSpPr>
        <p:spPr>
          <a:xfrm>
            <a:off x="400050" y="1893540"/>
            <a:ext cx="2686050" cy="1752898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8182-22"/>
          <p:cNvSpPr/>
          <p:nvPr/>
        </p:nvSpPr>
        <p:spPr>
          <a:xfrm>
            <a:off x="400050" y="1893540"/>
            <a:ext cx="26860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2" y="29289"/>
                </a:lnTo>
                <a:lnTo>
                  <a:pt x="389" y="22699"/>
                </a:lnTo>
                <a:lnTo>
                  <a:pt x="473" y="16853"/>
                </a:lnTo>
                <a:lnTo>
                  <a:pt x="562" y="11808"/>
                </a:lnTo>
                <a:lnTo>
                  <a:pt x="657" y="7612"/>
                </a:lnTo>
                <a:lnTo>
                  <a:pt x="755" y="4306"/>
                </a:lnTo>
                <a:lnTo>
                  <a:pt x="856" y="1921"/>
                </a:lnTo>
                <a:lnTo>
                  <a:pt x="960" y="482"/>
                </a:lnTo>
                <a:lnTo>
                  <a:pt x="1064" y="0"/>
                </a:lnTo>
                <a:lnTo>
                  <a:pt x="98936" y="0"/>
                </a:lnTo>
                <a:lnTo>
                  <a:pt x="99040" y="482"/>
                </a:lnTo>
                <a:lnTo>
                  <a:pt x="99144" y="1921"/>
                </a:lnTo>
                <a:lnTo>
                  <a:pt x="99245" y="4306"/>
                </a:lnTo>
                <a:lnTo>
                  <a:pt x="99343" y="7612"/>
                </a:lnTo>
                <a:lnTo>
                  <a:pt x="99438" y="11808"/>
                </a:lnTo>
                <a:lnTo>
                  <a:pt x="99527" y="16853"/>
                </a:lnTo>
                <a:lnTo>
                  <a:pt x="99611" y="22699"/>
                </a:lnTo>
                <a:lnTo>
                  <a:pt x="99688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6" y="100000"/>
                </a:lnTo>
                <a:lnTo>
                  <a:pt x="1064" y="100000"/>
                </a:lnTo>
                <a:lnTo>
                  <a:pt x="1064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8186-33"/>
          <p:cNvSpPr/>
          <p:nvPr/>
        </p:nvSpPr>
        <p:spPr>
          <a:xfrm>
            <a:off x="578644" y="2064990"/>
            <a:ext cx="1023342" cy="192881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8233-70"/>
          <p:cNvSpPr/>
          <p:nvPr/>
        </p:nvSpPr>
        <p:spPr>
          <a:xfrm>
            <a:off x="678656" y="2114996"/>
            <a:ext cx="116086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500" y="9100"/>
                </a:moveTo>
                <a:lnTo>
                  <a:pt x="30500" y="9100"/>
                </a:lnTo>
                <a:cubicBezTo>
                  <a:pt x="30611" y="6567"/>
                  <a:pt x="31333" y="4433"/>
                  <a:pt x="32667" y="2700"/>
                </a:cubicBezTo>
                <a:lnTo>
                  <a:pt x="32667" y="2700"/>
                </a:lnTo>
                <a:lnTo>
                  <a:pt x="32667" y="2700"/>
                </a:lnTo>
                <a:cubicBezTo>
                  <a:pt x="34167" y="1033"/>
                  <a:pt x="35972" y="133"/>
                  <a:pt x="38083" y="0"/>
                </a:cubicBezTo>
                <a:lnTo>
                  <a:pt x="38083" y="0"/>
                </a:lnTo>
                <a:lnTo>
                  <a:pt x="63500" y="0"/>
                </a:lnTo>
                <a:cubicBezTo>
                  <a:pt x="65611" y="133"/>
                  <a:pt x="67389" y="1033"/>
                  <a:pt x="68833" y="2700"/>
                </a:cubicBezTo>
                <a:lnTo>
                  <a:pt x="68833" y="2700"/>
                </a:lnTo>
                <a:cubicBezTo>
                  <a:pt x="70222" y="4433"/>
                  <a:pt x="70972" y="6567"/>
                  <a:pt x="71083" y="9100"/>
                </a:cubicBezTo>
                <a:lnTo>
                  <a:pt x="71083" y="9100"/>
                </a:lnTo>
                <a:lnTo>
                  <a:pt x="71083" y="97500"/>
                </a:lnTo>
                <a:lnTo>
                  <a:pt x="58417" y="97500"/>
                </a:lnTo>
                <a:lnTo>
                  <a:pt x="58417" y="82300"/>
                </a:lnTo>
                <a:cubicBezTo>
                  <a:pt x="58306" y="79767"/>
                  <a:pt x="57556" y="77600"/>
                  <a:pt x="56167" y="75800"/>
                </a:cubicBezTo>
                <a:lnTo>
                  <a:pt x="56167" y="75800"/>
                </a:lnTo>
                <a:cubicBezTo>
                  <a:pt x="54667" y="74133"/>
                  <a:pt x="52861" y="73233"/>
                  <a:pt x="50750" y="73100"/>
                </a:cubicBezTo>
                <a:lnTo>
                  <a:pt x="50750" y="73100"/>
                </a:lnTo>
                <a:cubicBezTo>
                  <a:pt x="48639" y="73233"/>
                  <a:pt x="46861" y="74133"/>
                  <a:pt x="45417" y="75800"/>
                </a:cubicBezTo>
                <a:lnTo>
                  <a:pt x="45417" y="75800"/>
                </a:lnTo>
                <a:cubicBezTo>
                  <a:pt x="44028" y="77600"/>
                  <a:pt x="43278" y="79767"/>
                  <a:pt x="43167" y="82300"/>
                </a:cubicBezTo>
                <a:lnTo>
                  <a:pt x="43167" y="82300"/>
                </a:lnTo>
                <a:lnTo>
                  <a:pt x="43167" y="97500"/>
                </a:lnTo>
                <a:lnTo>
                  <a:pt x="30500" y="97500"/>
                </a:lnTo>
                <a:lnTo>
                  <a:pt x="30500" y="9100"/>
                </a:lnTo>
                <a:moveTo>
                  <a:pt x="7583" y="18300"/>
                </a:moveTo>
                <a:lnTo>
                  <a:pt x="7583" y="18300"/>
                </a:lnTo>
                <a:lnTo>
                  <a:pt x="25417" y="18300"/>
                </a:lnTo>
                <a:lnTo>
                  <a:pt x="25417" y="97500"/>
                </a:lnTo>
                <a:lnTo>
                  <a:pt x="7583" y="97500"/>
                </a:lnTo>
                <a:cubicBezTo>
                  <a:pt x="5472" y="97367"/>
                  <a:pt x="3694" y="96467"/>
                  <a:pt x="2250" y="94800"/>
                </a:cubicBezTo>
                <a:lnTo>
                  <a:pt x="2250" y="94800"/>
                </a:lnTo>
                <a:cubicBezTo>
                  <a:pt x="861" y="93067"/>
                  <a:pt x="111" y="90933"/>
                  <a:pt x="0" y="88400"/>
                </a:cubicBezTo>
                <a:lnTo>
                  <a:pt x="0" y="88400"/>
                </a:lnTo>
                <a:lnTo>
                  <a:pt x="0" y="60900"/>
                </a:lnTo>
                <a:lnTo>
                  <a:pt x="12667" y="60900"/>
                </a:lnTo>
                <a:cubicBezTo>
                  <a:pt x="14278" y="60767"/>
                  <a:pt x="15139" y="59767"/>
                  <a:pt x="15250" y="57900"/>
                </a:cubicBezTo>
                <a:lnTo>
                  <a:pt x="15250" y="57900"/>
                </a:lnTo>
                <a:cubicBezTo>
                  <a:pt x="15139" y="55967"/>
                  <a:pt x="14278" y="54933"/>
                  <a:pt x="12667" y="54800"/>
                </a:cubicBezTo>
                <a:lnTo>
                  <a:pt x="12667" y="54800"/>
                </a:lnTo>
                <a:lnTo>
                  <a:pt x="0" y="54800"/>
                </a:lnTo>
                <a:lnTo>
                  <a:pt x="0" y="42700"/>
                </a:lnTo>
                <a:lnTo>
                  <a:pt x="12667" y="42700"/>
                </a:lnTo>
                <a:cubicBezTo>
                  <a:pt x="14278" y="42567"/>
                  <a:pt x="15139" y="41533"/>
                  <a:pt x="15250" y="39600"/>
                </a:cubicBezTo>
                <a:lnTo>
                  <a:pt x="15250" y="39600"/>
                </a:lnTo>
                <a:cubicBezTo>
                  <a:pt x="15139" y="37733"/>
                  <a:pt x="14278" y="36733"/>
                  <a:pt x="12667" y="36600"/>
                </a:cubicBezTo>
                <a:lnTo>
                  <a:pt x="12667" y="36600"/>
                </a:lnTo>
                <a:lnTo>
                  <a:pt x="0" y="36600"/>
                </a:lnTo>
                <a:lnTo>
                  <a:pt x="0" y="27400"/>
                </a:lnTo>
                <a:cubicBezTo>
                  <a:pt x="111" y="24867"/>
                  <a:pt x="861" y="22700"/>
                  <a:pt x="2250" y="20900"/>
                </a:cubicBezTo>
                <a:lnTo>
                  <a:pt x="2250" y="20900"/>
                </a:lnTo>
                <a:cubicBezTo>
                  <a:pt x="3694" y="19300"/>
                  <a:pt x="5472" y="18433"/>
                  <a:pt x="7583" y="18300"/>
                </a:cubicBezTo>
                <a:lnTo>
                  <a:pt x="7583" y="18300"/>
                </a:lnTo>
                <a:moveTo>
                  <a:pt x="93917" y="18300"/>
                </a:moveTo>
                <a:lnTo>
                  <a:pt x="93917" y="18300"/>
                </a:lnTo>
                <a:cubicBezTo>
                  <a:pt x="96028" y="18433"/>
                  <a:pt x="97833" y="19300"/>
                  <a:pt x="99333" y="20900"/>
                </a:cubicBezTo>
                <a:lnTo>
                  <a:pt x="99333" y="20900"/>
                </a:lnTo>
                <a:lnTo>
                  <a:pt x="99333" y="20900"/>
                </a:lnTo>
                <a:cubicBezTo>
                  <a:pt x="100722" y="22700"/>
                  <a:pt x="101472" y="24867"/>
                  <a:pt x="101583" y="27400"/>
                </a:cubicBezTo>
                <a:lnTo>
                  <a:pt x="101583" y="27400"/>
                </a:lnTo>
                <a:lnTo>
                  <a:pt x="101583" y="36600"/>
                </a:lnTo>
                <a:lnTo>
                  <a:pt x="88833" y="36600"/>
                </a:lnTo>
                <a:cubicBezTo>
                  <a:pt x="87278" y="36733"/>
                  <a:pt x="86444" y="37733"/>
                  <a:pt x="86333" y="39600"/>
                </a:cubicBezTo>
                <a:lnTo>
                  <a:pt x="86333" y="39600"/>
                </a:lnTo>
                <a:cubicBezTo>
                  <a:pt x="86444" y="41533"/>
                  <a:pt x="87278" y="42567"/>
                  <a:pt x="88833" y="42700"/>
                </a:cubicBezTo>
                <a:lnTo>
                  <a:pt x="88833" y="42700"/>
                </a:lnTo>
                <a:lnTo>
                  <a:pt x="101583" y="42700"/>
                </a:lnTo>
                <a:lnTo>
                  <a:pt x="101583" y="54800"/>
                </a:lnTo>
                <a:lnTo>
                  <a:pt x="88833" y="54800"/>
                </a:lnTo>
                <a:cubicBezTo>
                  <a:pt x="87278" y="54933"/>
                  <a:pt x="86444" y="55967"/>
                  <a:pt x="86333" y="57900"/>
                </a:cubicBezTo>
                <a:lnTo>
                  <a:pt x="86333" y="57900"/>
                </a:lnTo>
                <a:cubicBezTo>
                  <a:pt x="86444" y="59767"/>
                  <a:pt x="87278" y="60767"/>
                  <a:pt x="88833" y="60900"/>
                </a:cubicBezTo>
                <a:lnTo>
                  <a:pt x="88833" y="60900"/>
                </a:lnTo>
                <a:lnTo>
                  <a:pt x="101583" y="60900"/>
                </a:lnTo>
                <a:lnTo>
                  <a:pt x="101583" y="88400"/>
                </a:lnTo>
                <a:cubicBezTo>
                  <a:pt x="101472" y="90933"/>
                  <a:pt x="100722" y="93067"/>
                  <a:pt x="99333" y="94800"/>
                </a:cubicBezTo>
                <a:lnTo>
                  <a:pt x="99333" y="94800"/>
                </a:lnTo>
                <a:cubicBezTo>
                  <a:pt x="97833" y="96467"/>
                  <a:pt x="96028" y="97367"/>
                  <a:pt x="93917" y="97500"/>
                </a:cubicBezTo>
                <a:lnTo>
                  <a:pt x="93917" y="97500"/>
                </a:lnTo>
                <a:lnTo>
                  <a:pt x="76167" y="97500"/>
                </a:lnTo>
                <a:lnTo>
                  <a:pt x="76167" y="18300"/>
                </a:lnTo>
                <a:lnTo>
                  <a:pt x="93917" y="18300"/>
                </a:lnTo>
                <a:moveTo>
                  <a:pt x="49500" y="12200"/>
                </a:moveTo>
                <a:lnTo>
                  <a:pt x="49500" y="12200"/>
                </a:lnTo>
                <a:cubicBezTo>
                  <a:pt x="47944" y="12333"/>
                  <a:pt x="47111" y="13333"/>
                  <a:pt x="47000" y="15200"/>
                </a:cubicBezTo>
                <a:lnTo>
                  <a:pt x="47000" y="15200"/>
                </a:lnTo>
                <a:lnTo>
                  <a:pt x="47000" y="19800"/>
                </a:lnTo>
                <a:lnTo>
                  <a:pt x="43167" y="19800"/>
                </a:lnTo>
                <a:cubicBezTo>
                  <a:pt x="41556" y="19933"/>
                  <a:pt x="40722" y="20967"/>
                  <a:pt x="40667" y="22900"/>
                </a:cubicBezTo>
                <a:lnTo>
                  <a:pt x="40667" y="22900"/>
                </a:lnTo>
                <a:lnTo>
                  <a:pt x="40667" y="25900"/>
                </a:lnTo>
                <a:cubicBezTo>
                  <a:pt x="40722" y="27833"/>
                  <a:pt x="41556" y="28833"/>
                  <a:pt x="43167" y="28900"/>
                </a:cubicBezTo>
                <a:lnTo>
                  <a:pt x="43167" y="28900"/>
                </a:lnTo>
                <a:lnTo>
                  <a:pt x="47000" y="28900"/>
                </a:lnTo>
                <a:lnTo>
                  <a:pt x="47000" y="33500"/>
                </a:lnTo>
                <a:cubicBezTo>
                  <a:pt x="47111" y="35433"/>
                  <a:pt x="47944" y="36467"/>
                  <a:pt x="49500" y="36600"/>
                </a:cubicBezTo>
                <a:lnTo>
                  <a:pt x="49500" y="36600"/>
                </a:lnTo>
                <a:lnTo>
                  <a:pt x="52083" y="36600"/>
                </a:lnTo>
                <a:cubicBezTo>
                  <a:pt x="53639" y="36467"/>
                  <a:pt x="54472" y="35433"/>
                  <a:pt x="54583" y="33500"/>
                </a:cubicBezTo>
                <a:lnTo>
                  <a:pt x="54583" y="33500"/>
                </a:lnTo>
                <a:lnTo>
                  <a:pt x="54583" y="28900"/>
                </a:lnTo>
                <a:lnTo>
                  <a:pt x="58417" y="28900"/>
                </a:lnTo>
                <a:cubicBezTo>
                  <a:pt x="59972" y="28833"/>
                  <a:pt x="60806" y="27833"/>
                  <a:pt x="60917" y="25900"/>
                </a:cubicBezTo>
                <a:lnTo>
                  <a:pt x="60917" y="25900"/>
                </a:lnTo>
                <a:lnTo>
                  <a:pt x="60917" y="22900"/>
                </a:lnTo>
                <a:cubicBezTo>
                  <a:pt x="60806" y="20967"/>
                  <a:pt x="59972" y="19933"/>
                  <a:pt x="58417" y="19800"/>
                </a:cubicBezTo>
                <a:lnTo>
                  <a:pt x="58417" y="19800"/>
                </a:lnTo>
                <a:lnTo>
                  <a:pt x="54583" y="19800"/>
                </a:lnTo>
                <a:lnTo>
                  <a:pt x="54583" y="15200"/>
                </a:lnTo>
                <a:cubicBezTo>
                  <a:pt x="54472" y="13333"/>
                  <a:pt x="53639" y="12333"/>
                  <a:pt x="52083" y="12200"/>
                </a:cubicBezTo>
                <a:lnTo>
                  <a:pt x="52083" y="12200"/>
                </a:lnTo>
                <a:lnTo>
                  <a:pt x="49500" y="122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439838185-30"/>
          <p:cNvCxnSpPr/>
          <p:nvPr/>
        </p:nvCxnSpPr>
        <p:spPr>
          <a:xfrm>
            <a:off x="578644" y="2607915"/>
            <a:ext cx="2328863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9439838234-73"/>
          <p:cNvSpPr/>
          <p:nvPr/>
        </p:nvSpPr>
        <p:spPr>
          <a:xfrm>
            <a:off x="578644" y="272935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8235-74"/>
          <p:cNvSpPr/>
          <p:nvPr/>
        </p:nvSpPr>
        <p:spPr>
          <a:xfrm>
            <a:off x="578644" y="297470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8181-19"/>
          <p:cNvSpPr/>
          <p:nvPr/>
        </p:nvSpPr>
        <p:spPr>
          <a:xfrm>
            <a:off x="3228975" y="1893540"/>
            <a:ext cx="2686050" cy="1752898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9439838182-23"/>
          <p:cNvSpPr/>
          <p:nvPr/>
        </p:nvSpPr>
        <p:spPr>
          <a:xfrm>
            <a:off x="3228975" y="1893540"/>
            <a:ext cx="26860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2" y="29289"/>
                </a:lnTo>
                <a:lnTo>
                  <a:pt x="389" y="22699"/>
                </a:lnTo>
                <a:lnTo>
                  <a:pt x="473" y="16853"/>
                </a:lnTo>
                <a:lnTo>
                  <a:pt x="562" y="11808"/>
                </a:lnTo>
                <a:lnTo>
                  <a:pt x="657" y="7612"/>
                </a:lnTo>
                <a:lnTo>
                  <a:pt x="755" y="4306"/>
                </a:lnTo>
                <a:lnTo>
                  <a:pt x="856" y="1921"/>
                </a:lnTo>
                <a:lnTo>
                  <a:pt x="960" y="482"/>
                </a:lnTo>
                <a:lnTo>
                  <a:pt x="1064" y="0"/>
                </a:lnTo>
                <a:lnTo>
                  <a:pt x="98936" y="0"/>
                </a:lnTo>
                <a:lnTo>
                  <a:pt x="99040" y="482"/>
                </a:lnTo>
                <a:lnTo>
                  <a:pt x="99144" y="1921"/>
                </a:lnTo>
                <a:lnTo>
                  <a:pt x="99245" y="4306"/>
                </a:lnTo>
                <a:lnTo>
                  <a:pt x="99343" y="7612"/>
                </a:lnTo>
                <a:lnTo>
                  <a:pt x="99438" y="11808"/>
                </a:lnTo>
                <a:lnTo>
                  <a:pt x="99527" y="16853"/>
                </a:lnTo>
                <a:lnTo>
                  <a:pt x="99611" y="22699"/>
                </a:lnTo>
                <a:lnTo>
                  <a:pt x="99688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6" y="100000"/>
                </a:lnTo>
                <a:lnTo>
                  <a:pt x="1064" y="100000"/>
                </a:lnTo>
                <a:lnTo>
                  <a:pt x="1064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8186-34"/>
          <p:cNvSpPr/>
          <p:nvPr/>
        </p:nvSpPr>
        <p:spPr>
          <a:xfrm>
            <a:off x="3407569" y="2064990"/>
            <a:ext cx="1107281" cy="192881"/>
          </a:xfrm>
          <a:prstGeom prst="roundRect">
            <a:avLst>
              <a:gd name="adj" fmla="val 50000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8234-71"/>
          <p:cNvSpPr/>
          <p:nvPr/>
        </p:nvSpPr>
        <p:spPr>
          <a:xfrm>
            <a:off x="3510474" y="2115269"/>
            <a:ext cx="87084" cy="92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778" y="0"/>
                </a:moveTo>
                <a:lnTo>
                  <a:pt x="50778" y="0"/>
                </a:lnTo>
                <a:cubicBezTo>
                  <a:pt x="51741" y="0"/>
                  <a:pt x="52667" y="200"/>
                  <a:pt x="53556" y="600"/>
                </a:cubicBezTo>
                <a:lnTo>
                  <a:pt x="53556" y="600"/>
                </a:lnTo>
                <a:lnTo>
                  <a:pt x="93556" y="15800"/>
                </a:lnTo>
                <a:cubicBezTo>
                  <a:pt x="95926" y="16667"/>
                  <a:pt x="97815" y="18067"/>
                  <a:pt x="99222" y="20000"/>
                </a:cubicBezTo>
                <a:lnTo>
                  <a:pt x="99222" y="20000"/>
                </a:lnTo>
                <a:cubicBezTo>
                  <a:pt x="100778" y="21933"/>
                  <a:pt x="101556" y="24167"/>
                  <a:pt x="101556" y="26700"/>
                </a:cubicBezTo>
                <a:lnTo>
                  <a:pt x="101556" y="26700"/>
                </a:lnTo>
                <a:cubicBezTo>
                  <a:pt x="101704" y="33167"/>
                  <a:pt x="100519" y="40767"/>
                  <a:pt x="98000" y="49500"/>
                </a:cubicBezTo>
                <a:lnTo>
                  <a:pt x="98000" y="49500"/>
                </a:lnTo>
                <a:cubicBezTo>
                  <a:pt x="95481" y="58300"/>
                  <a:pt x="90889" y="66800"/>
                  <a:pt x="84222" y="75000"/>
                </a:cubicBezTo>
                <a:lnTo>
                  <a:pt x="84222" y="75000"/>
                </a:lnTo>
                <a:cubicBezTo>
                  <a:pt x="77704" y="83400"/>
                  <a:pt x="68407" y="90333"/>
                  <a:pt x="56333" y="95800"/>
                </a:cubicBezTo>
                <a:lnTo>
                  <a:pt x="56333" y="95800"/>
                </a:lnTo>
                <a:cubicBezTo>
                  <a:pt x="52630" y="97333"/>
                  <a:pt x="48963" y="97333"/>
                  <a:pt x="45333" y="95800"/>
                </a:cubicBezTo>
                <a:lnTo>
                  <a:pt x="45333" y="95800"/>
                </a:lnTo>
                <a:cubicBezTo>
                  <a:pt x="33185" y="90333"/>
                  <a:pt x="23852" y="83400"/>
                  <a:pt x="17333" y="75000"/>
                </a:cubicBezTo>
                <a:lnTo>
                  <a:pt x="17333" y="75000"/>
                </a:lnTo>
                <a:cubicBezTo>
                  <a:pt x="10741" y="66800"/>
                  <a:pt x="6148" y="58300"/>
                  <a:pt x="3556" y="49500"/>
                </a:cubicBezTo>
                <a:lnTo>
                  <a:pt x="3556" y="49500"/>
                </a:lnTo>
                <a:cubicBezTo>
                  <a:pt x="1037" y="40767"/>
                  <a:pt x="-148" y="33167"/>
                  <a:pt x="0" y="26700"/>
                </a:cubicBezTo>
                <a:lnTo>
                  <a:pt x="0" y="26700"/>
                </a:lnTo>
                <a:cubicBezTo>
                  <a:pt x="0" y="24167"/>
                  <a:pt x="778" y="21933"/>
                  <a:pt x="2333" y="20000"/>
                </a:cubicBezTo>
                <a:lnTo>
                  <a:pt x="2333" y="20000"/>
                </a:lnTo>
                <a:cubicBezTo>
                  <a:pt x="3741" y="18067"/>
                  <a:pt x="5630" y="16667"/>
                  <a:pt x="8000" y="15800"/>
                </a:cubicBezTo>
                <a:lnTo>
                  <a:pt x="8000" y="15800"/>
                </a:lnTo>
                <a:lnTo>
                  <a:pt x="48000" y="600"/>
                </a:lnTo>
                <a:cubicBezTo>
                  <a:pt x="48889" y="200"/>
                  <a:pt x="49815" y="0"/>
                  <a:pt x="50778" y="0"/>
                </a:cubicBezTo>
                <a:lnTo>
                  <a:pt x="50778" y="0"/>
                </a:lnTo>
                <a:moveTo>
                  <a:pt x="50778" y="12800"/>
                </a:moveTo>
                <a:lnTo>
                  <a:pt x="50778" y="12800"/>
                </a:lnTo>
                <a:lnTo>
                  <a:pt x="50778" y="84700"/>
                </a:lnTo>
                <a:cubicBezTo>
                  <a:pt x="60407" y="80300"/>
                  <a:pt x="67963" y="74667"/>
                  <a:pt x="73444" y="67800"/>
                </a:cubicBezTo>
                <a:lnTo>
                  <a:pt x="73444" y="67800"/>
                </a:lnTo>
                <a:cubicBezTo>
                  <a:pt x="78778" y="60933"/>
                  <a:pt x="82593" y="53900"/>
                  <a:pt x="84889" y="46700"/>
                </a:cubicBezTo>
                <a:lnTo>
                  <a:pt x="84889" y="46700"/>
                </a:lnTo>
                <a:cubicBezTo>
                  <a:pt x="86963" y="39300"/>
                  <a:pt x="88000" y="32700"/>
                  <a:pt x="88000" y="26900"/>
                </a:cubicBezTo>
                <a:lnTo>
                  <a:pt x="88000" y="26900"/>
                </a:lnTo>
                <a:lnTo>
                  <a:pt x="50778" y="12800"/>
                </a:lnTo>
                <a:lnTo>
                  <a:pt x="50778" y="128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9439838185-31"/>
          <p:cNvCxnSpPr/>
          <p:nvPr/>
        </p:nvCxnSpPr>
        <p:spPr>
          <a:xfrm>
            <a:off x="3407569" y="2607915"/>
            <a:ext cx="2328863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9439838235-75"/>
          <p:cNvSpPr/>
          <p:nvPr/>
        </p:nvSpPr>
        <p:spPr>
          <a:xfrm>
            <a:off x="3407569" y="272935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8235-76"/>
          <p:cNvSpPr/>
          <p:nvPr/>
        </p:nvSpPr>
        <p:spPr>
          <a:xfrm>
            <a:off x="3407569" y="316289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8182-20"/>
          <p:cNvSpPr/>
          <p:nvPr/>
        </p:nvSpPr>
        <p:spPr>
          <a:xfrm>
            <a:off x="6057900" y="1893540"/>
            <a:ext cx="2686050" cy="1752898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9439838183-24"/>
          <p:cNvSpPr/>
          <p:nvPr/>
        </p:nvSpPr>
        <p:spPr>
          <a:xfrm>
            <a:off x="6057900" y="1893540"/>
            <a:ext cx="26860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6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2" y="29289"/>
                </a:lnTo>
                <a:lnTo>
                  <a:pt x="389" y="22699"/>
                </a:lnTo>
                <a:lnTo>
                  <a:pt x="473" y="16853"/>
                </a:lnTo>
                <a:lnTo>
                  <a:pt x="562" y="11808"/>
                </a:lnTo>
                <a:lnTo>
                  <a:pt x="657" y="7612"/>
                </a:lnTo>
                <a:lnTo>
                  <a:pt x="755" y="4306"/>
                </a:lnTo>
                <a:lnTo>
                  <a:pt x="856" y="1921"/>
                </a:lnTo>
                <a:lnTo>
                  <a:pt x="960" y="482"/>
                </a:lnTo>
                <a:lnTo>
                  <a:pt x="1064" y="0"/>
                </a:lnTo>
                <a:lnTo>
                  <a:pt x="98936" y="0"/>
                </a:lnTo>
                <a:lnTo>
                  <a:pt x="99040" y="482"/>
                </a:lnTo>
                <a:lnTo>
                  <a:pt x="99144" y="1921"/>
                </a:lnTo>
                <a:lnTo>
                  <a:pt x="99245" y="4306"/>
                </a:lnTo>
                <a:lnTo>
                  <a:pt x="99343" y="7612"/>
                </a:lnTo>
                <a:lnTo>
                  <a:pt x="99438" y="11808"/>
                </a:lnTo>
                <a:lnTo>
                  <a:pt x="99527" y="16853"/>
                </a:lnTo>
                <a:lnTo>
                  <a:pt x="99611" y="22699"/>
                </a:lnTo>
                <a:lnTo>
                  <a:pt x="99688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4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36" y="100000"/>
                </a:lnTo>
                <a:lnTo>
                  <a:pt x="1064" y="100000"/>
                </a:lnTo>
                <a:lnTo>
                  <a:pt x="1064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8186-35"/>
          <p:cNvSpPr/>
          <p:nvPr/>
        </p:nvSpPr>
        <p:spPr>
          <a:xfrm>
            <a:off x="6236494" y="2064990"/>
            <a:ext cx="1107281" cy="192881"/>
          </a:xfrm>
          <a:prstGeom prst="roundRect">
            <a:avLst>
              <a:gd name="adj" fmla="val 50000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8234-72"/>
          <p:cNvSpPr/>
          <p:nvPr/>
        </p:nvSpPr>
        <p:spPr>
          <a:xfrm>
            <a:off x="6336506" y="2120801"/>
            <a:ext cx="92869" cy="812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00" y="0"/>
                </a:moveTo>
                <a:lnTo>
                  <a:pt x="6100" y="0"/>
                </a:lnTo>
                <a:cubicBezTo>
                  <a:pt x="4300" y="0"/>
                  <a:pt x="2833" y="630"/>
                  <a:pt x="1700" y="1889"/>
                </a:cubicBezTo>
                <a:lnTo>
                  <a:pt x="1700" y="1889"/>
                </a:lnTo>
                <a:lnTo>
                  <a:pt x="1700" y="1889"/>
                </a:lnTo>
                <a:cubicBezTo>
                  <a:pt x="567" y="3148"/>
                  <a:pt x="0" y="4778"/>
                  <a:pt x="0" y="6778"/>
                </a:cubicBezTo>
                <a:lnTo>
                  <a:pt x="0" y="6778"/>
                </a:lnTo>
                <a:cubicBezTo>
                  <a:pt x="0" y="8778"/>
                  <a:pt x="567" y="10407"/>
                  <a:pt x="1700" y="11667"/>
                </a:cubicBezTo>
                <a:lnTo>
                  <a:pt x="1700" y="11667"/>
                </a:lnTo>
                <a:cubicBezTo>
                  <a:pt x="2833" y="12926"/>
                  <a:pt x="4300" y="13556"/>
                  <a:pt x="6100" y="13556"/>
                </a:cubicBezTo>
                <a:lnTo>
                  <a:pt x="6100" y="13556"/>
                </a:lnTo>
                <a:lnTo>
                  <a:pt x="91400" y="13556"/>
                </a:lnTo>
                <a:cubicBezTo>
                  <a:pt x="93200" y="13556"/>
                  <a:pt x="94667" y="12926"/>
                  <a:pt x="95800" y="11667"/>
                </a:cubicBezTo>
                <a:lnTo>
                  <a:pt x="95800" y="11667"/>
                </a:lnTo>
                <a:cubicBezTo>
                  <a:pt x="96933" y="10407"/>
                  <a:pt x="97500" y="8778"/>
                  <a:pt x="97500" y="6778"/>
                </a:cubicBezTo>
                <a:lnTo>
                  <a:pt x="97500" y="6778"/>
                </a:lnTo>
                <a:cubicBezTo>
                  <a:pt x="97500" y="4778"/>
                  <a:pt x="96933" y="3148"/>
                  <a:pt x="95800" y="1889"/>
                </a:cubicBezTo>
                <a:lnTo>
                  <a:pt x="95800" y="1889"/>
                </a:lnTo>
                <a:cubicBezTo>
                  <a:pt x="94667" y="630"/>
                  <a:pt x="93200" y="0"/>
                  <a:pt x="91400" y="0"/>
                </a:cubicBezTo>
                <a:lnTo>
                  <a:pt x="91400" y="0"/>
                </a:lnTo>
                <a:lnTo>
                  <a:pt x="6100" y="0"/>
                </a:lnTo>
                <a:moveTo>
                  <a:pt x="6100" y="81222"/>
                </a:moveTo>
                <a:lnTo>
                  <a:pt x="6100" y="81222"/>
                </a:lnTo>
                <a:cubicBezTo>
                  <a:pt x="4300" y="81222"/>
                  <a:pt x="2833" y="81852"/>
                  <a:pt x="1700" y="83111"/>
                </a:cubicBezTo>
                <a:lnTo>
                  <a:pt x="1700" y="83111"/>
                </a:lnTo>
                <a:lnTo>
                  <a:pt x="1700" y="83111"/>
                </a:lnTo>
                <a:cubicBezTo>
                  <a:pt x="567" y="84444"/>
                  <a:pt x="0" y="86074"/>
                  <a:pt x="0" y="88000"/>
                </a:cubicBezTo>
                <a:lnTo>
                  <a:pt x="0" y="88000"/>
                </a:lnTo>
                <a:cubicBezTo>
                  <a:pt x="0" y="90000"/>
                  <a:pt x="567" y="91630"/>
                  <a:pt x="1700" y="92889"/>
                </a:cubicBezTo>
                <a:lnTo>
                  <a:pt x="1700" y="92889"/>
                </a:lnTo>
                <a:cubicBezTo>
                  <a:pt x="2833" y="94148"/>
                  <a:pt x="4300" y="94778"/>
                  <a:pt x="6100" y="94778"/>
                </a:cubicBezTo>
                <a:lnTo>
                  <a:pt x="6100" y="94778"/>
                </a:lnTo>
                <a:lnTo>
                  <a:pt x="18300" y="94778"/>
                </a:lnTo>
                <a:lnTo>
                  <a:pt x="30500" y="94778"/>
                </a:lnTo>
                <a:lnTo>
                  <a:pt x="30500" y="67667"/>
                </a:lnTo>
                <a:cubicBezTo>
                  <a:pt x="30633" y="61889"/>
                  <a:pt x="32400" y="57111"/>
                  <a:pt x="35800" y="53333"/>
                </a:cubicBezTo>
                <a:lnTo>
                  <a:pt x="35800" y="53333"/>
                </a:lnTo>
                <a:cubicBezTo>
                  <a:pt x="39200" y="49481"/>
                  <a:pt x="43533" y="47519"/>
                  <a:pt x="48800" y="47444"/>
                </a:cubicBezTo>
                <a:lnTo>
                  <a:pt x="48800" y="47444"/>
                </a:lnTo>
                <a:cubicBezTo>
                  <a:pt x="54000" y="47519"/>
                  <a:pt x="58300" y="49481"/>
                  <a:pt x="61700" y="53333"/>
                </a:cubicBezTo>
                <a:lnTo>
                  <a:pt x="61700" y="53333"/>
                </a:lnTo>
                <a:cubicBezTo>
                  <a:pt x="65100" y="57111"/>
                  <a:pt x="66867" y="61889"/>
                  <a:pt x="67000" y="67667"/>
                </a:cubicBezTo>
                <a:lnTo>
                  <a:pt x="67000" y="67667"/>
                </a:lnTo>
                <a:lnTo>
                  <a:pt x="67000" y="94778"/>
                </a:lnTo>
                <a:lnTo>
                  <a:pt x="79200" y="94778"/>
                </a:lnTo>
                <a:lnTo>
                  <a:pt x="91400" y="94778"/>
                </a:lnTo>
                <a:cubicBezTo>
                  <a:pt x="93200" y="94778"/>
                  <a:pt x="94667" y="94148"/>
                  <a:pt x="95800" y="92889"/>
                </a:cubicBezTo>
                <a:lnTo>
                  <a:pt x="95800" y="92889"/>
                </a:lnTo>
                <a:cubicBezTo>
                  <a:pt x="96933" y="91630"/>
                  <a:pt x="97500" y="90000"/>
                  <a:pt x="97500" y="88000"/>
                </a:cubicBezTo>
                <a:lnTo>
                  <a:pt x="97500" y="88000"/>
                </a:lnTo>
                <a:cubicBezTo>
                  <a:pt x="97500" y="86074"/>
                  <a:pt x="96933" y="84444"/>
                  <a:pt x="95800" y="83111"/>
                </a:cubicBezTo>
                <a:lnTo>
                  <a:pt x="95800" y="83111"/>
                </a:lnTo>
                <a:cubicBezTo>
                  <a:pt x="94667" y="81852"/>
                  <a:pt x="93200" y="81222"/>
                  <a:pt x="91400" y="81222"/>
                </a:cubicBezTo>
                <a:lnTo>
                  <a:pt x="91400" y="81222"/>
                </a:lnTo>
                <a:lnTo>
                  <a:pt x="91400" y="20333"/>
                </a:lnTo>
                <a:lnTo>
                  <a:pt x="6100" y="20333"/>
                </a:lnTo>
                <a:lnTo>
                  <a:pt x="6100" y="81222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9439838185-32"/>
          <p:cNvCxnSpPr/>
          <p:nvPr/>
        </p:nvCxnSpPr>
        <p:spPr>
          <a:xfrm>
            <a:off x="6236494" y="2607915"/>
            <a:ext cx="2328863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9439838236-77"/>
          <p:cNvSpPr/>
          <p:nvPr/>
        </p:nvSpPr>
        <p:spPr>
          <a:xfrm>
            <a:off x="6236494" y="272935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8236-78"/>
          <p:cNvSpPr/>
          <p:nvPr/>
        </p:nvSpPr>
        <p:spPr>
          <a:xfrm>
            <a:off x="6236494" y="316289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8179-14"/>
          <p:cNvSpPr/>
          <p:nvPr/>
        </p:nvSpPr>
        <p:spPr>
          <a:xfrm>
            <a:off x="400050" y="3789313"/>
            <a:ext cx="8343900" cy="396478"/>
          </a:xfrm>
          <a:prstGeom prst="roundRect">
            <a:avLst>
              <a:gd name="adj" fmla="val 961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2" name="el-1789439838179-16"/>
          <p:cNvSpPr/>
          <p:nvPr/>
        </p:nvSpPr>
        <p:spPr>
          <a:xfrm>
            <a:off x="400050" y="3789313"/>
            <a:ext cx="42863" cy="3964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5"/>
                </a:lnTo>
                <a:lnTo>
                  <a:pt x="53661" y="138"/>
                </a:lnTo>
                <a:lnTo>
                  <a:pt x="47314" y="310"/>
                </a:lnTo>
                <a:lnTo>
                  <a:pt x="41154" y="549"/>
                </a:lnTo>
                <a:lnTo>
                  <a:pt x="35240" y="851"/>
                </a:lnTo>
                <a:lnTo>
                  <a:pt x="29629" y="1215"/>
                </a:lnTo>
                <a:lnTo>
                  <a:pt x="24374" y="1636"/>
                </a:lnTo>
                <a:lnTo>
                  <a:pt x="19526" y="2111"/>
                </a:lnTo>
                <a:lnTo>
                  <a:pt x="15133" y="2635"/>
                </a:lnTo>
                <a:lnTo>
                  <a:pt x="11235" y="3203"/>
                </a:lnTo>
                <a:lnTo>
                  <a:pt x="7872" y="3810"/>
                </a:lnTo>
                <a:lnTo>
                  <a:pt x="5075" y="4449"/>
                </a:lnTo>
                <a:lnTo>
                  <a:pt x="2871" y="5115"/>
                </a:lnTo>
                <a:lnTo>
                  <a:pt x="1281" y="5801"/>
                </a:lnTo>
                <a:lnTo>
                  <a:pt x="321" y="6501"/>
                </a:lnTo>
                <a:lnTo>
                  <a:pt x="0" y="7207"/>
                </a:lnTo>
                <a:lnTo>
                  <a:pt x="0" y="92793"/>
                </a:lnTo>
                <a:lnTo>
                  <a:pt x="321" y="93499"/>
                </a:lnTo>
                <a:lnTo>
                  <a:pt x="1281" y="94199"/>
                </a:lnTo>
                <a:lnTo>
                  <a:pt x="2871" y="94885"/>
                </a:lnTo>
                <a:lnTo>
                  <a:pt x="5075" y="95551"/>
                </a:lnTo>
                <a:lnTo>
                  <a:pt x="7872" y="96190"/>
                </a:lnTo>
                <a:lnTo>
                  <a:pt x="11235" y="96797"/>
                </a:lnTo>
                <a:lnTo>
                  <a:pt x="15133" y="97365"/>
                </a:lnTo>
                <a:lnTo>
                  <a:pt x="19526" y="97889"/>
                </a:lnTo>
                <a:lnTo>
                  <a:pt x="24374" y="98364"/>
                </a:lnTo>
                <a:lnTo>
                  <a:pt x="29629" y="98785"/>
                </a:lnTo>
                <a:lnTo>
                  <a:pt x="35240" y="99149"/>
                </a:lnTo>
                <a:lnTo>
                  <a:pt x="41154" y="99451"/>
                </a:lnTo>
                <a:lnTo>
                  <a:pt x="47314" y="99690"/>
                </a:lnTo>
                <a:lnTo>
                  <a:pt x="53661" y="99862"/>
                </a:lnTo>
                <a:lnTo>
                  <a:pt x="60132" y="9996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793"/>
                </a:lnTo>
                <a:lnTo>
                  <a:pt x="100000" y="7207"/>
                </a:lnTo>
                <a:lnTo>
                  <a:pt x="100000" y="7207"/>
                </a:lnTo>
                <a:lnTo>
                  <a:pt x="66667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8233-68"/>
          <p:cNvSpPr/>
          <p:nvPr/>
        </p:nvSpPr>
        <p:spPr>
          <a:xfrm>
            <a:off x="618381" y="3923258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8175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9439838176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9439838176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7" name="el-1789439838177-8"/>
          <p:cNvSpPr txBox="1"/>
          <p:nvPr/>
        </p:nvSpPr>
        <p:spPr>
          <a:xfrm>
            <a:off x="4198293" y="157163"/>
            <a:ext cx="10001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电站平战转换</a:t>
            </a:r>
            <a:endParaRPr/>
          </a:p>
        </p:txBody>
      </p:sp>
      <p:sp>
        <p:nvSpPr>
          <p:cNvPr id="38" name="el-1789439838177-9"/>
          <p:cNvSpPr txBox="1"/>
          <p:nvPr/>
        </p:nvSpPr>
        <p:spPr>
          <a:xfrm>
            <a:off x="7960593" y="182166"/>
            <a:ext cx="94937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39" name="el-1789439838184-26"/>
          <p:cNvSpPr txBox="1"/>
          <p:nvPr/>
        </p:nvSpPr>
        <p:spPr>
          <a:xfrm>
            <a:off x="1100138" y="1257746"/>
            <a:ext cx="75087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总原则</a:t>
            </a:r>
            <a:endParaRPr/>
          </a:p>
        </p:txBody>
      </p:sp>
      <p:sp>
        <p:nvSpPr>
          <p:cNvPr id="40" name="el-1789439838184-25"/>
          <p:cNvSpPr txBox="1"/>
          <p:nvPr/>
        </p:nvSpPr>
        <p:spPr>
          <a:xfrm>
            <a:off x="1100138" y="1407765"/>
            <a:ext cx="754380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柴油电站的土建工程、防护密闭门、密闭门、防爆波活门等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不分甲类乙类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均应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一次施工到位</a:t>
            </a:r>
            <a:endParaRPr/>
          </a:p>
        </p:txBody>
      </p:sp>
      <p:sp>
        <p:nvSpPr>
          <p:cNvPr id="41" name="el-1789439838187-36"/>
          <p:cNvSpPr txBox="1"/>
          <p:nvPr/>
        </p:nvSpPr>
        <p:spPr>
          <a:xfrm>
            <a:off x="859036" y="2093565"/>
            <a:ext cx="71294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医疗救护工程</a:t>
            </a:r>
            <a:endParaRPr/>
          </a:p>
        </p:txBody>
      </p:sp>
      <p:sp>
        <p:nvSpPr>
          <p:cNvPr id="42" name="el-1789439838185-27"/>
          <p:cNvSpPr txBox="1"/>
          <p:nvPr/>
        </p:nvSpPr>
        <p:spPr>
          <a:xfrm>
            <a:off x="578644" y="2343596"/>
            <a:ext cx="242887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中心医院、急救医院</a:t>
            </a:r>
            <a:endParaRPr/>
          </a:p>
        </p:txBody>
      </p:sp>
      <p:sp>
        <p:nvSpPr>
          <p:cNvPr id="43" name="el-1789439838192-39"/>
          <p:cNvSpPr txBox="1"/>
          <p:nvPr/>
        </p:nvSpPr>
        <p:spPr>
          <a:xfrm>
            <a:off x="757238" y="2700784"/>
            <a:ext cx="1056561" cy="188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平时全部安装到位</a:t>
            </a:r>
            <a:endParaRPr/>
          </a:p>
        </p:txBody>
      </p:sp>
      <p:sp>
        <p:nvSpPr>
          <p:cNvPr id="44" name="el-1789439838193-40"/>
          <p:cNvSpPr txBox="1"/>
          <p:nvPr/>
        </p:nvSpPr>
        <p:spPr>
          <a:xfrm>
            <a:off x="757238" y="2946127"/>
            <a:ext cx="2150269" cy="3763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73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柴油发电机组及附属设备、电缆</a:t>
            </a: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一次安装完成</a:t>
            </a:r>
            <a:endParaRPr/>
          </a:p>
        </p:txBody>
      </p:sp>
      <p:sp>
        <p:nvSpPr>
          <p:cNvPr id="45" name="el-1789439838187-37"/>
          <p:cNvSpPr txBox="1"/>
          <p:nvPr/>
        </p:nvSpPr>
        <p:spPr>
          <a:xfrm>
            <a:off x="3664744" y="2093565"/>
            <a:ext cx="820102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甲类防空地下室</a:t>
            </a:r>
            <a:endParaRPr/>
          </a:p>
        </p:txBody>
      </p:sp>
      <p:sp>
        <p:nvSpPr>
          <p:cNvPr id="46" name="el-1789439838185-28"/>
          <p:cNvSpPr txBox="1"/>
          <p:nvPr/>
        </p:nvSpPr>
        <p:spPr>
          <a:xfrm>
            <a:off x="3407569" y="2343596"/>
            <a:ext cx="242887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甲类工程</a:t>
            </a:r>
            <a:endParaRPr/>
          </a:p>
        </p:txBody>
      </p:sp>
      <p:sp>
        <p:nvSpPr>
          <p:cNvPr id="47" name="el-1789439838193-41"/>
          <p:cNvSpPr txBox="1"/>
          <p:nvPr/>
        </p:nvSpPr>
        <p:spPr>
          <a:xfrm>
            <a:off x="3586163" y="2700784"/>
            <a:ext cx="2150269" cy="3763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73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除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柴油发电机组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不安装到位外，其它</a:t>
            </a: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附属设备及管线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均应安装到位</a:t>
            </a:r>
            <a:endParaRPr/>
          </a:p>
        </p:txBody>
      </p:sp>
      <p:sp>
        <p:nvSpPr>
          <p:cNvPr id="48" name="el-1789439838193-42"/>
          <p:cNvSpPr txBox="1"/>
          <p:nvPr/>
        </p:nvSpPr>
        <p:spPr>
          <a:xfrm>
            <a:off x="3586163" y="3134320"/>
            <a:ext cx="2150269" cy="3763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73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包含内部电站至各防护单元内的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人防电源配电箱的电缆</a:t>
            </a:r>
            <a:endParaRPr/>
          </a:p>
        </p:txBody>
      </p:sp>
      <p:sp>
        <p:nvSpPr>
          <p:cNvPr id="49" name="el-1789439838187-38"/>
          <p:cNvSpPr txBox="1"/>
          <p:nvPr/>
        </p:nvSpPr>
        <p:spPr>
          <a:xfrm>
            <a:off x="6493669" y="2093565"/>
            <a:ext cx="820102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乙类防空地下室</a:t>
            </a:r>
            <a:endParaRPr/>
          </a:p>
        </p:txBody>
      </p:sp>
      <p:sp>
        <p:nvSpPr>
          <p:cNvPr id="50" name="el-1789439838185-29"/>
          <p:cNvSpPr txBox="1"/>
          <p:nvPr/>
        </p:nvSpPr>
        <p:spPr>
          <a:xfrm>
            <a:off x="6236494" y="2343596"/>
            <a:ext cx="242887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乙类工程</a:t>
            </a:r>
            <a:endParaRPr/>
          </a:p>
        </p:txBody>
      </p:sp>
      <p:sp>
        <p:nvSpPr>
          <p:cNvPr id="51" name="el-1789439838193-43"/>
          <p:cNvSpPr txBox="1"/>
          <p:nvPr/>
        </p:nvSpPr>
        <p:spPr>
          <a:xfrm>
            <a:off x="6415088" y="2700784"/>
            <a:ext cx="2150269" cy="3763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73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柴油发电机组、附属设备和电缆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均不安装但应设计到位</a:t>
            </a:r>
            <a:endParaRPr/>
          </a:p>
        </p:txBody>
      </p:sp>
      <p:sp>
        <p:nvSpPr>
          <p:cNvPr id="52" name="el-1789439838193-44"/>
          <p:cNvSpPr txBox="1"/>
          <p:nvPr/>
        </p:nvSpPr>
        <p:spPr>
          <a:xfrm>
            <a:off x="6415088" y="3134320"/>
            <a:ext cx="813673" cy="188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照明仍应到位</a:t>
            </a:r>
            <a:endParaRPr/>
          </a:p>
        </p:txBody>
      </p:sp>
      <p:sp>
        <p:nvSpPr>
          <p:cNvPr id="53" name="el-1789439838180-17"/>
          <p:cNvSpPr txBox="1"/>
          <p:nvPr/>
        </p:nvSpPr>
        <p:spPr>
          <a:xfrm>
            <a:off x="810816" y="3896469"/>
            <a:ext cx="4821317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转换逻辑：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土建防护一次到位</a:t>
            </a:r>
            <a:r>
              <a:rPr sz="95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，设备安装按工程类别分阶段实施，确保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平战功能快速转换</a:t>
            </a:r>
            <a:endParaRPr/>
          </a:p>
        </p:txBody>
      </p:sp>
      <p:sp>
        <p:nvSpPr>
          <p:cNvPr id="54" name="el-1789439838177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5" name="el-1789439838176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柴油电站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56" name="el-1789439838178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9439838178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97</a:t>
            </a:r>
            <a:endParaRPr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8411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8411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8413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8413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8414-13"/>
          <p:cNvSpPr/>
          <p:nvPr/>
        </p:nvSpPr>
        <p:spPr>
          <a:xfrm>
            <a:off x="400050" y="1105272"/>
            <a:ext cx="8343900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9"/>
                </a:lnTo>
                <a:lnTo>
                  <a:pt x="99725" y="113"/>
                </a:lnTo>
                <a:lnTo>
                  <a:pt x="99757" y="245"/>
                </a:lnTo>
                <a:lnTo>
                  <a:pt x="99789" y="434"/>
                </a:lnTo>
                <a:lnTo>
                  <a:pt x="99818" y="660"/>
                </a:lnTo>
                <a:lnTo>
                  <a:pt x="99848" y="962"/>
                </a:lnTo>
                <a:lnTo>
                  <a:pt x="99874" y="1283"/>
                </a:lnTo>
                <a:lnTo>
                  <a:pt x="99900" y="1660"/>
                </a:lnTo>
                <a:lnTo>
                  <a:pt x="99922" y="2075"/>
                </a:lnTo>
                <a:lnTo>
                  <a:pt x="99942" y="2509"/>
                </a:lnTo>
                <a:lnTo>
                  <a:pt x="99960" y="3000"/>
                </a:lnTo>
                <a:lnTo>
                  <a:pt x="99974" y="3491"/>
                </a:lnTo>
                <a:lnTo>
                  <a:pt x="99985" y="4019"/>
                </a:lnTo>
                <a:lnTo>
                  <a:pt x="99993" y="4547"/>
                </a:lnTo>
                <a:lnTo>
                  <a:pt x="99999" y="5113"/>
                </a:lnTo>
                <a:lnTo>
                  <a:pt x="100000" y="5660"/>
                </a:lnTo>
                <a:lnTo>
                  <a:pt x="100000" y="94340"/>
                </a:lnTo>
                <a:lnTo>
                  <a:pt x="99999" y="94887"/>
                </a:lnTo>
                <a:lnTo>
                  <a:pt x="99993" y="95453"/>
                </a:lnTo>
                <a:lnTo>
                  <a:pt x="99985" y="95981"/>
                </a:lnTo>
                <a:lnTo>
                  <a:pt x="99974" y="96509"/>
                </a:lnTo>
                <a:lnTo>
                  <a:pt x="99960" y="97000"/>
                </a:lnTo>
                <a:lnTo>
                  <a:pt x="99942" y="97491"/>
                </a:lnTo>
                <a:lnTo>
                  <a:pt x="99922" y="97925"/>
                </a:lnTo>
                <a:lnTo>
                  <a:pt x="99900" y="98340"/>
                </a:lnTo>
                <a:lnTo>
                  <a:pt x="99874" y="98717"/>
                </a:lnTo>
                <a:lnTo>
                  <a:pt x="99848" y="99038"/>
                </a:lnTo>
                <a:lnTo>
                  <a:pt x="99818" y="99340"/>
                </a:lnTo>
                <a:lnTo>
                  <a:pt x="99789" y="99566"/>
                </a:lnTo>
                <a:lnTo>
                  <a:pt x="99757" y="99755"/>
                </a:lnTo>
                <a:lnTo>
                  <a:pt x="99725" y="99887"/>
                </a:lnTo>
                <a:lnTo>
                  <a:pt x="99691" y="99981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1"/>
                </a:lnTo>
                <a:lnTo>
                  <a:pt x="275" y="99887"/>
                </a:lnTo>
                <a:lnTo>
                  <a:pt x="243" y="99755"/>
                </a:lnTo>
                <a:lnTo>
                  <a:pt x="211" y="99566"/>
                </a:lnTo>
                <a:lnTo>
                  <a:pt x="182" y="99340"/>
                </a:lnTo>
                <a:lnTo>
                  <a:pt x="152" y="99038"/>
                </a:lnTo>
                <a:lnTo>
                  <a:pt x="126" y="98717"/>
                </a:lnTo>
                <a:lnTo>
                  <a:pt x="100" y="98340"/>
                </a:lnTo>
                <a:lnTo>
                  <a:pt x="78" y="97925"/>
                </a:lnTo>
                <a:lnTo>
                  <a:pt x="58" y="97491"/>
                </a:lnTo>
                <a:lnTo>
                  <a:pt x="40" y="97000"/>
                </a:lnTo>
                <a:lnTo>
                  <a:pt x="26" y="96509"/>
                </a:lnTo>
                <a:lnTo>
                  <a:pt x="15" y="95981"/>
                </a:lnTo>
                <a:lnTo>
                  <a:pt x="7" y="95453"/>
                </a:lnTo>
                <a:lnTo>
                  <a:pt x="1" y="94887"/>
                </a:lnTo>
                <a:lnTo>
                  <a:pt x="0" y="94340"/>
                </a:lnTo>
                <a:lnTo>
                  <a:pt x="0" y="5660"/>
                </a:lnTo>
                <a:lnTo>
                  <a:pt x="1" y="5113"/>
                </a:lnTo>
                <a:lnTo>
                  <a:pt x="7" y="4547"/>
                </a:lnTo>
                <a:lnTo>
                  <a:pt x="15" y="4019"/>
                </a:lnTo>
                <a:lnTo>
                  <a:pt x="26" y="3491"/>
                </a:lnTo>
                <a:lnTo>
                  <a:pt x="40" y="3000"/>
                </a:lnTo>
                <a:lnTo>
                  <a:pt x="58" y="2509"/>
                </a:lnTo>
                <a:lnTo>
                  <a:pt x="78" y="2075"/>
                </a:lnTo>
                <a:lnTo>
                  <a:pt x="100" y="1660"/>
                </a:lnTo>
                <a:lnTo>
                  <a:pt x="126" y="1283"/>
                </a:lnTo>
                <a:lnTo>
                  <a:pt x="152" y="962"/>
                </a:lnTo>
                <a:lnTo>
                  <a:pt x="182" y="660"/>
                </a:lnTo>
                <a:lnTo>
                  <a:pt x="211" y="434"/>
                </a:lnTo>
                <a:lnTo>
                  <a:pt x="243" y="245"/>
                </a:lnTo>
                <a:lnTo>
                  <a:pt x="275" y="113"/>
                </a:lnTo>
                <a:lnTo>
                  <a:pt x="309" y="19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8415-15"/>
          <p:cNvSpPr/>
          <p:nvPr/>
        </p:nvSpPr>
        <p:spPr>
          <a:xfrm>
            <a:off x="400050" y="1105272"/>
            <a:ext cx="42863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0"/>
                </a:lnTo>
                <a:lnTo>
                  <a:pt x="47314" y="246"/>
                </a:lnTo>
                <a:lnTo>
                  <a:pt x="41154" y="435"/>
                </a:lnTo>
                <a:lnTo>
                  <a:pt x="35240" y="675"/>
                </a:lnTo>
                <a:lnTo>
                  <a:pt x="29629" y="963"/>
                </a:lnTo>
                <a:lnTo>
                  <a:pt x="24374" y="1297"/>
                </a:lnTo>
                <a:lnTo>
                  <a:pt x="19526" y="1674"/>
                </a:lnTo>
                <a:lnTo>
                  <a:pt x="15133" y="2089"/>
                </a:lnTo>
                <a:lnTo>
                  <a:pt x="11235" y="2540"/>
                </a:lnTo>
                <a:lnTo>
                  <a:pt x="7872" y="3021"/>
                </a:lnTo>
                <a:lnTo>
                  <a:pt x="5075" y="3528"/>
                </a:lnTo>
                <a:lnTo>
                  <a:pt x="2871" y="4056"/>
                </a:lnTo>
                <a:lnTo>
                  <a:pt x="1281" y="4599"/>
                </a:lnTo>
                <a:lnTo>
                  <a:pt x="321" y="5154"/>
                </a:lnTo>
                <a:lnTo>
                  <a:pt x="0" y="5714"/>
                </a:lnTo>
                <a:lnTo>
                  <a:pt x="0" y="94286"/>
                </a:lnTo>
                <a:lnTo>
                  <a:pt x="321" y="94846"/>
                </a:lnTo>
                <a:lnTo>
                  <a:pt x="1281" y="95401"/>
                </a:lnTo>
                <a:lnTo>
                  <a:pt x="2871" y="95944"/>
                </a:lnTo>
                <a:lnTo>
                  <a:pt x="5075" y="96472"/>
                </a:lnTo>
                <a:lnTo>
                  <a:pt x="7872" y="96979"/>
                </a:lnTo>
                <a:lnTo>
                  <a:pt x="11235" y="97460"/>
                </a:lnTo>
                <a:lnTo>
                  <a:pt x="15133" y="97911"/>
                </a:lnTo>
                <a:lnTo>
                  <a:pt x="19526" y="98326"/>
                </a:lnTo>
                <a:lnTo>
                  <a:pt x="24374" y="98703"/>
                </a:lnTo>
                <a:lnTo>
                  <a:pt x="29629" y="99037"/>
                </a:lnTo>
                <a:lnTo>
                  <a:pt x="35240" y="99325"/>
                </a:lnTo>
                <a:lnTo>
                  <a:pt x="41154" y="99565"/>
                </a:lnTo>
                <a:lnTo>
                  <a:pt x="47314" y="99754"/>
                </a:lnTo>
                <a:lnTo>
                  <a:pt x="53661" y="99890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286"/>
                </a:lnTo>
                <a:lnTo>
                  <a:pt x="100000" y="5714"/>
                </a:lnTo>
                <a:lnTo>
                  <a:pt x="100000" y="571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8418-21"/>
          <p:cNvSpPr/>
          <p:nvPr/>
        </p:nvSpPr>
        <p:spPr>
          <a:xfrm>
            <a:off x="628650" y="1205285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8490-81"/>
          <p:cNvSpPr/>
          <p:nvPr/>
        </p:nvSpPr>
        <p:spPr>
          <a:xfrm>
            <a:off x="702320" y="1287371"/>
            <a:ext cx="152698" cy="13586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938" y="8857"/>
                </a:moveTo>
                <a:lnTo>
                  <a:pt x="13938" y="8857"/>
                </a:lnTo>
                <a:cubicBezTo>
                  <a:pt x="12063" y="14000"/>
                  <a:pt x="11125" y="19571"/>
                  <a:pt x="11125" y="25571"/>
                </a:cubicBezTo>
                <a:lnTo>
                  <a:pt x="11125" y="25571"/>
                </a:lnTo>
                <a:cubicBezTo>
                  <a:pt x="11125" y="31524"/>
                  <a:pt x="12063" y="37071"/>
                  <a:pt x="13938" y="42214"/>
                </a:cubicBezTo>
                <a:lnTo>
                  <a:pt x="13938" y="42214"/>
                </a:lnTo>
                <a:cubicBezTo>
                  <a:pt x="14521" y="43976"/>
                  <a:pt x="14521" y="45571"/>
                  <a:pt x="13938" y="47000"/>
                </a:cubicBezTo>
                <a:lnTo>
                  <a:pt x="13938" y="47000"/>
                </a:lnTo>
                <a:cubicBezTo>
                  <a:pt x="13354" y="48619"/>
                  <a:pt x="12354" y="49810"/>
                  <a:pt x="10938" y="50571"/>
                </a:cubicBezTo>
                <a:lnTo>
                  <a:pt x="10938" y="50571"/>
                </a:lnTo>
                <a:cubicBezTo>
                  <a:pt x="9438" y="51238"/>
                  <a:pt x="8000" y="51238"/>
                  <a:pt x="6625" y="50571"/>
                </a:cubicBezTo>
                <a:lnTo>
                  <a:pt x="6625" y="50571"/>
                </a:lnTo>
                <a:cubicBezTo>
                  <a:pt x="5208" y="49810"/>
                  <a:pt x="4208" y="48619"/>
                  <a:pt x="3625" y="47000"/>
                </a:cubicBezTo>
                <a:lnTo>
                  <a:pt x="3625" y="47000"/>
                </a:lnTo>
                <a:cubicBezTo>
                  <a:pt x="1208" y="40381"/>
                  <a:pt x="0" y="33238"/>
                  <a:pt x="0" y="25571"/>
                </a:cubicBezTo>
                <a:lnTo>
                  <a:pt x="0" y="25571"/>
                </a:lnTo>
                <a:cubicBezTo>
                  <a:pt x="0" y="17857"/>
                  <a:pt x="1208" y="10690"/>
                  <a:pt x="3625" y="4071"/>
                </a:cubicBezTo>
                <a:lnTo>
                  <a:pt x="3625" y="4071"/>
                </a:lnTo>
                <a:cubicBezTo>
                  <a:pt x="4208" y="2500"/>
                  <a:pt x="5208" y="1381"/>
                  <a:pt x="6625" y="714"/>
                </a:cubicBezTo>
                <a:lnTo>
                  <a:pt x="6625" y="714"/>
                </a:lnTo>
                <a:cubicBezTo>
                  <a:pt x="8000" y="48"/>
                  <a:pt x="9438" y="-24"/>
                  <a:pt x="10938" y="500"/>
                </a:cubicBezTo>
                <a:lnTo>
                  <a:pt x="10938" y="500"/>
                </a:lnTo>
                <a:cubicBezTo>
                  <a:pt x="12354" y="1310"/>
                  <a:pt x="13354" y="2429"/>
                  <a:pt x="13938" y="3857"/>
                </a:cubicBezTo>
                <a:lnTo>
                  <a:pt x="13938" y="3857"/>
                </a:lnTo>
                <a:cubicBezTo>
                  <a:pt x="14521" y="5476"/>
                  <a:pt x="14521" y="7143"/>
                  <a:pt x="13938" y="8857"/>
                </a:cubicBezTo>
                <a:lnTo>
                  <a:pt x="13938" y="8857"/>
                </a:lnTo>
                <a:moveTo>
                  <a:pt x="96563" y="4071"/>
                </a:moveTo>
                <a:lnTo>
                  <a:pt x="96563" y="4071"/>
                </a:lnTo>
                <a:cubicBezTo>
                  <a:pt x="98979" y="10690"/>
                  <a:pt x="100188" y="17857"/>
                  <a:pt x="100188" y="25571"/>
                </a:cubicBezTo>
                <a:lnTo>
                  <a:pt x="100188" y="25571"/>
                </a:lnTo>
                <a:cubicBezTo>
                  <a:pt x="100188" y="33238"/>
                  <a:pt x="98979" y="40381"/>
                  <a:pt x="96563" y="47000"/>
                </a:cubicBezTo>
                <a:lnTo>
                  <a:pt x="96563" y="47000"/>
                </a:lnTo>
                <a:cubicBezTo>
                  <a:pt x="95979" y="48619"/>
                  <a:pt x="94979" y="49762"/>
                  <a:pt x="93563" y="50429"/>
                </a:cubicBezTo>
                <a:lnTo>
                  <a:pt x="93563" y="50429"/>
                </a:lnTo>
                <a:cubicBezTo>
                  <a:pt x="92188" y="51048"/>
                  <a:pt x="90750" y="51095"/>
                  <a:pt x="89250" y="50571"/>
                </a:cubicBezTo>
                <a:lnTo>
                  <a:pt x="89250" y="50571"/>
                </a:lnTo>
                <a:cubicBezTo>
                  <a:pt x="87833" y="49810"/>
                  <a:pt x="86833" y="48690"/>
                  <a:pt x="86250" y="47214"/>
                </a:cubicBezTo>
                <a:lnTo>
                  <a:pt x="86250" y="47214"/>
                </a:lnTo>
                <a:cubicBezTo>
                  <a:pt x="85708" y="45643"/>
                  <a:pt x="85708" y="43976"/>
                  <a:pt x="86250" y="42214"/>
                </a:cubicBezTo>
                <a:lnTo>
                  <a:pt x="86250" y="42214"/>
                </a:lnTo>
                <a:cubicBezTo>
                  <a:pt x="88125" y="37071"/>
                  <a:pt x="89063" y="31524"/>
                  <a:pt x="89063" y="25571"/>
                </a:cubicBezTo>
                <a:lnTo>
                  <a:pt x="89063" y="25571"/>
                </a:lnTo>
                <a:cubicBezTo>
                  <a:pt x="89063" y="19571"/>
                  <a:pt x="88125" y="14000"/>
                  <a:pt x="86250" y="8857"/>
                </a:cubicBezTo>
                <a:lnTo>
                  <a:pt x="86250" y="8857"/>
                </a:lnTo>
                <a:cubicBezTo>
                  <a:pt x="85708" y="7143"/>
                  <a:pt x="85708" y="5548"/>
                  <a:pt x="86250" y="4071"/>
                </a:cubicBezTo>
                <a:lnTo>
                  <a:pt x="86250" y="4071"/>
                </a:lnTo>
                <a:cubicBezTo>
                  <a:pt x="86833" y="2500"/>
                  <a:pt x="87833" y="1310"/>
                  <a:pt x="89250" y="500"/>
                </a:cubicBezTo>
                <a:lnTo>
                  <a:pt x="89250" y="500"/>
                </a:lnTo>
                <a:cubicBezTo>
                  <a:pt x="90750" y="-167"/>
                  <a:pt x="92188" y="-167"/>
                  <a:pt x="93563" y="500"/>
                </a:cubicBezTo>
                <a:lnTo>
                  <a:pt x="93563" y="500"/>
                </a:lnTo>
                <a:cubicBezTo>
                  <a:pt x="94979" y="1310"/>
                  <a:pt x="95979" y="2500"/>
                  <a:pt x="96563" y="4071"/>
                </a:cubicBezTo>
                <a:lnTo>
                  <a:pt x="96563" y="4071"/>
                </a:lnTo>
                <a:moveTo>
                  <a:pt x="61250" y="25571"/>
                </a:moveTo>
                <a:lnTo>
                  <a:pt x="61250" y="25571"/>
                </a:lnTo>
                <a:cubicBezTo>
                  <a:pt x="61000" y="30476"/>
                  <a:pt x="59146" y="34119"/>
                  <a:pt x="55688" y="36500"/>
                </a:cubicBezTo>
                <a:lnTo>
                  <a:pt x="55688" y="36500"/>
                </a:lnTo>
                <a:lnTo>
                  <a:pt x="55688" y="95500"/>
                </a:lnTo>
                <a:cubicBezTo>
                  <a:pt x="55688" y="97357"/>
                  <a:pt x="55167" y="98881"/>
                  <a:pt x="54125" y="100071"/>
                </a:cubicBezTo>
                <a:lnTo>
                  <a:pt x="54125" y="100071"/>
                </a:lnTo>
                <a:cubicBezTo>
                  <a:pt x="53083" y="101262"/>
                  <a:pt x="51750" y="101857"/>
                  <a:pt x="50125" y="101857"/>
                </a:cubicBezTo>
                <a:lnTo>
                  <a:pt x="50125" y="101857"/>
                </a:lnTo>
                <a:cubicBezTo>
                  <a:pt x="48500" y="101857"/>
                  <a:pt x="47167" y="101262"/>
                  <a:pt x="46125" y="100071"/>
                </a:cubicBezTo>
                <a:lnTo>
                  <a:pt x="46125" y="100071"/>
                </a:lnTo>
                <a:cubicBezTo>
                  <a:pt x="45083" y="98881"/>
                  <a:pt x="44563" y="97357"/>
                  <a:pt x="44563" y="95500"/>
                </a:cubicBezTo>
                <a:lnTo>
                  <a:pt x="44563" y="95500"/>
                </a:lnTo>
                <a:lnTo>
                  <a:pt x="44563" y="36500"/>
                </a:lnTo>
                <a:cubicBezTo>
                  <a:pt x="41063" y="34119"/>
                  <a:pt x="39188" y="30476"/>
                  <a:pt x="38938" y="25571"/>
                </a:cubicBezTo>
                <a:lnTo>
                  <a:pt x="38938" y="25571"/>
                </a:lnTo>
                <a:cubicBezTo>
                  <a:pt x="39063" y="21952"/>
                  <a:pt x="40167" y="18952"/>
                  <a:pt x="42250" y="16571"/>
                </a:cubicBezTo>
                <a:lnTo>
                  <a:pt x="42250" y="16571"/>
                </a:lnTo>
                <a:cubicBezTo>
                  <a:pt x="44333" y="14190"/>
                  <a:pt x="46958" y="12952"/>
                  <a:pt x="50125" y="12857"/>
                </a:cubicBezTo>
                <a:lnTo>
                  <a:pt x="50125" y="12857"/>
                </a:lnTo>
                <a:cubicBezTo>
                  <a:pt x="53250" y="12952"/>
                  <a:pt x="55854" y="14190"/>
                  <a:pt x="57938" y="16571"/>
                </a:cubicBezTo>
                <a:lnTo>
                  <a:pt x="57938" y="16571"/>
                </a:lnTo>
                <a:cubicBezTo>
                  <a:pt x="60021" y="18952"/>
                  <a:pt x="61125" y="21952"/>
                  <a:pt x="61250" y="25571"/>
                </a:cubicBezTo>
                <a:lnTo>
                  <a:pt x="61250" y="25571"/>
                </a:lnTo>
                <a:moveTo>
                  <a:pt x="29750" y="15429"/>
                </a:moveTo>
                <a:lnTo>
                  <a:pt x="29750" y="15429"/>
                </a:lnTo>
                <a:cubicBezTo>
                  <a:pt x="28458" y="18476"/>
                  <a:pt x="27813" y="21857"/>
                  <a:pt x="27813" y="25571"/>
                </a:cubicBezTo>
                <a:lnTo>
                  <a:pt x="27813" y="25571"/>
                </a:lnTo>
                <a:cubicBezTo>
                  <a:pt x="27813" y="29286"/>
                  <a:pt x="28458" y="32667"/>
                  <a:pt x="29750" y="35714"/>
                </a:cubicBezTo>
                <a:lnTo>
                  <a:pt x="29750" y="35714"/>
                </a:lnTo>
                <a:cubicBezTo>
                  <a:pt x="30333" y="37429"/>
                  <a:pt x="30333" y="39071"/>
                  <a:pt x="29750" y="40643"/>
                </a:cubicBezTo>
                <a:lnTo>
                  <a:pt x="29750" y="40643"/>
                </a:lnTo>
                <a:cubicBezTo>
                  <a:pt x="29167" y="42262"/>
                  <a:pt x="28188" y="43381"/>
                  <a:pt x="26813" y="44000"/>
                </a:cubicBezTo>
                <a:lnTo>
                  <a:pt x="26813" y="44000"/>
                </a:lnTo>
                <a:cubicBezTo>
                  <a:pt x="25271" y="44667"/>
                  <a:pt x="23875" y="44738"/>
                  <a:pt x="22625" y="44214"/>
                </a:cubicBezTo>
                <a:lnTo>
                  <a:pt x="22625" y="44214"/>
                </a:lnTo>
                <a:cubicBezTo>
                  <a:pt x="21208" y="43548"/>
                  <a:pt x="20167" y="42429"/>
                  <a:pt x="19500" y="40857"/>
                </a:cubicBezTo>
                <a:lnTo>
                  <a:pt x="19500" y="40857"/>
                </a:lnTo>
                <a:cubicBezTo>
                  <a:pt x="17625" y="36095"/>
                  <a:pt x="16688" y="31000"/>
                  <a:pt x="16688" y="25571"/>
                </a:cubicBezTo>
                <a:lnTo>
                  <a:pt x="16688" y="25571"/>
                </a:lnTo>
                <a:cubicBezTo>
                  <a:pt x="16688" y="20143"/>
                  <a:pt x="17625" y="15024"/>
                  <a:pt x="19500" y="10214"/>
                </a:cubicBezTo>
                <a:lnTo>
                  <a:pt x="19500" y="10214"/>
                </a:lnTo>
                <a:cubicBezTo>
                  <a:pt x="20167" y="8643"/>
                  <a:pt x="21208" y="7524"/>
                  <a:pt x="22625" y="6857"/>
                </a:cubicBezTo>
                <a:lnTo>
                  <a:pt x="22625" y="6857"/>
                </a:lnTo>
                <a:cubicBezTo>
                  <a:pt x="24000" y="6333"/>
                  <a:pt x="25396" y="6405"/>
                  <a:pt x="26813" y="7071"/>
                </a:cubicBezTo>
                <a:lnTo>
                  <a:pt x="26813" y="7071"/>
                </a:lnTo>
                <a:cubicBezTo>
                  <a:pt x="28188" y="7738"/>
                  <a:pt x="29167" y="8857"/>
                  <a:pt x="29750" y="10429"/>
                </a:cubicBezTo>
                <a:lnTo>
                  <a:pt x="29750" y="10429"/>
                </a:lnTo>
                <a:cubicBezTo>
                  <a:pt x="30333" y="12048"/>
                  <a:pt x="30333" y="13714"/>
                  <a:pt x="29750" y="15429"/>
                </a:cubicBezTo>
                <a:lnTo>
                  <a:pt x="29750" y="15429"/>
                </a:lnTo>
                <a:moveTo>
                  <a:pt x="80688" y="10214"/>
                </a:moveTo>
                <a:lnTo>
                  <a:pt x="80688" y="10214"/>
                </a:lnTo>
                <a:cubicBezTo>
                  <a:pt x="82563" y="15024"/>
                  <a:pt x="83500" y="20143"/>
                  <a:pt x="83500" y="25571"/>
                </a:cubicBezTo>
                <a:lnTo>
                  <a:pt x="83500" y="25571"/>
                </a:lnTo>
                <a:cubicBezTo>
                  <a:pt x="83500" y="31000"/>
                  <a:pt x="82563" y="36095"/>
                  <a:pt x="80688" y="40857"/>
                </a:cubicBezTo>
                <a:lnTo>
                  <a:pt x="80688" y="40857"/>
                </a:lnTo>
                <a:cubicBezTo>
                  <a:pt x="80021" y="42429"/>
                  <a:pt x="78979" y="43548"/>
                  <a:pt x="77563" y="44214"/>
                </a:cubicBezTo>
                <a:lnTo>
                  <a:pt x="77563" y="44214"/>
                </a:lnTo>
                <a:cubicBezTo>
                  <a:pt x="76188" y="44738"/>
                  <a:pt x="74813" y="44667"/>
                  <a:pt x="73438" y="44000"/>
                </a:cubicBezTo>
                <a:lnTo>
                  <a:pt x="73438" y="44000"/>
                </a:lnTo>
                <a:cubicBezTo>
                  <a:pt x="72021" y="43381"/>
                  <a:pt x="71021" y="42262"/>
                  <a:pt x="70438" y="40643"/>
                </a:cubicBezTo>
                <a:lnTo>
                  <a:pt x="70438" y="40643"/>
                </a:lnTo>
                <a:cubicBezTo>
                  <a:pt x="69854" y="39071"/>
                  <a:pt x="69854" y="37429"/>
                  <a:pt x="70438" y="35714"/>
                </a:cubicBezTo>
                <a:lnTo>
                  <a:pt x="70438" y="35714"/>
                </a:lnTo>
                <a:cubicBezTo>
                  <a:pt x="71729" y="32667"/>
                  <a:pt x="72375" y="29286"/>
                  <a:pt x="72375" y="25571"/>
                </a:cubicBezTo>
                <a:lnTo>
                  <a:pt x="72375" y="25571"/>
                </a:lnTo>
                <a:cubicBezTo>
                  <a:pt x="72375" y="21857"/>
                  <a:pt x="71729" y="18476"/>
                  <a:pt x="70438" y="15429"/>
                </a:cubicBezTo>
                <a:lnTo>
                  <a:pt x="70438" y="15429"/>
                </a:lnTo>
                <a:cubicBezTo>
                  <a:pt x="69854" y="13714"/>
                  <a:pt x="69854" y="12048"/>
                  <a:pt x="70438" y="10429"/>
                </a:cubicBezTo>
                <a:lnTo>
                  <a:pt x="70438" y="10429"/>
                </a:lnTo>
                <a:cubicBezTo>
                  <a:pt x="71021" y="8857"/>
                  <a:pt x="72021" y="7738"/>
                  <a:pt x="73438" y="7071"/>
                </a:cubicBezTo>
                <a:lnTo>
                  <a:pt x="73438" y="7071"/>
                </a:lnTo>
                <a:cubicBezTo>
                  <a:pt x="74938" y="6405"/>
                  <a:pt x="76313" y="6333"/>
                  <a:pt x="77563" y="6857"/>
                </a:cubicBezTo>
                <a:lnTo>
                  <a:pt x="77563" y="6857"/>
                </a:lnTo>
                <a:cubicBezTo>
                  <a:pt x="78979" y="7524"/>
                  <a:pt x="80021" y="8643"/>
                  <a:pt x="80688" y="10214"/>
                </a:cubicBezTo>
                <a:lnTo>
                  <a:pt x="80688" y="10214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8417-19"/>
          <p:cNvSpPr/>
          <p:nvPr/>
        </p:nvSpPr>
        <p:spPr>
          <a:xfrm>
            <a:off x="400050" y="1776785"/>
            <a:ext cx="4086225" cy="1775668"/>
          </a:xfrm>
          <a:prstGeom prst="roundRect">
            <a:avLst>
              <a:gd name="adj" fmla="val 214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8418-23"/>
          <p:cNvSpPr/>
          <p:nvPr/>
        </p:nvSpPr>
        <p:spPr>
          <a:xfrm>
            <a:off x="400050" y="1776785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8420-25"/>
          <p:cNvCxnSpPr/>
          <p:nvPr/>
        </p:nvCxnSpPr>
        <p:spPr>
          <a:xfrm>
            <a:off x="578644" y="2298278"/>
            <a:ext cx="3729038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8424-33"/>
          <p:cNvSpPr/>
          <p:nvPr/>
        </p:nvSpPr>
        <p:spPr>
          <a:xfrm>
            <a:off x="578644" y="1948235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8492-83"/>
          <p:cNvSpPr/>
          <p:nvPr/>
        </p:nvSpPr>
        <p:spPr>
          <a:xfrm>
            <a:off x="653627" y="2023211"/>
            <a:ext cx="121496" cy="1215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385" y="1154"/>
                </a:moveTo>
                <a:lnTo>
                  <a:pt x="95385" y="1154"/>
                </a:lnTo>
                <a:cubicBezTo>
                  <a:pt x="97436" y="2538"/>
                  <a:pt x="98333" y="4513"/>
                  <a:pt x="98077" y="7077"/>
                </a:cubicBezTo>
                <a:lnTo>
                  <a:pt x="98077" y="7077"/>
                </a:lnTo>
                <a:lnTo>
                  <a:pt x="85846" y="86769"/>
                </a:lnTo>
                <a:cubicBezTo>
                  <a:pt x="85436" y="88718"/>
                  <a:pt x="84410" y="90179"/>
                  <a:pt x="82769" y="91154"/>
                </a:cubicBezTo>
                <a:lnTo>
                  <a:pt x="82769" y="91154"/>
                </a:lnTo>
                <a:cubicBezTo>
                  <a:pt x="80974" y="92077"/>
                  <a:pt x="79179" y="92154"/>
                  <a:pt x="77385" y="91385"/>
                </a:cubicBezTo>
                <a:lnTo>
                  <a:pt x="77385" y="91385"/>
                </a:lnTo>
                <a:lnTo>
                  <a:pt x="54385" y="82000"/>
                </a:lnTo>
                <a:lnTo>
                  <a:pt x="41385" y="96154"/>
                </a:lnTo>
                <a:cubicBezTo>
                  <a:pt x="39333" y="98103"/>
                  <a:pt x="37026" y="98615"/>
                  <a:pt x="34462" y="97692"/>
                </a:cubicBezTo>
                <a:lnTo>
                  <a:pt x="34462" y="97692"/>
                </a:lnTo>
                <a:cubicBezTo>
                  <a:pt x="32051" y="96564"/>
                  <a:pt x="30769" y="94641"/>
                  <a:pt x="30615" y="91923"/>
                </a:cubicBezTo>
                <a:lnTo>
                  <a:pt x="30615" y="91923"/>
                </a:lnTo>
                <a:lnTo>
                  <a:pt x="30615" y="75846"/>
                </a:lnTo>
                <a:cubicBezTo>
                  <a:pt x="30615" y="75077"/>
                  <a:pt x="30872" y="74436"/>
                  <a:pt x="31385" y="73923"/>
                </a:cubicBezTo>
                <a:lnTo>
                  <a:pt x="31385" y="73923"/>
                </a:lnTo>
                <a:lnTo>
                  <a:pt x="63615" y="38923"/>
                </a:lnTo>
                <a:cubicBezTo>
                  <a:pt x="64641" y="37487"/>
                  <a:pt x="64564" y="36077"/>
                  <a:pt x="63385" y="34692"/>
                </a:cubicBezTo>
                <a:lnTo>
                  <a:pt x="63385" y="34692"/>
                </a:lnTo>
                <a:cubicBezTo>
                  <a:pt x="62103" y="33513"/>
                  <a:pt x="60692" y="33436"/>
                  <a:pt x="59154" y="34462"/>
                </a:cubicBezTo>
                <a:lnTo>
                  <a:pt x="59154" y="34462"/>
                </a:lnTo>
                <a:lnTo>
                  <a:pt x="20308" y="69154"/>
                </a:lnTo>
                <a:lnTo>
                  <a:pt x="3462" y="60769"/>
                </a:lnTo>
                <a:cubicBezTo>
                  <a:pt x="1256" y="59590"/>
                  <a:pt x="103" y="57795"/>
                  <a:pt x="0" y="55385"/>
                </a:cubicBezTo>
                <a:lnTo>
                  <a:pt x="0" y="55385"/>
                </a:lnTo>
                <a:cubicBezTo>
                  <a:pt x="0" y="52923"/>
                  <a:pt x="1026" y="51077"/>
                  <a:pt x="3077" y="49846"/>
                </a:cubicBezTo>
                <a:lnTo>
                  <a:pt x="3077" y="49846"/>
                </a:lnTo>
                <a:lnTo>
                  <a:pt x="88846" y="769"/>
                </a:lnTo>
                <a:cubicBezTo>
                  <a:pt x="91154" y="-359"/>
                  <a:pt x="93333" y="-231"/>
                  <a:pt x="95385" y="1154"/>
                </a:cubicBezTo>
                <a:lnTo>
                  <a:pt x="95385" y="115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8422-29"/>
          <p:cNvSpPr/>
          <p:nvPr/>
        </p:nvSpPr>
        <p:spPr>
          <a:xfrm>
            <a:off x="3750469" y="2001813"/>
            <a:ext cx="557213" cy="164306"/>
          </a:xfrm>
          <a:prstGeom prst="roundRect">
            <a:avLst>
              <a:gd name="adj" fmla="val 11594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8493-85"/>
          <p:cNvSpPr/>
          <p:nvPr/>
        </p:nvSpPr>
        <p:spPr>
          <a:xfrm>
            <a:off x="596503" y="245544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8493-86"/>
          <p:cNvSpPr/>
          <p:nvPr/>
        </p:nvSpPr>
        <p:spPr>
          <a:xfrm>
            <a:off x="596503" y="272612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8494-87"/>
          <p:cNvSpPr/>
          <p:nvPr/>
        </p:nvSpPr>
        <p:spPr>
          <a:xfrm>
            <a:off x="596503" y="299680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8494-88"/>
          <p:cNvSpPr/>
          <p:nvPr/>
        </p:nvSpPr>
        <p:spPr>
          <a:xfrm>
            <a:off x="596503" y="326748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8417-20"/>
          <p:cNvSpPr/>
          <p:nvPr/>
        </p:nvSpPr>
        <p:spPr>
          <a:xfrm>
            <a:off x="4657725" y="1776785"/>
            <a:ext cx="4086225" cy="1775668"/>
          </a:xfrm>
          <a:prstGeom prst="roundRect">
            <a:avLst>
              <a:gd name="adj" fmla="val 214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9439838418-24"/>
          <p:cNvSpPr/>
          <p:nvPr/>
        </p:nvSpPr>
        <p:spPr>
          <a:xfrm>
            <a:off x="4657725" y="1776785"/>
            <a:ext cx="4086225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5" y="29289"/>
                </a:lnTo>
                <a:lnTo>
                  <a:pt x="256" y="22699"/>
                </a:lnTo>
                <a:lnTo>
                  <a:pt x="311" y="16853"/>
                </a:lnTo>
                <a:lnTo>
                  <a:pt x="370" y="11808"/>
                </a:lnTo>
                <a:lnTo>
                  <a:pt x="432" y="7612"/>
                </a:lnTo>
                <a:lnTo>
                  <a:pt x="496" y="4306"/>
                </a:lnTo>
                <a:lnTo>
                  <a:pt x="563" y="1921"/>
                </a:lnTo>
                <a:lnTo>
                  <a:pt x="631" y="482"/>
                </a:lnTo>
                <a:lnTo>
                  <a:pt x="699" y="0"/>
                </a:lnTo>
                <a:lnTo>
                  <a:pt x="99301" y="0"/>
                </a:lnTo>
                <a:lnTo>
                  <a:pt x="99369" y="482"/>
                </a:lnTo>
                <a:lnTo>
                  <a:pt x="99437" y="1921"/>
                </a:lnTo>
                <a:lnTo>
                  <a:pt x="99504" y="4306"/>
                </a:lnTo>
                <a:lnTo>
                  <a:pt x="99568" y="7612"/>
                </a:lnTo>
                <a:lnTo>
                  <a:pt x="99630" y="11808"/>
                </a:lnTo>
                <a:lnTo>
                  <a:pt x="99689" y="16853"/>
                </a:lnTo>
                <a:lnTo>
                  <a:pt x="99744" y="22699"/>
                </a:lnTo>
                <a:lnTo>
                  <a:pt x="99795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1" y="100000"/>
                </a:lnTo>
                <a:lnTo>
                  <a:pt x="699" y="100000"/>
                </a:lnTo>
                <a:lnTo>
                  <a:pt x="699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2" name="el-1789439838420-26"/>
          <p:cNvCxnSpPr/>
          <p:nvPr/>
        </p:nvCxnSpPr>
        <p:spPr>
          <a:xfrm>
            <a:off x="4836319" y="2298278"/>
            <a:ext cx="3729038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9439838424-34"/>
          <p:cNvSpPr/>
          <p:nvPr/>
        </p:nvSpPr>
        <p:spPr>
          <a:xfrm>
            <a:off x="4836319" y="1948235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8492-84"/>
          <p:cNvSpPr/>
          <p:nvPr/>
        </p:nvSpPr>
        <p:spPr>
          <a:xfrm>
            <a:off x="4919269" y="2023244"/>
            <a:ext cx="10556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47879" y="0"/>
                  <a:pt x="46152" y="564"/>
                  <a:pt x="44818" y="1692"/>
                </a:cubicBezTo>
                <a:lnTo>
                  <a:pt x="44818" y="1692"/>
                </a:lnTo>
                <a:lnTo>
                  <a:pt x="44818" y="1692"/>
                </a:lnTo>
                <a:cubicBezTo>
                  <a:pt x="43485" y="2872"/>
                  <a:pt x="42818" y="4359"/>
                  <a:pt x="42818" y="6154"/>
                </a:cubicBezTo>
                <a:lnTo>
                  <a:pt x="42818" y="6154"/>
                </a:lnTo>
                <a:lnTo>
                  <a:pt x="42818" y="9769"/>
                </a:lnTo>
                <a:cubicBezTo>
                  <a:pt x="34333" y="11308"/>
                  <a:pt x="27455" y="14821"/>
                  <a:pt x="22182" y="20308"/>
                </a:cubicBezTo>
                <a:lnTo>
                  <a:pt x="22182" y="20308"/>
                </a:lnTo>
                <a:cubicBezTo>
                  <a:pt x="16727" y="25795"/>
                  <a:pt x="13939" y="32308"/>
                  <a:pt x="13818" y="39846"/>
                </a:cubicBezTo>
                <a:lnTo>
                  <a:pt x="13818" y="39846"/>
                </a:lnTo>
                <a:lnTo>
                  <a:pt x="13818" y="43462"/>
                </a:lnTo>
                <a:cubicBezTo>
                  <a:pt x="13636" y="52692"/>
                  <a:pt x="10000" y="60821"/>
                  <a:pt x="2909" y="67846"/>
                </a:cubicBezTo>
                <a:lnTo>
                  <a:pt x="2909" y="67846"/>
                </a:lnTo>
                <a:lnTo>
                  <a:pt x="1091" y="69538"/>
                </a:lnTo>
                <a:cubicBezTo>
                  <a:pt x="-848" y="71436"/>
                  <a:pt x="-1212" y="73615"/>
                  <a:pt x="0" y="76077"/>
                </a:cubicBezTo>
                <a:lnTo>
                  <a:pt x="0" y="76077"/>
                </a:lnTo>
                <a:cubicBezTo>
                  <a:pt x="1333" y="78333"/>
                  <a:pt x="3515" y="79538"/>
                  <a:pt x="6545" y="79692"/>
                </a:cubicBezTo>
                <a:lnTo>
                  <a:pt x="6545" y="79692"/>
                </a:lnTo>
                <a:lnTo>
                  <a:pt x="93455" y="79692"/>
                </a:lnTo>
                <a:cubicBezTo>
                  <a:pt x="96485" y="79538"/>
                  <a:pt x="98697" y="78333"/>
                  <a:pt x="100091" y="76077"/>
                </a:cubicBezTo>
                <a:lnTo>
                  <a:pt x="100091" y="76077"/>
                </a:lnTo>
                <a:cubicBezTo>
                  <a:pt x="101303" y="73615"/>
                  <a:pt x="100909" y="71436"/>
                  <a:pt x="98909" y="69538"/>
                </a:cubicBezTo>
                <a:lnTo>
                  <a:pt x="98909" y="69538"/>
                </a:lnTo>
                <a:lnTo>
                  <a:pt x="97364" y="67846"/>
                </a:lnTo>
                <a:cubicBezTo>
                  <a:pt x="90091" y="60923"/>
                  <a:pt x="86394" y="52795"/>
                  <a:pt x="86273" y="43462"/>
                </a:cubicBezTo>
                <a:lnTo>
                  <a:pt x="86273" y="43462"/>
                </a:lnTo>
                <a:lnTo>
                  <a:pt x="86273" y="39846"/>
                </a:lnTo>
                <a:cubicBezTo>
                  <a:pt x="86091" y="32308"/>
                  <a:pt x="83303" y="25795"/>
                  <a:pt x="77909" y="20308"/>
                </a:cubicBezTo>
                <a:lnTo>
                  <a:pt x="77909" y="20308"/>
                </a:lnTo>
                <a:cubicBezTo>
                  <a:pt x="72576" y="14821"/>
                  <a:pt x="65697" y="11308"/>
                  <a:pt x="57273" y="9769"/>
                </a:cubicBezTo>
                <a:lnTo>
                  <a:pt x="57273" y="9769"/>
                </a:lnTo>
                <a:lnTo>
                  <a:pt x="57273" y="6154"/>
                </a:lnTo>
                <a:cubicBezTo>
                  <a:pt x="57273" y="4359"/>
                  <a:pt x="56606" y="2872"/>
                  <a:pt x="55273" y="1692"/>
                </a:cubicBezTo>
                <a:lnTo>
                  <a:pt x="55273" y="1692"/>
                </a:lnTo>
                <a:cubicBezTo>
                  <a:pt x="53879" y="564"/>
                  <a:pt x="52121" y="0"/>
                  <a:pt x="50000" y="0"/>
                </a:cubicBezTo>
                <a:lnTo>
                  <a:pt x="50000" y="0"/>
                </a:lnTo>
                <a:moveTo>
                  <a:pt x="60182" y="94462"/>
                </a:moveTo>
                <a:lnTo>
                  <a:pt x="60182" y="94462"/>
                </a:lnTo>
                <a:cubicBezTo>
                  <a:pt x="63091" y="92000"/>
                  <a:pt x="64545" y="89128"/>
                  <a:pt x="64545" y="85846"/>
                </a:cubicBezTo>
                <a:lnTo>
                  <a:pt x="64545" y="85846"/>
                </a:lnTo>
                <a:lnTo>
                  <a:pt x="50000" y="85846"/>
                </a:lnTo>
                <a:lnTo>
                  <a:pt x="35545" y="85846"/>
                </a:lnTo>
                <a:cubicBezTo>
                  <a:pt x="35545" y="89128"/>
                  <a:pt x="36970" y="92000"/>
                  <a:pt x="39818" y="94462"/>
                </a:cubicBezTo>
                <a:lnTo>
                  <a:pt x="39818" y="94462"/>
                </a:lnTo>
                <a:cubicBezTo>
                  <a:pt x="42727" y="96872"/>
                  <a:pt x="46121" y="98077"/>
                  <a:pt x="50000" y="98077"/>
                </a:cubicBezTo>
                <a:lnTo>
                  <a:pt x="50000" y="98077"/>
                </a:lnTo>
                <a:cubicBezTo>
                  <a:pt x="53939" y="98077"/>
                  <a:pt x="57333" y="96872"/>
                  <a:pt x="60182" y="94462"/>
                </a:cubicBezTo>
                <a:lnTo>
                  <a:pt x="60182" y="94462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8423-32"/>
          <p:cNvSpPr/>
          <p:nvPr/>
        </p:nvSpPr>
        <p:spPr>
          <a:xfrm>
            <a:off x="8008144" y="2001813"/>
            <a:ext cx="557213" cy="164306"/>
          </a:xfrm>
          <a:prstGeom prst="roundRect">
            <a:avLst>
              <a:gd name="adj" fmla="val 11594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8495-89"/>
          <p:cNvSpPr/>
          <p:nvPr/>
        </p:nvSpPr>
        <p:spPr>
          <a:xfrm>
            <a:off x="4854178" y="245544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8495-90"/>
          <p:cNvSpPr/>
          <p:nvPr/>
        </p:nvSpPr>
        <p:spPr>
          <a:xfrm>
            <a:off x="4854178" y="272612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8496-91"/>
          <p:cNvSpPr/>
          <p:nvPr/>
        </p:nvSpPr>
        <p:spPr>
          <a:xfrm>
            <a:off x="4854178" y="299680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8497-92"/>
          <p:cNvSpPr/>
          <p:nvPr/>
        </p:nvSpPr>
        <p:spPr>
          <a:xfrm>
            <a:off x="4854178" y="326748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8415-14"/>
          <p:cNvSpPr/>
          <p:nvPr/>
        </p:nvSpPr>
        <p:spPr>
          <a:xfrm>
            <a:off x="400050" y="3723903"/>
            <a:ext cx="8343900" cy="485775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9439838415-16"/>
          <p:cNvSpPr/>
          <p:nvPr/>
        </p:nvSpPr>
        <p:spPr>
          <a:xfrm>
            <a:off x="400050" y="3723903"/>
            <a:ext cx="4286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3"/>
                </a:lnTo>
                <a:lnTo>
                  <a:pt x="47314" y="253"/>
                </a:lnTo>
                <a:lnTo>
                  <a:pt x="41154" y="448"/>
                </a:lnTo>
                <a:lnTo>
                  <a:pt x="35240" y="695"/>
                </a:lnTo>
                <a:lnTo>
                  <a:pt x="29629" y="991"/>
                </a:lnTo>
                <a:lnTo>
                  <a:pt x="24374" y="1335"/>
                </a:lnTo>
                <a:lnTo>
                  <a:pt x="19526" y="1723"/>
                </a:lnTo>
                <a:lnTo>
                  <a:pt x="15133" y="2151"/>
                </a:lnTo>
                <a:lnTo>
                  <a:pt x="11235" y="2614"/>
                </a:lnTo>
                <a:lnTo>
                  <a:pt x="7872" y="3109"/>
                </a:lnTo>
                <a:lnTo>
                  <a:pt x="5075" y="3631"/>
                </a:lnTo>
                <a:lnTo>
                  <a:pt x="2871" y="4175"/>
                </a:lnTo>
                <a:lnTo>
                  <a:pt x="1281" y="4735"/>
                </a:lnTo>
                <a:lnTo>
                  <a:pt x="321" y="5306"/>
                </a:lnTo>
                <a:lnTo>
                  <a:pt x="0" y="5882"/>
                </a:lnTo>
                <a:lnTo>
                  <a:pt x="0" y="94118"/>
                </a:lnTo>
                <a:lnTo>
                  <a:pt x="321" y="94694"/>
                </a:lnTo>
                <a:lnTo>
                  <a:pt x="1281" y="95265"/>
                </a:lnTo>
                <a:lnTo>
                  <a:pt x="2871" y="95825"/>
                </a:lnTo>
                <a:lnTo>
                  <a:pt x="5075" y="96369"/>
                </a:lnTo>
                <a:lnTo>
                  <a:pt x="7872" y="96891"/>
                </a:lnTo>
                <a:lnTo>
                  <a:pt x="11235" y="97386"/>
                </a:lnTo>
                <a:lnTo>
                  <a:pt x="15133" y="97849"/>
                </a:lnTo>
                <a:lnTo>
                  <a:pt x="19526" y="98277"/>
                </a:lnTo>
                <a:lnTo>
                  <a:pt x="24374" y="98665"/>
                </a:lnTo>
                <a:lnTo>
                  <a:pt x="29629" y="99009"/>
                </a:lnTo>
                <a:lnTo>
                  <a:pt x="35240" y="99305"/>
                </a:lnTo>
                <a:lnTo>
                  <a:pt x="41154" y="99552"/>
                </a:lnTo>
                <a:lnTo>
                  <a:pt x="47314" y="99747"/>
                </a:lnTo>
                <a:lnTo>
                  <a:pt x="53661" y="99887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118"/>
                </a:lnTo>
                <a:lnTo>
                  <a:pt x="100000" y="5882"/>
                </a:lnTo>
                <a:lnTo>
                  <a:pt x="100000" y="588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8418-22"/>
          <p:cNvSpPr/>
          <p:nvPr/>
        </p:nvSpPr>
        <p:spPr>
          <a:xfrm>
            <a:off x="628650" y="3831059"/>
            <a:ext cx="271463" cy="271463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8491-82"/>
          <p:cNvSpPr/>
          <p:nvPr/>
        </p:nvSpPr>
        <p:spPr>
          <a:xfrm>
            <a:off x="703659" y="3906069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9077"/>
                </a:moveTo>
                <a:lnTo>
                  <a:pt x="0" y="49077"/>
                </a:lnTo>
                <a:cubicBezTo>
                  <a:pt x="103" y="40103"/>
                  <a:pt x="2282" y="31923"/>
                  <a:pt x="6538" y="24538"/>
                </a:cubicBezTo>
                <a:lnTo>
                  <a:pt x="6538" y="24538"/>
                </a:lnTo>
                <a:lnTo>
                  <a:pt x="6538" y="24538"/>
                </a:lnTo>
                <a:cubicBezTo>
                  <a:pt x="10846" y="17103"/>
                  <a:pt x="16846" y="11103"/>
                  <a:pt x="24538" y="6538"/>
                </a:cubicBezTo>
                <a:lnTo>
                  <a:pt x="24538" y="6538"/>
                </a:lnTo>
                <a:cubicBezTo>
                  <a:pt x="32333" y="2179"/>
                  <a:pt x="40513" y="0"/>
                  <a:pt x="49077" y="0"/>
                </a:cubicBezTo>
                <a:lnTo>
                  <a:pt x="49077" y="0"/>
                </a:lnTo>
                <a:cubicBezTo>
                  <a:pt x="57590" y="0"/>
                  <a:pt x="65744" y="2179"/>
                  <a:pt x="73538" y="6538"/>
                </a:cubicBezTo>
                <a:lnTo>
                  <a:pt x="73538" y="6538"/>
                </a:lnTo>
                <a:cubicBezTo>
                  <a:pt x="81231" y="11103"/>
                  <a:pt x="87231" y="17103"/>
                  <a:pt x="91538" y="24538"/>
                </a:cubicBezTo>
                <a:lnTo>
                  <a:pt x="91538" y="24538"/>
                </a:lnTo>
                <a:cubicBezTo>
                  <a:pt x="95795" y="31923"/>
                  <a:pt x="97974" y="40103"/>
                  <a:pt x="98077" y="49077"/>
                </a:cubicBezTo>
                <a:lnTo>
                  <a:pt x="98077" y="49077"/>
                </a:lnTo>
                <a:cubicBezTo>
                  <a:pt x="97974" y="58000"/>
                  <a:pt x="95795" y="66154"/>
                  <a:pt x="91538" y="73538"/>
                </a:cubicBezTo>
                <a:lnTo>
                  <a:pt x="91538" y="73538"/>
                </a:lnTo>
                <a:cubicBezTo>
                  <a:pt x="87231" y="80974"/>
                  <a:pt x="81231" y="86974"/>
                  <a:pt x="73538" y="91538"/>
                </a:cubicBezTo>
                <a:lnTo>
                  <a:pt x="73538" y="91538"/>
                </a:lnTo>
                <a:cubicBezTo>
                  <a:pt x="65744" y="95897"/>
                  <a:pt x="57590" y="98077"/>
                  <a:pt x="49077" y="98077"/>
                </a:cubicBezTo>
                <a:lnTo>
                  <a:pt x="49077" y="98077"/>
                </a:lnTo>
                <a:cubicBezTo>
                  <a:pt x="40513" y="98077"/>
                  <a:pt x="32333" y="95897"/>
                  <a:pt x="24538" y="91538"/>
                </a:cubicBezTo>
                <a:lnTo>
                  <a:pt x="24538" y="91538"/>
                </a:lnTo>
                <a:cubicBezTo>
                  <a:pt x="16846" y="86974"/>
                  <a:pt x="10846" y="80974"/>
                  <a:pt x="6538" y="73538"/>
                </a:cubicBezTo>
                <a:lnTo>
                  <a:pt x="6538" y="73538"/>
                </a:lnTo>
                <a:cubicBezTo>
                  <a:pt x="2282" y="66154"/>
                  <a:pt x="103" y="58000"/>
                  <a:pt x="0" y="49077"/>
                </a:cubicBezTo>
                <a:lnTo>
                  <a:pt x="0" y="49077"/>
                </a:lnTo>
                <a:moveTo>
                  <a:pt x="55154" y="18385"/>
                </a:moveTo>
                <a:lnTo>
                  <a:pt x="55154" y="18385"/>
                </a:lnTo>
                <a:cubicBezTo>
                  <a:pt x="55154" y="16590"/>
                  <a:pt x="54590" y="15128"/>
                  <a:pt x="53462" y="14000"/>
                </a:cubicBezTo>
                <a:lnTo>
                  <a:pt x="53462" y="14000"/>
                </a:lnTo>
                <a:lnTo>
                  <a:pt x="53462" y="14000"/>
                </a:lnTo>
                <a:cubicBezTo>
                  <a:pt x="52282" y="12821"/>
                  <a:pt x="50821" y="12231"/>
                  <a:pt x="49077" y="12231"/>
                </a:cubicBezTo>
                <a:lnTo>
                  <a:pt x="49077" y="12231"/>
                </a:lnTo>
                <a:cubicBezTo>
                  <a:pt x="47282" y="12231"/>
                  <a:pt x="45795" y="12821"/>
                  <a:pt x="44615" y="14000"/>
                </a:cubicBezTo>
                <a:lnTo>
                  <a:pt x="44615" y="14000"/>
                </a:lnTo>
                <a:cubicBezTo>
                  <a:pt x="43487" y="15128"/>
                  <a:pt x="42923" y="16590"/>
                  <a:pt x="42923" y="18385"/>
                </a:cubicBezTo>
                <a:lnTo>
                  <a:pt x="42923" y="18385"/>
                </a:lnTo>
                <a:cubicBezTo>
                  <a:pt x="42923" y="20179"/>
                  <a:pt x="43487" y="21641"/>
                  <a:pt x="44615" y="22769"/>
                </a:cubicBezTo>
                <a:lnTo>
                  <a:pt x="44615" y="22769"/>
                </a:lnTo>
                <a:cubicBezTo>
                  <a:pt x="45795" y="23949"/>
                  <a:pt x="47282" y="24538"/>
                  <a:pt x="49077" y="24538"/>
                </a:cubicBezTo>
                <a:lnTo>
                  <a:pt x="49077" y="24538"/>
                </a:lnTo>
                <a:cubicBezTo>
                  <a:pt x="50821" y="24538"/>
                  <a:pt x="52282" y="23949"/>
                  <a:pt x="53462" y="22769"/>
                </a:cubicBezTo>
                <a:lnTo>
                  <a:pt x="53462" y="22769"/>
                </a:lnTo>
                <a:cubicBezTo>
                  <a:pt x="54590" y="21641"/>
                  <a:pt x="55154" y="20179"/>
                  <a:pt x="55154" y="18385"/>
                </a:cubicBezTo>
                <a:lnTo>
                  <a:pt x="55154" y="18385"/>
                </a:lnTo>
                <a:moveTo>
                  <a:pt x="49077" y="79692"/>
                </a:moveTo>
                <a:lnTo>
                  <a:pt x="49077" y="79692"/>
                </a:lnTo>
                <a:cubicBezTo>
                  <a:pt x="52513" y="79538"/>
                  <a:pt x="55385" y="78333"/>
                  <a:pt x="57692" y="76077"/>
                </a:cubicBezTo>
                <a:lnTo>
                  <a:pt x="57692" y="76077"/>
                </a:lnTo>
                <a:lnTo>
                  <a:pt x="57692" y="76077"/>
                </a:lnTo>
                <a:cubicBezTo>
                  <a:pt x="59949" y="73769"/>
                  <a:pt x="61154" y="70897"/>
                  <a:pt x="61308" y="67462"/>
                </a:cubicBezTo>
                <a:lnTo>
                  <a:pt x="61308" y="67462"/>
                </a:lnTo>
                <a:cubicBezTo>
                  <a:pt x="61154" y="63974"/>
                  <a:pt x="60000" y="61103"/>
                  <a:pt x="57846" y="58846"/>
                </a:cubicBezTo>
                <a:lnTo>
                  <a:pt x="57846" y="58846"/>
                </a:lnTo>
                <a:lnTo>
                  <a:pt x="70077" y="31000"/>
                </a:lnTo>
                <a:cubicBezTo>
                  <a:pt x="71000" y="28333"/>
                  <a:pt x="70256" y="26308"/>
                  <a:pt x="67846" y="24923"/>
                </a:cubicBezTo>
                <a:lnTo>
                  <a:pt x="67846" y="24923"/>
                </a:lnTo>
                <a:cubicBezTo>
                  <a:pt x="65128" y="24000"/>
                  <a:pt x="63077" y="24769"/>
                  <a:pt x="61692" y="27231"/>
                </a:cubicBezTo>
                <a:lnTo>
                  <a:pt x="61692" y="27231"/>
                </a:lnTo>
                <a:lnTo>
                  <a:pt x="49385" y="55154"/>
                </a:lnTo>
                <a:cubicBezTo>
                  <a:pt x="49282" y="55154"/>
                  <a:pt x="49231" y="55154"/>
                  <a:pt x="49231" y="55154"/>
                </a:cubicBezTo>
                <a:lnTo>
                  <a:pt x="49231" y="55154"/>
                </a:lnTo>
                <a:cubicBezTo>
                  <a:pt x="49128" y="55154"/>
                  <a:pt x="49077" y="55154"/>
                  <a:pt x="49077" y="55154"/>
                </a:cubicBezTo>
                <a:lnTo>
                  <a:pt x="49077" y="55154"/>
                </a:lnTo>
                <a:cubicBezTo>
                  <a:pt x="45590" y="55308"/>
                  <a:pt x="42692" y="56538"/>
                  <a:pt x="40385" y="58846"/>
                </a:cubicBezTo>
                <a:lnTo>
                  <a:pt x="40385" y="58846"/>
                </a:lnTo>
                <a:cubicBezTo>
                  <a:pt x="38128" y="61103"/>
                  <a:pt x="36923" y="63974"/>
                  <a:pt x="36769" y="67462"/>
                </a:cubicBezTo>
                <a:lnTo>
                  <a:pt x="36769" y="67462"/>
                </a:lnTo>
                <a:cubicBezTo>
                  <a:pt x="36923" y="70897"/>
                  <a:pt x="38128" y="73769"/>
                  <a:pt x="40385" y="76077"/>
                </a:cubicBezTo>
                <a:lnTo>
                  <a:pt x="40385" y="76077"/>
                </a:lnTo>
                <a:cubicBezTo>
                  <a:pt x="42692" y="78333"/>
                  <a:pt x="45590" y="79538"/>
                  <a:pt x="49077" y="79692"/>
                </a:cubicBezTo>
                <a:lnTo>
                  <a:pt x="49077" y="79692"/>
                </a:lnTo>
                <a:moveTo>
                  <a:pt x="33692" y="27615"/>
                </a:moveTo>
                <a:lnTo>
                  <a:pt x="33692" y="27615"/>
                </a:lnTo>
                <a:cubicBezTo>
                  <a:pt x="33692" y="25821"/>
                  <a:pt x="33128" y="24333"/>
                  <a:pt x="32000" y="23154"/>
                </a:cubicBezTo>
                <a:lnTo>
                  <a:pt x="32000" y="23154"/>
                </a:lnTo>
                <a:lnTo>
                  <a:pt x="32000" y="23154"/>
                </a:lnTo>
                <a:cubicBezTo>
                  <a:pt x="30821" y="22026"/>
                  <a:pt x="29359" y="21462"/>
                  <a:pt x="27615" y="21462"/>
                </a:cubicBezTo>
                <a:lnTo>
                  <a:pt x="27615" y="21462"/>
                </a:lnTo>
                <a:cubicBezTo>
                  <a:pt x="25821" y="21462"/>
                  <a:pt x="24333" y="22026"/>
                  <a:pt x="23154" y="23154"/>
                </a:cubicBezTo>
                <a:lnTo>
                  <a:pt x="23154" y="23154"/>
                </a:lnTo>
                <a:cubicBezTo>
                  <a:pt x="22026" y="24333"/>
                  <a:pt x="21462" y="25821"/>
                  <a:pt x="21462" y="27615"/>
                </a:cubicBezTo>
                <a:lnTo>
                  <a:pt x="21462" y="27615"/>
                </a:lnTo>
                <a:cubicBezTo>
                  <a:pt x="21462" y="29359"/>
                  <a:pt x="22026" y="30821"/>
                  <a:pt x="23154" y="32000"/>
                </a:cubicBezTo>
                <a:lnTo>
                  <a:pt x="23154" y="32000"/>
                </a:lnTo>
                <a:cubicBezTo>
                  <a:pt x="24333" y="33128"/>
                  <a:pt x="25821" y="33692"/>
                  <a:pt x="27615" y="33692"/>
                </a:cubicBezTo>
                <a:lnTo>
                  <a:pt x="27615" y="33692"/>
                </a:lnTo>
                <a:cubicBezTo>
                  <a:pt x="29359" y="33692"/>
                  <a:pt x="30821" y="33128"/>
                  <a:pt x="32000" y="32000"/>
                </a:cubicBezTo>
                <a:lnTo>
                  <a:pt x="32000" y="32000"/>
                </a:lnTo>
                <a:cubicBezTo>
                  <a:pt x="33128" y="30821"/>
                  <a:pt x="33692" y="29359"/>
                  <a:pt x="33692" y="27615"/>
                </a:cubicBezTo>
                <a:lnTo>
                  <a:pt x="33692" y="27615"/>
                </a:lnTo>
                <a:moveTo>
                  <a:pt x="18385" y="55154"/>
                </a:moveTo>
                <a:lnTo>
                  <a:pt x="18385" y="55154"/>
                </a:lnTo>
                <a:cubicBezTo>
                  <a:pt x="20179" y="55154"/>
                  <a:pt x="21641" y="54590"/>
                  <a:pt x="22769" y="53462"/>
                </a:cubicBezTo>
                <a:lnTo>
                  <a:pt x="22769" y="53462"/>
                </a:lnTo>
                <a:lnTo>
                  <a:pt x="22769" y="53462"/>
                </a:lnTo>
                <a:cubicBezTo>
                  <a:pt x="23949" y="52282"/>
                  <a:pt x="24538" y="50821"/>
                  <a:pt x="24538" y="49077"/>
                </a:cubicBezTo>
                <a:lnTo>
                  <a:pt x="24538" y="49077"/>
                </a:lnTo>
                <a:cubicBezTo>
                  <a:pt x="24538" y="47282"/>
                  <a:pt x="23949" y="45795"/>
                  <a:pt x="22769" y="44615"/>
                </a:cubicBezTo>
                <a:lnTo>
                  <a:pt x="22769" y="44615"/>
                </a:lnTo>
                <a:cubicBezTo>
                  <a:pt x="21641" y="43487"/>
                  <a:pt x="20179" y="42923"/>
                  <a:pt x="18385" y="42923"/>
                </a:cubicBezTo>
                <a:lnTo>
                  <a:pt x="18385" y="42923"/>
                </a:lnTo>
                <a:cubicBezTo>
                  <a:pt x="16590" y="42923"/>
                  <a:pt x="15128" y="43487"/>
                  <a:pt x="14000" y="44615"/>
                </a:cubicBezTo>
                <a:lnTo>
                  <a:pt x="14000" y="44615"/>
                </a:lnTo>
                <a:cubicBezTo>
                  <a:pt x="12821" y="45795"/>
                  <a:pt x="12231" y="47282"/>
                  <a:pt x="12231" y="49077"/>
                </a:cubicBezTo>
                <a:lnTo>
                  <a:pt x="12231" y="49077"/>
                </a:lnTo>
                <a:cubicBezTo>
                  <a:pt x="12231" y="50821"/>
                  <a:pt x="12821" y="52282"/>
                  <a:pt x="14000" y="53462"/>
                </a:cubicBezTo>
                <a:lnTo>
                  <a:pt x="14000" y="53462"/>
                </a:lnTo>
                <a:cubicBezTo>
                  <a:pt x="15128" y="54590"/>
                  <a:pt x="16590" y="55154"/>
                  <a:pt x="18385" y="55154"/>
                </a:cubicBezTo>
                <a:lnTo>
                  <a:pt x="18385" y="55154"/>
                </a:lnTo>
                <a:moveTo>
                  <a:pt x="85846" y="49077"/>
                </a:moveTo>
                <a:lnTo>
                  <a:pt x="85846" y="49077"/>
                </a:lnTo>
                <a:cubicBezTo>
                  <a:pt x="85846" y="47282"/>
                  <a:pt x="85256" y="45795"/>
                  <a:pt x="84077" y="44615"/>
                </a:cubicBezTo>
                <a:lnTo>
                  <a:pt x="84077" y="44615"/>
                </a:lnTo>
                <a:lnTo>
                  <a:pt x="84077" y="44615"/>
                </a:lnTo>
                <a:cubicBezTo>
                  <a:pt x="82949" y="43487"/>
                  <a:pt x="81487" y="42923"/>
                  <a:pt x="79692" y="42923"/>
                </a:cubicBezTo>
                <a:lnTo>
                  <a:pt x="79692" y="42923"/>
                </a:lnTo>
                <a:cubicBezTo>
                  <a:pt x="77897" y="42923"/>
                  <a:pt x="76436" y="43487"/>
                  <a:pt x="75308" y="44615"/>
                </a:cubicBezTo>
                <a:lnTo>
                  <a:pt x="75308" y="44615"/>
                </a:lnTo>
                <a:cubicBezTo>
                  <a:pt x="74128" y="45795"/>
                  <a:pt x="73538" y="47282"/>
                  <a:pt x="73538" y="49077"/>
                </a:cubicBezTo>
                <a:lnTo>
                  <a:pt x="73538" y="49077"/>
                </a:lnTo>
                <a:cubicBezTo>
                  <a:pt x="73538" y="50821"/>
                  <a:pt x="74128" y="52282"/>
                  <a:pt x="75308" y="53462"/>
                </a:cubicBezTo>
                <a:lnTo>
                  <a:pt x="75308" y="53462"/>
                </a:lnTo>
                <a:cubicBezTo>
                  <a:pt x="76436" y="54590"/>
                  <a:pt x="77897" y="55154"/>
                  <a:pt x="79692" y="55154"/>
                </a:cubicBezTo>
                <a:lnTo>
                  <a:pt x="79692" y="55154"/>
                </a:lnTo>
                <a:cubicBezTo>
                  <a:pt x="81487" y="55154"/>
                  <a:pt x="82949" y="54590"/>
                  <a:pt x="84077" y="53462"/>
                </a:cubicBezTo>
                <a:lnTo>
                  <a:pt x="84077" y="53462"/>
                </a:lnTo>
                <a:cubicBezTo>
                  <a:pt x="85256" y="52282"/>
                  <a:pt x="85846" y="50821"/>
                  <a:pt x="85846" y="49077"/>
                </a:cubicBezTo>
                <a:lnTo>
                  <a:pt x="85846" y="4907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841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5" name="el-1789439838411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9439838412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7" name="el-1789439838413-8"/>
          <p:cNvSpPr txBox="1"/>
          <p:nvPr/>
        </p:nvSpPr>
        <p:spPr>
          <a:xfrm>
            <a:off x="4030414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联络信号箱电路图</a:t>
            </a:r>
            <a:endParaRPr/>
          </a:p>
        </p:txBody>
      </p:sp>
      <p:sp>
        <p:nvSpPr>
          <p:cNvPr id="38" name="el-1789439838413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39" name="el-1789439838416-17"/>
          <p:cNvSpPr txBox="1"/>
          <p:nvPr/>
        </p:nvSpPr>
        <p:spPr>
          <a:xfrm>
            <a:off x="1042988" y="1253505"/>
            <a:ext cx="3266167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固定电站</a:t>
            </a:r>
            <a:r>
              <a:rPr b="1" sz="106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控制室与柴油发电机房</a:t>
            </a:r>
            <a:r>
              <a:rPr b="1" sz="106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之间设双向联络信号</a:t>
            </a:r>
            <a:endParaRPr/>
          </a:p>
        </p:txBody>
      </p:sp>
      <p:sp>
        <p:nvSpPr>
          <p:cNvPr id="40" name="el-1789439838421-27"/>
          <p:cNvSpPr txBox="1"/>
          <p:nvPr/>
        </p:nvSpPr>
        <p:spPr>
          <a:xfrm>
            <a:off x="935831" y="1991097"/>
            <a:ext cx="116244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控制室 → 机房</a:t>
            </a:r>
            <a:endParaRPr/>
          </a:p>
        </p:txBody>
      </p:sp>
      <p:sp>
        <p:nvSpPr>
          <p:cNvPr id="41" name="el-1789439838421-28"/>
          <p:cNvSpPr txBox="1"/>
          <p:nvPr/>
        </p:nvSpPr>
        <p:spPr>
          <a:xfrm>
            <a:off x="3836194" y="2023244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指令信号</a:t>
            </a:r>
            <a:endParaRPr/>
          </a:p>
        </p:txBody>
      </p:sp>
      <p:sp>
        <p:nvSpPr>
          <p:cNvPr id="42" name="el-1789439838426-35"/>
          <p:cNvSpPr txBox="1"/>
          <p:nvPr/>
        </p:nvSpPr>
        <p:spPr>
          <a:xfrm>
            <a:off x="792956" y="2405435"/>
            <a:ext cx="150447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85763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启动柴油发电机组</a:t>
            </a:r>
            <a:endParaRPr/>
          </a:p>
        </p:txBody>
      </p:sp>
      <p:sp>
        <p:nvSpPr>
          <p:cNvPr id="43" name="el-1789439838428-43"/>
          <p:cNvSpPr/>
          <p:nvPr/>
        </p:nvSpPr>
        <p:spPr>
          <a:xfrm>
            <a:off x="792956" y="2419722"/>
            <a:ext cx="342900" cy="183505"/>
          </a:xfrm>
          <a:prstGeom prst="roundRect">
            <a:avLst>
              <a:gd name="adj" fmla="val 1038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8428-43__text"/>
          <p:cNvSpPr txBox="1"/>
          <p:nvPr/>
        </p:nvSpPr>
        <p:spPr>
          <a:xfrm>
            <a:off x="792956" y="2419722"/>
            <a:ext cx="342900" cy="1835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起动</a:t>
            </a:r>
            <a:endParaRPr/>
          </a:p>
        </p:txBody>
      </p:sp>
      <p:sp>
        <p:nvSpPr>
          <p:cNvPr id="45" name="el-1789439838426-36"/>
          <p:cNvSpPr txBox="1"/>
          <p:nvPr/>
        </p:nvSpPr>
        <p:spPr>
          <a:xfrm>
            <a:off x="792956" y="2676116"/>
            <a:ext cx="150447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85763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停止柴油发电机组</a:t>
            </a:r>
            <a:endParaRPr/>
          </a:p>
        </p:txBody>
      </p:sp>
      <p:sp>
        <p:nvSpPr>
          <p:cNvPr id="46" name="el-1789439838428-44"/>
          <p:cNvSpPr/>
          <p:nvPr/>
        </p:nvSpPr>
        <p:spPr>
          <a:xfrm>
            <a:off x="792956" y="2690403"/>
            <a:ext cx="342900" cy="183505"/>
          </a:xfrm>
          <a:prstGeom prst="roundRect">
            <a:avLst>
              <a:gd name="adj" fmla="val 1038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9439838428-44__text"/>
          <p:cNvSpPr txBox="1"/>
          <p:nvPr/>
        </p:nvSpPr>
        <p:spPr>
          <a:xfrm>
            <a:off x="792956" y="2690403"/>
            <a:ext cx="342900" cy="1835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停机</a:t>
            </a:r>
            <a:endParaRPr/>
          </a:p>
        </p:txBody>
      </p:sp>
      <p:sp>
        <p:nvSpPr>
          <p:cNvPr id="48" name="el-1789439838426-37"/>
          <p:cNvSpPr txBox="1"/>
          <p:nvPr/>
        </p:nvSpPr>
        <p:spPr>
          <a:xfrm>
            <a:off x="792956" y="2946797"/>
            <a:ext cx="124729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85763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提高机组转速</a:t>
            </a:r>
            <a:endParaRPr/>
          </a:p>
        </p:txBody>
      </p:sp>
      <p:sp>
        <p:nvSpPr>
          <p:cNvPr id="49" name="el-1789439838429-45"/>
          <p:cNvSpPr/>
          <p:nvPr/>
        </p:nvSpPr>
        <p:spPr>
          <a:xfrm>
            <a:off x="792956" y="2961084"/>
            <a:ext cx="342900" cy="183505"/>
          </a:xfrm>
          <a:prstGeom prst="roundRect">
            <a:avLst>
              <a:gd name="adj" fmla="val 1038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9439838429-45__text"/>
          <p:cNvSpPr txBox="1"/>
          <p:nvPr/>
        </p:nvSpPr>
        <p:spPr>
          <a:xfrm>
            <a:off x="792956" y="2961084"/>
            <a:ext cx="342900" cy="1835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增速</a:t>
            </a:r>
            <a:endParaRPr/>
          </a:p>
        </p:txBody>
      </p:sp>
      <p:sp>
        <p:nvSpPr>
          <p:cNvPr id="51" name="el-1789439838427-38"/>
          <p:cNvSpPr txBox="1"/>
          <p:nvPr/>
        </p:nvSpPr>
        <p:spPr>
          <a:xfrm>
            <a:off x="792956" y="3217478"/>
            <a:ext cx="124729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85763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降低机组转速</a:t>
            </a:r>
            <a:endParaRPr/>
          </a:p>
        </p:txBody>
      </p:sp>
      <p:sp>
        <p:nvSpPr>
          <p:cNvPr id="52" name="el-1789439838429-46"/>
          <p:cNvSpPr/>
          <p:nvPr/>
        </p:nvSpPr>
        <p:spPr>
          <a:xfrm>
            <a:off x="792956" y="3231766"/>
            <a:ext cx="342900" cy="183505"/>
          </a:xfrm>
          <a:prstGeom prst="roundRect">
            <a:avLst>
              <a:gd name="adj" fmla="val 1038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9439838429-46__text"/>
          <p:cNvSpPr txBox="1"/>
          <p:nvPr/>
        </p:nvSpPr>
        <p:spPr>
          <a:xfrm>
            <a:off x="792956" y="3231766"/>
            <a:ext cx="342900" cy="1835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减速</a:t>
            </a:r>
            <a:endParaRPr/>
          </a:p>
        </p:txBody>
      </p:sp>
      <p:sp>
        <p:nvSpPr>
          <p:cNvPr id="54" name="el-1789439838422-30"/>
          <p:cNvSpPr txBox="1"/>
          <p:nvPr/>
        </p:nvSpPr>
        <p:spPr>
          <a:xfrm>
            <a:off x="5193506" y="1991097"/>
            <a:ext cx="116244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机房 → 控制室</a:t>
            </a:r>
            <a:endParaRPr/>
          </a:p>
        </p:txBody>
      </p:sp>
      <p:sp>
        <p:nvSpPr>
          <p:cNvPr id="55" name="el-1789439838422-31"/>
          <p:cNvSpPr txBox="1"/>
          <p:nvPr/>
        </p:nvSpPr>
        <p:spPr>
          <a:xfrm>
            <a:off x="8093869" y="2023244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状态反馈</a:t>
            </a:r>
            <a:endParaRPr/>
          </a:p>
        </p:txBody>
      </p:sp>
      <p:sp>
        <p:nvSpPr>
          <p:cNvPr id="56" name="el-1789439838427-39"/>
          <p:cNvSpPr txBox="1"/>
          <p:nvPr/>
        </p:nvSpPr>
        <p:spPr>
          <a:xfrm>
            <a:off x="5050631" y="2405435"/>
            <a:ext cx="124729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85763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运行异常报警</a:t>
            </a:r>
            <a:endParaRPr/>
          </a:p>
        </p:txBody>
      </p:sp>
      <p:sp>
        <p:nvSpPr>
          <p:cNvPr id="57" name="el-1789439838430-47"/>
          <p:cNvSpPr/>
          <p:nvPr/>
        </p:nvSpPr>
        <p:spPr>
          <a:xfrm>
            <a:off x="5050631" y="2419722"/>
            <a:ext cx="342900" cy="183505"/>
          </a:xfrm>
          <a:prstGeom prst="roundRect">
            <a:avLst>
              <a:gd name="adj" fmla="val 10381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9439838430-47__text"/>
          <p:cNvSpPr txBox="1"/>
          <p:nvPr/>
        </p:nvSpPr>
        <p:spPr>
          <a:xfrm>
            <a:off x="5050631" y="2419722"/>
            <a:ext cx="342900" cy="1835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异常</a:t>
            </a:r>
            <a:endParaRPr/>
          </a:p>
        </p:txBody>
      </p:sp>
      <p:sp>
        <p:nvSpPr>
          <p:cNvPr id="59" name="el-1789439838427-40"/>
          <p:cNvSpPr txBox="1"/>
          <p:nvPr/>
        </p:nvSpPr>
        <p:spPr>
          <a:xfrm>
            <a:off x="5050631" y="2676116"/>
            <a:ext cx="141874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557213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请求停机信号</a:t>
            </a:r>
            <a:endParaRPr/>
          </a:p>
        </p:txBody>
      </p:sp>
      <p:sp>
        <p:nvSpPr>
          <p:cNvPr id="60" name="el-1789439838430-48"/>
          <p:cNvSpPr/>
          <p:nvPr/>
        </p:nvSpPr>
        <p:spPr>
          <a:xfrm>
            <a:off x="5050631" y="2690403"/>
            <a:ext cx="514350" cy="183505"/>
          </a:xfrm>
          <a:prstGeom prst="roundRect">
            <a:avLst>
              <a:gd name="adj" fmla="val 10381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9439838430-48__text"/>
          <p:cNvSpPr txBox="1"/>
          <p:nvPr/>
        </p:nvSpPr>
        <p:spPr>
          <a:xfrm>
            <a:off x="5050631" y="2690403"/>
            <a:ext cx="514350" cy="1835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请求停机</a:t>
            </a:r>
            <a:endParaRPr/>
          </a:p>
        </p:txBody>
      </p:sp>
      <p:sp>
        <p:nvSpPr>
          <p:cNvPr id="62" name="el-1789439838427-41"/>
          <p:cNvSpPr txBox="1"/>
          <p:nvPr/>
        </p:nvSpPr>
        <p:spPr>
          <a:xfrm>
            <a:off x="5050631" y="2946797"/>
            <a:ext cx="1418749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557213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故障停机信号</a:t>
            </a:r>
            <a:endParaRPr/>
          </a:p>
        </p:txBody>
      </p:sp>
      <p:sp>
        <p:nvSpPr>
          <p:cNvPr id="63" name="el-1789439838431-49"/>
          <p:cNvSpPr/>
          <p:nvPr/>
        </p:nvSpPr>
        <p:spPr>
          <a:xfrm>
            <a:off x="5050631" y="2961084"/>
            <a:ext cx="514350" cy="183505"/>
          </a:xfrm>
          <a:prstGeom prst="roundRect">
            <a:avLst>
              <a:gd name="adj" fmla="val 10381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9439838431-49__text"/>
          <p:cNvSpPr txBox="1"/>
          <p:nvPr/>
        </p:nvSpPr>
        <p:spPr>
          <a:xfrm>
            <a:off x="5050631" y="2961084"/>
            <a:ext cx="514350" cy="1835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故障停机</a:t>
            </a:r>
            <a:endParaRPr/>
          </a:p>
        </p:txBody>
      </p:sp>
      <p:sp>
        <p:nvSpPr>
          <p:cNvPr id="65" name="el-1789439838427-42"/>
          <p:cNvSpPr txBox="1"/>
          <p:nvPr/>
        </p:nvSpPr>
        <p:spPr>
          <a:xfrm>
            <a:off x="5050631" y="3217478"/>
            <a:ext cx="1675924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557213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机组运行状态指示</a:t>
            </a:r>
            <a:endParaRPr/>
          </a:p>
        </p:txBody>
      </p:sp>
      <p:sp>
        <p:nvSpPr>
          <p:cNvPr id="66" name="el-1789439838431-50"/>
          <p:cNvSpPr/>
          <p:nvPr/>
        </p:nvSpPr>
        <p:spPr>
          <a:xfrm>
            <a:off x="5050631" y="3231766"/>
            <a:ext cx="514350" cy="183505"/>
          </a:xfrm>
          <a:prstGeom prst="roundRect">
            <a:avLst>
              <a:gd name="adj" fmla="val 10381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9439838431-50__text"/>
          <p:cNvSpPr txBox="1"/>
          <p:nvPr/>
        </p:nvSpPr>
        <p:spPr>
          <a:xfrm>
            <a:off x="5050631" y="3231766"/>
            <a:ext cx="514350" cy="1835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 spc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运行状态</a:t>
            </a:r>
            <a:endParaRPr/>
          </a:p>
        </p:txBody>
      </p:sp>
      <p:sp>
        <p:nvSpPr>
          <p:cNvPr id="68" name="el-1789439838416-18"/>
          <p:cNvSpPr txBox="1"/>
          <p:nvPr/>
        </p:nvSpPr>
        <p:spPr>
          <a:xfrm>
            <a:off x="1014413" y="3863876"/>
            <a:ext cx="4719161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仪表配置：柴油发电机组旁应设有该机组的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输出电压表、频率表、电流表、功率表</a:t>
            </a:r>
            <a:endParaRPr/>
          </a:p>
        </p:txBody>
      </p:sp>
      <p:sp>
        <p:nvSpPr>
          <p:cNvPr id="69" name="el-1789439838413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70" name="el-1789439838412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柴油电站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71" name="el-1789439838413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2" name="el-1789439838413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98</a:t>
            </a:r>
            <a:endParaRPr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8435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8436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8437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8438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8441-15"/>
          <p:cNvSpPr/>
          <p:nvPr/>
        </p:nvSpPr>
        <p:spPr>
          <a:xfrm>
            <a:off x="400050" y="830907"/>
            <a:ext cx="4071938" cy="2678906"/>
          </a:xfrm>
          <a:prstGeom prst="roundRect">
            <a:avLst>
              <a:gd name="adj" fmla="val 142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8442-17"/>
          <p:cNvSpPr/>
          <p:nvPr/>
        </p:nvSpPr>
        <p:spPr>
          <a:xfrm>
            <a:off x="400050" y="830907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439838446-21"/>
          <p:cNvCxnSpPr/>
          <p:nvPr/>
        </p:nvCxnSpPr>
        <p:spPr>
          <a:xfrm>
            <a:off x="592931" y="1395264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439838451-29"/>
          <p:cNvSpPr/>
          <p:nvPr/>
        </p:nvSpPr>
        <p:spPr>
          <a:xfrm>
            <a:off x="592931" y="101664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8487-77"/>
          <p:cNvSpPr/>
          <p:nvPr/>
        </p:nvSpPr>
        <p:spPr>
          <a:xfrm>
            <a:off x="671513" y="1103263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" y="0"/>
                </a:moveTo>
                <a:lnTo>
                  <a:pt x="6000" y="0"/>
                </a:lnTo>
                <a:cubicBezTo>
                  <a:pt x="4238" y="0"/>
                  <a:pt x="2810" y="667"/>
                  <a:pt x="1714" y="2000"/>
                </a:cubicBezTo>
                <a:lnTo>
                  <a:pt x="1714" y="2000"/>
                </a:lnTo>
                <a:lnTo>
                  <a:pt x="1714" y="2000"/>
                </a:lnTo>
                <a:cubicBezTo>
                  <a:pt x="571" y="3278"/>
                  <a:pt x="0" y="4944"/>
                  <a:pt x="0" y="7000"/>
                </a:cubicBezTo>
                <a:lnTo>
                  <a:pt x="0" y="7000"/>
                </a:lnTo>
                <a:lnTo>
                  <a:pt x="0" y="59750"/>
                </a:lnTo>
                <a:lnTo>
                  <a:pt x="0" y="70333"/>
                </a:lnTo>
                <a:lnTo>
                  <a:pt x="0" y="87917"/>
                </a:lnTo>
                <a:cubicBezTo>
                  <a:pt x="143" y="90806"/>
                  <a:pt x="1024" y="93278"/>
                  <a:pt x="2643" y="95333"/>
                </a:cubicBezTo>
                <a:lnTo>
                  <a:pt x="2643" y="95333"/>
                </a:lnTo>
                <a:cubicBezTo>
                  <a:pt x="4405" y="97278"/>
                  <a:pt x="6548" y="98306"/>
                  <a:pt x="9071" y="98417"/>
                </a:cubicBezTo>
                <a:lnTo>
                  <a:pt x="9071" y="98417"/>
                </a:lnTo>
                <a:lnTo>
                  <a:pt x="87357" y="98417"/>
                </a:lnTo>
                <a:cubicBezTo>
                  <a:pt x="89881" y="98306"/>
                  <a:pt x="92024" y="97278"/>
                  <a:pt x="93786" y="95333"/>
                </a:cubicBezTo>
                <a:lnTo>
                  <a:pt x="93786" y="95333"/>
                </a:lnTo>
                <a:cubicBezTo>
                  <a:pt x="95405" y="93278"/>
                  <a:pt x="96286" y="90806"/>
                  <a:pt x="96429" y="87917"/>
                </a:cubicBezTo>
                <a:lnTo>
                  <a:pt x="96429" y="87917"/>
                </a:lnTo>
                <a:lnTo>
                  <a:pt x="96429" y="59750"/>
                </a:lnTo>
                <a:lnTo>
                  <a:pt x="96429" y="26333"/>
                </a:lnTo>
                <a:cubicBezTo>
                  <a:pt x="96286" y="24278"/>
                  <a:pt x="95524" y="22833"/>
                  <a:pt x="94143" y="22000"/>
                </a:cubicBezTo>
                <a:lnTo>
                  <a:pt x="94143" y="22000"/>
                </a:lnTo>
                <a:cubicBezTo>
                  <a:pt x="92762" y="20944"/>
                  <a:pt x="91333" y="20861"/>
                  <a:pt x="89857" y="21750"/>
                </a:cubicBezTo>
                <a:lnTo>
                  <a:pt x="89857" y="21750"/>
                </a:lnTo>
                <a:lnTo>
                  <a:pt x="60286" y="40250"/>
                </a:lnTo>
                <a:lnTo>
                  <a:pt x="60286" y="26333"/>
                </a:lnTo>
                <a:cubicBezTo>
                  <a:pt x="60143" y="24278"/>
                  <a:pt x="59381" y="22833"/>
                  <a:pt x="58000" y="22000"/>
                </a:cubicBezTo>
                <a:lnTo>
                  <a:pt x="58000" y="22000"/>
                </a:lnTo>
                <a:cubicBezTo>
                  <a:pt x="56619" y="20944"/>
                  <a:pt x="55167" y="20861"/>
                  <a:pt x="53643" y="21750"/>
                </a:cubicBezTo>
                <a:lnTo>
                  <a:pt x="53643" y="21750"/>
                </a:lnTo>
                <a:lnTo>
                  <a:pt x="24143" y="40250"/>
                </a:lnTo>
                <a:lnTo>
                  <a:pt x="24143" y="7000"/>
                </a:lnTo>
                <a:cubicBezTo>
                  <a:pt x="24143" y="4944"/>
                  <a:pt x="23571" y="3278"/>
                  <a:pt x="22429" y="2000"/>
                </a:cubicBezTo>
                <a:lnTo>
                  <a:pt x="22429" y="2000"/>
                </a:lnTo>
                <a:cubicBezTo>
                  <a:pt x="21286" y="667"/>
                  <a:pt x="19833" y="0"/>
                  <a:pt x="18071" y="0"/>
                </a:cubicBezTo>
                <a:lnTo>
                  <a:pt x="18071" y="0"/>
                </a:lnTo>
                <a:lnTo>
                  <a:pt x="6000" y="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8448-25"/>
          <p:cNvSpPr/>
          <p:nvPr/>
        </p:nvSpPr>
        <p:spPr>
          <a:xfrm>
            <a:off x="3432572" y="1070223"/>
            <a:ext cx="846534" cy="178594"/>
          </a:xfrm>
          <a:prstGeom prst="roundRect">
            <a:avLst>
              <a:gd name="adj" fmla="val 10667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8452-30"/>
          <p:cNvSpPr/>
          <p:nvPr/>
        </p:nvSpPr>
        <p:spPr>
          <a:xfrm>
            <a:off x="592931" y="1502420"/>
            <a:ext cx="36861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5" y="0"/>
                </a:moveTo>
                <a:lnTo>
                  <a:pt x="99225" y="0"/>
                </a:lnTo>
                <a:lnTo>
                  <a:pt x="99300" y="30"/>
                </a:lnTo>
                <a:lnTo>
                  <a:pt x="99377" y="182"/>
                </a:lnTo>
                <a:lnTo>
                  <a:pt x="99450" y="394"/>
                </a:lnTo>
                <a:lnTo>
                  <a:pt x="99522" y="697"/>
                </a:lnTo>
                <a:lnTo>
                  <a:pt x="99589" y="1061"/>
                </a:lnTo>
                <a:lnTo>
                  <a:pt x="99656" y="1545"/>
                </a:lnTo>
                <a:lnTo>
                  <a:pt x="99716" y="2061"/>
                </a:lnTo>
                <a:lnTo>
                  <a:pt x="99773" y="2667"/>
                </a:lnTo>
                <a:lnTo>
                  <a:pt x="99824" y="3333"/>
                </a:lnTo>
                <a:lnTo>
                  <a:pt x="99868" y="4030"/>
                </a:lnTo>
                <a:lnTo>
                  <a:pt x="99910" y="4818"/>
                </a:lnTo>
                <a:lnTo>
                  <a:pt x="99941" y="5606"/>
                </a:lnTo>
                <a:lnTo>
                  <a:pt x="99966" y="6455"/>
                </a:lnTo>
                <a:lnTo>
                  <a:pt x="99984" y="7303"/>
                </a:lnTo>
                <a:lnTo>
                  <a:pt x="99997" y="8212"/>
                </a:lnTo>
                <a:lnTo>
                  <a:pt x="100000" y="9091"/>
                </a:lnTo>
                <a:lnTo>
                  <a:pt x="100000" y="90909"/>
                </a:lnTo>
                <a:lnTo>
                  <a:pt x="99997" y="91788"/>
                </a:lnTo>
                <a:lnTo>
                  <a:pt x="99984" y="92697"/>
                </a:lnTo>
                <a:lnTo>
                  <a:pt x="99966" y="93545"/>
                </a:lnTo>
                <a:lnTo>
                  <a:pt x="99941" y="94394"/>
                </a:lnTo>
                <a:lnTo>
                  <a:pt x="99910" y="95182"/>
                </a:lnTo>
                <a:lnTo>
                  <a:pt x="99868" y="95970"/>
                </a:lnTo>
                <a:lnTo>
                  <a:pt x="99824" y="96667"/>
                </a:lnTo>
                <a:lnTo>
                  <a:pt x="99773" y="97333"/>
                </a:lnTo>
                <a:lnTo>
                  <a:pt x="99716" y="97939"/>
                </a:lnTo>
                <a:lnTo>
                  <a:pt x="99656" y="98455"/>
                </a:lnTo>
                <a:lnTo>
                  <a:pt x="99589" y="98939"/>
                </a:lnTo>
                <a:lnTo>
                  <a:pt x="99522" y="99303"/>
                </a:lnTo>
                <a:lnTo>
                  <a:pt x="99450" y="99606"/>
                </a:lnTo>
                <a:lnTo>
                  <a:pt x="99377" y="99818"/>
                </a:lnTo>
                <a:lnTo>
                  <a:pt x="99300" y="99970"/>
                </a:lnTo>
                <a:lnTo>
                  <a:pt x="99225" y="100000"/>
                </a:lnTo>
                <a:lnTo>
                  <a:pt x="775" y="100000"/>
                </a:lnTo>
                <a:lnTo>
                  <a:pt x="700" y="99970"/>
                </a:lnTo>
                <a:lnTo>
                  <a:pt x="623" y="99818"/>
                </a:lnTo>
                <a:lnTo>
                  <a:pt x="550" y="99606"/>
                </a:lnTo>
                <a:lnTo>
                  <a:pt x="478" y="99303"/>
                </a:lnTo>
                <a:lnTo>
                  <a:pt x="411" y="98939"/>
                </a:lnTo>
                <a:lnTo>
                  <a:pt x="344" y="98455"/>
                </a:lnTo>
                <a:lnTo>
                  <a:pt x="284" y="97939"/>
                </a:lnTo>
                <a:lnTo>
                  <a:pt x="227" y="97333"/>
                </a:lnTo>
                <a:lnTo>
                  <a:pt x="176" y="96667"/>
                </a:lnTo>
                <a:lnTo>
                  <a:pt x="132" y="95970"/>
                </a:lnTo>
                <a:lnTo>
                  <a:pt x="90" y="95182"/>
                </a:lnTo>
                <a:lnTo>
                  <a:pt x="59" y="94394"/>
                </a:lnTo>
                <a:lnTo>
                  <a:pt x="34" y="93545"/>
                </a:lnTo>
                <a:lnTo>
                  <a:pt x="16" y="92697"/>
                </a:lnTo>
                <a:lnTo>
                  <a:pt x="3" y="91788"/>
                </a:lnTo>
                <a:lnTo>
                  <a:pt x="0" y="90909"/>
                </a:lnTo>
                <a:lnTo>
                  <a:pt x="0" y="9091"/>
                </a:lnTo>
                <a:lnTo>
                  <a:pt x="3" y="8212"/>
                </a:lnTo>
                <a:lnTo>
                  <a:pt x="16" y="7303"/>
                </a:lnTo>
                <a:lnTo>
                  <a:pt x="34" y="6455"/>
                </a:lnTo>
                <a:lnTo>
                  <a:pt x="59" y="5606"/>
                </a:lnTo>
                <a:lnTo>
                  <a:pt x="90" y="4818"/>
                </a:lnTo>
                <a:lnTo>
                  <a:pt x="132" y="4030"/>
                </a:lnTo>
                <a:lnTo>
                  <a:pt x="176" y="3333"/>
                </a:lnTo>
                <a:lnTo>
                  <a:pt x="227" y="2667"/>
                </a:lnTo>
                <a:lnTo>
                  <a:pt x="284" y="2061"/>
                </a:lnTo>
                <a:lnTo>
                  <a:pt x="344" y="1545"/>
                </a:lnTo>
                <a:lnTo>
                  <a:pt x="411" y="1061"/>
                </a:lnTo>
                <a:lnTo>
                  <a:pt x="478" y="697"/>
                </a:lnTo>
                <a:lnTo>
                  <a:pt x="550" y="394"/>
                </a:lnTo>
                <a:lnTo>
                  <a:pt x="623" y="182"/>
                </a:lnTo>
                <a:lnTo>
                  <a:pt x="700" y="30"/>
                </a:lnTo>
                <a:lnTo>
                  <a:pt x="775" y="0"/>
                </a:lnTo>
                <a:close/>
              </a:path>
            </a:pathLst>
          </a:custGeom>
          <a:solidFill>
            <a:srgbClr val="FFF9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8459-41"/>
          <p:cNvSpPr/>
          <p:nvPr/>
        </p:nvSpPr>
        <p:spPr>
          <a:xfrm>
            <a:off x="592931" y="1502420"/>
            <a:ext cx="285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4"/>
                </a:lnTo>
                <a:lnTo>
                  <a:pt x="80491" y="175"/>
                </a:lnTo>
                <a:lnTo>
                  <a:pt x="70972" y="391"/>
                </a:lnTo>
                <a:lnTo>
                  <a:pt x="61732" y="692"/>
                </a:lnTo>
                <a:lnTo>
                  <a:pt x="52860" y="1073"/>
                </a:lnTo>
                <a:lnTo>
                  <a:pt x="44443" y="1532"/>
                </a:lnTo>
                <a:lnTo>
                  <a:pt x="36561" y="2064"/>
                </a:lnTo>
                <a:lnTo>
                  <a:pt x="29289" y="2663"/>
                </a:lnTo>
                <a:lnTo>
                  <a:pt x="22699" y="3324"/>
                </a:lnTo>
                <a:lnTo>
                  <a:pt x="16853" y="4040"/>
                </a:lnTo>
                <a:lnTo>
                  <a:pt x="11808" y="4805"/>
                </a:lnTo>
                <a:lnTo>
                  <a:pt x="7612" y="5612"/>
                </a:lnTo>
                <a:lnTo>
                  <a:pt x="4306" y="6452"/>
                </a:lnTo>
                <a:lnTo>
                  <a:pt x="1921" y="7317"/>
                </a:lnTo>
                <a:lnTo>
                  <a:pt x="482" y="8200"/>
                </a:lnTo>
                <a:lnTo>
                  <a:pt x="0" y="9091"/>
                </a:lnTo>
                <a:lnTo>
                  <a:pt x="0" y="90909"/>
                </a:lnTo>
                <a:lnTo>
                  <a:pt x="482" y="91800"/>
                </a:lnTo>
                <a:lnTo>
                  <a:pt x="1921" y="92683"/>
                </a:lnTo>
                <a:lnTo>
                  <a:pt x="4306" y="93548"/>
                </a:lnTo>
                <a:lnTo>
                  <a:pt x="7612" y="94388"/>
                </a:lnTo>
                <a:lnTo>
                  <a:pt x="11808" y="95195"/>
                </a:lnTo>
                <a:lnTo>
                  <a:pt x="16853" y="95960"/>
                </a:lnTo>
                <a:lnTo>
                  <a:pt x="22699" y="96676"/>
                </a:lnTo>
                <a:lnTo>
                  <a:pt x="29289" y="97337"/>
                </a:lnTo>
                <a:lnTo>
                  <a:pt x="36561" y="97936"/>
                </a:lnTo>
                <a:lnTo>
                  <a:pt x="44443" y="98468"/>
                </a:lnTo>
                <a:lnTo>
                  <a:pt x="52860" y="98927"/>
                </a:lnTo>
                <a:lnTo>
                  <a:pt x="61732" y="99308"/>
                </a:lnTo>
                <a:lnTo>
                  <a:pt x="70972" y="99609"/>
                </a:lnTo>
                <a:lnTo>
                  <a:pt x="80491" y="99825"/>
                </a:lnTo>
                <a:lnTo>
                  <a:pt x="90198" y="9995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909"/>
                </a:lnTo>
                <a:lnTo>
                  <a:pt x="100000" y="9091"/>
                </a:lnTo>
                <a:lnTo>
                  <a:pt x="100000" y="9091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8488-78"/>
          <p:cNvSpPr/>
          <p:nvPr/>
        </p:nvSpPr>
        <p:spPr>
          <a:xfrm>
            <a:off x="767497" y="1606004"/>
            <a:ext cx="93782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200" y="0"/>
                </a:moveTo>
                <a:lnTo>
                  <a:pt x="49200" y="0"/>
                </a:lnTo>
                <a:cubicBezTo>
                  <a:pt x="47200" y="0"/>
                  <a:pt x="45533" y="606"/>
                  <a:pt x="44200" y="1818"/>
                </a:cubicBezTo>
                <a:lnTo>
                  <a:pt x="44200" y="1818"/>
                </a:lnTo>
                <a:lnTo>
                  <a:pt x="44200" y="1818"/>
                </a:lnTo>
                <a:cubicBezTo>
                  <a:pt x="42867" y="3030"/>
                  <a:pt x="42200" y="4545"/>
                  <a:pt x="42200" y="6364"/>
                </a:cubicBezTo>
                <a:lnTo>
                  <a:pt x="42200" y="6364"/>
                </a:lnTo>
                <a:lnTo>
                  <a:pt x="42200" y="10182"/>
                </a:lnTo>
                <a:cubicBezTo>
                  <a:pt x="34000" y="11758"/>
                  <a:pt x="27333" y="15424"/>
                  <a:pt x="22200" y="21182"/>
                </a:cubicBezTo>
                <a:lnTo>
                  <a:pt x="22200" y="21182"/>
                </a:lnTo>
                <a:cubicBezTo>
                  <a:pt x="16933" y="26879"/>
                  <a:pt x="14233" y="33667"/>
                  <a:pt x="14100" y="41545"/>
                </a:cubicBezTo>
                <a:lnTo>
                  <a:pt x="14100" y="41545"/>
                </a:lnTo>
                <a:lnTo>
                  <a:pt x="14100" y="45364"/>
                </a:lnTo>
                <a:cubicBezTo>
                  <a:pt x="13967" y="54939"/>
                  <a:pt x="10433" y="63394"/>
                  <a:pt x="3500" y="70727"/>
                </a:cubicBezTo>
                <a:lnTo>
                  <a:pt x="3500" y="70727"/>
                </a:lnTo>
                <a:lnTo>
                  <a:pt x="1800" y="72545"/>
                </a:lnTo>
                <a:cubicBezTo>
                  <a:pt x="-133" y="74545"/>
                  <a:pt x="-500" y="76788"/>
                  <a:pt x="700" y="79273"/>
                </a:cubicBezTo>
                <a:lnTo>
                  <a:pt x="700" y="79273"/>
                </a:lnTo>
                <a:cubicBezTo>
                  <a:pt x="1967" y="81697"/>
                  <a:pt x="4067" y="82970"/>
                  <a:pt x="7000" y="83091"/>
                </a:cubicBezTo>
                <a:lnTo>
                  <a:pt x="7000" y="83091"/>
                </a:lnTo>
                <a:lnTo>
                  <a:pt x="91400" y="83091"/>
                </a:lnTo>
                <a:cubicBezTo>
                  <a:pt x="94333" y="82970"/>
                  <a:pt x="96467" y="81697"/>
                  <a:pt x="97800" y="79273"/>
                </a:cubicBezTo>
                <a:lnTo>
                  <a:pt x="97800" y="79273"/>
                </a:lnTo>
                <a:cubicBezTo>
                  <a:pt x="98933" y="76788"/>
                  <a:pt x="98567" y="74545"/>
                  <a:pt x="96700" y="72545"/>
                </a:cubicBezTo>
                <a:lnTo>
                  <a:pt x="96700" y="72545"/>
                </a:lnTo>
                <a:lnTo>
                  <a:pt x="95200" y="70727"/>
                </a:lnTo>
                <a:cubicBezTo>
                  <a:pt x="88133" y="63515"/>
                  <a:pt x="84533" y="55061"/>
                  <a:pt x="84400" y="45364"/>
                </a:cubicBezTo>
                <a:lnTo>
                  <a:pt x="84400" y="45364"/>
                </a:lnTo>
                <a:lnTo>
                  <a:pt x="84400" y="41545"/>
                </a:lnTo>
                <a:cubicBezTo>
                  <a:pt x="84267" y="33667"/>
                  <a:pt x="81567" y="26879"/>
                  <a:pt x="76300" y="21182"/>
                </a:cubicBezTo>
                <a:lnTo>
                  <a:pt x="76300" y="21182"/>
                </a:lnTo>
                <a:cubicBezTo>
                  <a:pt x="71167" y="15424"/>
                  <a:pt x="64500" y="11758"/>
                  <a:pt x="56300" y="10182"/>
                </a:cubicBezTo>
                <a:lnTo>
                  <a:pt x="56300" y="10182"/>
                </a:lnTo>
                <a:lnTo>
                  <a:pt x="56300" y="6364"/>
                </a:lnTo>
                <a:cubicBezTo>
                  <a:pt x="56300" y="4545"/>
                  <a:pt x="55633" y="3030"/>
                  <a:pt x="54300" y="1818"/>
                </a:cubicBezTo>
                <a:lnTo>
                  <a:pt x="54300" y="1818"/>
                </a:lnTo>
                <a:cubicBezTo>
                  <a:pt x="52967" y="606"/>
                  <a:pt x="51267" y="0"/>
                  <a:pt x="49200" y="0"/>
                </a:cubicBezTo>
                <a:lnTo>
                  <a:pt x="49200" y="0"/>
                </a:lnTo>
                <a:moveTo>
                  <a:pt x="59100" y="98455"/>
                </a:moveTo>
                <a:lnTo>
                  <a:pt x="59100" y="98455"/>
                </a:lnTo>
                <a:cubicBezTo>
                  <a:pt x="61900" y="95970"/>
                  <a:pt x="63300" y="92970"/>
                  <a:pt x="63300" y="89455"/>
                </a:cubicBezTo>
                <a:lnTo>
                  <a:pt x="63300" y="89455"/>
                </a:lnTo>
                <a:lnTo>
                  <a:pt x="49200" y="89455"/>
                </a:lnTo>
                <a:lnTo>
                  <a:pt x="35200" y="89455"/>
                </a:lnTo>
                <a:cubicBezTo>
                  <a:pt x="35200" y="92970"/>
                  <a:pt x="36567" y="95970"/>
                  <a:pt x="39300" y="98455"/>
                </a:cubicBezTo>
                <a:lnTo>
                  <a:pt x="39300" y="98455"/>
                </a:lnTo>
                <a:cubicBezTo>
                  <a:pt x="42100" y="101000"/>
                  <a:pt x="45400" y="102273"/>
                  <a:pt x="49200" y="102273"/>
                </a:cubicBezTo>
                <a:lnTo>
                  <a:pt x="49200" y="102273"/>
                </a:lnTo>
                <a:cubicBezTo>
                  <a:pt x="53000" y="102273"/>
                  <a:pt x="56300" y="101000"/>
                  <a:pt x="59100" y="98455"/>
                </a:cubicBezTo>
                <a:lnTo>
                  <a:pt x="59100" y="98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8453-31"/>
          <p:cNvSpPr/>
          <p:nvPr/>
        </p:nvSpPr>
        <p:spPr>
          <a:xfrm>
            <a:off x="592931" y="1888182"/>
            <a:ext cx="36861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5" y="0"/>
                </a:moveTo>
                <a:lnTo>
                  <a:pt x="99225" y="0"/>
                </a:lnTo>
                <a:lnTo>
                  <a:pt x="99300" y="30"/>
                </a:lnTo>
                <a:lnTo>
                  <a:pt x="99377" y="182"/>
                </a:lnTo>
                <a:lnTo>
                  <a:pt x="99450" y="394"/>
                </a:lnTo>
                <a:lnTo>
                  <a:pt x="99522" y="697"/>
                </a:lnTo>
                <a:lnTo>
                  <a:pt x="99589" y="1061"/>
                </a:lnTo>
                <a:lnTo>
                  <a:pt x="99656" y="1545"/>
                </a:lnTo>
                <a:lnTo>
                  <a:pt x="99716" y="2061"/>
                </a:lnTo>
                <a:lnTo>
                  <a:pt x="99773" y="2667"/>
                </a:lnTo>
                <a:lnTo>
                  <a:pt x="99824" y="3333"/>
                </a:lnTo>
                <a:lnTo>
                  <a:pt x="99868" y="4030"/>
                </a:lnTo>
                <a:lnTo>
                  <a:pt x="99910" y="4818"/>
                </a:lnTo>
                <a:lnTo>
                  <a:pt x="99941" y="5606"/>
                </a:lnTo>
                <a:lnTo>
                  <a:pt x="99966" y="6455"/>
                </a:lnTo>
                <a:lnTo>
                  <a:pt x="99984" y="7303"/>
                </a:lnTo>
                <a:lnTo>
                  <a:pt x="99997" y="8212"/>
                </a:lnTo>
                <a:lnTo>
                  <a:pt x="100000" y="9091"/>
                </a:lnTo>
                <a:lnTo>
                  <a:pt x="100000" y="90909"/>
                </a:lnTo>
                <a:lnTo>
                  <a:pt x="99997" y="91788"/>
                </a:lnTo>
                <a:lnTo>
                  <a:pt x="99984" y="92697"/>
                </a:lnTo>
                <a:lnTo>
                  <a:pt x="99966" y="93545"/>
                </a:lnTo>
                <a:lnTo>
                  <a:pt x="99941" y="94394"/>
                </a:lnTo>
                <a:lnTo>
                  <a:pt x="99910" y="95182"/>
                </a:lnTo>
                <a:lnTo>
                  <a:pt x="99868" y="95970"/>
                </a:lnTo>
                <a:lnTo>
                  <a:pt x="99824" y="96667"/>
                </a:lnTo>
                <a:lnTo>
                  <a:pt x="99773" y="97333"/>
                </a:lnTo>
                <a:lnTo>
                  <a:pt x="99716" y="97939"/>
                </a:lnTo>
                <a:lnTo>
                  <a:pt x="99656" y="98455"/>
                </a:lnTo>
                <a:lnTo>
                  <a:pt x="99589" y="98939"/>
                </a:lnTo>
                <a:lnTo>
                  <a:pt x="99522" y="99303"/>
                </a:lnTo>
                <a:lnTo>
                  <a:pt x="99450" y="99606"/>
                </a:lnTo>
                <a:lnTo>
                  <a:pt x="99377" y="99818"/>
                </a:lnTo>
                <a:lnTo>
                  <a:pt x="99300" y="99970"/>
                </a:lnTo>
                <a:lnTo>
                  <a:pt x="99225" y="100000"/>
                </a:lnTo>
                <a:lnTo>
                  <a:pt x="775" y="100000"/>
                </a:lnTo>
                <a:lnTo>
                  <a:pt x="700" y="99970"/>
                </a:lnTo>
                <a:lnTo>
                  <a:pt x="623" y="99818"/>
                </a:lnTo>
                <a:lnTo>
                  <a:pt x="550" y="99606"/>
                </a:lnTo>
                <a:lnTo>
                  <a:pt x="478" y="99303"/>
                </a:lnTo>
                <a:lnTo>
                  <a:pt x="411" y="98939"/>
                </a:lnTo>
                <a:lnTo>
                  <a:pt x="344" y="98455"/>
                </a:lnTo>
                <a:lnTo>
                  <a:pt x="284" y="97939"/>
                </a:lnTo>
                <a:lnTo>
                  <a:pt x="227" y="97333"/>
                </a:lnTo>
                <a:lnTo>
                  <a:pt x="176" y="96667"/>
                </a:lnTo>
                <a:lnTo>
                  <a:pt x="132" y="95970"/>
                </a:lnTo>
                <a:lnTo>
                  <a:pt x="90" y="95182"/>
                </a:lnTo>
                <a:lnTo>
                  <a:pt x="59" y="94394"/>
                </a:lnTo>
                <a:lnTo>
                  <a:pt x="34" y="93545"/>
                </a:lnTo>
                <a:lnTo>
                  <a:pt x="16" y="92697"/>
                </a:lnTo>
                <a:lnTo>
                  <a:pt x="3" y="91788"/>
                </a:lnTo>
                <a:lnTo>
                  <a:pt x="0" y="90909"/>
                </a:lnTo>
                <a:lnTo>
                  <a:pt x="0" y="9091"/>
                </a:lnTo>
                <a:lnTo>
                  <a:pt x="3" y="8212"/>
                </a:lnTo>
                <a:lnTo>
                  <a:pt x="16" y="7303"/>
                </a:lnTo>
                <a:lnTo>
                  <a:pt x="34" y="6455"/>
                </a:lnTo>
                <a:lnTo>
                  <a:pt x="59" y="5606"/>
                </a:lnTo>
                <a:lnTo>
                  <a:pt x="90" y="4818"/>
                </a:lnTo>
                <a:lnTo>
                  <a:pt x="132" y="4030"/>
                </a:lnTo>
                <a:lnTo>
                  <a:pt x="176" y="3333"/>
                </a:lnTo>
                <a:lnTo>
                  <a:pt x="227" y="2667"/>
                </a:lnTo>
                <a:lnTo>
                  <a:pt x="284" y="2061"/>
                </a:lnTo>
                <a:lnTo>
                  <a:pt x="344" y="1545"/>
                </a:lnTo>
                <a:lnTo>
                  <a:pt x="411" y="1061"/>
                </a:lnTo>
                <a:lnTo>
                  <a:pt x="478" y="697"/>
                </a:lnTo>
                <a:lnTo>
                  <a:pt x="550" y="394"/>
                </a:lnTo>
                <a:lnTo>
                  <a:pt x="623" y="182"/>
                </a:lnTo>
                <a:lnTo>
                  <a:pt x="700" y="30"/>
                </a:lnTo>
                <a:lnTo>
                  <a:pt x="775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8459-42"/>
          <p:cNvSpPr/>
          <p:nvPr/>
        </p:nvSpPr>
        <p:spPr>
          <a:xfrm>
            <a:off x="592931" y="1888182"/>
            <a:ext cx="285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4"/>
                </a:lnTo>
                <a:lnTo>
                  <a:pt x="80491" y="175"/>
                </a:lnTo>
                <a:lnTo>
                  <a:pt x="70972" y="391"/>
                </a:lnTo>
                <a:lnTo>
                  <a:pt x="61732" y="692"/>
                </a:lnTo>
                <a:lnTo>
                  <a:pt x="52860" y="1073"/>
                </a:lnTo>
                <a:lnTo>
                  <a:pt x="44443" y="1532"/>
                </a:lnTo>
                <a:lnTo>
                  <a:pt x="36561" y="2064"/>
                </a:lnTo>
                <a:lnTo>
                  <a:pt x="29289" y="2663"/>
                </a:lnTo>
                <a:lnTo>
                  <a:pt x="22699" y="3324"/>
                </a:lnTo>
                <a:lnTo>
                  <a:pt x="16853" y="4040"/>
                </a:lnTo>
                <a:lnTo>
                  <a:pt x="11808" y="4805"/>
                </a:lnTo>
                <a:lnTo>
                  <a:pt x="7612" y="5612"/>
                </a:lnTo>
                <a:lnTo>
                  <a:pt x="4306" y="6452"/>
                </a:lnTo>
                <a:lnTo>
                  <a:pt x="1921" y="7317"/>
                </a:lnTo>
                <a:lnTo>
                  <a:pt x="482" y="8200"/>
                </a:lnTo>
                <a:lnTo>
                  <a:pt x="0" y="9091"/>
                </a:lnTo>
                <a:lnTo>
                  <a:pt x="0" y="90909"/>
                </a:lnTo>
                <a:lnTo>
                  <a:pt x="482" y="91800"/>
                </a:lnTo>
                <a:lnTo>
                  <a:pt x="1921" y="92683"/>
                </a:lnTo>
                <a:lnTo>
                  <a:pt x="4306" y="93548"/>
                </a:lnTo>
                <a:lnTo>
                  <a:pt x="7612" y="94388"/>
                </a:lnTo>
                <a:lnTo>
                  <a:pt x="11808" y="95195"/>
                </a:lnTo>
                <a:lnTo>
                  <a:pt x="16853" y="95960"/>
                </a:lnTo>
                <a:lnTo>
                  <a:pt x="22699" y="96676"/>
                </a:lnTo>
                <a:lnTo>
                  <a:pt x="29289" y="97337"/>
                </a:lnTo>
                <a:lnTo>
                  <a:pt x="36561" y="97936"/>
                </a:lnTo>
                <a:lnTo>
                  <a:pt x="44443" y="98468"/>
                </a:lnTo>
                <a:lnTo>
                  <a:pt x="52860" y="98927"/>
                </a:lnTo>
                <a:lnTo>
                  <a:pt x="61732" y="99308"/>
                </a:lnTo>
                <a:lnTo>
                  <a:pt x="70972" y="99609"/>
                </a:lnTo>
                <a:lnTo>
                  <a:pt x="80491" y="99825"/>
                </a:lnTo>
                <a:lnTo>
                  <a:pt x="90198" y="9995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909"/>
                </a:lnTo>
                <a:lnTo>
                  <a:pt x="100000" y="9091"/>
                </a:lnTo>
                <a:lnTo>
                  <a:pt x="100000" y="909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8489-79"/>
          <p:cNvSpPr/>
          <p:nvPr/>
        </p:nvSpPr>
        <p:spPr>
          <a:xfrm>
            <a:off x="760809" y="199176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1182"/>
                </a:moveTo>
                <a:lnTo>
                  <a:pt x="0" y="51182"/>
                </a:lnTo>
                <a:cubicBezTo>
                  <a:pt x="121" y="41848"/>
                  <a:pt x="2394" y="33303"/>
                  <a:pt x="6818" y="25545"/>
                </a:cubicBezTo>
                <a:lnTo>
                  <a:pt x="6818" y="25545"/>
                </a:lnTo>
                <a:lnTo>
                  <a:pt x="6818" y="25545"/>
                </a:lnTo>
                <a:cubicBezTo>
                  <a:pt x="11303" y="17848"/>
                  <a:pt x="17545" y="11606"/>
                  <a:pt x="25545" y="6818"/>
                </a:cubicBezTo>
                <a:lnTo>
                  <a:pt x="25545" y="6818"/>
                </a:lnTo>
                <a:cubicBezTo>
                  <a:pt x="33667" y="2273"/>
                  <a:pt x="42212" y="0"/>
                  <a:pt x="51182" y="0"/>
                </a:cubicBezTo>
                <a:lnTo>
                  <a:pt x="51182" y="0"/>
                </a:lnTo>
                <a:cubicBezTo>
                  <a:pt x="60091" y="0"/>
                  <a:pt x="68606" y="2273"/>
                  <a:pt x="76727" y="6818"/>
                </a:cubicBezTo>
                <a:lnTo>
                  <a:pt x="76727" y="6818"/>
                </a:lnTo>
                <a:cubicBezTo>
                  <a:pt x="84727" y="11606"/>
                  <a:pt x="90970" y="17848"/>
                  <a:pt x="95455" y="25545"/>
                </a:cubicBezTo>
                <a:lnTo>
                  <a:pt x="95455" y="25545"/>
                </a:lnTo>
                <a:cubicBezTo>
                  <a:pt x="99879" y="33303"/>
                  <a:pt x="102152" y="41848"/>
                  <a:pt x="102273" y="51182"/>
                </a:cubicBezTo>
                <a:lnTo>
                  <a:pt x="102273" y="51182"/>
                </a:lnTo>
                <a:cubicBezTo>
                  <a:pt x="102152" y="60455"/>
                  <a:pt x="99879" y="68970"/>
                  <a:pt x="95455" y="76727"/>
                </a:cubicBezTo>
                <a:lnTo>
                  <a:pt x="95455" y="76727"/>
                </a:lnTo>
                <a:cubicBezTo>
                  <a:pt x="90970" y="84424"/>
                  <a:pt x="84727" y="90667"/>
                  <a:pt x="76727" y="95455"/>
                </a:cubicBezTo>
                <a:lnTo>
                  <a:pt x="76727" y="95455"/>
                </a:lnTo>
                <a:cubicBezTo>
                  <a:pt x="68606" y="100000"/>
                  <a:pt x="60091" y="102273"/>
                  <a:pt x="51182" y="102273"/>
                </a:cubicBezTo>
                <a:lnTo>
                  <a:pt x="51182" y="102273"/>
                </a:lnTo>
                <a:cubicBezTo>
                  <a:pt x="42212" y="102273"/>
                  <a:pt x="33667" y="100000"/>
                  <a:pt x="25545" y="95455"/>
                </a:cubicBezTo>
                <a:lnTo>
                  <a:pt x="25545" y="95455"/>
                </a:lnTo>
                <a:cubicBezTo>
                  <a:pt x="17545" y="90667"/>
                  <a:pt x="11303" y="84424"/>
                  <a:pt x="6818" y="76727"/>
                </a:cubicBezTo>
                <a:lnTo>
                  <a:pt x="6818" y="76727"/>
                </a:lnTo>
                <a:cubicBezTo>
                  <a:pt x="2394" y="68970"/>
                  <a:pt x="121" y="60455"/>
                  <a:pt x="0" y="51182"/>
                </a:cubicBezTo>
                <a:lnTo>
                  <a:pt x="0" y="51182"/>
                </a:lnTo>
                <a:moveTo>
                  <a:pt x="57545" y="19182"/>
                </a:moveTo>
                <a:lnTo>
                  <a:pt x="57545" y="19182"/>
                </a:lnTo>
                <a:cubicBezTo>
                  <a:pt x="57545" y="17303"/>
                  <a:pt x="56939" y="15758"/>
                  <a:pt x="55727" y="14545"/>
                </a:cubicBezTo>
                <a:lnTo>
                  <a:pt x="55727" y="14545"/>
                </a:lnTo>
                <a:lnTo>
                  <a:pt x="55727" y="14545"/>
                </a:lnTo>
                <a:cubicBezTo>
                  <a:pt x="54515" y="13394"/>
                  <a:pt x="53000" y="12818"/>
                  <a:pt x="51182" y="12818"/>
                </a:cubicBezTo>
                <a:lnTo>
                  <a:pt x="51182" y="12818"/>
                </a:lnTo>
                <a:cubicBezTo>
                  <a:pt x="49303" y="12818"/>
                  <a:pt x="47758" y="13394"/>
                  <a:pt x="46545" y="14545"/>
                </a:cubicBezTo>
                <a:lnTo>
                  <a:pt x="46545" y="14545"/>
                </a:lnTo>
                <a:cubicBezTo>
                  <a:pt x="45333" y="15758"/>
                  <a:pt x="44727" y="17303"/>
                  <a:pt x="44727" y="19182"/>
                </a:cubicBezTo>
                <a:lnTo>
                  <a:pt x="44727" y="19182"/>
                </a:lnTo>
                <a:cubicBezTo>
                  <a:pt x="44727" y="21061"/>
                  <a:pt x="45333" y="22576"/>
                  <a:pt x="46545" y="23727"/>
                </a:cubicBezTo>
                <a:lnTo>
                  <a:pt x="46545" y="23727"/>
                </a:lnTo>
                <a:cubicBezTo>
                  <a:pt x="47758" y="24939"/>
                  <a:pt x="49303" y="25545"/>
                  <a:pt x="51182" y="25545"/>
                </a:cubicBezTo>
                <a:lnTo>
                  <a:pt x="51182" y="25545"/>
                </a:lnTo>
                <a:cubicBezTo>
                  <a:pt x="53000" y="25545"/>
                  <a:pt x="54515" y="24939"/>
                  <a:pt x="55727" y="23727"/>
                </a:cubicBezTo>
                <a:lnTo>
                  <a:pt x="55727" y="23727"/>
                </a:lnTo>
                <a:cubicBezTo>
                  <a:pt x="56939" y="22576"/>
                  <a:pt x="57545" y="21061"/>
                  <a:pt x="57545" y="19182"/>
                </a:cubicBezTo>
                <a:lnTo>
                  <a:pt x="57545" y="19182"/>
                </a:lnTo>
                <a:moveTo>
                  <a:pt x="51182" y="83091"/>
                </a:moveTo>
                <a:lnTo>
                  <a:pt x="51182" y="83091"/>
                </a:lnTo>
                <a:cubicBezTo>
                  <a:pt x="54758" y="82970"/>
                  <a:pt x="57727" y="81697"/>
                  <a:pt x="60091" y="79273"/>
                </a:cubicBezTo>
                <a:lnTo>
                  <a:pt x="60091" y="79273"/>
                </a:lnTo>
                <a:lnTo>
                  <a:pt x="60091" y="79273"/>
                </a:lnTo>
                <a:cubicBezTo>
                  <a:pt x="62515" y="76909"/>
                  <a:pt x="63788" y="73909"/>
                  <a:pt x="63909" y="70273"/>
                </a:cubicBezTo>
                <a:lnTo>
                  <a:pt x="63909" y="70273"/>
                </a:lnTo>
                <a:cubicBezTo>
                  <a:pt x="63788" y="66697"/>
                  <a:pt x="62606" y="63727"/>
                  <a:pt x="60364" y="61364"/>
                </a:cubicBezTo>
                <a:lnTo>
                  <a:pt x="60364" y="61364"/>
                </a:lnTo>
                <a:lnTo>
                  <a:pt x="73091" y="32364"/>
                </a:lnTo>
                <a:cubicBezTo>
                  <a:pt x="74061" y="29576"/>
                  <a:pt x="73273" y="27455"/>
                  <a:pt x="70727" y="26000"/>
                </a:cubicBezTo>
                <a:lnTo>
                  <a:pt x="70727" y="26000"/>
                </a:lnTo>
                <a:cubicBezTo>
                  <a:pt x="67939" y="25030"/>
                  <a:pt x="65818" y="25818"/>
                  <a:pt x="64364" y="28364"/>
                </a:cubicBezTo>
                <a:lnTo>
                  <a:pt x="64364" y="28364"/>
                </a:lnTo>
                <a:lnTo>
                  <a:pt x="51545" y="57545"/>
                </a:lnTo>
                <a:cubicBezTo>
                  <a:pt x="51424" y="57545"/>
                  <a:pt x="51364" y="57545"/>
                  <a:pt x="51364" y="57545"/>
                </a:cubicBezTo>
                <a:lnTo>
                  <a:pt x="51364" y="57545"/>
                </a:lnTo>
                <a:cubicBezTo>
                  <a:pt x="51242" y="57545"/>
                  <a:pt x="51182" y="57545"/>
                  <a:pt x="51182" y="57545"/>
                </a:cubicBezTo>
                <a:lnTo>
                  <a:pt x="51182" y="57545"/>
                </a:lnTo>
                <a:cubicBezTo>
                  <a:pt x="47545" y="57667"/>
                  <a:pt x="44545" y="58939"/>
                  <a:pt x="42182" y="61364"/>
                </a:cubicBezTo>
                <a:lnTo>
                  <a:pt x="42182" y="61364"/>
                </a:lnTo>
                <a:cubicBezTo>
                  <a:pt x="39758" y="63727"/>
                  <a:pt x="38485" y="66697"/>
                  <a:pt x="38364" y="70273"/>
                </a:cubicBezTo>
                <a:lnTo>
                  <a:pt x="38364" y="70273"/>
                </a:lnTo>
                <a:cubicBezTo>
                  <a:pt x="38485" y="73909"/>
                  <a:pt x="39758" y="76909"/>
                  <a:pt x="42182" y="79273"/>
                </a:cubicBezTo>
                <a:lnTo>
                  <a:pt x="42182" y="79273"/>
                </a:lnTo>
                <a:cubicBezTo>
                  <a:pt x="44545" y="81697"/>
                  <a:pt x="47545" y="82970"/>
                  <a:pt x="51182" y="83091"/>
                </a:cubicBezTo>
                <a:lnTo>
                  <a:pt x="51182" y="83091"/>
                </a:lnTo>
                <a:moveTo>
                  <a:pt x="35182" y="28727"/>
                </a:moveTo>
                <a:lnTo>
                  <a:pt x="35182" y="28727"/>
                </a:lnTo>
                <a:cubicBezTo>
                  <a:pt x="35182" y="26909"/>
                  <a:pt x="34576" y="25394"/>
                  <a:pt x="33364" y="24182"/>
                </a:cubicBezTo>
                <a:lnTo>
                  <a:pt x="33364" y="24182"/>
                </a:lnTo>
                <a:lnTo>
                  <a:pt x="33364" y="24182"/>
                </a:lnTo>
                <a:cubicBezTo>
                  <a:pt x="32152" y="22970"/>
                  <a:pt x="30606" y="22364"/>
                  <a:pt x="28727" y="22364"/>
                </a:cubicBezTo>
                <a:lnTo>
                  <a:pt x="28727" y="22364"/>
                </a:lnTo>
                <a:cubicBezTo>
                  <a:pt x="26909" y="22364"/>
                  <a:pt x="25394" y="22970"/>
                  <a:pt x="24182" y="24182"/>
                </a:cubicBezTo>
                <a:lnTo>
                  <a:pt x="24182" y="24182"/>
                </a:lnTo>
                <a:cubicBezTo>
                  <a:pt x="22970" y="25394"/>
                  <a:pt x="22364" y="26909"/>
                  <a:pt x="22364" y="28727"/>
                </a:cubicBezTo>
                <a:lnTo>
                  <a:pt x="22364" y="28727"/>
                </a:lnTo>
                <a:cubicBezTo>
                  <a:pt x="22364" y="30606"/>
                  <a:pt x="22970" y="32152"/>
                  <a:pt x="24182" y="33364"/>
                </a:cubicBezTo>
                <a:lnTo>
                  <a:pt x="24182" y="33364"/>
                </a:lnTo>
                <a:cubicBezTo>
                  <a:pt x="25394" y="34576"/>
                  <a:pt x="26909" y="35182"/>
                  <a:pt x="28727" y="35182"/>
                </a:cubicBezTo>
                <a:lnTo>
                  <a:pt x="28727" y="35182"/>
                </a:lnTo>
                <a:cubicBezTo>
                  <a:pt x="30606" y="35182"/>
                  <a:pt x="32152" y="34576"/>
                  <a:pt x="33364" y="33364"/>
                </a:cubicBezTo>
                <a:lnTo>
                  <a:pt x="33364" y="33364"/>
                </a:lnTo>
                <a:cubicBezTo>
                  <a:pt x="34576" y="32152"/>
                  <a:pt x="35182" y="30606"/>
                  <a:pt x="35182" y="28727"/>
                </a:cubicBezTo>
                <a:lnTo>
                  <a:pt x="35182" y="28727"/>
                </a:lnTo>
                <a:moveTo>
                  <a:pt x="19182" y="57545"/>
                </a:moveTo>
                <a:lnTo>
                  <a:pt x="19182" y="57545"/>
                </a:lnTo>
                <a:cubicBezTo>
                  <a:pt x="21061" y="57545"/>
                  <a:pt x="22576" y="56939"/>
                  <a:pt x="23727" y="55727"/>
                </a:cubicBezTo>
                <a:lnTo>
                  <a:pt x="23727" y="55727"/>
                </a:lnTo>
                <a:lnTo>
                  <a:pt x="23727" y="55727"/>
                </a:lnTo>
                <a:cubicBezTo>
                  <a:pt x="24939" y="54515"/>
                  <a:pt x="25545" y="53000"/>
                  <a:pt x="25545" y="51182"/>
                </a:cubicBezTo>
                <a:lnTo>
                  <a:pt x="25545" y="51182"/>
                </a:lnTo>
                <a:cubicBezTo>
                  <a:pt x="25545" y="49303"/>
                  <a:pt x="24939" y="47758"/>
                  <a:pt x="23727" y="46545"/>
                </a:cubicBezTo>
                <a:lnTo>
                  <a:pt x="23727" y="46545"/>
                </a:lnTo>
                <a:cubicBezTo>
                  <a:pt x="22576" y="45333"/>
                  <a:pt x="21061" y="44727"/>
                  <a:pt x="19182" y="44727"/>
                </a:cubicBezTo>
                <a:lnTo>
                  <a:pt x="19182" y="44727"/>
                </a:lnTo>
                <a:cubicBezTo>
                  <a:pt x="17303" y="44727"/>
                  <a:pt x="15758" y="45333"/>
                  <a:pt x="14545" y="46545"/>
                </a:cubicBezTo>
                <a:lnTo>
                  <a:pt x="14545" y="46545"/>
                </a:lnTo>
                <a:cubicBezTo>
                  <a:pt x="13394" y="47758"/>
                  <a:pt x="12818" y="49303"/>
                  <a:pt x="12818" y="51182"/>
                </a:cubicBezTo>
                <a:lnTo>
                  <a:pt x="12818" y="51182"/>
                </a:lnTo>
                <a:cubicBezTo>
                  <a:pt x="12818" y="53000"/>
                  <a:pt x="13394" y="54515"/>
                  <a:pt x="14545" y="55727"/>
                </a:cubicBezTo>
                <a:lnTo>
                  <a:pt x="14545" y="55727"/>
                </a:lnTo>
                <a:cubicBezTo>
                  <a:pt x="15758" y="56939"/>
                  <a:pt x="17303" y="57545"/>
                  <a:pt x="19182" y="57545"/>
                </a:cubicBezTo>
                <a:lnTo>
                  <a:pt x="19182" y="57545"/>
                </a:lnTo>
                <a:moveTo>
                  <a:pt x="89455" y="51182"/>
                </a:moveTo>
                <a:lnTo>
                  <a:pt x="89455" y="51182"/>
                </a:lnTo>
                <a:cubicBezTo>
                  <a:pt x="89455" y="49303"/>
                  <a:pt x="88879" y="47758"/>
                  <a:pt x="87727" y="46545"/>
                </a:cubicBezTo>
                <a:lnTo>
                  <a:pt x="87727" y="46545"/>
                </a:lnTo>
                <a:lnTo>
                  <a:pt x="87727" y="46545"/>
                </a:lnTo>
                <a:cubicBezTo>
                  <a:pt x="86515" y="45333"/>
                  <a:pt x="84970" y="44727"/>
                  <a:pt x="83091" y="44727"/>
                </a:cubicBezTo>
                <a:lnTo>
                  <a:pt x="83091" y="44727"/>
                </a:lnTo>
                <a:cubicBezTo>
                  <a:pt x="81212" y="44727"/>
                  <a:pt x="79697" y="45333"/>
                  <a:pt x="78545" y="46545"/>
                </a:cubicBezTo>
                <a:lnTo>
                  <a:pt x="78545" y="46545"/>
                </a:lnTo>
                <a:cubicBezTo>
                  <a:pt x="77333" y="47758"/>
                  <a:pt x="76727" y="49303"/>
                  <a:pt x="76727" y="51182"/>
                </a:cubicBezTo>
                <a:lnTo>
                  <a:pt x="76727" y="51182"/>
                </a:lnTo>
                <a:cubicBezTo>
                  <a:pt x="76727" y="53000"/>
                  <a:pt x="77333" y="54515"/>
                  <a:pt x="78545" y="55727"/>
                </a:cubicBezTo>
                <a:lnTo>
                  <a:pt x="78545" y="55727"/>
                </a:lnTo>
                <a:cubicBezTo>
                  <a:pt x="79697" y="56939"/>
                  <a:pt x="81212" y="57545"/>
                  <a:pt x="83091" y="57545"/>
                </a:cubicBezTo>
                <a:lnTo>
                  <a:pt x="83091" y="57545"/>
                </a:lnTo>
                <a:cubicBezTo>
                  <a:pt x="84970" y="57545"/>
                  <a:pt x="86515" y="56939"/>
                  <a:pt x="87727" y="55727"/>
                </a:cubicBezTo>
                <a:lnTo>
                  <a:pt x="87727" y="55727"/>
                </a:lnTo>
                <a:cubicBezTo>
                  <a:pt x="88879" y="54515"/>
                  <a:pt x="89455" y="53000"/>
                  <a:pt x="89455" y="51182"/>
                </a:cubicBezTo>
                <a:lnTo>
                  <a:pt x="89455" y="5118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8453-32"/>
          <p:cNvSpPr/>
          <p:nvPr/>
        </p:nvSpPr>
        <p:spPr>
          <a:xfrm>
            <a:off x="592931" y="2273945"/>
            <a:ext cx="36861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5" y="0"/>
                </a:moveTo>
                <a:lnTo>
                  <a:pt x="99225" y="0"/>
                </a:lnTo>
                <a:lnTo>
                  <a:pt x="99300" y="30"/>
                </a:lnTo>
                <a:lnTo>
                  <a:pt x="99377" y="182"/>
                </a:lnTo>
                <a:lnTo>
                  <a:pt x="99450" y="394"/>
                </a:lnTo>
                <a:lnTo>
                  <a:pt x="99522" y="697"/>
                </a:lnTo>
                <a:lnTo>
                  <a:pt x="99589" y="1061"/>
                </a:lnTo>
                <a:lnTo>
                  <a:pt x="99656" y="1545"/>
                </a:lnTo>
                <a:lnTo>
                  <a:pt x="99716" y="2061"/>
                </a:lnTo>
                <a:lnTo>
                  <a:pt x="99773" y="2667"/>
                </a:lnTo>
                <a:lnTo>
                  <a:pt x="99824" y="3333"/>
                </a:lnTo>
                <a:lnTo>
                  <a:pt x="99868" y="4030"/>
                </a:lnTo>
                <a:lnTo>
                  <a:pt x="99910" y="4818"/>
                </a:lnTo>
                <a:lnTo>
                  <a:pt x="99941" y="5606"/>
                </a:lnTo>
                <a:lnTo>
                  <a:pt x="99966" y="6455"/>
                </a:lnTo>
                <a:lnTo>
                  <a:pt x="99984" y="7303"/>
                </a:lnTo>
                <a:lnTo>
                  <a:pt x="99997" y="8212"/>
                </a:lnTo>
                <a:lnTo>
                  <a:pt x="100000" y="9091"/>
                </a:lnTo>
                <a:lnTo>
                  <a:pt x="100000" y="90909"/>
                </a:lnTo>
                <a:lnTo>
                  <a:pt x="99997" y="91788"/>
                </a:lnTo>
                <a:lnTo>
                  <a:pt x="99984" y="92697"/>
                </a:lnTo>
                <a:lnTo>
                  <a:pt x="99966" y="93545"/>
                </a:lnTo>
                <a:lnTo>
                  <a:pt x="99941" y="94394"/>
                </a:lnTo>
                <a:lnTo>
                  <a:pt x="99910" y="95182"/>
                </a:lnTo>
                <a:lnTo>
                  <a:pt x="99868" y="95970"/>
                </a:lnTo>
                <a:lnTo>
                  <a:pt x="99824" y="96667"/>
                </a:lnTo>
                <a:lnTo>
                  <a:pt x="99773" y="97333"/>
                </a:lnTo>
                <a:lnTo>
                  <a:pt x="99716" y="97939"/>
                </a:lnTo>
                <a:lnTo>
                  <a:pt x="99656" y="98455"/>
                </a:lnTo>
                <a:lnTo>
                  <a:pt x="99589" y="98939"/>
                </a:lnTo>
                <a:lnTo>
                  <a:pt x="99522" y="99303"/>
                </a:lnTo>
                <a:lnTo>
                  <a:pt x="99450" y="99606"/>
                </a:lnTo>
                <a:lnTo>
                  <a:pt x="99377" y="99818"/>
                </a:lnTo>
                <a:lnTo>
                  <a:pt x="99300" y="99970"/>
                </a:lnTo>
                <a:lnTo>
                  <a:pt x="99225" y="100000"/>
                </a:lnTo>
                <a:lnTo>
                  <a:pt x="775" y="100000"/>
                </a:lnTo>
                <a:lnTo>
                  <a:pt x="700" y="99970"/>
                </a:lnTo>
                <a:lnTo>
                  <a:pt x="623" y="99818"/>
                </a:lnTo>
                <a:lnTo>
                  <a:pt x="550" y="99606"/>
                </a:lnTo>
                <a:lnTo>
                  <a:pt x="478" y="99303"/>
                </a:lnTo>
                <a:lnTo>
                  <a:pt x="411" y="98939"/>
                </a:lnTo>
                <a:lnTo>
                  <a:pt x="344" y="98455"/>
                </a:lnTo>
                <a:lnTo>
                  <a:pt x="284" y="97939"/>
                </a:lnTo>
                <a:lnTo>
                  <a:pt x="227" y="97333"/>
                </a:lnTo>
                <a:lnTo>
                  <a:pt x="176" y="96667"/>
                </a:lnTo>
                <a:lnTo>
                  <a:pt x="132" y="95970"/>
                </a:lnTo>
                <a:lnTo>
                  <a:pt x="90" y="95182"/>
                </a:lnTo>
                <a:lnTo>
                  <a:pt x="59" y="94394"/>
                </a:lnTo>
                <a:lnTo>
                  <a:pt x="34" y="93545"/>
                </a:lnTo>
                <a:lnTo>
                  <a:pt x="16" y="92697"/>
                </a:lnTo>
                <a:lnTo>
                  <a:pt x="3" y="91788"/>
                </a:lnTo>
                <a:lnTo>
                  <a:pt x="0" y="90909"/>
                </a:lnTo>
                <a:lnTo>
                  <a:pt x="0" y="9091"/>
                </a:lnTo>
                <a:lnTo>
                  <a:pt x="3" y="8212"/>
                </a:lnTo>
                <a:lnTo>
                  <a:pt x="16" y="7303"/>
                </a:lnTo>
                <a:lnTo>
                  <a:pt x="34" y="6455"/>
                </a:lnTo>
                <a:lnTo>
                  <a:pt x="59" y="5606"/>
                </a:lnTo>
                <a:lnTo>
                  <a:pt x="90" y="4818"/>
                </a:lnTo>
                <a:lnTo>
                  <a:pt x="132" y="4030"/>
                </a:lnTo>
                <a:lnTo>
                  <a:pt x="176" y="3333"/>
                </a:lnTo>
                <a:lnTo>
                  <a:pt x="227" y="2667"/>
                </a:lnTo>
                <a:lnTo>
                  <a:pt x="284" y="2061"/>
                </a:lnTo>
                <a:lnTo>
                  <a:pt x="344" y="1545"/>
                </a:lnTo>
                <a:lnTo>
                  <a:pt x="411" y="1061"/>
                </a:lnTo>
                <a:lnTo>
                  <a:pt x="478" y="697"/>
                </a:lnTo>
                <a:lnTo>
                  <a:pt x="550" y="394"/>
                </a:lnTo>
                <a:lnTo>
                  <a:pt x="623" y="182"/>
                </a:lnTo>
                <a:lnTo>
                  <a:pt x="700" y="30"/>
                </a:lnTo>
                <a:lnTo>
                  <a:pt x="775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8459-43"/>
          <p:cNvSpPr/>
          <p:nvPr/>
        </p:nvSpPr>
        <p:spPr>
          <a:xfrm>
            <a:off x="592931" y="2273945"/>
            <a:ext cx="285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4"/>
                </a:lnTo>
                <a:lnTo>
                  <a:pt x="80491" y="175"/>
                </a:lnTo>
                <a:lnTo>
                  <a:pt x="70972" y="391"/>
                </a:lnTo>
                <a:lnTo>
                  <a:pt x="61732" y="692"/>
                </a:lnTo>
                <a:lnTo>
                  <a:pt x="52860" y="1073"/>
                </a:lnTo>
                <a:lnTo>
                  <a:pt x="44443" y="1532"/>
                </a:lnTo>
                <a:lnTo>
                  <a:pt x="36561" y="2064"/>
                </a:lnTo>
                <a:lnTo>
                  <a:pt x="29289" y="2663"/>
                </a:lnTo>
                <a:lnTo>
                  <a:pt x="22699" y="3324"/>
                </a:lnTo>
                <a:lnTo>
                  <a:pt x="16853" y="4040"/>
                </a:lnTo>
                <a:lnTo>
                  <a:pt x="11808" y="4805"/>
                </a:lnTo>
                <a:lnTo>
                  <a:pt x="7612" y="5612"/>
                </a:lnTo>
                <a:lnTo>
                  <a:pt x="4306" y="6452"/>
                </a:lnTo>
                <a:lnTo>
                  <a:pt x="1921" y="7317"/>
                </a:lnTo>
                <a:lnTo>
                  <a:pt x="482" y="8200"/>
                </a:lnTo>
                <a:lnTo>
                  <a:pt x="0" y="9091"/>
                </a:lnTo>
                <a:lnTo>
                  <a:pt x="0" y="90909"/>
                </a:lnTo>
                <a:lnTo>
                  <a:pt x="482" y="91800"/>
                </a:lnTo>
                <a:lnTo>
                  <a:pt x="1921" y="92683"/>
                </a:lnTo>
                <a:lnTo>
                  <a:pt x="4306" y="93548"/>
                </a:lnTo>
                <a:lnTo>
                  <a:pt x="7612" y="94388"/>
                </a:lnTo>
                <a:lnTo>
                  <a:pt x="11808" y="95195"/>
                </a:lnTo>
                <a:lnTo>
                  <a:pt x="16853" y="95960"/>
                </a:lnTo>
                <a:lnTo>
                  <a:pt x="22699" y="96676"/>
                </a:lnTo>
                <a:lnTo>
                  <a:pt x="29289" y="97337"/>
                </a:lnTo>
                <a:lnTo>
                  <a:pt x="36561" y="97936"/>
                </a:lnTo>
                <a:lnTo>
                  <a:pt x="44443" y="98468"/>
                </a:lnTo>
                <a:lnTo>
                  <a:pt x="52860" y="98927"/>
                </a:lnTo>
                <a:lnTo>
                  <a:pt x="61732" y="99308"/>
                </a:lnTo>
                <a:lnTo>
                  <a:pt x="70972" y="99609"/>
                </a:lnTo>
                <a:lnTo>
                  <a:pt x="80491" y="99825"/>
                </a:lnTo>
                <a:lnTo>
                  <a:pt x="90198" y="9995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909"/>
                </a:lnTo>
                <a:lnTo>
                  <a:pt x="100000" y="9091"/>
                </a:lnTo>
                <a:lnTo>
                  <a:pt x="100000" y="909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8489-80"/>
          <p:cNvSpPr/>
          <p:nvPr/>
        </p:nvSpPr>
        <p:spPr>
          <a:xfrm>
            <a:off x="760809" y="2384227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818" y="7000"/>
                </a:moveTo>
                <a:lnTo>
                  <a:pt x="12818" y="7000"/>
                </a:lnTo>
                <a:cubicBezTo>
                  <a:pt x="12818" y="5000"/>
                  <a:pt x="12212" y="3333"/>
                  <a:pt x="11000" y="2000"/>
                </a:cubicBezTo>
                <a:lnTo>
                  <a:pt x="11000" y="2000"/>
                </a:lnTo>
                <a:lnTo>
                  <a:pt x="11000" y="2000"/>
                </a:lnTo>
                <a:cubicBezTo>
                  <a:pt x="9788" y="667"/>
                  <a:pt x="8242" y="0"/>
                  <a:pt x="6364" y="0"/>
                </a:cubicBezTo>
                <a:lnTo>
                  <a:pt x="6364" y="0"/>
                </a:lnTo>
                <a:cubicBezTo>
                  <a:pt x="4545" y="0"/>
                  <a:pt x="3030" y="667"/>
                  <a:pt x="1818" y="2000"/>
                </a:cubicBezTo>
                <a:lnTo>
                  <a:pt x="1818" y="2000"/>
                </a:lnTo>
                <a:cubicBezTo>
                  <a:pt x="606" y="3333"/>
                  <a:pt x="0" y="5000"/>
                  <a:pt x="0" y="7000"/>
                </a:cubicBezTo>
                <a:lnTo>
                  <a:pt x="0" y="7000"/>
                </a:lnTo>
                <a:lnTo>
                  <a:pt x="0" y="80900"/>
                </a:lnTo>
                <a:cubicBezTo>
                  <a:pt x="121" y="85833"/>
                  <a:pt x="1667" y="90000"/>
                  <a:pt x="4636" y="93400"/>
                </a:cubicBezTo>
                <a:lnTo>
                  <a:pt x="4636" y="93400"/>
                </a:lnTo>
                <a:cubicBezTo>
                  <a:pt x="7667" y="96600"/>
                  <a:pt x="11455" y="98267"/>
                  <a:pt x="16000" y="98400"/>
                </a:cubicBezTo>
                <a:lnTo>
                  <a:pt x="16000" y="98400"/>
                </a:lnTo>
                <a:lnTo>
                  <a:pt x="95909" y="98400"/>
                </a:lnTo>
                <a:cubicBezTo>
                  <a:pt x="97727" y="98400"/>
                  <a:pt x="99242" y="97767"/>
                  <a:pt x="100455" y="96500"/>
                </a:cubicBezTo>
                <a:lnTo>
                  <a:pt x="100455" y="96500"/>
                </a:lnTo>
                <a:cubicBezTo>
                  <a:pt x="101667" y="95167"/>
                  <a:pt x="102273" y="93467"/>
                  <a:pt x="102273" y="91400"/>
                </a:cubicBezTo>
                <a:lnTo>
                  <a:pt x="102273" y="91400"/>
                </a:lnTo>
                <a:cubicBezTo>
                  <a:pt x="102273" y="89333"/>
                  <a:pt x="101667" y="87667"/>
                  <a:pt x="100455" y="86400"/>
                </a:cubicBezTo>
                <a:lnTo>
                  <a:pt x="100455" y="86400"/>
                </a:lnTo>
                <a:cubicBezTo>
                  <a:pt x="99242" y="85067"/>
                  <a:pt x="97727" y="84400"/>
                  <a:pt x="95909" y="84400"/>
                </a:cubicBezTo>
                <a:lnTo>
                  <a:pt x="95909" y="84400"/>
                </a:lnTo>
                <a:lnTo>
                  <a:pt x="16000" y="84400"/>
                </a:lnTo>
                <a:cubicBezTo>
                  <a:pt x="14000" y="84267"/>
                  <a:pt x="12939" y="83100"/>
                  <a:pt x="12818" y="80900"/>
                </a:cubicBezTo>
                <a:lnTo>
                  <a:pt x="12818" y="80900"/>
                </a:lnTo>
                <a:lnTo>
                  <a:pt x="12818" y="7000"/>
                </a:lnTo>
                <a:moveTo>
                  <a:pt x="94091" y="26100"/>
                </a:moveTo>
                <a:lnTo>
                  <a:pt x="94091" y="26100"/>
                </a:lnTo>
                <a:cubicBezTo>
                  <a:pt x="95303" y="24700"/>
                  <a:pt x="95909" y="23033"/>
                  <a:pt x="95909" y="21100"/>
                </a:cubicBezTo>
                <a:lnTo>
                  <a:pt x="95909" y="21100"/>
                </a:lnTo>
                <a:lnTo>
                  <a:pt x="95909" y="21100"/>
                </a:lnTo>
                <a:cubicBezTo>
                  <a:pt x="95909" y="19167"/>
                  <a:pt x="95303" y="17467"/>
                  <a:pt x="94091" y="16000"/>
                </a:cubicBezTo>
                <a:lnTo>
                  <a:pt x="94091" y="16000"/>
                </a:lnTo>
                <a:cubicBezTo>
                  <a:pt x="92758" y="14733"/>
                  <a:pt x="91212" y="14100"/>
                  <a:pt x="89455" y="14100"/>
                </a:cubicBezTo>
                <a:lnTo>
                  <a:pt x="89455" y="14100"/>
                </a:lnTo>
                <a:cubicBezTo>
                  <a:pt x="87758" y="14100"/>
                  <a:pt x="86242" y="14733"/>
                  <a:pt x="84909" y="16000"/>
                </a:cubicBezTo>
                <a:lnTo>
                  <a:pt x="84909" y="16000"/>
                </a:lnTo>
                <a:lnTo>
                  <a:pt x="63909" y="39300"/>
                </a:lnTo>
                <a:lnTo>
                  <a:pt x="52545" y="26600"/>
                </a:lnTo>
                <a:cubicBezTo>
                  <a:pt x="51212" y="25267"/>
                  <a:pt x="49667" y="24600"/>
                  <a:pt x="47909" y="24600"/>
                </a:cubicBezTo>
                <a:lnTo>
                  <a:pt x="47909" y="24600"/>
                </a:lnTo>
                <a:cubicBezTo>
                  <a:pt x="46212" y="24600"/>
                  <a:pt x="44697" y="25267"/>
                  <a:pt x="43364" y="26600"/>
                </a:cubicBezTo>
                <a:lnTo>
                  <a:pt x="43364" y="26600"/>
                </a:lnTo>
                <a:lnTo>
                  <a:pt x="21000" y="51200"/>
                </a:lnTo>
                <a:cubicBezTo>
                  <a:pt x="19788" y="52667"/>
                  <a:pt x="19182" y="54367"/>
                  <a:pt x="19182" y="56300"/>
                </a:cubicBezTo>
                <a:lnTo>
                  <a:pt x="19182" y="56300"/>
                </a:lnTo>
                <a:cubicBezTo>
                  <a:pt x="19182" y="58167"/>
                  <a:pt x="19788" y="59833"/>
                  <a:pt x="21000" y="61300"/>
                </a:cubicBezTo>
                <a:lnTo>
                  <a:pt x="21000" y="61300"/>
                </a:lnTo>
                <a:cubicBezTo>
                  <a:pt x="22333" y="62633"/>
                  <a:pt x="23848" y="63300"/>
                  <a:pt x="25545" y="63300"/>
                </a:cubicBezTo>
                <a:lnTo>
                  <a:pt x="25545" y="63300"/>
                </a:lnTo>
                <a:cubicBezTo>
                  <a:pt x="27303" y="63300"/>
                  <a:pt x="28848" y="62633"/>
                  <a:pt x="30182" y="61300"/>
                </a:cubicBezTo>
                <a:lnTo>
                  <a:pt x="30182" y="61300"/>
                </a:lnTo>
                <a:lnTo>
                  <a:pt x="47909" y="41500"/>
                </a:lnTo>
                <a:lnTo>
                  <a:pt x="59364" y="54300"/>
                </a:lnTo>
                <a:cubicBezTo>
                  <a:pt x="60697" y="55633"/>
                  <a:pt x="62212" y="56300"/>
                  <a:pt x="63909" y="56300"/>
                </a:cubicBezTo>
                <a:lnTo>
                  <a:pt x="63909" y="56300"/>
                </a:lnTo>
                <a:cubicBezTo>
                  <a:pt x="65667" y="56300"/>
                  <a:pt x="67212" y="55633"/>
                  <a:pt x="68545" y="54300"/>
                </a:cubicBezTo>
                <a:lnTo>
                  <a:pt x="68545" y="54300"/>
                </a:lnTo>
                <a:lnTo>
                  <a:pt x="94091" y="261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8454-33"/>
          <p:cNvSpPr/>
          <p:nvPr/>
        </p:nvSpPr>
        <p:spPr>
          <a:xfrm>
            <a:off x="592931" y="2659707"/>
            <a:ext cx="36861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5" y="0"/>
                </a:moveTo>
                <a:lnTo>
                  <a:pt x="99225" y="0"/>
                </a:lnTo>
                <a:lnTo>
                  <a:pt x="99300" y="30"/>
                </a:lnTo>
                <a:lnTo>
                  <a:pt x="99377" y="182"/>
                </a:lnTo>
                <a:lnTo>
                  <a:pt x="99450" y="394"/>
                </a:lnTo>
                <a:lnTo>
                  <a:pt x="99522" y="697"/>
                </a:lnTo>
                <a:lnTo>
                  <a:pt x="99589" y="1061"/>
                </a:lnTo>
                <a:lnTo>
                  <a:pt x="99656" y="1545"/>
                </a:lnTo>
                <a:lnTo>
                  <a:pt x="99716" y="2061"/>
                </a:lnTo>
                <a:lnTo>
                  <a:pt x="99773" y="2667"/>
                </a:lnTo>
                <a:lnTo>
                  <a:pt x="99824" y="3333"/>
                </a:lnTo>
                <a:lnTo>
                  <a:pt x="99868" y="4030"/>
                </a:lnTo>
                <a:lnTo>
                  <a:pt x="99910" y="4818"/>
                </a:lnTo>
                <a:lnTo>
                  <a:pt x="99941" y="5606"/>
                </a:lnTo>
                <a:lnTo>
                  <a:pt x="99966" y="6455"/>
                </a:lnTo>
                <a:lnTo>
                  <a:pt x="99984" y="7303"/>
                </a:lnTo>
                <a:lnTo>
                  <a:pt x="99997" y="8212"/>
                </a:lnTo>
                <a:lnTo>
                  <a:pt x="100000" y="9091"/>
                </a:lnTo>
                <a:lnTo>
                  <a:pt x="100000" y="90909"/>
                </a:lnTo>
                <a:lnTo>
                  <a:pt x="99997" y="91788"/>
                </a:lnTo>
                <a:lnTo>
                  <a:pt x="99984" y="92697"/>
                </a:lnTo>
                <a:lnTo>
                  <a:pt x="99966" y="93545"/>
                </a:lnTo>
                <a:lnTo>
                  <a:pt x="99941" y="94394"/>
                </a:lnTo>
                <a:lnTo>
                  <a:pt x="99910" y="95182"/>
                </a:lnTo>
                <a:lnTo>
                  <a:pt x="99868" y="95970"/>
                </a:lnTo>
                <a:lnTo>
                  <a:pt x="99824" y="96667"/>
                </a:lnTo>
                <a:lnTo>
                  <a:pt x="99773" y="97333"/>
                </a:lnTo>
                <a:lnTo>
                  <a:pt x="99716" y="97939"/>
                </a:lnTo>
                <a:lnTo>
                  <a:pt x="99656" y="98455"/>
                </a:lnTo>
                <a:lnTo>
                  <a:pt x="99589" y="98939"/>
                </a:lnTo>
                <a:lnTo>
                  <a:pt x="99522" y="99303"/>
                </a:lnTo>
                <a:lnTo>
                  <a:pt x="99450" y="99606"/>
                </a:lnTo>
                <a:lnTo>
                  <a:pt x="99377" y="99818"/>
                </a:lnTo>
                <a:lnTo>
                  <a:pt x="99300" y="99970"/>
                </a:lnTo>
                <a:lnTo>
                  <a:pt x="99225" y="100000"/>
                </a:lnTo>
                <a:lnTo>
                  <a:pt x="775" y="100000"/>
                </a:lnTo>
                <a:lnTo>
                  <a:pt x="700" y="99970"/>
                </a:lnTo>
                <a:lnTo>
                  <a:pt x="623" y="99818"/>
                </a:lnTo>
                <a:lnTo>
                  <a:pt x="550" y="99606"/>
                </a:lnTo>
                <a:lnTo>
                  <a:pt x="478" y="99303"/>
                </a:lnTo>
                <a:lnTo>
                  <a:pt x="411" y="98939"/>
                </a:lnTo>
                <a:lnTo>
                  <a:pt x="344" y="98455"/>
                </a:lnTo>
                <a:lnTo>
                  <a:pt x="284" y="97939"/>
                </a:lnTo>
                <a:lnTo>
                  <a:pt x="227" y="97333"/>
                </a:lnTo>
                <a:lnTo>
                  <a:pt x="176" y="96667"/>
                </a:lnTo>
                <a:lnTo>
                  <a:pt x="132" y="95970"/>
                </a:lnTo>
                <a:lnTo>
                  <a:pt x="90" y="95182"/>
                </a:lnTo>
                <a:lnTo>
                  <a:pt x="59" y="94394"/>
                </a:lnTo>
                <a:lnTo>
                  <a:pt x="34" y="93545"/>
                </a:lnTo>
                <a:lnTo>
                  <a:pt x="16" y="92697"/>
                </a:lnTo>
                <a:lnTo>
                  <a:pt x="3" y="91788"/>
                </a:lnTo>
                <a:lnTo>
                  <a:pt x="0" y="90909"/>
                </a:lnTo>
                <a:lnTo>
                  <a:pt x="0" y="9091"/>
                </a:lnTo>
                <a:lnTo>
                  <a:pt x="3" y="8212"/>
                </a:lnTo>
                <a:lnTo>
                  <a:pt x="16" y="7303"/>
                </a:lnTo>
                <a:lnTo>
                  <a:pt x="34" y="6455"/>
                </a:lnTo>
                <a:lnTo>
                  <a:pt x="59" y="5606"/>
                </a:lnTo>
                <a:lnTo>
                  <a:pt x="90" y="4818"/>
                </a:lnTo>
                <a:lnTo>
                  <a:pt x="132" y="4030"/>
                </a:lnTo>
                <a:lnTo>
                  <a:pt x="176" y="3333"/>
                </a:lnTo>
                <a:lnTo>
                  <a:pt x="227" y="2667"/>
                </a:lnTo>
                <a:lnTo>
                  <a:pt x="284" y="2061"/>
                </a:lnTo>
                <a:lnTo>
                  <a:pt x="344" y="1545"/>
                </a:lnTo>
                <a:lnTo>
                  <a:pt x="411" y="1061"/>
                </a:lnTo>
                <a:lnTo>
                  <a:pt x="478" y="697"/>
                </a:lnTo>
                <a:lnTo>
                  <a:pt x="550" y="394"/>
                </a:lnTo>
                <a:lnTo>
                  <a:pt x="623" y="182"/>
                </a:lnTo>
                <a:lnTo>
                  <a:pt x="700" y="30"/>
                </a:lnTo>
                <a:lnTo>
                  <a:pt x="775" y="0"/>
                </a:lnTo>
                <a:close/>
              </a:path>
            </a:pathLst>
          </a:custGeom>
          <a:solidFill>
            <a:srgbClr val="FFF9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8460-44"/>
          <p:cNvSpPr/>
          <p:nvPr/>
        </p:nvSpPr>
        <p:spPr>
          <a:xfrm>
            <a:off x="592931" y="2659707"/>
            <a:ext cx="285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4"/>
                </a:lnTo>
                <a:lnTo>
                  <a:pt x="80491" y="175"/>
                </a:lnTo>
                <a:lnTo>
                  <a:pt x="70972" y="391"/>
                </a:lnTo>
                <a:lnTo>
                  <a:pt x="61732" y="692"/>
                </a:lnTo>
                <a:lnTo>
                  <a:pt x="52860" y="1073"/>
                </a:lnTo>
                <a:lnTo>
                  <a:pt x="44443" y="1532"/>
                </a:lnTo>
                <a:lnTo>
                  <a:pt x="36561" y="2064"/>
                </a:lnTo>
                <a:lnTo>
                  <a:pt x="29289" y="2663"/>
                </a:lnTo>
                <a:lnTo>
                  <a:pt x="22699" y="3324"/>
                </a:lnTo>
                <a:lnTo>
                  <a:pt x="16853" y="4040"/>
                </a:lnTo>
                <a:lnTo>
                  <a:pt x="11808" y="4805"/>
                </a:lnTo>
                <a:lnTo>
                  <a:pt x="7612" y="5612"/>
                </a:lnTo>
                <a:lnTo>
                  <a:pt x="4306" y="6452"/>
                </a:lnTo>
                <a:lnTo>
                  <a:pt x="1921" y="7317"/>
                </a:lnTo>
                <a:lnTo>
                  <a:pt x="482" y="8200"/>
                </a:lnTo>
                <a:lnTo>
                  <a:pt x="0" y="9091"/>
                </a:lnTo>
                <a:lnTo>
                  <a:pt x="0" y="90909"/>
                </a:lnTo>
                <a:lnTo>
                  <a:pt x="482" y="91800"/>
                </a:lnTo>
                <a:lnTo>
                  <a:pt x="1921" y="92683"/>
                </a:lnTo>
                <a:lnTo>
                  <a:pt x="4306" y="93548"/>
                </a:lnTo>
                <a:lnTo>
                  <a:pt x="7612" y="94388"/>
                </a:lnTo>
                <a:lnTo>
                  <a:pt x="11808" y="95195"/>
                </a:lnTo>
                <a:lnTo>
                  <a:pt x="16853" y="95960"/>
                </a:lnTo>
                <a:lnTo>
                  <a:pt x="22699" y="96676"/>
                </a:lnTo>
                <a:lnTo>
                  <a:pt x="29289" y="97337"/>
                </a:lnTo>
                <a:lnTo>
                  <a:pt x="36561" y="97936"/>
                </a:lnTo>
                <a:lnTo>
                  <a:pt x="44443" y="98468"/>
                </a:lnTo>
                <a:lnTo>
                  <a:pt x="52860" y="98927"/>
                </a:lnTo>
                <a:lnTo>
                  <a:pt x="61732" y="99308"/>
                </a:lnTo>
                <a:lnTo>
                  <a:pt x="70972" y="99609"/>
                </a:lnTo>
                <a:lnTo>
                  <a:pt x="80491" y="99825"/>
                </a:lnTo>
                <a:lnTo>
                  <a:pt x="90198" y="9995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909"/>
                </a:lnTo>
                <a:lnTo>
                  <a:pt x="100000" y="9091"/>
                </a:lnTo>
                <a:lnTo>
                  <a:pt x="100000" y="9091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8502-95"/>
          <p:cNvSpPr/>
          <p:nvPr/>
        </p:nvSpPr>
        <p:spPr>
          <a:xfrm>
            <a:off x="760809" y="2763292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1182"/>
                </a:moveTo>
                <a:lnTo>
                  <a:pt x="0" y="51182"/>
                </a:lnTo>
                <a:cubicBezTo>
                  <a:pt x="121" y="41848"/>
                  <a:pt x="2394" y="33303"/>
                  <a:pt x="6818" y="25545"/>
                </a:cubicBezTo>
                <a:lnTo>
                  <a:pt x="6818" y="25545"/>
                </a:lnTo>
                <a:lnTo>
                  <a:pt x="6818" y="25545"/>
                </a:lnTo>
                <a:cubicBezTo>
                  <a:pt x="11303" y="17848"/>
                  <a:pt x="17545" y="11606"/>
                  <a:pt x="25545" y="6818"/>
                </a:cubicBezTo>
                <a:lnTo>
                  <a:pt x="25545" y="6818"/>
                </a:lnTo>
                <a:cubicBezTo>
                  <a:pt x="33667" y="2273"/>
                  <a:pt x="42212" y="0"/>
                  <a:pt x="51182" y="0"/>
                </a:cubicBezTo>
                <a:lnTo>
                  <a:pt x="51182" y="0"/>
                </a:lnTo>
                <a:cubicBezTo>
                  <a:pt x="60091" y="0"/>
                  <a:pt x="68606" y="2273"/>
                  <a:pt x="76727" y="6818"/>
                </a:cubicBezTo>
                <a:lnTo>
                  <a:pt x="76727" y="6818"/>
                </a:lnTo>
                <a:cubicBezTo>
                  <a:pt x="84727" y="11606"/>
                  <a:pt x="90970" y="17848"/>
                  <a:pt x="95455" y="25545"/>
                </a:cubicBezTo>
                <a:lnTo>
                  <a:pt x="95455" y="25545"/>
                </a:lnTo>
                <a:cubicBezTo>
                  <a:pt x="99879" y="33303"/>
                  <a:pt x="102152" y="41848"/>
                  <a:pt x="102273" y="51182"/>
                </a:cubicBezTo>
                <a:lnTo>
                  <a:pt x="102273" y="51182"/>
                </a:lnTo>
                <a:cubicBezTo>
                  <a:pt x="102152" y="60455"/>
                  <a:pt x="99879" y="68970"/>
                  <a:pt x="95455" y="76727"/>
                </a:cubicBezTo>
                <a:lnTo>
                  <a:pt x="95455" y="76727"/>
                </a:lnTo>
                <a:cubicBezTo>
                  <a:pt x="90970" y="84424"/>
                  <a:pt x="84727" y="90667"/>
                  <a:pt x="76727" y="95455"/>
                </a:cubicBezTo>
                <a:lnTo>
                  <a:pt x="76727" y="95455"/>
                </a:lnTo>
                <a:cubicBezTo>
                  <a:pt x="68606" y="100000"/>
                  <a:pt x="60091" y="102273"/>
                  <a:pt x="51182" y="102273"/>
                </a:cubicBezTo>
                <a:lnTo>
                  <a:pt x="51182" y="102273"/>
                </a:lnTo>
                <a:cubicBezTo>
                  <a:pt x="42212" y="102273"/>
                  <a:pt x="33667" y="100000"/>
                  <a:pt x="25545" y="95455"/>
                </a:cubicBezTo>
                <a:lnTo>
                  <a:pt x="25545" y="95455"/>
                </a:lnTo>
                <a:cubicBezTo>
                  <a:pt x="17545" y="90667"/>
                  <a:pt x="11303" y="84424"/>
                  <a:pt x="6818" y="76727"/>
                </a:cubicBezTo>
                <a:lnTo>
                  <a:pt x="6818" y="76727"/>
                </a:lnTo>
                <a:cubicBezTo>
                  <a:pt x="2394" y="68970"/>
                  <a:pt x="121" y="60455"/>
                  <a:pt x="0" y="51182"/>
                </a:cubicBezTo>
                <a:lnTo>
                  <a:pt x="0" y="51182"/>
                </a:lnTo>
                <a:moveTo>
                  <a:pt x="37545" y="29364"/>
                </a:moveTo>
                <a:lnTo>
                  <a:pt x="37545" y="29364"/>
                </a:lnTo>
                <a:cubicBezTo>
                  <a:pt x="35970" y="30273"/>
                  <a:pt x="35182" y="31667"/>
                  <a:pt x="35182" y="33545"/>
                </a:cubicBezTo>
                <a:lnTo>
                  <a:pt x="35182" y="33545"/>
                </a:lnTo>
                <a:lnTo>
                  <a:pt x="35182" y="68727"/>
                </a:lnTo>
                <a:cubicBezTo>
                  <a:pt x="35182" y="70606"/>
                  <a:pt x="35970" y="72000"/>
                  <a:pt x="37545" y="72909"/>
                </a:cubicBezTo>
                <a:lnTo>
                  <a:pt x="37545" y="72909"/>
                </a:lnTo>
                <a:cubicBezTo>
                  <a:pt x="39303" y="73697"/>
                  <a:pt x="40970" y="73636"/>
                  <a:pt x="42545" y="72727"/>
                </a:cubicBezTo>
                <a:lnTo>
                  <a:pt x="42545" y="72727"/>
                </a:lnTo>
                <a:lnTo>
                  <a:pt x="71273" y="55091"/>
                </a:lnTo>
                <a:cubicBezTo>
                  <a:pt x="72788" y="54182"/>
                  <a:pt x="73545" y="52879"/>
                  <a:pt x="73545" y="51182"/>
                </a:cubicBezTo>
                <a:lnTo>
                  <a:pt x="73545" y="51182"/>
                </a:lnTo>
                <a:cubicBezTo>
                  <a:pt x="73545" y="49424"/>
                  <a:pt x="72788" y="48000"/>
                  <a:pt x="71273" y="46909"/>
                </a:cubicBezTo>
                <a:lnTo>
                  <a:pt x="71273" y="46909"/>
                </a:lnTo>
                <a:lnTo>
                  <a:pt x="42545" y="29364"/>
                </a:lnTo>
                <a:cubicBezTo>
                  <a:pt x="40970" y="28576"/>
                  <a:pt x="39303" y="28576"/>
                  <a:pt x="37545" y="29364"/>
                </a:cubicBezTo>
                <a:lnTo>
                  <a:pt x="37545" y="2936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8455-34"/>
          <p:cNvSpPr/>
          <p:nvPr/>
        </p:nvSpPr>
        <p:spPr>
          <a:xfrm>
            <a:off x="592931" y="3045470"/>
            <a:ext cx="36861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5" y="0"/>
                </a:moveTo>
                <a:lnTo>
                  <a:pt x="99225" y="0"/>
                </a:lnTo>
                <a:lnTo>
                  <a:pt x="99300" y="30"/>
                </a:lnTo>
                <a:lnTo>
                  <a:pt x="99377" y="182"/>
                </a:lnTo>
                <a:lnTo>
                  <a:pt x="99450" y="394"/>
                </a:lnTo>
                <a:lnTo>
                  <a:pt x="99522" y="697"/>
                </a:lnTo>
                <a:lnTo>
                  <a:pt x="99589" y="1061"/>
                </a:lnTo>
                <a:lnTo>
                  <a:pt x="99656" y="1545"/>
                </a:lnTo>
                <a:lnTo>
                  <a:pt x="99716" y="2061"/>
                </a:lnTo>
                <a:lnTo>
                  <a:pt x="99773" y="2667"/>
                </a:lnTo>
                <a:lnTo>
                  <a:pt x="99824" y="3333"/>
                </a:lnTo>
                <a:lnTo>
                  <a:pt x="99868" y="4030"/>
                </a:lnTo>
                <a:lnTo>
                  <a:pt x="99910" y="4818"/>
                </a:lnTo>
                <a:lnTo>
                  <a:pt x="99941" y="5606"/>
                </a:lnTo>
                <a:lnTo>
                  <a:pt x="99966" y="6455"/>
                </a:lnTo>
                <a:lnTo>
                  <a:pt x="99984" y="7303"/>
                </a:lnTo>
                <a:lnTo>
                  <a:pt x="99997" y="8212"/>
                </a:lnTo>
                <a:lnTo>
                  <a:pt x="100000" y="9091"/>
                </a:lnTo>
                <a:lnTo>
                  <a:pt x="100000" y="90909"/>
                </a:lnTo>
                <a:lnTo>
                  <a:pt x="99997" y="91788"/>
                </a:lnTo>
                <a:lnTo>
                  <a:pt x="99984" y="92697"/>
                </a:lnTo>
                <a:lnTo>
                  <a:pt x="99966" y="93545"/>
                </a:lnTo>
                <a:lnTo>
                  <a:pt x="99941" y="94394"/>
                </a:lnTo>
                <a:lnTo>
                  <a:pt x="99910" y="95182"/>
                </a:lnTo>
                <a:lnTo>
                  <a:pt x="99868" y="95970"/>
                </a:lnTo>
                <a:lnTo>
                  <a:pt x="99824" y="96667"/>
                </a:lnTo>
                <a:lnTo>
                  <a:pt x="99773" y="97333"/>
                </a:lnTo>
                <a:lnTo>
                  <a:pt x="99716" y="97939"/>
                </a:lnTo>
                <a:lnTo>
                  <a:pt x="99656" y="98455"/>
                </a:lnTo>
                <a:lnTo>
                  <a:pt x="99589" y="98939"/>
                </a:lnTo>
                <a:lnTo>
                  <a:pt x="99522" y="99303"/>
                </a:lnTo>
                <a:lnTo>
                  <a:pt x="99450" y="99606"/>
                </a:lnTo>
                <a:lnTo>
                  <a:pt x="99377" y="99818"/>
                </a:lnTo>
                <a:lnTo>
                  <a:pt x="99300" y="99970"/>
                </a:lnTo>
                <a:lnTo>
                  <a:pt x="99225" y="100000"/>
                </a:lnTo>
                <a:lnTo>
                  <a:pt x="775" y="100000"/>
                </a:lnTo>
                <a:lnTo>
                  <a:pt x="700" y="99970"/>
                </a:lnTo>
                <a:lnTo>
                  <a:pt x="623" y="99818"/>
                </a:lnTo>
                <a:lnTo>
                  <a:pt x="550" y="99606"/>
                </a:lnTo>
                <a:lnTo>
                  <a:pt x="478" y="99303"/>
                </a:lnTo>
                <a:lnTo>
                  <a:pt x="411" y="98939"/>
                </a:lnTo>
                <a:lnTo>
                  <a:pt x="344" y="98455"/>
                </a:lnTo>
                <a:lnTo>
                  <a:pt x="284" y="97939"/>
                </a:lnTo>
                <a:lnTo>
                  <a:pt x="227" y="97333"/>
                </a:lnTo>
                <a:lnTo>
                  <a:pt x="176" y="96667"/>
                </a:lnTo>
                <a:lnTo>
                  <a:pt x="132" y="95970"/>
                </a:lnTo>
                <a:lnTo>
                  <a:pt x="90" y="95182"/>
                </a:lnTo>
                <a:lnTo>
                  <a:pt x="59" y="94394"/>
                </a:lnTo>
                <a:lnTo>
                  <a:pt x="34" y="93545"/>
                </a:lnTo>
                <a:lnTo>
                  <a:pt x="16" y="92697"/>
                </a:lnTo>
                <a:lnTo>
                  <a:pt x="3" y="91788"/>
                </a:lnTo>
                <a:lnTo>
                  <a:pt x="0" y="90909"/>
                </a:lnTo>
                <a:lnTo>
                  <a:pt x="0" y="9091"/>
                </a:lnTo>
                <a:lnTo>
                  <a:pt x="3" y="8212"/>
                </a:lnTo>
                <a:lnTo>
                  <a:pt x="16" y="7303"/>
                </a:lnTo>
                <a:lnTo>
                  <a:pt x="34" y="6455"/>
                </a:lnTo>
                <a:lnTo>
                  <a:pt x="59" y="5606"/>
                </a:lnTo>
                <a:lnTo>
                  <a:pt x="90" y="4818"/>
                </a:lnTo>
                <a:lnTo>
                  <a:pt x="132" y="4030"/>
                </a:lnTo>
                <a:lnTo>
                  <a:pt x="176" y="3333"/>
                </a:lnTo>
                <a:lnTo>
                  <a:pt x="227" y="2667"/>
                </a:lnTo>
                <a:lnTo>
                  <a:pt x="284" y="2061"/>
                </a:lnTo>
                <a:lnTo>
                  <a:pt x="344" y="1545"/>
                </a:lnTo>
                <a:lnTo>
                  <a:pt x="411" y="1061"/>
                </a:lnTo>
                <a:lnTo>
                  <a:pt x="478" y="697"/>
                </a:lnTo>
                <a:lnTo>
                  <a:pt x="550" y="394"/>
                </a:lnTo>
                <a:lnTo>
                  <a:pt x="623" y="182"/>
                </a:lnTo>
                <a:lnTo>
                  <a:pt x="700" y="30"/>
                </a:lnTo>
                <a:lnTo>
                  <a:pt x="775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8460-45"/>
          <p:cNvSpPr/>
          <p:nvPr/>
        </p:nvSpPr>
        <p:spPr>
          <a:xfrm>
            <a:off x="592931" y="3045470"/>
            <a:ext cx="285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4"/>
                </a:lnTo>
                <a:lnTo>
                  <a:pt x="80491" y="175"/>
                </a:lnTo>
                <a:lnTo>
                  <a:pt x="70972" y="391"/>
                </a:lnTo>
                <a:lnTo>
                  <a:pt x="61732" y="692"/>
                </a:lnTo>
                <a:lnTo>
                  <a:pt x="52860" y="1073"/>
                </a:lnTo>
                <a:lnTo>
                  <a:pt x="44443" y="1532"/>
                </a:lnTo>
                <a:lnTo>
                  <a:pt x="36561" y="2064"/>
                </a:lnTo>
                <a:lnTo>
                  <a:pt x="29289" y="2663"/>
                </a:lnTo>
                <a:lnTo>
                  <a:pt x="22699" y="3324"/>
                </a:lnTo>
                <a:lnTo>
                  <a:pt x="16853" y="4040"/>
                </a:lnTo>
                <a:lnTo>
                  <a:pt x="11808" y="4805"/>
                </a:lnTo>
                <a:lnTo>
                  <a:pt x="7612" y="5612"/>
                </a:lnTo>
                <a:lnTo>
                  <a:pt x="4306" y="6452"/>
                </a:lnTo>
                <a:lnTo>
                  <a:pt x="1921" y="7317"/>
                </a:lnTo>
                <a:lnTo>
                  <a:pt x="482" y="8200"/>
                </a:lnTo>
                <a:lnTo>
                  <a:pt x="0" y="9091"/>
                </a:lnTo>
                <a:lnTo>
                  <a:pt x="0" y="90909"/>
                </a:lnTo>
                <a:lnTo>
                  <a:pt x="482" y="91800"/>
                </a:lnTo>
                <a:lnTo>
                  <a:pt x="1921" y="92683"/>
                </a:lnTo>
                <a:lnTo>
                  <a:pt x="4306" y="93548"/>
                </a:lnTo>
                <a:lnTo>
                  <a:pt x="7612" y="94388"/>
                </a:lnTo>
                <a:lnTo>
                  <a:pt x="11808" y="95195"/>
                </a:lnTo>
                <a:lnTo>
                  <a:pt x="16853" y="95960"/>
                </a:lnTo>
                <a:lnTo>
                  <a:pt x="22699" y="96676"/>
                </a:lnTo>
                <a:lnTo>
                  <a:pt x="29289" y="97337"/>
                </a:lnTo>
                <a:lnTo>
                  <a:pt x="36561" y="97936"/>
                </a:lnTo>
                <a:lnTo>
                  <a:pt x="44443" y="98468"/>
                </a:lnTo>
                <a:lnTo>
                  <a:pt x="52860" y="98927"/>
                </a:lnTo>
                <a:lnTo>
                  <a:pt x="61732" y="99308"/>
                </a:lnTo>
                <a:lnTo>
                  <a:pt x="70972" y="99609"/>
                </a:lnTo>
                <a:lnTo>
                  <a:pt x="80491" y="99825"/>
                </a:lnTo>
                <a:lnTo>
                  <a:pt x="90198" y="9995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909"/>
                </a:lnTo>
                <a:lnTo>
                  <a:pt x="100000" y="9091"/>
                </a:lnTo>
                <a:lnTo>
                  <a:pt x="100000" y="909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8502-96"/>
          <p:cNvSpPr/>
          <p:nvPr/>
        </p:nvSpPr>
        <p:spPr>
          <a:xfrm>
            <a:off x="777553" y="3149054"/>
            <a:ext cx="73670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375" y="76727"/>
                </a:moveTo>
                <a:lnTo>
                  <a:pt x="70375" y="76727"/>
                </a:lnTo>
                <a:cubicBezTo>
                  <a:pt x="73458" y="70606"/>
                  <a:pt x="77917" y="64939"/>
                  <a:pt x="83750" y="59727"/>
                </a:cubicBezTo>
                <a:lnTo>
                  <a:pt x="83750" y="59727"/>
                </a:lnTo>
                <a:lnTo>
                  <a:pt x="83750" y="59727"/>
                </a:lnTo>
                <a:cubicBezTo>
                  <a:pt x="83750" y="59606"/>
                  <a:pt x="83750" y="59545"/>
                  <a:pt x="83750" y="59545"/>
                </a:cubicBezTo>
                <a:lnTo>
                  <a:pt x="83750" y="59545"/>
                </a:lnTo>
                <a:lnTo>
                  <a:pt x="83750" y="59545"/>
                </a:lnTo>
                <a:cubicBezTo>
                  <a:pt x="85250" y="58091"/>
                  <a:pt x="86708" y="56606"/>
                  <a:pt x="88125" y="55091"/>
                </a:cubicBezTo>
                <a:lnTo>
                  <a:pt x="88125" y="55091"/>
                </a:lnTo>
                <a:cubicBezTo>
                  <a:pt x="93625" y="49394"/>
                  <a:pt x="96458" y="42758"/>
                  <a:pt x="96625" y="35182"/>
                </a:cubicBezTo>
                <a:lnTo>
                  <a:pt x="96625" y="35182"/>
                </a:lnTo>
                <a:cubicBezTo>
                  <a:pt x="96292" y="25182"/>
                  <a:pt x="91542" y="16909"/>
                  <a:pt x="82375" y="10364"/>
                </a:cubicBezTo>
                <a:lnTo>
                  <a:pt x="82375" y="10364"/>
                </a:lnTo>
                <a:cubicBezTo>
                  <a:pt x="73458" y="3697"/>
                  <a:pt x="62125" y="242"/>
                  <a:pt x="48375" y="0"/>
                </a:cubicBezTo>
                <a:lnTo>
                  <a:pt x="48375" y="0"/>
                </a:lnTo>
                <a:cubicBezTo>
                  <a:pt x="34625" y="242"/>
                  <a:pt x="23250" y="3697"/>
                  <a:pt x="14250" y="10364"/>
                </a:cubicBezTo>
                <a:lnTo>
                  <a:pt x="14250" y="10364"/>
                </a:lnTo>
                <a:cubicBezTo>
                  <a:pt x="5083" y="16909"/>
                  <a:pt x="333" y="25182"/>
                  <a:pt x="0" y="35182"/>
                </a:cubicBezTo>
                <a:lnTo>
                  <a:pt x="0" y="35182"/>
                </a:lnTo>
                <a:cubicBezTo>
                  <a:pt x="167" y="42758"/>
                  <a:pt x="3000" y="49394"/>
                  <a:pt x="8500" y="55091"/>
                </a:cubicBezTo>
                <a:lnTo>
                  <a:pt x="8500" y="55091"/>
                </a:lnTo>
                <a:cubicBezTo>
                  <a:pt x="10000" y="56606"/>
                  <a:pt x="11458" y="58030"/>
                  <a:pt x="12875" y="59364"/>
                </a:cubicBezTo>
                <a:lnTo>
                  <a:pt x="12875" y="59364"/>
                </a:lnTo>
                <a:cubicBezTo>
                  <a:pt x="12875" y="59485"/>
                  <a:pt x="12875" y="59545"/>
                  <a:pt x="12875" y="59545"/>
                </a:cubicBezTo>
                <a:lnTo>
                  <a:pt x="12875" y="59545"/>
                </a:lnTo>
                <a:lnTo>
                  <a:pt x="12875" y="59545"/>
                </a:lnTo>
                <a:cubicBezTo>
                  <a:pt x="18792" y="64697"/>
                  <a:pt x="23292" y="70424"/>
                  <a:pt x="26375" y="76727"/>
                </a:cubicBezTo>
                <a:lnTo>
                  <a:pt x="26375" y="76727"/>
                </a:lnTo>
                <a:lnTo>
                  <a:pt x="70375" y="76727"/>
                </a:lnTo>
                <a:moveTo>
                  <a:pt x="48375" y="102273"/>
                </a:moveTo>
                <a:lnTo>
                  <a:pt x="48375" y="102273"/>
                </a:lnTo>
                <a:cubicBezTo>
                  <a:pt x="54542" y="102152"/>
                  <a:pt x="59750" y="100606"/>
                  <a:pt x="64000" y="97636"/>
                </a:cubicBezTo>
                <a:lnTo>
                  <a:pt x="64000" y="97636"/>
                </a:lnTo>
                <a:lnTo>
                  <a:pt x="64000" y="97636"/>
                </a:lnTo>
                <a:cubicBezTo>
                  <a:pt x="68000" y="94606"/>
                  <a:pt x="70125" y="90818"/>
                  <a:pt x="70375" y="86273"/>
                </a:cubicBezTo>
                <a:lnTo>
                  <a:pt x="70375" y="86273"/>
                </a:lnTo>
                <a:lnTo>
                  <a:pt x="70375" y="83091"/>
                </a:lnTo>
                <a:lnTo>
                  <a:pt x="26375" y="83091"/>
                </a:lnTo>
                <a:lnTo>
                  <a:pt x="26375" y="86273"/>
                </a:lnTo>
                <a:cubicBezTo>
                  <a:pt x="26542" y="90818"/>
                  <a:pt x="28625" y="94606"/>
                  <a:pt x="32625" y="97636"/>
                </a:cubicBezTo>
                <a:lnTo>
                  <a:pt x="32625" y="97636"/>
                </a:lnTo>
                <a:cubicBezTo>
                  <a:pt x="36875" y="100606"/>
                  <a:pt x="42125" y="102152"/>
                  <a:pt x="48375" y="102273"/>
                </a:cubicBezTo>
                <a:lnTo>
                  <a:pt x="48375" y="102273"/>
                </a:lnTo>
                <a:moveTo>
                  <a:pt x="26375" y="35182"/>
                </a:moveTo>
                <a:lnTo>
                  <a:pt x="26375" y="35182"/>
                </a:lnTo>
                <a:cubicBezTo>
                  <a:pt x="26208" y="37182"/>
                  <a:pt x="24750" y="38242"/>
                  <a:pt x="22000" y="38364"/>
                </a:cubicBezTo>
                <a:lnTo>
                  <a:pt x="22000" y="38364"/>
                </a:lnTo>
                <a:cubicBezTo>
                  <a:pt x="19250" y="38242"/>
                  <a:pt x="17792" y="37182"/>
                  <a:pt x="17625" y="35182"/>
                </a:cubicBezTo>
                <a:lnTo>
                  <a:pt x="17625" y="35182"/>
                </a:lnTo>
                <a:cubicBezTo>
                  <a:pt x="17792" y="28758"/>
                  <a:pt x="20792" y="23485"/>
                  <a:pt x="26625" y="19364"/>
                </a:cubicBezTo>
                <a:lnTo>
                  <a:pt x="26625" y="19364"/>
                </a:lnTo>
                <a:cubicBezTo>
                  <a:pt x="32292" y="15121"/>
                  <a:pt x="39542" y="12939"/>
                  <a:pt x="48375" y="12818"/>
                </a:cubicBezTo>
                <a:lnTo>
                  <a:pt x="48375" y="12818"/>
                </a:lnTo>
                <a:cubicBezTo>
                  <a:pt x="51125" y="12939"/>
                  <a:pt x="52583" y="14000"/>
                  <a:pt x="52750" y="16000"/>
                </a:cubicBezTo>
                <a:lnTo>
                  <a:pt x="52750" y="16000"/>
                </a:lnTo>
                <a:cubicBezTo>
                  <a:pt x="52583" y="18000"/>
                  <a:pt x="51125" y="19061"/>
                  <a:pt x="48375" y="19182"/>
                </a:cubicBezTo>
                <a:lnTo>
                  <a:pt x="48375" y="19182"/>
                </a:lnTo>
                <a:cubicBezTo>
                  <a:pt x="42125" y="19303"/>
                  <a:pt x="36875" y="20818"/>
                  <a:pt x="32625" y="23727"/>
                </a:cubicBezTo>
                <a:lnTo>
                  <a:pt x="32625" y="23727"/>
                </a:lnTo>
                <a:cubicBezTo>
                  <a:pt x="28625" y="26818"/>
                  <a:pt x="26542" y="30636"/>
                  <a:pt x="26375" y="35182"/>
                </a:cubicBezTo>
                <a:lnTo>
                  <a:pt x="26375" y="3518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8442-16"/>
          <p:cNvSpPr/>
          <p:nvPr/>
        </p:nvSpPr>
        <p:spPr>
          <a:xfrm>
            <a:off x="4672013" y="830907"/>
            <a:ext cx="4071938" cy="2678906"/>
          </a:xfrm>
          <a:prstGeom prst="roundRect">
            <a:avLst>
              <a:gd name="adj" fmla="val 142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8" name="el-1789439838443-18"/>
          <p:cNvSpPr/>
          <p:nvPr/>
        </p:nvSpPr>
        <p:spPr>
          <a:xfrm>
            <a:off x="4672013" y="830907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9439838446-22"/>
          <p:cNvCxnSpPr/>
          <p:nvPr/>
        </p:nvCxnSpPr>
        <p:spPr>
          <a:xfrm>
            <a:off x="4864894" y="1395264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9439838456-35"/>
          <p:cNvSpPr/>
          <p:nvPr/>
        </p:nvSpPr>
        <p:spPr>
          <a:xfrm>
            <a:off x="4864894" y="101664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8502-97"/>
          <p:cNvSpPr/>
          <p:nvPr/>
        </p:nvSpPr>
        <p:spPr>
          <a:xfrm>
            <a:off x="4943475" y="1099245"/>
            <a:ext cx="128588" cy="12055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1154"/>
                </a:moveTo>
                <a:lnTo>
                  <a:pt x="0" y="81154"/>
                </a:lnTo>
                <a:cubicBezTo>
                  <a:pt x="0" y="83051"/>
                  <a:pt x="571" y="84590"/>
                  <a:pt x="1714" y="85769"/>
                </a:cubicBezTo>
                <a:lnTo>
                  <a:pt x="1714" y="85769"/>
                </a:lnTo>
                <a:lnTo>
                  <a:pt x="1714" y="85769"/>
                </a:lnTo>
                <a:cubicBezTo>
                  <a:pt x="2810" y="87000"/>
                  <a:pt x="4238" y="87615"/>
                  <a:pt x="6000" y="87615"/>
                </a:cubicBezTo>
                <a:lnTo>
                  <a:pt x="6000" y="87615"/>
                </a:lnTo>
                <a:lnTo>
                  <a:pt x="16357" y="87615"/>
                </a:lnTo>
                <a:cubicBezTo>
                  <a:pt x="17500" y="90590"/>
                  <a:pt x="19333" y="92949"/>
                  <a:pt x="21857" y="94692"/>
                </a:cubicBezTo>
                <a:lnTo>
                  <a:pt x="21857" y="94692"/>
                </a:lnTo>
                <a:cubicBezTo>
                  <a:pt x="24238" y="96487"/>
                  <a:pt x="27000" y="97385"/>
                  <a:pt x="30143" y="97385"/>
                </a:cubicBezTo>
                <a:lnTo>
                  <a:pt x="30143" y="97385"/>
                </a:lnTo>
                <a:cubicBezTo>
                  <a:pt x="33286" y="97385"/>
                  <a:pt x="36048" y="96487"/>
                  <a:pt x="38429" y="94692"/>
                </a:cubicBezTo>
                <a:lnTo>
                  <a:pt x="38429" y="94692"/>
                </a:lnTo>
                <a:cubicBezTo>
                  <a:pt x="40952" y="92949"/>
                  <a:pt x="42762" y="90590"/>
                  <a:pt x="43857" y="87615"/>
                </a:cubicBezTo>
                <a:lnTo>
                  <a:pt x="43857" y="87615"/>
                </a:lnTo>
                <a:lnTo>
                  <a:pt x="90429" y="87615"/>
                </a:lnTo>
                <a:cubicBezTo>
                  <a:pt x="92190" y="87615"/>
                  <a:pt x="93619" y="87000"/>
                  <a:pt x="94714" y="85769"/>
                </a:cubicBezTo>
                <a:lnTo>
                  <a:pt x="94714" y="85769"/>
                </a:lnTo>
                <a:cubicBezTo>
                  <a:pt x="95857" y="84590"/>
                  <a:pt x="96429" y="83051"/>
                  <a:pt x="96429" y="81154"/>
                </a:cubicBezTo>
                <a:lnTo>
                  <a:pt x="96429" y="81154"/>
                </a:lnTo>
                <a:cubicBezTo>
                  <a:pt x="96429" y="79256"/>
                  <a:pt x="95857" y="77692"/>
                  <a:pt x="94714" y="76462"/>
                </a:cubicBezTo>
                <a:lnTo>
                  <a:pt x="94714" y="76462"/>
                </a:lnTo>
                <a:cubicBezTo>
                  <a:pt x="93619" y="75231"/>
                  <a:pt x="92190" y="74615"/>
                  <a:pt x="90429" y="74615"/>
                </a:cubicBezTo>
                <a:lnTo>
                  <a:pt x="90429" y="74615"/>
                </a:lnTo>
                <a:lnTo>
                  <a:pt x="43857" y="74615"/>
                </a:lnTo>
                <a:cubicBezTo>
                  <a:pt x="42762" y="71641"/>
                  <a:pt x="40952" y="69282"/>
                  <a:pt x="38429" y="67538"/>
                </a:cubicBezTo>
                <a:lnTo>
                  <a:pt x="38429" y="67538"/>
                </a:lnTo>
                <a:cubicBezTo>
                  <a:pt x="36048" y="65795"/>
                  <a:pt x="33286" y="64923"/>
                  <a:pt x="30143" y="64923"/>
                </a:cubicBezTo>
                <a:lnTo>
                  <a:pt x="30143" y="64923"/>
                </a:lnTo>
                <a:cubicBezTo>
                  <a:pt x="27000" y="64923"/>
                  <a:pt x="24238" y="65795"/>
                  <a:pt x="21857" y="67538"/>
                </a:cubicBezTo>
                <a:lnTo>
                  <a:pt x="21857" y="67538"/>
                </a:lnTo>
                <a:cubicBezTo>
                  <a:pt x="19333" y="69282"/>
                  <a:pt x="17500" y="71641"/>
                  <a:pt x="16357" y="74615"/>
                </a:cubicBezTo>
                <a:lnTo>
                  <a:pt x="16357" y="74615"/>
                </a:lnTo>
                <a:lnTo>
                  <a:pt x="6000" y="74615"/>
                </a:lnTo>
                <a:cubicBezTo>
                  <a:pt x="4238" y="74615"/>
                  <a:pt x="2810" y="75231"/>
                  <a:pt x="1714" y="76462"/>
                </a:cubicBezTo>
                <a:lnTo>
                  <a:pt x="1714" y="76462"/>
                </a:lnTo>
                <a:cubicBezTo>
                  <a:pt x="571" y="77692"/>
                  <a:pt x="0" y="79256"/>
                  <a:pt x="0" y="81154"/>
                </a:cubicBezTo>
                <a:lnTo>
                  <a:pt x="0" y="81154"/>
                </a:lnTo>
                <a:moveTo>
                  <a:pt x="24143" y="81154"/>
                </a:moveTo>
                <a:lnTo>
                  <a:pt x="24143" y="81154"/>
                </a:lnTo>
                <a:cubicBezTo>
                  <a:pt x="24143" y="79256"/>
                  <a:pt x="24690" y="77692"/>
                  <a:pt x="25786" y="76462"/>
                </a:cubicBezTo>
                <a:lnTo>
                  <a:pt x="25786" y="76462"/>
                </a:lnTo>
                <a:lnTo>
                  <a:pt x="25786" y="76462"/>
                </a:lnTo>
                <a:cubicBezTo>
                  <a:pt x="26929" y="75231"/>
                  <a:pt x="28381" y="74615"/>
                  <a:pt x="30143" y="74615"/>
                </a:cubicBezTo>
                <a:lnTo>
                  <a:pt x="30143" y="74615"/>
                </a:lnTo>
                <a:cubicBezTo>
                  <a:pt x="31905" y="74615"/>
                  <a:pt x="33357" y="75231"/>
                  <a:pt x="34500" y="76462"/>
                </a:cubicBezTo>
                <a:lnTo>
                  <a:pt x="34500" y="76462"/>
                </a:lnTo>
                <a:cubicBezTo>
                  <a:pt x="35595" y="77692"/>
                  <a:pt x="36143" y="79256"/>
                  <a:pt x="36143" y="81154"/>
                </a:cubicBezTo>
                <a:lnTo>
                  <a:pt x="36143" y="81154"/>
                </a:lnTo>
                <a:cubicBezTo>
                  <a:pt x="36143" y="83051"/>
                  <a:pt x="35595" y="84590"/>
                  <a:pt x="34500" y="85769"/>
                </a:cubicBezTo>
                <a:lnTo>
                  <a:pt x="34500" y="85769"/>
                </a:lnTo>
                <a:cubicBezTo>
                  <a:pt x="33357" y="87000"/>
                  <a:pt x="31905" y="87615"/>
                  <a:pt x="30143" y="87615"/>
                </a:cubicBezTo>
                <a:lnTo>
                  <a:pt x="30143" y="87615"/>
                </a:lnTo>
                <a:cubicBezTo>
                  <a:pt x="28381" y="87615"/>
                  <a:pt x="26929" y="87000"/>
                  <a:pt x="25786" y="85769"/>
                </a:cubicBezTo>
                <a:lnTo>
                  <a:pt x="25786" y="85769"/>
                </a:lnTo>
                <a:cubicBezTo>
                  <a:pt x="24690" y="84590"/>
                  <a:pt x="24143" y="83051"/>
                  <a:pt x="24143" y="81154"/>
                </a:cubicBezTo>
                <a:lnTo>
                  <a:pt x="24143" y="81154"/>
                </a:lnTo>
                <a:moveTo>
                  <a:pt x="60286" y="48692"/>
                </a:moveTo>
                <a:lnTo>
                  <a:pt x="60286" y="48692"/>
                </a:lnTo>
                <a:cubicBezTo>
                  <a:pt x="60286" y="46795"/>
                  <a:pt x="60833" y="45231"/>
                  <a:pt x="61929" y="44000"/>
                </a:cubicBezTo>
                <a:lnTo>
                  <a:pt x="61929" y="44000"/>
                </a:lnTo>
                <a:lnTo>
                  <a:pt x="61929" y="44000"/>
                </a:lnTo>
                <a:cubicBezTo>
                  <a:pt x="63071" y="42769"/>
                  <a:pt x="64524" y="42154"/>
                  <a:pt x="66286" y="42154"/>
                </a:cubicBezTo>
                <a:lnTo>
                  <a:pt x="66286" y="42154"/>
                </a:lnTo>
                <a:cubicBezTo>
                  <a:pt x="68048" y="42154"/>
                  <a:pt x="69500" y="42769"/>
                  <a:pt x="70643" y="44000"/>
                </a:cubicBezTo>
                <a:lnTo>
                  <a:pt x="70643" y="44000"/>
                </a:lnTo>
                <a:cubicBezTo>
                  <a:pt x="71786" y="45231"/>
                  <a:pt x="72357" y="46795"/>
                  <a:pt x="72357" y="48692"/>
                </a:cubicBezTo>
                <a:lnTo>
                  <a:pt x="72357" y="48692"/>
                </a:lnTo>
                <a:cubicBezTo>
                  <a:pt x="72357" y="50590"/>
                  <a:pt x="71786" y="52128"/>
                  <a:pt x="70643" y="53308"/>
                </a:cubicBezTo>
                <a:lnTo>
                  <a:pt x="70643" y="53308"/>
                </a:lnTo>
                <a:cubicBezTo>
                  <a:pt x="69500" y="54538"/>
                  <a:pt x="68048" y="55154"/>
                  <a:pt x="66286" y="55154"/>
                </a:cubicBezTo>
                <a:lnTo>
                  <a:pt x="66286" y="55154"/>
                </a:lnTo>
                <a:cubicBezTo>
                  <a:pt x="64524" y="55154"/>
                  <a:pt x="63071" y="54538"/>
                  <a:pt x="61929" y="53308"/>
                </a:cubicBezTo>
                <a:lnTo>
                  <a:pt x="61929" y="53308"/>
                </a:lnTo>
                <a:cubicBezTo>
                  <a:pt x="60833" y="52128"/>
                  <a:pt x="60286" y="50590"/>
                  <a:pt x="60286" y="48692"/>
                </a:cubicBezTo>
                <a:lnTo>
                  <a:pt x="60286" y="48692"/>
                </a:lnTo>
                <a:moveTo>
                  <a:pt x="66286" y="32462"/>
                </a:moveTo>
                <a:lnTo>
                  <a:pt x="66286" y="32462"/>
                </a:lnTo>
                <a:cubicBezTo>
                  <a:pt x="63143" y="32462"/>
                  <a:pt x="60381" y="33333"/>
                  <a:pt x="58000" y="35077"/>
                </a:cubicBezTo>
                <a:lnTo>
                  <a:pt x="58000" y="35077"/>
                </a:lnTo>
                <a:lnTo>
                  <a:pt x="58000" y="35077"/>
                </a:lnTo>
                <a:cubicBezTo>
                  <a:pt x="55476" y="36821"/>
                  <a:pt x="53667" y="39179"/>
                  <a:pt x="52571" y="42154"/>
                </a:cubicBezTo>
                <a:lnTo>
                  <a:pt x="52571" y="42154"/>
                </a:lnTo>
                <a:lnTo>
                  <a:pt x="6000" y="42154"/>
                </a:lnTo>
                <a:cubicBezTo>
                  <a:pt x="4238" y="42154"/>
                  <a:pt x="2810" y="42769"/>
                  <a:pt x="1714" y="44000"/>
                </a:cubicBezTo>
                <a:lnTo>
                  <a:pt x="1714" y="44000"/>
                </a:lnTo>
                <a:cubicBezTo>
                  <a:pt x="571" y="45231"/>
                  <a:pt x="0" y="46795"/>
                  <a:pt x="0" y="48692"/>
                </a:cubicBezTo>
                <a:lnTo>
                  <a:pt x="0" y="48692"/>
                </a:lnTo>
                <a:cubicBezTo>
                  <a:pt x="0" y="50590"/>
                  <a:pt x="571" y="52128"/>
                  <a:pt x="1714" y="53308"/>
                </a:cubicBezTo>
                <a:lnTo>
                  <a:pt x="1714" y="53308"/>
                </a:lnTo>
                <a:cubicBezTo>
                  <a:pt x="2810" y="54538"/>
                  <a:pt x="4238" y="55154"/>
                  <a:pt x="6000" y="55154"/>
                </a:cubicBezTo>
                <a:lnTo>
                  <a:pt x="6000" y="55154"/>
                </a:lnTo>
                <a:lnTo>
                  <a:pt x="52571" y="55154"/>
                </a:lnTo>
                <a:cubicBezTo>
                  <a:pt x="53667" y="58128"/>
                  <a:pt x="55476" y="60487"/>
                  <a:pt x="58000" y="62231"/>
                </a:cubicBezTo>
                <a:lnTo>
                  <a:pt x="58000" y="62231"/>
                </a:lnTo>
                <a:cubicBezTo>
                  <a:pt x="60381" y="64026"/>
                  <a:pt x="63143" y="64923"/>
                  <a:pt x="66286" y="64923"/>
                </a:cubicBezTo>
                <a:lnTo>
                  <a:pt x="66286" y="64923"/>
                </a:lnTo>
                <a:cubicBezTo>
                  <a:pt x="69429" y="64923"/>
                  <a:pt x="72190" y="64026"/>
                  <a:pt x="74571" y="62231"/>
                </a:cubicBezTo>
                <a:lnTo>
                  <a:pt x="74571" y="62231"/>
                </a:lnTo>
                <a:cubicBezTo>
                  <a:pt x="77095" y="60487"/>
                  <a:pt x="78929" y="58128"/>
                  <a:pt x="80071" y="55154"/>
                </a:cubicBezTo>
                <a:lnTo>
                  <a:pt x="80071" y="55154"/>
                </a:lnTo>
                <a:lnTo>
                  <a:pt x="90429" y="55154"/>
                </a:lnTo>
                <a:cubicBezTo>
                  <a:pt x="92190" y="55154"/>
                  <a:pt x="93619" y="54538"/>
                  <a:pt x="94714" y="53308"/>
                </a:cubicBezTo>
                <a:lnTo>
                  <a:pt x="94714" y="53308"/>
                </a:lnTo>
                <a:cubicBezTo>
                  <a:pt x="95857" y="52128"/>
                  <a:pt x="96429" y="50590"/>
                  <a:pt x="96429" y="48692"/>
                </a:cubicBezTo>
                <a:lnTo>
                  <a:pt x="96429" y="48692"/>
                </a:lnTo>
                <a:cubicBezTo>
                  <a:pt x="96429" y="46795"/>
                  <a:pt x="95857" y="45231"/>
                  <a:pt x="94714" y="44000"/>
                </a:cubicBezTo>
                <a:lnTo>
                  <a:pt x="94714" y="44000"/>
                </a:lnTo>
                <a:cubicBezTo>
                  <a:pt x="93619" y="42769"/>
                  <a:pt x="92190" y="42154"/>
                  <a:pt x="90429" y="42154"/>
                </a:cubicBezTo>
                <a:lnTo>
                  <a:pt x="90429" y="42154"/>
                </a:lnTo>
                <a:lnTo>
                  <a:pt x="80071" y="42154"/>
                </a:lnTo>
                <a:cubicBezTo>
                  <a:pt x="78929" y="39179"/>
                  <a:pt x="77095" y="36821"/>
                  <a:pt x="74571" y="35077"/>
                </a:cubicBezTo>
                <a:lnTo>
                  <a:pt x="74571" y="35077"/>
                </a:lnTo>
                <a:cubicBezTo>
                  <a:pt x="72190" y="33333"/>
                  <a:pt x="69429" y="32462"/>
                  <a:pt x="66286" y="32462"/>
                </a:cubicBezTo>
                <a:lnTo>
                  <a:pt x="66286" y="32462"/>
                </a:lnTo>
                <a:moveTo>
                  <a:pt x="36143" y="22692"/>
                </a:moveTo>
                <a:lnTo>
                  <a:pt x="36143" y="22692"/>
                </a:lnTo>
                <a:cubicBezTo>
                  <a:pt x="34381" y="22692"/>
                  <a:pt x="32952" y="22103"/>
                  <a:pt x="31857" y="20923"/>
                </a:cubicBezTo>
                <a:lnTo>
                  <a:pt x="31857" y="20923"/>
                </a:lnTo>
                <a:lnTo>
                  <a:pt x="31857" y="20923"/>
                </a:lnTo>
                <a:cubicBezTo>
                  <a:pt x="30714" y="19692"/>
                  <a:pt x="30143" y="18128"/>
                  <a:pt x="30143" y="16231"/>
                </a:cubicBezTo>
                <a:lnTo>
                  <a:pt x="30143" y="16231"/>
                </a:lnTo>
                <a:cubicBezTo>
                  <a:pt x="30143" y="14333"/>
                  <a:pt x="30714" y="12769"/>
                  <a:pt x="31857" y="11538"/>
                </a:cubicBezTo>
                <a:lnTo>
                  <a:pt x="31857" y="11538"/>
                </a:lnTo>
                <a:cubicBezTo>
                  <a:pt x="32952" y="10359"/>
                  <a:pt x="34381" y="9769"/>
                  <a:pt x="36143" y="9769"/>
                </a:cubicBezTo>
                <a:lnTo>
                  <a:pt x="36143" y="9769"/>
                </a:lnTo>
                <a:cubicBezTo>
                  <a:pt x="37905" y="9769"/>
                  <a:pt x="39357" y="10359"/>
                  <a:pt x="40500" y="11538"/>
                </a:cubicBezTo>
                <a:lnTo>
                  <a:pt x="40500" y="11538"/>
                </a:lnTo>
                <a:cubicBezTo>
                  <a:pt x="41643" y="12769"/>
                  <a:pt x="42214" y="14333"/>
                  <a:pt x="42214" y="16231"/>
                </a:cubicBezTo>
                <a:lnTo>
                  <a:pt x="42214" y="16231"/>
                </a:lnTo>
                <a:cubicBezTo>
                  <a:pt x="42214" y="18128"/>
                  <a:pt x="41643" y="19692"/>
                  <a:pt x="40500" y="20923"/>
                </a:cubicBezTo>
                <a:lnTo>
                  <a:pt x="40500" y="20923"/>
                </a:lnTo>
                <a:cubicBezTo>
                  <a:pt x="39357" y="22103"/>
                  <a:pt x="37905" y="22692"/>
                  <a:pt x="36143" y="22692"/>
                </a:cubicBezTo>
                <a:lnTo>
                  <a:pt x="36143" y="22692"/>
                </a:lnTo>
                <a:moveTo>
                  <a:pt x="49929" y="9769"/>
                </a:moveTo>
                <a:lnTo>
                  <a:pt x="49929" y="9769"/>
                </a:lnTo>
                <a:cubicBezTo>
                  <a:pt x="48786" y="6795"/>
                  <a:pt x="46952" y="4410"/>
                  <a:pt x="44429" y="2615"/>
                </a:cubicBezTo>
                <a:lnTo>
                  <a:pt x="44429" y="2615"/>
                </a:lnTo>
                <a:lnTo>
                  <a:pt x="44429" y="2615"/>
                </a:lnTo>
                <a:cubicBezTo>
                  <a:pt x="42048" y="872"/>
                  <a:pt x="39286" y="0"/>
                  <a:pt x="36143" y="0"/>
                </a:cubicBezTo>
                <a:lnTo>
                  <a:pt x="36143" y="0"/>
                </a:lnTo>
                <a:cubicBezTo>
                  <a:pt x="33000" y="0"/>
                  <a:pt x="30238" y="872"/>
                  <a:pt x="27857" y="2615"/>
                </a:cubicBezTo>
                <a:lnTo>
                  <a:pt x="27857" y="2615"/>
                </a:lnTo>
                <a:cubicBezTo>
                  <a:pt x="25381" y="4410"/>
                  <a:pt x="23571" y="6795"/>
                  <a:pt x="22429" y="9769"/>
                </a:cubicBezTo>
                <a:lnTo>
                  <a:pt x="22429" y="9769"/>
                </a:lnTo>
                <a:lnTo>
                  <a:pt x="6000" y="9769"/>
                </a:lnTo>
                <a:cubicBezTo>
                  <a:pt x="4238" y="9769"/>
                  <a:pt x="2810" y="10359"/>
                  <a:pt x="1714" y="11538"/>
                </a:cubicBezTo>
                <a:lnTo>
                  <a:pt x="1714" y="11538"/>
                </a:lnTo>
                <a:cubicBezTo>
                  <a:pt x="571" y="12769"/>
                  <a:pt x="0" y="14333"/>
                  <a:pt x="0" y="16231"/>
                </a:cubicBezTo>
                <a:lnTo>
                  <a:pt x="0" y="16231"/>
                </a:lnTo>
                <a:cubicBezTo>
                  <a:pt x="0" y="18128"/>
                  <a:pt x="571" y="19692"/>
                  <a:pt x="1714" y="20923"/>
                </a:cubicBezTo>
                <a:lnTo>
                  <a:pt x="1714" y="20923"/>
                </a:lnTo>
                <a:cubicBezTo>
                  <a:pt x="2810" y="22103"/>
                  <a:pt x="4238" y="22692"/>
                  <a:pt x="6000" y="22692"/>
                </a:cubicBezTo>
                <a:lnTo>
                  <a:pt x="6000" y="22692"/>
                </a:lnTo>
                <a:lnTo>
                  <a:pt x="22429" y="22692"/>
                </a:lnTo>
                <a:cubicBezTo>
                  <a:pt x="23571" y="25667"/>
                  <a:pt x="25381" y="28051"/>
                  <a:pt x="27857" y="29846"/>
                </a:cubicBezTo>
                <a:lnTo>
                  <a:pt x="27857" y="29846"/>
                </a:lnTo>
                <a:cubicBezTo>
                  <a:pt x="30238" y="31590"/>
                  <a:pt x="33000" y="32462"/>
                  <a:pt x="36143" y="32462"/>
                </a:cubicBezTo>
                <a:lnTo>
                  <a:pt x="36143" y="32462"/>
                </a:lnTo>
                <a:cubicBezTo>
                  <a:pt x="39286" y="32462"/>
                  <a:pt x="42048" y="31590"/>
                  <a:pt x="44429" y="29846"/>
                </a:cubicBezTo>
                <a:lnTo>
                  <a:pt x="44429" y="29846"/>
                </a:lnTo>
                <a:cubicBezTo>
                  <a:pt x="46952" y="28051"/>
                  <a:pt x="48786" y="25667"/>
                  <a:pt x="49929" y="22692"/>
                </a:cubicBezTo>
                <a:lnTo>
                  <a:pt x="49929" y="22692"/>
                </a:lnTo>
                <a:lnTo>
                  <a:pt x="90429" y="22692"/>
                </a:lnTo>
                <a:cubicBezTo>
                  <a:pt x="92190" y="22692"/>
                  <a:pt x="93619" y="22103"/>
                  <a:pt x="94714" y="20923"/>
                </a:cubicBezTo>
                <a:lnTo>
                  <a:pt x="94714" y="20923"/>
                </a:lnTo>
                <a:cubicBezTo>
                  <a:pt x="95857" y="19692"/>
                  <a:pt x="96429" y="18128"/>
                  <a:pt x="96429" y="16231"/>
                </a:cubicBezTo>
                <a:lnTo>
                  <a:pt x="96429" y="16231"/>
                </a:lnTo>
                <a:cubicBezTo>
                  <a:pt x="96429" y="14333"/>
                  <a:pt x="95857" y="12769"/>
                  <a:pt x="94714" y="11538"/>
                </a:cubicBezTo>
                <a:lnTo>
                  <a:pt x="94714" y="11538"/>
                </a:lnTo>
                <a:cubicBezTo>
                  <a:pt x="93619" y="10359"/>
                  <a:pt x="92190" y="9769"/>
                  <a:pt x="90429" y="9769"/>
                </a:cubicBezTo>
                <a:lnTo>
                  <a:pt x="90429" y="9769"/>
                </a:lnTo>
                <a:lnTo>
                  <a:pt x="49929" y="9769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8449-28"/>
          <p:cNvSpPr/>
          <p:nvPr/>
        </p:nvSpPr>
        <p:spPr>
          <a:xfrm>
            <a:off x="7800975" y="1070223"/>
            <a:ext cx="750094" cy="178594"/>
          </a:xfrm>
          <a:prstGeom prst="roundRect">
            <a:avLst>
              <a:gd name="adj" fmla="val 10667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8457-36"/>
          <p:cNvSpPr/>
          <p:nvPr/>
        </p:nvSpPr>
        <p:spPr>
          <a:xfrm>
            <a:off x="4864894" y="1502420"/>
            <a:ext cx="36861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5" y="0"/>
                </a:moveTo>
                <a:lnTo>
                  <a:pt x="99225" y="0"/>
                </a:lnTo>
                <a:lnTo>
                  <a:pt x="99300" y="30"/>
                </a:lnTo>
                <a:lnTo>
                  <a:pt x="99377" y="182"/>
                </a:lnTo>
                <a:lnTo>
                  <a:pt x="99450" y="394"/>
                </a:lnTo>
                <a:lnTo>
                  <a:pt x="99522" y="697"/>
                </a:lnTo>
                <a:lnTo>
                  <a:pt x="99589" y="1061"/>
                </a:lnTo>
                <a:lnTo>
                  <a:pt x="99656" y="1545"/>
                </a:lnTo>
                <a:lnTo>
                  <a:pt x="99716" y="2061"/>
                </a:lnTo>
                <a:lnTo>
                  <a:pt x="99773" y="2667"/>
                </a:lnTo>
                <a:lnTo>
                  <a:pt x="99824" y="3333"/>
                </a:lnTo>
                <a:lnTo>
                  <a:pt x="99868" y="4030"/>
                </a:lnTo>
                <a:lnTo>
                  <a:pt x="99910" y="4818"/>
                </a:lnTo>
                <a:lnTo>
                  <a:pt x="99941" y="5606"/>
                </a:lnTo>
                <a:lnTo>
                  <a:pt x="99966" y="6455"/>
                </a:lnTo>
                <a:lnTo>
                  <a:pt x="99984" y="7303"/>
                </a:lnTo>
                <a:lnTo>
                  <a:pt x="99997" y="8212"/>
                </a:lnTo>
                <a:lnTo>
                  <a:pt x="100000" y="9091"/>
                </a:lnTo>
                <a:lnTo>
                  <a:pt x="100000" y="90909"/>
                </a:lnTo>
                <a:lnTo>
                  <a:pt x="99997" y="91788"/>
                </a:lnTo>
                <a:lnTo>
                  <a:pt x="99984" y="92697"/>
                </a:lnTo>
                <a:lnTo>
                  <a:pt x="99966" y="93545"/>
                </a:lnTo>
                <a:lnTo>
                  <a:pt x="99941" y="94394"/>
                </a:lnTo>
                <a:lnTo>
                  <a:pt x="99910" y="95182"/>
                </a:lnTo>
                <a:lnTo>
                  <a:pt x="99868" y="95970"/>
                </a:lnTo>
                <a:lnTo>
                  <a:pt x="99824" y="96667"/>
                </a:lnTo>
                <a:lnTo>
                  <a:pt x="99773" y="97333"/>
                </a:lnTo>
                <a:lnTo>
                  <a:pt x="99716" y="97939"/>
                </a:lnTo>
                <a:lnTo>
                  <a:pt x="99656" y="98455"/>
                </a:lnTo>
                <a:lnTo>
                  <a:pt x="99589" y="98939"/>
                </a:lnTo>
                <a:lnTo>
                  <a:pt x="99522" y="99303"/>
                </a:lnTo>
                <a:lnTo>
                  <a:pt x="99450" y="99606"/>
                </a:lnTo>
                <a:lnTo>
                  <a:pt x="99377" y="99818"/>
                </a:lnTo>
                <a:lnTo>
                  <a:pt x="99300" y="99970"/>
                </a:lnTo>
                <a:lnTo>
                  <a:pt x="99225" y="100000"/>
                </a:lnTo>
                <a:lnTo>
                  <a:pt x="775" y="100000"/>
                </a:lnTo>
                <a:lnTo>
                  <a:pt x="700" y="99970"/>
                </a:lnTo>
                <a:lnTo>
                  <a:pt x="623" y="99818"/>
                </a:lnTo>
                <a:lnTo>
                  <a:pt x="550" y="99606"/>
                </a:lnTo>
                <a:lnTo>
                  <a:pt x="478" y="99303"/>
                </a:lnTo>
                <a:lnTo>
                  <a:pt x="411" y="98939"/>
                </a:lnTo>
                <a:lnTo>
                  <a:pt x="344" y="98455"/>
                </a:lnTo>
                <a:lnTo>
                  <a:pt x="284" y="97939"/>
                </a:lnTo>
                <a:lnTo>
                  <a:pt x="227" y="97333"/>
                </a:lnTo>
                <a:lnTo>
                  <a:pt x="176" y="96667"/>
                </a:lnTo>
                <a:lnTo>
                  <a:pt x="132" y="95970"/>
                </a:lnTo>
                <a:lnTo>
                  <a:pt x="90" y="95182"/>
                </a:lnTo>
                <a:lnTo>
                  <a:pt x="59" y="94394"/>
                </a:lnTo>
                <a:lnTo>
                  <a:pt x="34" y="93545"/>
                </a:lnTo>
                <a:lnTo>
                  <a:pt x="16" y="92697"/>
                </a:lnTo>
                <a:lnTo>
                  <a:pt x="3" y="91788"/>
                </a:lnTo>
                <a:lnTo>
                  <a:pt x="0" y="90909"/>
                </a:lnTo>
                <a:lnTo>
                  <a:pt x="0" y="9091"/>
                </a:lnTo>
                <a:lnTo>
                  <a:pt x="3" y="8212"/>
                </a:lnTo>
                <a:lnTo>
                  <a:pt x="16" y="7303"/>
                </a:lnTo>
                <a:lnTo>
                  <a:pt x="34" y="6455"/>
                </a:lnTo>
                <a:lnTo>
                  <a:pt x="59" y="5606"/>
                </a:lnTo>
                <a:lnTo>
                  <a:pt x="90" y="4818"/>
                </a:lnTo>
                <a:lnTo>
                  <a:pt x="132" y="4030"/>
                </a:lnTo>
                <a:lnTo>
                  <a:pt x="176" y="3333"/>
                </a:lnTo>
                <a:lnTo>
                  <a:pt x="227" y="2667"/>
                </a:lnTo>
                <a:lnTo>
                  <a:pt x="284" y="2061"/>
                </a:lnTo>
                <a:lnTo>
                  <a:pt x="344" y="1545"/>
                </a:lnTo>
                <a:lnTo>
                  <a:pt x="411" y="1061"/>
                </a:lnTo>
                <a:lnTo>
                  <a:pt x="478" y="697"/>
                </a:lnTo>
                <a:lnTo>
                  <a:pt x="550" y="394"/>
                </a:lnTo>
                <a:lnTo>
                  <a:pt x="623" y="182"/>
                </a:lnTo>
                <a:lnTo>
                  <a:pt x="700" y="30"/>
                </a:lnTo>
                <a:lnTo>
                  <a:pt x="775" y="0"/>
                </a:lnTo>
                <a:close/>
              </a:path>
            </a:pathLst>
          </a:custGeom>
          <a:solidFill>
            <a:srgbClr val="FFF9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8460-46"/>
          <p:cNvSpPr/>
          <p:nvPr/>
        </p:nvSpPr>
        <p:spPr>
          <a:xfrm>
            <a:off x="4864894" y="1502420"/>
            <a:ext cx="285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4"/>
                </a:lnTo>
                <a:lnTo>
                  <a:pt x="80491" y="175"/>
                </a:lnTo>
                <a:lnTo>
                  <a:pt x="70972" y="391"/>
                </a:lnTo>
                <a:lnTo>
                  <a:pt x="61732" y="692"/>
                </a:lnTo>
                <a:lnTo>
                  <a:pt x="52860" y="1073"/>
                </a:lnTo>
                <a:lnTo>
                  <a:pt x="44443" y="1532"/>
                </a:lnTo>
                <a:lnTo>
                  <a:pt x="36561" y="2064"/>
                </a:lnTo>
                <a:lnTo>
                  <a:pt x="29289" y="2663"/>
                </a:lnTo>
                <a:lnTo>
                  <a:pt x="22699" y="3324"/>
                </a:lnTo>
                <a:lnTo>
                  <a:pt x="16853" y="4040"/>
                </a:lnTo>
                <a:lnTo>
                  <a:pt x="11808" y="4805"/>
                </a:lnTo>
                <a:lnTo>
                  <a:pt x="7612" y="5612"/>
                </a:lnTo>
                <a:lnTo>
                  <a:pt x="4306" y="6452"/>
                </a:lnTo>
                <a:lnTo>
                  <a:pt x="1921" y="7317"/>
                </a:lnTo>
                <a:lnTo>
                  <a:pt x="482" y="8200"/>
                </a:lnTo>
                <a:lnTo>
                  <a:pt x="0" y="9091"/>
                </a:lnTo>
                <a:lnTo>
                  <a:pt x="0" y="90909"/>
                </a:lnTo>
                <a:lnTo>
                  <a:pt x="482" y="91800"/>
                </a:lnTo>
                <a:lnTo>
                  <a:pt x="1921" y="92683"/>
                </a:lnTo>
                <a:lnTo>
                  <a:pt x="4306" y="93548"/>
                </a:lnTo>
                <a:lnTo>
                  <a:pt x="7612" y="94388"/>
                </a:lnTo>
                <a:lnTo>
                  <a:pt x="11808" y="95195"/>
                </a:lnTo>
                <a:lnTo>
                  <a:pt x="16853" y="95960"/>
                </a:lnTo>
                <a:lnTo>
                  <a:pt x="22699" y="96676"/>
                </a:lnTo>
                <a:lnTo>
                  <a:pt x="29289" y="97337"/>
                </a:lnTo>
                <a:lnTo>
                  <a:pt x="36561" y="97936"/>
                </a:lnTo>
                <a:lnTo>
                  <a:pt x="44443" y="98468"/>
                </a:lnTo>
                <a:lnTo>
                  <a:pt x="52860" y="98927"/>
                </a:lnTo>
                <a:lnTo>
                  <a:pt x="61732" y="99308"/>
                </a:lnTo>
                <a:lnTo>
                  <a:pt x="70972" y="99609"/>
                </a:lnTo>
                <a:lnTo>
                  <a:pt x="80491" y="99825"/>
                </a:lnTo>
                <a:lnTo>
                  <a:pt x="90198" y="9995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909"/>
                </a:lnTo>
                <a:lnTo>
                  <a:pt x="100000" y="9091"/>
                </a:lnTo>
                <a:lnTo>
                  <a:pt x="100000" y="9091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8506-98"/>
          <p:cNvSpPr/>
          <p:nvPr/>
        </p:nvSpPr>
        <p:spPr>
          <a:xfrm>
            <a:off x="5039459" y="1606004"/>
            <a:ext cx="93782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200" y="0"/>
                </a:moveTo>
                <a:lnTo>
                  <a:pt x="49200" y="0"/>
                </a:lnTo>
                <a:cubicBezTo>
                  <a:pt x="47200" y="0"/>
                  <a:pt x="45533" y="606"/>
                  <a:pt x="44200" y="1818"/>
                </a:cubicBezTo>
                <a:lnTo>
                  <a:pt x="44200" y="1818"/>
                </a:lnTo>
                <a:lnTo>
                  <a:pt x="44200" y="1818"/>
                </a:lnTo>
                <a:cubicBezTo>
                  <a:pt x="42867" y="3030"/>
                  <a:pt x="42200" y="4545"/>
                  <a:pt x="42200" y="6364"/>
                </a:cubicBezTo>
                <a:lnTo>
                  <a:pt x="42200" y="6364"/>
                </a:lnTo>
                <a:lnTo>
                  <a:pt x="42200" y="10182"/>
                </a:lnTo>
                <a:cubicBezTo>
                  <a:pt x="34000" y="11758"/>
                  <a:pt x="27333" y="15424"/>
                  <a:pt x="22200" y="21182"/>
                </a:cubicBezTo>
                <a:lnTo>
                  <a:pt x="22200" y="21182"/>
                </a:lnTo>
                <a:cubicBezTo>
                  <a:pt x="16933" y="26879"/>
                  <a:pt x="14233" y="33667"/>
                  <a:pt x="14100" y="41545"/>
                </a:cubicBezTo>
                <a:lnTo>
                  <a:pt x="14100" y="41545"/>
                </a:lnTo>
                <a:lnTo>
                  <a:pt x="14100" y="45364"/>
                </a:lnTo>
                <a:cubicBezTo>
                  <a:pt x="13967" y="54939"/>
                  <a:pt x="10433" y="63394"/>
                  <a:pt x="3500" y="70727"/>
                </a:cubicBezTo>
                <a:lnTo>
                  <a:pt x="3500" y="70727"/>
                </a:lnTo>
                <a:lnTo>
                  <a:pt x="1800" y="72545"/>
                </a:lnTo>
                <a:cubicBezTo>
                  <a:pt x="-133" y="74545"/>
                  <a:pt x="-500" y="76788"/>
                  <a:pt x="700" y="79273"/>
                </a:cubicBezTo>
                <a:lnTo>
                  <a:pt x="700" y="79273"/>
                </a:lnTo>
                <a:cubicBezTo>
                  <a:pt x="1967" y="81697"/>
                  <a:pt x="4067" y="82970"/>
                  <a:pt x="7000" y="83091"/>
                </a:cubicBezTo>
                <a:lnTo>
                  <a:pt x="7000" y="83091"/>
                </a:lnTo>
                <a:lnTo>
                  <a:pt x="91400" y="83091"/>
                </a:lnTo>
                <a:cubicBezTo>
                  <a:pt x="94333" y="82970"/>
                  <a:pt x="96467" y="81697"/>
                  <a:pt x="97800" y="79273"/>
                </a:cubicBezTo>
                <a:lnTo>
                  <a:pt x="97800" y="79273"/>
                </a:lnTo>
                <a:cubicBezTo>
                  <a:pt x="98933" y="76788"/>
                  <a:pt x="98567" y="74545"/>
                  <a:pt x="96700" y="72545"/>
                </a:cubicBezTo>
                <a:lnTo>
                  <a:pt x="96700" y="72545"/>
                </a:lnTo>
                <a:lnTo>
                  <a:pt x="95200" y="70727"/>
                </a:lnTo>
                <a:cubicBezTo>
                  <a:pt x="88133" y="63515"/>
                  <a:pt x="84533" y="55061"/>
                  <a:pt x="84400" y="45364"/>
                </a:cubicBezTo>
                <a:lnTo>
                  <a:pt x="84400" y="45364"/>
                </a:lnTo>
                <a:lnTo>
                  <a:pt x="84400" y="41545"/>
                </a:lnTo>
                <a:cubicBezTo>
                  <a:pt x="84267" y="33667"/>
                  <a:pt x="81567" y="26879"/>
                  <a:pt x="76300" y="21182"/>
                </a:cubicBezTo>
                <a:lnTo>
                  <a:pt x="76300" y="21182"/>
                </a:lnTo>
                <a:cubicBezTo>
                  <a:pt x="71167" y="15424"/>
                  <a:pt x="64500" y="11758"/>
                  <a:pt x="56300" y="10182"/>
                </a:cubicBezTo>
                <a:lnTo>
                  <a:pt x="56300" y="10182"/>
                </a:lnTo>
                <a:lnTo>
                  <a:pt x="56300" y="6364"/>
                </a:lnTo>
                <a:cubicBezTo>
                  <a:pt x="56300" y="4545"/>
                  <a:pt x="55633" y="3030"/>
                  <a:pt x="54300" y="1818"/>
                </a:cubicBezTo>
                <a:lnTo>
                  <a:pt x="54300" y="1818"/>
                </a:lnTo>
                <a:cubicBezTo>
                  <a:pt x="52967" y="606"/>
                  <a:pt x="51267" y="0"/>
                  <a:pt x="49200" y="0"/>
                </a:cubicBezTo>
                <a:lnTo>
                  <a:pt x="49200" y="0"/>
                </a:lnTo>
                <a:moveTo>
                  <a:pt x="59100" y="98455"/>
                </a:moveTo>
                <a:lnTo>
                  <a:pt x="59100" y="98455"/>
                </a:lnTo>
                <a:cubicBezTo>
                  <a:pt x="61900" y="95970"/>
                  <a:pt x="63300" y="92970"/>
                  <a:pt x="63300" y="89455"/>
                </a:cubicBezTo>
                <a:lnTo>
                  <a:pt x="63300" y="89455"/>
                </a:lnTo>
                <a:lnTo>
                  <a:pt x="49200" y="89455"/>
                </a:lnTo>
                <a:lnTo>
                  <a:pt x="35200" y="89455"/>
                </a:lnTo>
                <a:cubicBezTo>
                  <a:pt x="35200" y="92970"/>
                  <a:pt x="36567" y="95970"/>
                  <a:pt x="39300" y="98455"/>
                </a:cubicBezTo>
                <a:lnTo>
                  <a:pt x="39300" y="98455"/>
                </a:lnTo>
                <a:cubicBezTo>
                  <a:pt x="42100" y="101000"/>
                  <a:pt x="45400" y="102273"/>
                  <a:pt x="49200" y="102273"/>
                </a:cubicBezTo>
                <a:lnTo>
                  <a:pt x="49200" y="102273"/>
                </a:lnTo>
                <a:cubicBezTo>
                  <a:pt x="53000" y="102273"/>
                  <a:pt x="56300" y="101000"/>
                  <a:pt x="59100" y="98455"/>
                </a:cubicBezTo>
                <a:lnTo>
                  <a:pt x="59100" y="98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8458-37"/>
          <p:cNvSpPr/>
          <p:nvPr/>
        </p:nvSpPr>
        <p:spPr>
          <a:xfrm>
            <a:off x="4864894" y="1888182"/>
            <a:ext cx="36861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5" y="0"/>
                </a:moveTo>
                <a:lnTo>
                  <a:pt x="99225" y="0"/>
                </a:lnTo>
                <a:lnTo>
                  <a:pt x="99300" y="30"/>
                </a:lnTo>
                <a:lnTo>
                  <a:pt x="99377" y="182"/>
                </a:lnTo>
                <a:lnTo>
                  <a:pt x="99450" y="394"/>
                </a:lnTo>
                <a:lnTo>
                  <a:pt x="99522" y="697"/>
                </a:lnTo>
                <a:lnTo>
                  <a:pt x="99589" y="1061"/>
                </a:lnTo>
                <a:lnTo>
                  <a:pt x="99656" y="1545"/>
                </a:lnTo>
                <a:lnTo>
                  <a:pt x="99716" y="2061"/>
                </a:lnTo>
                <a:lnTo>
                  <a:pt x="99773" y="2667"/>
                </a:lnTo>
                <a:lnTo>
                  <a:pt x="99824" y="3333"/>
                </a:lnTo>
                <a:lnTo>
                  <a:pt x="99868" y="4030"/>
                </a:lnTo>
                <a:lnTo>
                  <a:pt x="99910" y="4818"/>
                </a:lnTo>
                <a:lnTo>
                  <a:pt x="99941" y="5606"/>
                </a:lnTo>
                <a:lnTo>
                  <a:pt x="99966" y="6455"/>
                </a:lnTo>
                <a:lnTo>
                  <a:pt x="99984" y="7303"/>
                </a:lnTo>
                <a:lnTo>
                  <a:pt x="99997" y="8212"/>
                </a:lnTo>
                <a:lnTo>
                  <a:pt x="100000" y="9091"/>
                </a:lnTo>
                <a:lnTo>
                  <a:pt x="100000" y="90909"/>
                </a:lnTo>
                <a:lnTo>
                  <a:pt x="99997" y="91788"/>
                </a:lnTo>
                <a:lnTo>
                  <a:pt x="99984" y="92697"/>
                </a:lnTo>
                <a:lnTo>
                  <a:pt x="99966" y="93545"/>
                </a:lnTo>
                <a:lnTo>
                  <a:pt x="99941" y="94394"/>
                </a:lnTo>
                <a:lnTo>
                  <a:pt x="99910" y="95182"/>
                </a:lnTo>
                <a:lnTo>
                  <a:pt x="99868" y="95970"/>
                </a:lnTo>
                <a:lnTo>
                  <a:pt x="99824" y="96667"/>
                </a:lnTo>
                <a:lnTo>
                  <a:pt x="99773" y="97333"/>
                </a:lnTo>
                <a:lnTo>
                  <a:pt x="99716" y="97939"/>
                </a:lnTo>
                <a:lnTo>
                  <a:pt x="99656" y="98455"/>
                </a:lnTo>
                <a:lnTo>
                  <a:pt x="99589" y="98939"/>
                </a:lnTo>
                <a:lnTo>
                  <a:pt x="99522" y="99303"/>
                </a:lnTo>
                <a:lnTo>
                  <a:pt x="99450" y="99606"/>
                </a:lnTo>
                <a:lnTo>
                  <a:pt x="99377" y="99818"/>
                </a:lnTo>
                <a:lnTo>
                  <a:pt x="99300" y="99970"/>
                </a:lnTo>
                <a:lnTo>
                  <a:pt x="99225" y="100000"/>
                </a:lnTo>
                <a:lnTo>
                  <a:pt x="775" y="100000"/>
                </a:lnTo>
                <a:lnTo>
                  <a:pt x="700" y="99970"/>
                </a:lnTo>
                <a:lnTo>
                  <a:pt x="623" y="99818"/>
                </a:lnTo>
                <a:lnTo>
                  <a:pt x="550" y="99606"/>
                </a:lnTo>
                <a:lnTo>
                  <a:pt x="478" y="99303"/>
                </a:lnTo>
                <a:lnTo>
                  <a:pt x="411" y="98939"/>
                </a:lnTo>
                <a:lnTo>
                  <a:pt x="344" y="98455"/>
                </a:lnTo>
                <a:lnTo>
                  <a:pt x="284" y="97939"/>
                </a:lnTo>
                <a:lnTo>
                  <a:pt x="227" y="97333"/>
                </a:lnTo>
                <a:lnTo>
                  <a:pt x="176" y="96667"/>
                </a:lnTo>
                <a:lnTo>
                  <a:pt x="132" y="95970"/>
                </a:lnTo>
                <a:lnTo>
                  <a:pt x="90" y="95182"/>
                </a:lnTo>
                <a:lnTo>
                  <a:pt x="59" y="94394"/>
                </a:lnTo>
                <a:lnTo>
                  <a:pt x="34" y="93545"/>
                </a:lnTo>
                <a:lnTo>
                  <a:pt x="16" y="92697"/>
                </a:lnTo>
                <a:lnTo>
                  <a:pt x="3" y="91788"/>
                </a:lnTo>
                <a:lnTo>
                  <a:pt x="0" y="90909"/>
                </a:lnTo>
                <a:lnTo>
                  <a:pt x="0" y="9091"/>
                </a:lnTo>
                <a:lnTo>
                  <a:pt x="3" y="8212"/>
                </a:lnTo>
                <a:lnTo>
                  <a:pt x="16" y="7303"/>
                </a:lnTo>
                <a:lnTo>
                  <a:pt x="34" y="6455"/>
                </a:lnTo>
                <a:lnTo>
                  <a:pt x="59" y="5606"/>
                </a:lnTo>
                <a:lnTo>
                  <a:pt x="90" y="4818"/>
                </a:lnTo>
                <a:lnTo>
                  <a:pt x="132" y="4030"/>
                </a:lnTo>
                <a:lnTo>
                  <a:pt x="176" y="3333"/>
                </a:lnTo>
                <a:lnTo>
                  <a:pt x="227" y="2667"/>
                </a:lnTo>
                <a:lnTo>
                  <a:pt x="284" y="2061"/>
                </a:lnTo>
                <a:lnTo>
                  <a:pt x="344" y="1545"/>
                </a:lnTo>
                <a:lnTo>
                  <a:pt x="411" y="1061"/>
                </a:lnTo>
                <a:lnTo>
                  <a:pt x="478" y="697"/>
                </a:lnTo>
                <a:lnTo>
                  <a:pt x="550" y="394"/>
                </a:lnTo>
                <a:lnTo>
                  <a:pt x="623" y="182"/>
                </a:lnTo>
                <a:lnTo>
                  <a:pt x="700" y="30"/>
                </a:lnTo>
                <a:lnTo>
                  <a:pt x="775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8460-47"/>
          <p:cNvSpPr/>
          <p:nvPr/>
        </p:nvSpPr>
        <p:spPr>
          <a:xfrm>
            <a:off x="4864894" y="1888182"/>
            <a:ext cx="285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4"/>
                </a:lnTo>
                <a:lnTo>
                  <a:pt x="80491" y="175"/>
                </a:lnTo>
                <a:lnTo>
                  <a:pt x="70972" y="391"/>
                </a:lnTo>
                <a:lnTo>
                  <a:pt x="61732" y="692"/>
                </a:lnTo>
                <a:lnTo>
                  <a:pt x="52860" y="1073"/>
                </a:lnTo>
                <a:lnTo>
                  <a:pt x="44443" y="1532"/>
                </a:lnTo>
                <a:lnTo>
                  <a:pt x="36561" y="2064"/>
                </a:lnTo>
                <a:lnTo>
                  <a:pt x="29289" y="2663"/>
                </a:lnTo>
                <a:lnTo>
                  <a:pt x="22699" y="3324"/>
                </a:lnTo>
                <a:lnTo>
                  <a:pt x="16853" y="4040"/>
                </a:lnTo>
                <a:lnTo>
                  <a:pt x="11808" y="4805"/>
                </a:lnTo>
                <a:lnTo>
                  <a:pt x="7612" y="5612"/>
                </a:lnTo>
                <a:lnTo>
                  <a:pt x="4306" y="6452"/>
                </a:lnTo>
                <a:lnTo>
                  <a:pt x="1921" y="7317"/>
                </a:lnTo>
                <a:lnTo>
                  <a:pt x="482" y="8200"/>
                </a:lnTo>
                <a:lnTo>
                  <a:pt x="0" y="9091"/>
                </a:lnTo>
                <a:lnTo>
                  <a:pt x="0" y="90909"/>
                </a:lnTo>
                <a:lnTo>
                  <a:pt x="482" y="91800"/>
                </a:lnTo>
                <a:lnTo>
                  <a:pt x="1921" y="92683"/>
                </a:lnTo>
                <a:lnTo>
                  <a:pt x="4306" y="93548"/>
                </a:lnTo>
                <a:lnTo>
                  <a:pt x="7612" y="94388"/>
                </a:lnTo>
                <a:lnTo>
                  <a:pt x="11808" y="95195"/>
                </a:lnTo>
                <a:lnTo>
                  <a:pt x="16853" y="95960"/>
                </a:lnTo>
                <a:lnTo>
                  <a:pt x="22699" y="96676"/>
                </a:lnTo>
                <a:lnTo>
                  <a:pt x="29289" y="97337"/>
                </a:lnTo>
                <a:lnTo>
                  <a:pt x="36561" y="97936"/>
                </a:lnTo>
                <a:lnTo>
                  <a:pt x="44443" y="98468"/>
                </a:lnTo>
                <a:lnTo>
                  <a:pt x="52860" y="98927"/>
                </a:lnTo>
                <a:lnTo>
                  <a:pt x="61732" y="99308"/>
                </a:lnTo>
                <a:lnTo>
                  <a:pt x="70972" y="99609"/>
                </a:lnTo>
                <a:lnTo>
                  <a:pt x="80491" y="99825"/>
                </a:lnTo>
                <a:lnTo>
                  <a:pt x="90198" y="9995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909"/>
                </a:lnTo>
                <a:lnTo>
                  <a:pt x="100000" y="9091"/>
                </a:lnTo>
                <a:lnTo>
                  <a:pt x="100000" y="909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8507-99"/>
          <p:cNvSpPr/>
          <p:nvPr/>
        </p:nvSpPr>
        <p:spPr>
          <a:xfrm>
            <a:off x="5032772" y="199176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182" y="4818"/>
                </a:moveTo>
                <a:lnTo>
                  <a:pt x="35182" y="4818"/>
                </a:lnTo>
                <a:cubicBezTo>
                  <a:pt x="34879" y="1848"/>
                  <a:pt x="33273" y="242"/>
                  <a:pt x="30364" y="0"/>
                </a:cubicBezTo>
                <a:lnTo>
                  <a:pt x="30364" y="0"/>
                </a:lnTo>
                <a:cubicBezTo>
                  <a:pt x="27455" y="242"/>
                  <a:pt x="25848" y="1848"/>
                  <a:pt x="25545" y="4818"/>
                </a:cubicBezTo>
                <a:lnTo>
                  <a:pt x="25545" y="4818"/>
                </a:lnTo>
                <a:lnTo>
                  <a:pt x="25545" y="12818"/>
                </a:lnTo>
                <a:cubicBezTo>
                  <a:pt x="21970" y="12939"/>
                  <a:pt x="18970" y="14182"/>
                  <a:pt x="16545" y="16545"/>
                </a:cubicBezTo>
                <a:lnTo>
                  <a:pt x="16545" y="16545"/>
                </a:lnTo>
                <a:cubicBezTo>
                  <a:pt x="14182" y="18970"/>
                  <a:pt x="12939" y="21970"/>
                  <a:pt x="12818" y="25545"/>
                </a:cubicBezTo>
                <a:lnTo>
                  <a:pt x="12818" y="25545"/>
                </a:lnTo>
                <a:lnTo>
                  <a:pt x="4818" y="25545"/>
                </a:lnTo>
                <a:cubicBezTo>
                  <a:pt x="1848" y="25848"/>
                  <a:pt x="242" y="27455"/>
                  <a:pt x="0" y="30364"/>
                </a:cubicBezTo>
                <a:lnTo>
                  <a:pt x="0" y="30364"/>
                </a:lnTo>
                <a:cubicBezTo>
                  <a:pt x="242" y="33273"/>
                  <a:pt x="1848" y="34879"/>
                  <a:pt x="4818" y="35182"/>
                </a:cubicBezTo>
                <a:lnTo>
                  <a:pt x="4818" y="35182"/>
                </a:lnTo>
                <a:lnTo>
                  <a:pt x="12818" y="35182"/>
                </a:lnTo>
                <a:lnTo>
                  <a:pt x="12818" y="46364"/>
                </a:lnTo>
                <a:lnTo>
                  <a:pt x="4818" y="46364"/>
                </a:lnTo>
                <a:cubicBezTo>
                  <a:pt x="1848" y="46606"/>
                  <a:pt x="242" y="48212"/>
                  <a:pt x="0" y="51182"/>
                </a:cubicBezTo>
                <a:lnTo>
                  <a:pt x="0" y="51182"/>
                </a:lnTo>
                <a:cubicBezTo>
                  <a:pt x="242" y="54091"/>
                  <a:pt x="1848" y="55667"/>
                  <a:pt x="4818" y="55909"/>
                </a:cubicBezTo>
                <a:lnTo>
                  <a:pt x="4818" y="55909"/>
                </a:lnTo>
                <a:lnTo>
                  <a:pt x="12818" y="55909"/>
                </a:lnTo>
                <a:lnTo>
                  <a:pt x="12818" y="67091"/>
                </a:lnTo>
                <a:lnTo>
                  <a:pt x="4818" y="67091"/>
                </a:lnTo>
                <a:cubicBezTo>
                  <a:pt x="1848" y="67394"/>
                  <a:pt x="242" y="69000"/>
                  <a:pt x="0" y="71909"/>
                </a:cubicBezTo>
                <a:lnTo>
                  <a:pt x="0" y="71909"/>
                </a:lnTo>
                <a:cubicBezTo>
                  <a:pt x="242" y="74818"/>
                  <a:pt x="1848" y="76424"/>
                  <a:pt x="4818" y="76727"/>
                </a:cubicBezTo>
                <a:lnTo>
                  <a:pt x="4818" y="76727"/>
                </a:lnTo>
                <a:lnTo>
                  <a:pt x="12818" y="76727"/>
                </a:lnTo>
                <a:cubicBezTo>
                  <a:pt x="12939" y="80303"/>
                  <a:pt x="14182" y="83303"/>
                  <a:pt x="16545" y="85727"/>
                </a:cubicBezTo>
                <a:lnTo>
                  <a:pt x="16545" y="85727"/>
                </a:lnTo>
                <a:cubicBezTo>
                  <a:pt x="18970" y="88091"/>
                  <a:pt x="21970" y="89333"/>
                  <a:pt x="25545" y="89455"/>
                </a:cubicBezTo>
                <a:lnTo>
                  <a:pt x="25545" y="89455"/>
                </a:lnTo>
                <a:lnTo>
                  <a:pt x="25545" y="97455"/>
                </a:lnTo>
                <a:cubicBezTo>
                  <a:pt x="25848" y="100424"/>
                  <a:pt x="27455" y="102030"/>
                  <a:pt x="30364" y="102273"/>
                </a:cubicBezTo>
                <a:lnTo>
                  <a:pt x="30364" y="102273"/>
                </a:lnTo>
                <a:cubicBezTo>
                  <a:pt x="33273" y="102030"/>
                  <a:pt x="34879" y="100424"/>
                  <a:pt x="35182" y="97455"/>
                </a:cubicBezTo>
                <a:lnTo>
                  <a:pt x="35182" y="97455"/>
                </a:lnTo>
                <a:lnTo>
                  <a:pt x="35182" y="89455"/>
                </a:lnTo>
                <a:lnTo>
                  <a:pt x="46364" y="89455"/>
                </a:lnTo>
                <a:lnTo>
                  <a:pt x="46364" y="97455"/>
                </a:lnTo>
                <a:cubicBezTo>
                  <a:pt x="46606" y="100424"/>
                  <a:pt x="48212" y="102030"/>
                  <a:pt x="51182" y="102273"/>
                </a:cubicBezTo>
                <a:lnTo>
                  <a:pt x="51182" y="102273"/>
                </a:lnTo>
                <a:cubicBezTo>
                  <a:pt x="54091" y="102030"/>
                  <a:pt x="55667" y="100424"/>
                  <a:pt x="55909" y="97455"/>
                </a:cubicBezTo>
                <a:lnTo>
                  <a:pt x="55909" y="97455"/>
                </a:lnTo>
                <a:lnTo>
                  <a:pt x="55909" y="89455"/>
                </a:lnTo>
                <a:lnTo>
                  <a:pt x="67091" y="89455"/>
                </a:lnTo>
                <a:lnTo>
                  <a:pt x="67091" y="97455"/>
                </a:lnTo>
                <a:cubicBezTo>
                  <a:pt x="67394" y="100424"/>
                  <a:pt x="69000" y="102030"/>
                  <a:pt x="71909" y="102273"/>
                </a:cubicBezTo>
                <a:lnTo>
                  <a:pt x="71909" y="102273"/>
                </a:lnTo>
                <a:cubicBezTo>
                  <a:pt x="74818" y="102030"/>
                  <a:pt x="76424" y="100424"/>
                  <a:pt x="76727" y="97455"/>
                </a:cubicBezTo>
                <a:lnTo>
                  <a:pt x="76727" y="97455"/>
                </a:lnTo>
                <a:lnTo>
                  <a:pt x="76727" y="89455"/>
                </a:lnTo>
                <a:cubicBezTo>
                  <a:pt x="80303" y="89333"/>
                  <a:pt x="83303" y="88091"/>
                  <a:pt x="85727" y="85727"/>
                </a:cubicBezTo>
                <a:lnTo>
                  <a:pt x="85727" y="85727"/>
                </a:lnTo>
                <a:cubicBezTo>
                  <a:pt x="88091" y="83303"/>
                  <a:pt x="89333" y="80303"/>
                  <a:pt x="89455" y="76727"/>
                </a:cubicBezTo>
                <a:lnTo>
                  <a:pt x="89455" y="76727"/>
                </a:lnTo>
                <a:lnTo>
                  <a:pt x="97455" y="76727"/>
                </a:lnTo>
                <a:cubicBezTo>
                  <a:pt x="100424" y="76424"/>
                  <a:pt x="102030" y="74818"/>
                  <a:pt x="102273" y="71909"/>
                </a:cubicBezTo>
                <a:lnTo>
                  <a:pt x="102273" y="71909"/>
                </a:lnTo>
                <a:cubicBezTo>
                  <a:pt x="102030" y="69000"/>
                  <a:pt x="100424" y="67394"/>
                  <a:pt x="97455" y="67091"/>
                </a:cubicBezTo>
                <a:lnTo>
                  <a:pt x="97455" y="67091"/>
                </a:lnTo>
                <a:lnTo>
                  <a:pt x="89455" y="67091"/>
                </a:lnTo>
                <a:lnTo>
                  <a:pt x="89455" y="55909"/>
                </a:lnTo>
                <a:lnTo>
                  <a:pt x="97455" y="55909"/>
                </a:lnTo>
                <a:cubicBezTo>
                  <a:pt x="100424" y="55667"/>
                  <a:pt x="102030" y="54091"/>
                  <a:pt x="102273" y="51182"/>
                </a:cubicBezTo>
                <a:lnTo>
                  <a:pt x="102273" y="51182"/>
                </a:lnTo>
                <a:cubicBezTo>
                  <a:pt x="102030" y="48212"/>
                  <a:pt x="100424" y="46606"/>
                  <a:pt x="97455" y="46364"/>
                </a:cubicBezTo>
                <a:lnTo>
                  <a:pt x="97455" y="46364"/>
                </a:lnTo>
                <a:lnTo>
                  <a:pt x="89455" y="46364"/>
                </a:lnTo>
                <a:lnTo>
                  <a:pt x="89455" y="35182"/>
                </a:lnTo>
                <a:lnTo>
                  <a:pt x="97455" y="35182"/>
                </a:lnTo>
                <a:cubicBezTo>
                  <a:pt x="100424" y="34879"/>
                  <a:pt x="102030" y="33273"/>
                  <a:pt x="102273" y="30364"/>
                </a:cubicBezTo>
                <a:lnTo>
                  <a:pt x="102273" y="30364"/>
                </a:lnTo>
                <a:cubicBezTo>
                  <a:pt x="102030" y="27455"/>
                  <a:pt x="100424" y="25848"/>
                  <a:pt x="97455" y="25545"/>
                </a:cubicBezTo>
                <a:lnTo>
                  <a:pt x="97455" y="25545"/>
                </a:lnTo>
                <a:lnTo>
                  <a:pt x="89455" y="25545"/>
                </a:lnTo>
                <a:cubicBezTo>
                  <a:pt x="89333" y="21970"/>
                  <a:pt x="88091" y="18970"/>
                  <a:pt x="85727" y="16545"/>
                </a:cubicBezTo>
                <a:lnTo>
                  <a:pt x="85727" y="16545"/>
                </a:lnTo>
                <a:cubicBezTo>
                  <a:pt x="83303" y="14182"/>
                  <a:pt x="80303" y="12939"/>
                  <a:pt x="76727" y="12818"/>
                </a:cubicBezTo>
                <a:lnTo>
                  <a:pt x="76727" y="12818"/>
                </a:lnTo>
                <a:lnTo>
                  <a:pt x="76727" y="4818"/>
                </a:lnTo>
                <a:cubicBezTo>
                  <a:pt x="76424" y="1848"/>
                  <a:pt x="74818" y="242"/>
                  <a:pt x="71909" y="0"/>
                </a:cubicBezTo>
                <a:lnTo>
                  <a:pt x="71909" y="0"/>
                </a:lnTo>
                <a:cubicBezTo>
                  <a:pt x="69000" y="242"/>
                  <a:pt x="67394" y="1848"/>
                  <a:pt x="67091" y="4818"/>
                </a:cubicBezTo>
                <a:lnTo>
                  <a:pt x="67091" y="4818"/>
                </a:lnTo>
                <a:lnTo>
                  <a:pt x="67091" y="12818"/>
                </a:lnTo>
                <a:lnTo>
                  <a:pt x="55909" y="12818"/>
                </a:lnTo>
                <a:lnTo>
                  <a:pt x="55909" y="4818"/>
                </a:lnTo>
                <a:cubicBezTo>
                  <a:pt x="55667" y="1848"/>
                  <a:pt x="54091" y="242"/>
                  <a:pt x="51182" y="0"/>
                </a:cubicBezTo>
                <a:lnTo>
                  <a:pt x="51182" y="0"/>
                </a:lnTo>
                <a:cubicBezTo>
                  <a:pt x="48212" y="242"/>
                  <a:pt x="46606" y="1848"/>
                  <a:pt x="46364" y="4818"/>
                </a:cubicBezTo>
                <a:lnTo>
                  <a:pt x="46364" y="4818"/>
                </a:lnTo>
                <a:lnTo>
                  <a:pt x="46364" y="12818"/>
                </a:lnTo>
                <a:lnTo>
                  <a:pt x="35182" y="12818"/>
                </a:lnTo>
                <a:lnTo>
                  <a:pt x="35182" y="4818"/>
                </a:lnTo>
                <a:moveTo>
                  <a:pt x="32000" y="25545"/>
                </a:moveTo>
                <a:lnTo>
                  <a:pt x="32000" y="25545"/>
                </a:lnTo>
                <a:lnTo>
                  <a:pt x="70273" y="25545"/>
                </a:lnTo>
                <a:cubicBezTo>
                  <a:pt x="72152" y="25545"/>
                  <a:pt x="73697" y="26152"/>
                  <a:pt x="74909" y="27364"/>
                </a:cubicBezTo>
                <a:lnTo>
                  <a:pt x="74909" y="27364"/>
                </a:lnTo>
                <a:cubicBezTo>
                  <a:pt x="76121" y="28576"/>
                  <a:pt x="76727" y="30121"/>
                  <a:pt x="76727" y="32000"/>
                </a:cubicBezTo>
                <a:lnTo>
                  <a:pt x="76727" y="32000"/>
                </a:lnTo>
                <a:lnTo>
                  <a:pt x="76727" y="70273"/>
                </a:lnTo>
                <a:cubicBezTo>
                  <a:pt x="76727" y="72152"/>
                  <a:pt x="76121" y="73697"/>
                  <a:pt x="74909" y="74909"/>
                </a:cubicBezTo>
                <a:lnTo>
                  <a:pt x="74909" y="74909"/>
                </a:lnTo>
                <a:cubicBezTo>
                  <a:pt x="73697" y="76121"/>
                  <a:pt x="72152" y="76727"/>
                  <a:pt x="70273" y="76727"/>
                </a:cubicBezTo>
                <a:lnTo>
                  <a:pt x="70273" y="76727"/>
                </a:lnTo>
                <a:lnTo>
                  <a:pt x="32000" y="76727"/>
                </a:lnTo>
                <a:cubicBezTo>
                  <a:pt x="30121" y="76727"/>
                  <a:pt x="28576" y="76121"/>
                  <a:pt x="27364" y="74909"/>
                </a:cubicBezTo>
                <a:lnTo>
                  <a:pt x="27364" y="74909"/>
                </a:lnTo>
                <a:cubicBezTo>
                  <a:pt x="26152" y="73697"/>
                  <a:pt x="25545" y="72152"/>
                  <a:pt x="25545" y="70273"/>
                </a:cubicBezTo>
                <a:lnTo>
                  <a:pt x="25545" y="70273"/>
                </a:lnTo>
                <a:lnTo>
                  <a:pt x="25545" y="32000"/>
                </a:lnTo>
                <a:cubicBezTo>
                  <a:pt x="25545" y="30121"/>
                  <a:pt x="26152" y="28576"/>
                  <a:pt x="27364" y="27364"/>
                </a:cubicBezTo>
                <a:lnTo>
                  <a:pt x="27364" y="27364"/>
                </a:lnTo>
                <a:cubicBezTo>
                  <a:pt x="28576" y="26152"/>
                  <a:pt x="30121" y="25545"/>
                  <a:pt x="32000" y="25545"/>
                </a:cubicBezTo>
                <a:lnTo>
                  <a:pt x="32000" y="25545"/>
                </a:lnTo>
                <a:moveTo>
                  <a:pt x="70273" y="32000"/>
                </a:moveTo>
                <a:lnTo>
                  <a:pt x="70273" y="32000"/>
                </a:lnTo>
                <a:lnTo>
                  <a:pt x="32000" y="32000"/>
                </a:lnTo>
                <a:lnTo>
                  <a:pt x="32000" y="70273"/>
                </a:lnTo>
                <a:lnTo>
                  <a:pt x="70273" y="70273"/>
                </a:lnTo>
                <a:lnTo>
                  <a:pt x="70273" y="32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38458-38"/>
          <p:cNvSpPr/>
          <p:nvPr/>
        </p:nvSpPr>
        <p:spPr>
          <a:xfrm>
            <a:off x="4864894" y="2273945"/>
            <a:ext cx="36861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5" y="0"/>
                </a:moveTo>
                <a:lnTo>
                  <a:pt x="99225" y="0"/>
                </a:lnTo>
                <a:lnTo>
                  <a:pt x="99300" y="30"/>
                </a:lnTo>
                <a:lnTo>
                  <a:pt x="99377" y="182"/>
                </a:lnTo>
                <a:lnTo>
                  <a:pt x="99450" y="394"/>
                </a:lnTo>
                <a:lnTo>
                  <a:pt x="99522" y="697"/>
                </a:lnTo>
                <a:lnTo>
                  <a:pt x="99589" y="1061"/>
                </a:lnTo>
                <a:lnTo>
                  <a:pt x="99656" y="1545"/>
                </a:lnTo>
                <a:lnTo>
                  <a:pt x="99716" y="2061"/>
                </a:lnTo>
                <a:lnTo>
                  <a:pt x="99773" y="2667"/>
                </a:lnTo>
                <a:lnTo>
                  <a:pt x="99824" y="3333"/>
                </a:lnTo>
                <a:lnTo>
                  <a:pt x="99868" y="4030"/>
                </a:lnTo>
                <a:lnTo>
                  <a:pt x="99910" y="4818"/>
                </a:lnTo>
                <a:lnTo>
                  <a:pt x="99941" y="5606"/>
                </a:lnTo>
                <a:lnTo>
                  <a:pt x="99966" y="6455"/>
                </a:lnTo>
                <a:lnTo>
                  <a:pt x="99984" y="7303"/>
                </a:lnTo>
                <a:lnTo>
                  <a:pt x="99997" y="8212"/>
                </a:lnTo>
                <a:lnTo>
                  <a:pt x="100000" y="9091"/>
                </a:lnTo>
                <a:lnTo>
                  <a:pt x="100000" y="90909"/>
                </a:lnTo>
                <a:lnTo>
                  <a:pt x="99997" y="91788"/>
                </a:lnTo>
                <a:lnTo>
                  <a:pt x="99984" y="92697"/>
                </a:lnTo>
                <a:lnTo>
                  <a:pt x="99966" y="93545"/>
                </a:lnTo>
                <a:lnTo>
                  <a:pt x="99941" y="94394"/>
                </a:lnTo>
                <a:lnTo>
                  <a:pt x="99910" y="95182"/>
                </a:lnTo>
                <a:lnTo>
                  <a:pt x="99868" y="95970"/>
                </a:lnTo>
                <a:lnTo>
                  <a:pt x="99824" y="96667"/>
                </a:lnTo>
                <a:lnTo>
                  <a:pt x="99773" y="97333"/>
                </a:lnTo>
                <a:lnTo>
                  <a:pt x="99716" y="97939"/>
                </a:lnTo>
                <a:lnTo>
                  <a:pt x="99656" y="98455"/>
                </a:lnTo>
                <a:lnTo>
                  <a:pt x="99589" y="98939"/>
                </a:lnTo>
                <a:lnTo>
                  <a:pt x="99522" y="99303"/>
                </a:lnTo>
                <a:lnTo>
                  <a:pt x="99450" y="99606"/>
                </a:lnTo>
                <a:lnTo>
                  <a:pt x="99377" y="99818"/>
                </a:lnTo>
                <a:lnTo>
                  <a:pt x="99300" y="99970"/>
                </a:lnTo>
                <a:lnTo>
                  <a:pt x="99225" y="100000"/>
                </a:lnTo>
                <a:lnTo>
                  <a:pt x="775" y="100000"/>
                </a:lnTo>
                <a:lnTo>
                  <a:pt x="700" y="99970"/>
                </a:lnTo>
                <a:lnTo>
                  <a:pt x="623" y="99818"/>
                </a:lnTo>
                <a:lnTo>
                  <a:pt x="550" y="99606"/>
                </a:lnTo>
                <a:lnTo>
                  <a:pt x="478" y="99303"/>
                </a:lnTo>
                <a:lnTo>
                  <a:pt x="411" y="98939"/>
                </a:lnTo>
                <a:lnTo>
                  <a:pt x="344" y="98455"/>
                </a:lnTo>
                <a:lnTo>
                  <a:pt x="284" y="97939"/>
                </a:lnTo>
                <a:lnTo>
                  <a:pt x="227" y="97333"/>
                </a:lnTo>
                <a:lnTo>
                  <a:pt x="176" y="96667"/>
                </a:lnTo>
                <a:lnTo>
                  <a:pt x="132" y="95970"/>
                </a:lnTo>
                <a:lnTo>
                  <a:pt x="90" y="95182"/>
                </a:lnTo>
                <a:lnTo>
                  <a:pt x="59" y="94394"/>
                </a:lnTo>
                <a:lnTo>
                  <a:pt x="34" y="93545"/>
                </a:lnTo>
                <a:lnTo>
                  <a:pt x="16" y="92697"/>
                </a:lnTo>
                <a:lnTo>
                  <a:pt x="3" y="91788"/>
                </a:lnTo>
                <a:lnTo>
                  <a:pt x="0" y="90909"/>
                </a:lnTo>
                <a:lnTo>
                  <a:pt x="0" y="9091"/>
                </a:lnTo>
                <a:lnTo>
                  <a:pt x="3" y="8212"/>
                </a:lnTo>
                <a:lnTo>
                  <a:pt x="16" y="7303"/>
                </a:lnTo>
                <a:lnTo>
                  <a:pt x="34" y="6455"/>
                </a:lnTo>
                <a:lnTo>
                  <a:pt x="59" y="5606"/>
                </a:lnTo>
                <a:lnTo>
                  <a:pt x="90" y="4818"/>
                </a:lnTo>
                <a:lnTo>
                  <a:pt x="132" y="4030"/>
                </a:lnTo>
                <a:lnTo>
                  <a:pt x="176" y="3333"/>
                </a:lnTo>
                <a:lnTo>
                  <a:pt x="227" y="2667"/>
                </a:lnTo>
                <a:lnTo>
                  <a:pt x="284" y="2061"/>
                </a:lnTo>
                <a:lnTo>
                  <a:pt x="344" y="1545"/>
                </a:lnTo>
                <a:lnTo>
                  <a:pt x="411" y="1061"/>
                </a:lnTo>
                <a:lnTo>
                  <a:pt x="478" y="697"/>
                </a:lnTo>
                <a:lnTo>
                  <a:pt x="550" y="394"/>
                </a:lnTo>
                <a:lnTo>
                  <a:pt x="623" y="182"/>
                </a:lnTo>
                <a:lnTo>
                  <a:pt x="700" y="30"/>
                </a:lnTo>
                <a:lnTo>
                  <a:pt x="775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8460-48"/>
          <p:cNvSpPr/>
          <p:nvPr/>
        </p:nvSpPr>
        <p:spPr>
          <a:xfrm>
            <a:off x="4864894" y="2273945"/>
            <a:ext cx="285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4"/>
                </a:lnTo>
                <a:lnTo>
                  <a:pt x="80491" y="175"/>
                </a:lnTo>
                <a:lnTo>
                  <a:pt x="70972" y="391"/>
                </a:lnTo>
                <a:lnTo>
                  <a:pt x="61732" y="692"/>
                </a:lnTo>
                <a:lnTo>
                  <a:pt x="52860" y="1073"/>
                </a:lnTo>
                <a:lnTo>
                  <a:pt x="44443" y="1532"/>
                </a:lnTo>
                <a:lnTo>
                  <a:pt x="36561" y="2064"/>
                </a:lnTo>
                <a:lnTo>
                  <a:pt x="29289" y="2663"/>
                </a:lnTo>
                <a:lnTo>
                  <a:pt x="22699" y="3324"/>
                </a:lnTo>
                <a:lnTo>
                  <a:pt x="16853" y="4040"/>
                </a:lnTo>
                <a:lnTo>
                  <a:pt x="11808" y="4805"/>
                </a:lnTo>
                <a:lnTo>
                  <a:pt x="7612" y="5612"/>
                </a:lnTo>
                <a:lnTo>
                  <a:pt x="4306" y="6452"/>
                </a:lnTo>
                <a:lnTo>
                  <a:pt x="1921" y="7317"/>
                </a:lnTo>
                <a:lnTo>
                  <a:pt x="482" y="8200"/>
                </a:lnTo>
                <a:lnTo>
                  <a:pt x="0" y="9091"/>
                </a:lnTo>
                <a:lnTo>
                  <a:pt x="0" y="90909"/>
                </a:lnTo>
                <a:lnTo>
                  <a:pt x="482" y="91800"/>
                </a:lnTo>
                <a:lnTo>
                  <a:pt x="1921" y="92683"/>
                </a:lnTo>
                <a:lnTo>
                  <a:pt x="4306" y="93548"/>
                </a:lnTo>
                <a:lnTo>
                  <a:pt x="7612" y="94388"/>
                </a:lnTo>
                <a:lnTo>
                  <a:pt x="11808" y="95195"/>
                </a:lnTo>
                <a:lnTo>
                  <a:pt x="16853" y="95960"/>
                </a:lnTo>
                <a:lnTo>
                  <a:pt x="22699" y="96676"/>
                </a:lnTo>
                <a:lnTo>
                  <a:pt x="29289" y="97337"/>
                </a:lnTo>
                <a:lnTo>
                  <a:pt x="36561" y="97936"/>
                </a:lnTo>
                <a:lnTo>
                  <a:pt x="44443" y="98468"/>
                </a:lnTo>
                <a:lnTo>
                  <a:pt x="52860" y="98927"/>
                </a:lnTo>
                <a:lnTo>
                  <a:pt x="61732" y="99308"/>
                </a:lnTo>
                <a:lnTo>
                  <a:pt x="70972" y="99609"/>
                </a:lnTo>
                <a:lnTo>
                  <a:pt x="80491" y="99825"/>
                </a:lnTo>
                <a:lnTo>
                  <a:pt x="90198" y="9995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909"/>
                </a:lnTo>
                <a:lnTo>
                  <a:pt x="100000" y="9091"/>
                </a:lnTo>
                <a:lnTo>
                  <a:pt x="100000" y="909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439838507-100"/>
          <p:cNvSpPr/>
          <p:nvPr/>
        </p:nvSpPr>
        <p:spPr>
          <a:xfrm>
            <a:off x="5032772" y="237752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1182"/>
                </a:moveTo>
                <a:lnTo>
                  <a:pt x="0" y="51182"/>
                </a:lnTo>
                <a:cubicBezTo>
                  <a:pt x="121" y="41848"/>
                  <a:pt x="2394" y="33303"/>
                  <a:pt x="6818" y="25545"/>
                </a:cubicBezTo>
                <a:lnTo>
                  <a:pt x="6818" y="25545"/>
                </a:lnTo>
                <a:lnTo>
                  <a:pt x="6818" y="25545"/>
                </a:lnTo>
                <a:cubicBezTo>
                  <a:pt x="11303" y="17848"/>
                  <a:pt x="17545" y="11606"/>
                  <a:pt x="25545" y="6818"/>
                </a:cubicBezTo>
                <a:lnTo>
                  <a:pt x="25545" y="6818"/>
                </a:lnTo>
                <a:cubicBezTo>
                  <a:pt x="33667" y="2273"/>
                  <a:pt x="42212" y="0"/>
                  <a:pt x="51182" y="0"/>
                </a:cubicBezTo>
                <a:lnTo>
                  <a:pt x="51182" y="0"/>
                </a:lnTo>
                <a:cubicBezTo>
                  <a:pt x="60091" y="0"/>
                  <a:pt x="68606" y="2273"/>
                  <a:pt x="76727" y="6818"/>
                </a:cubicBezTo>
                <a:lnTo>
                  <a:pt x="76727" y="6818"/>
                </a:lnTo>
                <a:cubicBezTo>
                  <a:pt x="84727" y="11606"/>
                  <a:pt x="90970" y="17848"/>
                  <a:pt x="95455" y="25545"/>
                </a:cubicBezTo>
                <a:lnTo>
                  <a:pt x="95455" y="25545"/>
                </a:lnTo>
                <a:cubicBezTo>
                  <a:pt x="99879" y="33303"/>
                  <a:pt x="102152" y="41848"/>
                  <a:pt x="102273" y="51182"/>
                </a:cubicBezTo>
                <a:lnTo>
                  <a:pt x="102273" y="51182"/>
                </a:lnTo>
                <a:cubicBezTo>
                  <a:pt x="102152" y="60455"/>
                  <a:pt x="99879" y="68970"/>
                  <a:pt x="95455" y="76727"/>
                </a:cubicBezTo>
                <a:lnTo>
                  <a:pt x="95455" y="76727"/>
                </a:lnTo>
                <a:cubicBezTo>
                  <a:pt x="90970" y="84424"/>
                  <a:pt x="84727" y="90667"/>
                  <a:pt x="76727" y="95455"/>
                </a:cubicBezTo>
                <a:lnTo>
                  <a:pt x="76727" y="95455"/>
                </a:lnTo>
                <a:cubicBezTo>
                  <a:pt x="68606" y="100000"/>
                  <a:pt x="60091" y="102273"/>
                  <a:pt x="51182" y="102273"/>
                </a:cubicBezTo>
                <a:lnTo>
                  <a:pt x="51182" y="102273"/>
                </a:lnTo>
                <a:cubicBezTo>
                  <a:pt x="42212" y="102273"/>
                  <a:pt x="33667" y="100000"/>
                  <a:pt x="25545" y="95455"/>
                </a:cubicBezTo>
                <a:lnTo>
                  <a:pt x="25545" y="95455"/>
                </a:lnTo>
                <a:cubicBezTo>
                  <a:pt x="17545" y="90667"/>
                  <a:pt x="11303" y="84424"/>
                  <a:pt x="6818" y="76727"/>
                </a:cubicBezTo>
                <a:lnTo>
                  <a:pt x="6818" y="76727"/>
                </a:lnTo>
                <a:cubicBezTo>
                  <a:pt x="2394" y="68970"/>
                  <a:pt x="121" y="60455"/>
                  <a:pt x="0" y="51182"/>
                </a:cubicBezTo>
                <a:lnTo>
                  <a:pt x="0" y="51182"/>
                </a:lnTo>
                <a:moveTo>
                  <a:pt x="37545" y="29364"/>
                </a:moveTo>
                <a:lnTo>
                  <a:pt x="37545" y="29364"/>
                </a:lnTo>
                <a:cubicBezTo>
                  <a:pt x="35970" y="30273"/>
                  <a:pt x="35182" y="31667"/>
                  <a:pt x="35182" y="33545"/>
                </a:cubicBezTo>
                <a:lnTo>
                  <a:pt x="35182" y="33545"/>
                </a:lnTo>
                <a:lnTo>
                  <a:pt x="35182" y="68727"/>
                </a:lnTo>
                <a:cubicBezTo>
                  <a:pt x="35182" y="70606"/>
                  <a:pt x="35970" y="72000"/>
                  <a:pt x="37545" y="72909"/>
                </a:cubicBezTo>
                <a:lnTo>
                  <a:pt x="37545" y="72909"/>
                </a:lnTo>
                <a:cubicBezTo>
                  <a:pt x="39303" y="73697"/>
                  <a:pt x="40970" y="73636"/>
                  <a:pt x="42545" y="72727"/>
                </a:cubicBezTo>
                <a:lnTo>
                  <a:pt x="42545" y="72727"/>
                </a:lnTo>
                <a:lnTo>
                  <a:pt x="71273" y="55091"/>
                </a:lnTo>
                <a:cubicBezTo>
                  <a:pt x="72788" y="54182"/>
                  <a:pt x="73545" y="52879"/>
                  <a:pt x="73545" y="51182"/>
                </a:cubicBezTo>
                <a:lnTo>
                  <a:pt x="73545" y="51182"/>
                </a:lnTo>
                <a:cubicBezTo>
                  <a:pt x="73545" y="49424"/>
                  <a:pt x="72788" y="48000"/>
                  <a:pt x="71273" y="46909"/>
                </a:cubicBezTo>
                <a:lnTo>
                  <a:pt x="71273" y="46909"/>
                </a:lnTo>
                <a:lnTo>
                  <a:pt x="42545" y="29364"/>
                </a:lnTo>
                <a:cubicBezTo>
                  <a:pt x="40970" y="28576"/>
                  <a:pt x="39303" y="28576"/>
                  <a:pt x="37545" y="29364"/>
                </a:cubicBezTo>
                <a:lnTo>
                  <a:pt x="37545" y="2936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9439838459-39"/>
          <p:cNvSpPr/>
          <p:nvPr/>
        </p:nvSpPr>
        <p:spPr>
          <a:xfrm>
            <a:off x="4864894" y="2659707"/>
            <a:ext cx="36861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5" y="0"/>
                </a:moveTo>
                <a:lnTo>
                  <a:pt x="99225" y="0"/>
                </a:lnTo>
                <a:lnTo>
                  <a:pt x="99300" y="30"/>
                </a:lnTo>
                <a:lnTo>
                  <a:pt x="99377" y="182"/>
                </a:lnTo>
                <a:lnTo>
                  <a:pt x="99450" y="394"/>
                </a:lnTo>
                <a:lnTo>
                  <a:pt x="99522" y="697"/>
                </a:lnTo>
                <a:lnTo>
                  <a:pt x="99589" y="1061"/>
                </a:lnTo>
                <a:lnTo>
                  <a:pt x="99656" y="1545"/>
                </a:lnTo>
                <a:lnTo>
                  <a:pt x="99716" y="2061"/>
                </a:lnTo>
                <a:lnTo>
                  <a:pt x="99773" y="2667"/>
                </a:lnTo>
                <a:lnTo>
                  <a:pt x="99824" y="3333"/>
                </a:lnTo>
                <a:lnTo>
                  <a:pt x="99868" y="4030"/>
                </a:lnTo>
                <a:lnTo>
                  <a:pt x="99910" y="4818"/>
                </a:lnTo>
                <a:lnTo>
                  <a:pt x="99941" y="5606"/>
                </a:lnTo>
                <a:lnTo>
                  <a:pt x="99966" y="6455"/>
                </a:lnTo>
                <a:lnTo>
                  <a:pt x="99984" y="7303"/>
                </a:lnTo>
                <a:lnTo>
                  <a:pt x="99997" y="8212"/>
                </a:lnTo>
                <a:lnTo>
                  <a:pt x="100000" y="9091"/>
                </a:lnTo>
                <a:lnTo>
                  <a:pt x="100000" y="90909"/>
                </a:lnTo>
                <a:lnTo>
                  <a:pt x="99997" y="91788"/>
                </a:lnTo>
                <a:lnTo>
                  <a:pt x="99984" y="92697"/>
                </a:lnTo>
                <a:lnTo>
                  <a:pt x="99966" y="93545"/>
                </a:lnTo>
                <a:lnTo>
                  <a:pt x="99941" y="94394"/>
                </a:lnTo>
                <a:lnTo>
                  <a:pt x="99910" y="95182"/>
                </a:lnTo>
                <a:lnTo>
                  <a:pt x="99868" y="95970"/>
                </a:lnTo>
                <a:lnTo>
                  <a:pt x="99824" y="96667"/>
                </a:lnTo>
                <a:lnTo>
                  <a:pt x="99773" y="97333"/>
                </a:lnTo>
                <a:lnTo>
                  <a:pt x="99716" y="97939"/>
                </a:lnTo>
                <a:lnTo>
                  <a:pt x="99656" y="98455"/>
                </a:lnTo>
                <a:lnTo>
                  <a:pt x="99589" y="98939"/>
                </a:lnTo>
                <a:lnTo>
                  <a:pt x="99522" y="99303"/>
                </a:lnTo>
                <a:lnTo>
                  <a:pt x="99450" y="99606"/>
                </a:lnTo>
                <a:lnTo>
                  <a:pt x="99377" y="99818"/>
                </a:lnTo>
                <a:lnTo>
                  <a:pt x="99300" y="99970"/>
                </a:lnTo>
                <a:lnTo>
                  <a:pt x="99225" y="100000"/>
                </a:lnTo>
                <a:lnTo>
                  <a:pt x="775" y="100000"/>
                </a:lnTo>
                <a:lnTo>
                  <a:pt x="700" y="99970"/>
                </a:lnTo>
                <a:lnTo>
                  <a:pt x="623" y="99818"/>
                </a:lnTo>
                <a:lnTo>
                  <a:pt x="550" y="99606"/>
                </a:lnTo>
                <a:lnTo>
                  <a:pt x="478" y="99303"/>
                </a:lnTo>
                <a:lnTo>
                  <a:pt x="411" y="98939"/>
                </a:lnTo>
                <a:lnTo>
                  <a:pt x="344" y="98455"/>
                </a:lnTo>
                <a:lnTo>
                  <a:pt x="284" y="97939"/>
                </a:lnTo>
                <a:lnTo>
                  <a:pt x="227" y="97333"/>
                </a:lnTo>
                <a:lnTo>
                  <a:pt x="176" y="96667"/>
                </a:lnTo>
                <a:lnTo>
                  <a:pt x="132" y="95970"/>
                </a:lnTo>
                <a:lnTo>
                  <a:pt x="90" y="95182"/>
                </a:lnTo>
                <a:lnTo>
                  <a:pt x="59" y="94394"/>
                </a:lnTo>
                <a:lnTo>
                  <a:pt x="34" y="93545"/>
                </a:lnTo>
                <a:lnTo>
                  <a:pt x="16" y="92697"/>
                </a:lnTo>
                <a:lnTo>
                  <a:pt x="3" y="91788"/>
                </a:lnTo>
                <a:lnTo>
                  <a:pt x="0" y="90909"/>
                </a:lnTo>
                <a:lnTo>
                  <a:pt x="0" y="9091"/>
                </a:lnTo>
                <a:lnTo>
                  <a:pt x="3" y="8212"/>
                </a:lnTo>
                <a:lnTo>
                  <a:pt x="16" y="7303"/>
                </a:lnTo>
                <a:lnTo>
                  <a:pt x="34" y="6455"/>
                </a:lnTo>
                <a:lnTo>
                  <a:pt x="59" y="5606"/>
                </a:lnTo>
                <a:lnTo>
                  <a:pt x="90" y="4818"/>
                </a:lnTo>
                <a:lnTo>
                  <a:pt x="132" y="4030"/>
                </a:lnTo>
                <a:lnTo>
                  <a:pt x="176" y="3333"/>
                </a:lnTo>
                <a:lnTo>
                  <a:pt x="227" y="2667"/>
                </a:lnTo>
                <a:lnTo>
                  <a:pt x="284" y="2061"/>
                </a:lnTo>
                <a:lnTo>
                  <a:pt x="344" y="1545"/>
                </a:lnTo>
                <a:lnTo>
                  <a:pt x="411" y="1061"/>
                </a:lnTo>
                <a:lnTo>
                  <a:pt x="478" y="697"/>
                </a:lnTo>
                <a:lnTo>
                  <a:pt x="550" y="394"/>
                </a:lnTo>
                <a:lnTo>
                  <a:pt x="623" y="182"/>
                </a:lnTo>
                <a:lnTo>
                  <a:pt x="700" y="30"/>
                </a:lnTo>
                <a:lnTo>
                  <a:pt x="775" y="0"/>
                </a:lnTo>
                <a:close/>
              </a:path>
            </a:pathLst>
          </a:custGeom>
          <a:solidFill>
            <a:srgbClr val="FFF9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38460-49"/>
          <p:cNvSpPr/>
          <p:nvPr/>
        </p:nvSpPr>
        <p:spPr>
          <a:xfrm>
            <a:off x="4864894" y="2659707"/>
            <a:ext cx="285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4"/>
                </a:lnTo>
                <a:lnTo>
                  <a:pt x="80491" y="175"/>
                </a:lnTo>
                <a:lnTo>
                  <a:pt x="70972" y="391"/>
                </a:lnTo>
                <a:lnTo>
                  <a:pt x="61732" y="692"/>
                </a:lnTo>
                <a:lnTo>
                  <a:pt x="52860" y="1073"/>
                </a:lnTo>
                <a:lnTo>
                  <a:pt x="44443" y="1532"/>
                </a:lnTo>
                <a:lnTo>
                  <a:pt x="36561" y="2064"/>
                </a:lnTo>
                <a:lnTo>
                  <a:pt x="29289" y="2663"/>
                </a:lnTo>
                <a:lnTo>
                  <a:pt x="22699" y="3324"/>
                </a:lnTo>
                <a:lnTo>
                  <a:pt x="16853" y="4040"/>
                </a:lnTo>
                <a:lnTo>
                  <a:pt x="11808" y="4805"/>
                </a:lnTo>
                <a:lnTo>
                  <a:pt x="7612" y="5612"/>
                </a:lnTo>
                <a:lnTo>
                  <a:pt x="4306" y="6452"/>
                </a:lnTo>
                <a:lnTo>
                  <a:pt x="1921" y="7317"/>
                </a:lnTo>
                <a:lnTo>
                  <a:pt x="482" y="8200"/>
                </a:lnTo>
                <a:lnTo>
                  <a:pt x="0" y="9091"/>
                </a:lnTo>
                <a:lnTo>
                  <a:pt x="0" y="90909"/>
                </a:lnTo>
                <a:lnTo>
                  <a:pt x="482" y="91800"/>
                </a:lnTo>
                <a:lnTo>
                  <a:pt x="1921" y="92683"/>
                </a:lnTo>
                <a:lnTo>
                  <a:pt x="4306" y="93548"/>
                </a:lnTo>
                <a:lnTo>
                  <a:pt x="7612" y="94388"/>
                </a:lnTo>
                <a:lnTo>
                  <a:pt x="11808" y="95195"/>
                </a:lnTo>
                <a:lnTo>
                  <a:pt x="16853" y="95960"/>
                </a:lnTo>
                <a:lnTo>
                  <a:pt x="22699" y="96676"/>
                </a:lnTo>
                <a:lnTo>
                  <a:pt x="29289" y="97337"/>
                </a:lnTo>
                <a:lnTo>
                  <a:pt x="36561" y="97936"/>
                </a:lnTo>
                <a:lnTo>
                  <a:pt x="44443" y="98468"/>
                </a:lnTo>
                <a:lnTo>
                  <a:pt x="52860" y="98927"/>
                </a:lnTo>
                <a:lnTo>
                  <a:pt x="61732" y="99308"/>
                </a:lnTo>
                <a:lnTo>
                  <a:pt x="70972" y="99609"/>
                </a:lnTo>
                <a:lnTo>
                  <a:pt x="80491" y="99825"/>
                </a:lnTo>
                <a:lnTo>
                  <a:pt x="90198" y="9995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909"/>
                </a:lnTo>
                <a:lnTo>
                  <a:pt x="100000" y="9091"/>
                </a:lnTo>
                <a:lnTo>
                  <a:pt x="100000" y="9091"/>
                </a:lnTo>
                <a:lnTo>
                  <a:pt x="10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8507-101"/>
          <p:cNvSpPr/>
          <p:nvPr/>
        </p:nvSpPr>
        <p:spPr>
          <a:xfrm>
            <a:off x="5039469" y="2763292"/>
            <a:ext cx="93762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30182"/>
                </a:moveTo>
                <a:lnTo>
                  <a:pt x="96500" y="30182"/>
                </a:lnTo>
                <a:cubicBezTo>
                  <a:pt x="97767" y="28848"/>
                  <a:pt x="98400" y="27303"/>
                  <a:pt x="98400" y="25545"/>
                </a:cubicBezTo>
                <a:lnTo>
                  <a:pt x="98400" y="25545"/>
                </a:lnTo>
                <a:lnTo>
                  <a:pt x="98400" y="25545"/>
                </a:lnTo>
                <a:cubicBezTo>
                  <a:pt x="98400" y="23848"/>
                  <a:pt x="97767" y="22333"/>
                  <a:pt x="96500" y="21000"/>
                </a:cubicBezTo>
                <a:lnTo>
                  <a:pt x="96500" y="21000"/>
                </a:lnTo>
                <a:lnTo>
                  <a:pt x="75400" y="1818"/>
                </a:lnTo>
                <a:cubicBezTo>
                  <a:pt x="73933" y="606"/>
                  <a:pt x="72233" y="0"/>
                  <a:pt x="70300" y="0"/>
                </a:cubicBezTo>
                <a:lnTo>
                  <a:pt x="70300" y="0"/>
                </a:lnTo>
                <a:cubicBezTo>
                  <a:pt x="68433" y="0"/>
                  <a:pt x="66767" y="606"/>
                  <a:pt x="65300" y="1818"/>
                </a:cubicBezTo>
                <a:lnTo>
                  <a:pt x="65300" y="1818"/>
                </a:lnTo>
                <a:cubicBezTo>
                  <a:pt x="63967" y="3152"/>
                  <a:pt x="63300" y="4667"/>
                  <a:pt x="63300" y="6364"/>
                </a:cubicBezTo>
                <a:lnTo>
                  <a:pt x="63300" y="6364"/>
                </a:lnTo>
                <a:cubicBezTo>
                  <a:pt x="63300" y="8121"/>
                  <a:pt x="63967" y="9667"/>
                  <a:pt x="65300" y="11000"/>
                </a:cubicBezTo>
                <a:lnTo>
                  <a:pt x="65300" y="11000"/>
                </a:lnTo>
                <a:lnTo>
                  <a:pt x="74500" y="19182"/>
                </a:lnTo>
                <a:lnTo>
                  <a:pt x="7000" y="19182"/>
                </a:lnTo>
                <a:cubicBezTo>
                  <a:pt x="5000" y="19182"/>
                  <a:pt x="3333" y="19788"/>
                  <a:pt x="2000" y="21000"/>
                </a:cubicBezTo>
                <a:lnTo>
                  <a:pt x="2000" y="21000"/>
                </a:lnTo>
                <a:cubicBezTo>
                  <a:pt x="667" y="22152"/>
                  <a:pt x="0" y="23667"/>
                  <a:pt x="0" y="25545"/>
                </a:cubicBezTo>
                <a:lnTo>
                  <a:pt x="0" y="25545"/>
                </a:lnTo>
                <a:cubicBezTo>
                  <a:pt x="0" y="27424"/>
                  <a:pt x="667" y="28970"/>
                  <a:pt x="2000" y="30182"/>
                </a:cubicBezTo>
                <a:lnTo>
                  <a:pt x="2000" y="30182"/>
                </a:lnTo>
                <a:cubicBezTo>
                  <a:pt x="3333" y="31394"/>
                  <a:pt x="5000" y="32000"/>
                  <a:pt x="7000" y="32000"/>
                </a:cubicBezTo>
                <a:lnTo>
                  <a:pt x="7000" y="32000"/>
                </a:lnTo>
                <a:lnTo>
                  <a:pt x="74500" y="32000"/>
                </a:lnTo>
                <a:lnTo>
                  <a:pt x="65300" y="40182"/>
                </a:lnTo>
                <a:cubicBezTo>
                  <a:pt x="63967" y="41515"/>
                  <a:pt x="63300" y="43030"/>
                  <a:pt x="63300" y="44727"/>
                </a:cubicBezTo>
                <a:lnTo>
                  <a:pt x="63300" y="44727"/>
                </a:lnTo>
                <a:cubicBezTo>
                  <a:pt x="63300" y="46485"/>
                  <a:pt x="63967" y="48030"/>
                  <a:pt x="65300" y="49364"/>
                </a:cubicBezTo>
                <a:lnTo>
                  <a:pt x="65300" y="49364"/>
                </a:lnTo>
                <a:cubicBezTo>
                  <a:pt x="66767" y="50576"/>
                  <a:pt x="68433" y="51182"/>
                  <a:pt x="70300" y="51182"/>
                </a:cubicBezTo>
                <a:lnTo>
                  <a:pt x="70300" y="51182"/>
                </a:lnTo>
                <a:cubicBezTo>
                  <a:pt x="72233" y="51182"/>
                  <a:pt x="73933" y="50576"/>
                  <a:pt x="75400" y="49364"/>
                </a:cubicBezTo>
                <a:lnTo>
                  <a:pt x="75400" y="49364"/>
                </a:lnTo>
                <a:lnTo>
                  <a:pt x="96500" y="30182"/>
                </a:lnTo>
                <a:moveTo>
                  <a:pt x="23100" y="100455"/>
                </a:moveTo>
                <a:lnTo>
                  <a:pt x="23100" y="100455"/>
                </a:lnTo>
                <a:cubicBezTo>
                  <a:pt x="24567" y="101667"/>
                  <a:pt x="26233" y="102273"/>
                  <a:pt x="28100" y="102273"/>
                </a:cubicBezTo>
                <a:lnTo>
                  <a:pt x="28100" y="102273"/>
                </a:lnTo>
                <a:lnTo>
                  <a:pt x="28100" y="102273"/>
                </a:lnTo>
                <a:cubicBezTo>
                  <a:pt x="30033" y="102273"/>
                  <a:pt x="31733" y="101667"/>
                  <a:pt x="33200" y="100455"/>
                </a:cubicBezTo>
                <a:lnTo>
                  <a:pt x="33200" y="100455"/>
                </a:lnTo>
                <a:cubicBezTo>
                  <a:pt x="34533" y="99121"/>
                  <a:pt x="35200" y="97606"/>
                  <a:pt x="35200" y="95909"/>
                </a:cubicBezTo>
                <a:lnTo>
                  <a:pt x="35200" y="95909"/>
                </a:lnTo>
                <a:cubicBezTo>
                  <a:pt x="35200" y="94152"/>
                  <a:pt x="34533" y="92606"/>
                  <a:pt x="33200" y="91273"/>
                </a:cubicBezTo>
                <a:lnTo>
                  <a:pt x="33200" y="91273"/>
                </a:lnTo>
                <a:lnTo>
                  <a:pt x="24000" y="83091"/>
                </a:lnTo>
                <a:lnTo>
                  <a:pt x="91400" y="83091"/>
                </a:lnTo>
                <a:cubicBezTo>
                  <a:pt x="93467" y="83091"/>
                  <a:pt x="95167" y="82485"/>
                  <a:pt x="96500" y="81273"/>
                </a:cubicBezTo>
                <a:lnTo>
                  <a:pt x="96500" y="81273"/>
                </a:lnTo>
                <a:cubicBezTo>
                  <a:pt x="97767" y="80121"/>
                  <a:pt x="98400" y="78606"/>
                  <a:pt x="98400" y="76727"/>
                </a:cubicBezTo>
                <a:lnTo>
                  <a:pt x="98400" y="76727"/>
                </a:lnTo>
                <a:cubicBezTo>
                  <a:pt x="98400" y="74848"/>
                  <a:pt x="97767" y="73303"/>
                  <a:pt x="96500" y="72091"/>
                </a:cubicBezTo>
                <a:lnTo>
                  <a:pt x="96500" y="72091"/>
                </a:lnTo>
                <a:cubicBezTo>
                  <a:pt x="95167" y="70879"/>
                  <a:pt x="93467" y="70273"/>
                  <a:pt x="91400" y="70273"/>
                </a:cubicBezTo>
                <a:lnTo>
                  <a:pt x="91400" y="70273"/>
                </a:lnTo>
                <a:lnTo>
                  <a:pt x="24000" y="70273"/>
                </a:lnTo>
                <a:lnTo>
                  <a:pt x="33200" y="62091"/>
                </a:lnTo>
                <a:cubicBezTo>
                  <a:pt x="34533" y="60758"/>
                  <a:pt x="35200" y="59242"/>
                  <a:pt x="35200" y="57545"/>
                </a:cubicBezTo>
                <a:lnTo>
                  <a:pt x="35200" y="57545"/>
                </a:lnTo>
                <a:cubicBezTo>
                  <a:pt x="35200" y="55788"/>
                  <a:pt x="34533" y="54242"/>
                  <a:pt x="33200" y="52909"/>
                </a:cubicBezTo>
                <a:lnTo>
                  <a:pt x="33200" y="52909"/>
                </a:lnTo>
                <a:cubicBezTo>
                  <a:pt x="31733" y="51758"/>
                  <a:pt x="30033" y="51182"/>
                  <a:pt x="28100" y="51182"/>
                </a:cubicBezTo>
                <a:lnTo>
                  <a:pt x="28100" y="51182"/>
                </a:lnTo>
                <a:cubicBezTo>
                  <a:pt x="26233" y="51182"/>
                  <a:pt x="24567" y="51758"/>
                  <a:pt x="23100" y="52909"/>
                </a:cubicBezTo>
                <a:lnTo>
                  <a:pt x="23100" y="52909"/>
                </a:lnTo>
                <a:lnTo>
                  <a:pt x="2000" y="72091"/>
                </a:lnTo>
                <a:cubicBezTo>
                  <a:pt x="667" y="73424"/>
                  <a:pt x="0" y="74970"/>
                  <a:pt x="0" y="76727"/>
                </a:cubicBezTo>
                <a:lnTo>
                  <a:pt x="0" y="76727"/>
                </a:lnTo>
                <a:cubicBezTo>
                  <a:pt x="0" y="78424"/>
                  <a:pt x="667" y="79939"/>
                  <a:pt x="2000" y="81273"/>
                </a:cubicBezTo>
                <a:lnTo>
                  <a:pt x="2000" y="81273"/>
                </a:lnTo>
                <a:lnTo>
                  <a:pt x="23100" y="10045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8459-40"/>
          <p:cNvSpPr/>
          <p:nvPr/>
        </p:nvSpPr>
        <p:spPr>
          <a:xfrm>
            <a:off x="4864894" y="3045470"/>
            <a:ext cx="36861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5" y="0"/>
                </a:moveTo>
                <a:lnTo>
                  <a:pt x="99225" y="0"/>
                </a:lnTo>
                <a:lnTo>
                  <a:pt x="99300" y="30"/>
                </a:lnTo>
                <a:lnTo>
                  <a:pt x="99377" y="182"/>
                </a:lnTo>
                <a:lnTo>
                  <a:pt x="99450" y="394"/>
                </a:lnTo>
                <a:lnTo>
                  <a:pt x="99522" y="697"/>
                </a:lnTo>
                <a:lnTo>
                  <a:pt x="99589" y="1061"/>
                </a:lnTo>
                <a:lnTo>
                  <a:pt x="99656" y="1545"/>
                </a:lnTo>
                <a:lnTo>
                  <a:pt x="99716" y="2061"/>
                </a:lnTo>
                <a:lnTo>
                  <a:pt x="99773" y="2667"/>
                </a:lnTo>
                <a:lnTo>
                  <a:pt x="99824" y="3333"/>
                </a:lnTo>
                <a:lnTo>
                  <a:pt x="99868" y="4030"/>
                </a:lnTo>
                <a:lnTo>
                  <a:pt x="99910" y="4818"/>
                </a:lnTo>
                <a:lnTo>
                  <a:pt x="99941" y="5606"/>
                </a:lnTo>
                <a:lnTo>
                  <a:pt x="99966" y="6455"/>
                </a:lnTo>
                <a:lnTo>
                  <a:pt x="99984" y="7303"/>
                </a:lnTo>
                <a:lnTo>
                  <a:pt x="99997" y="8212"/>
                </a:lnTo>
                <a:lnTo>
                  <a:pt x="100000" y="9091"/>
                </a:lnTo>
                <a:lnTo>
                  <a:pt x="100000" y="90909"/>
                </a:lnTo>
                <a:lnTo>
                  <a:pt x="99997" y="91788"/>
                </a:lnTo>
                <a:lnTo>
                  <a:pt x="99984" y="92697"/>
                </a:lnTo>
                <a:lnTo>
                  <a:pt x="99966" y="93545"/>
                </a:lnTo>
                <a:lnTo>
                  <a:pt x="99941" y="94394"/>
                </a:lnTo>
                <a:lnTo>
                  <a:pt x="99910" y="95182"/>
                </a:lnTo>
                <a:lnTo>
                  <a:pt x="99868" y="95970"/>
                </a:lnTo>
                <a:lnTo>
                  <a:pt x="99824" y="96667"/>
                </a:lnTo>
                <a:lnTo>
                  <a:pt x="99773" y="97333"/>
                </a:lnTo>
                <a:lnTo>
                  <a:pt x="99716" y="97939"/>
                </a:lnTo>
                <a:lnTo>
                  <a:pt x="99656" y="98455"/>
                </a:lnTo>
                <a:lnTo>
                  <a:pt x="99589" y="98939"/>
                </a:lnTo>
                <a:lnTo>
                  <a:pt x="99522" y="99303"/>
                </a:lnTo>
                <a:lnTo>
                  <a:pt x="99450" y="99606"/>
                </a:lnTo>
                <a:lnTo>
                  <a:pt x="99377" y="99818"/>
                </a:lnTo>
                <a:lnTo>
                  <a:pt x="99300" y="99970"/>
                </a:lnTo>
                <a:lnTo>
                  <a:pt x="99225" y="100000"/>
                </a:lnTo>
                <a:lnTo>
                  <a:pt x="775" y="100000"/>
                </a:lnTo>
                <a:lnTo>
                  <a:pt x="700" y="99970"/>
                </a:lnTo>
                <a:lnTo>
                  <a:pt x="623" y="99818"/>
                </a:lnTo>
                <a:lnTo>
                  <a:pt x="550" y="99606"/>
                </a:lnTo>
                <a:lnTo>
                  <a:pt x="478" y="99303"/>
                </a:lnTo>
                <a:lnTo>
                  <a:pt x="411" y="98939"/>
                </a:lnTo>
                <a:lnTo>
                  <a:pt x="344" y="98455"/>
                </a:lnTo>
                <a:lnTo>
                  <a:pt x="284" y="97939"/>
                </a:lnTo>
                <a:lnTo>
                  <a:pt x="227" y="97333"/>
                </a:lnTo>
                <a:lnTo>
                  <a:pt x="176" y="96667"/>
                </a:lnTo>
                <a:lnTo>
                  <a:pt x="132" y="95970"/>
                </a:lnTo>
                <a:lnTo>
                  <a:pt x="90" y="95182"/>
                </a:lnTo>
                <a:lnTo>
                  <a:pt x="59" y="94394"/>
                </a:lnTo>
                <a:lnTo>
                  <a:pt x="34" y="93545"/>
                </a:lnTo>
                <a:lnTo>
                  <a:pt x="16" y="92697"/>
                </a:lnTo>
                <a:lnTo>
                  <a:pt x="3" y="91788"/>
                </a:lnTo>
                <a:lnTo>
                  <a:pt x="0" y="90909"/>
                </a:lnTo>
                <a:lnTo>
                  <a:pt x="0" y="9091"/>
                </a:lnTo>
                <a:lnTo>
                  <a:pt x="3" y="8212"/>
                </a:lnTo>
                <a:lnTo>
                  <a:pt x="16" y="7303"/>
                </a:lnTo>
                <a:lnTo>
                  <a:pt x="34" y="6455"/>
                </a:lnTo>
                <a:lnTo>
                  <a:pt x="59" y="5606"/>
                </a:lnTo>
                <a:lnTo>
                  <a:pt x="90" y="4818"/>
                </a:lnTo>
                <a:lnTo>
                  <a:pt x="132" y="4030"/>
                </a:lnTo>
                <a:lnTo>
                  <a:pt x="176" y="3333"/>
                </a:lnTo>
                <a:lnTo>
                  <a:pt x="227" y="2667"/>
                </a:lnTo>
                <a:lnTo>
                  <a:pt x="284" y="2061"/>
                </a:lnTo>
                <a:lnTo>
                  <a:pt x="344" y="1545"/>
                </a:lnTo>
                <a:lnTo>
                  <a:pt x="411" y="1061"/>
                </a:lnTo>
                <a:lnTo>
                  <a:pt x="478" y="697"/>
                </a:lnTo>
                <a:lnTo>
                  <a:pt x="550" y="394"/>
                </a:lnTo>
                <a:lnTo>
                  <a:pt x="623" y="182"/>
                </a:lnTo>
                <a:lnTo>
                  <a:pt x="700" y="30"/>
                </a:lnTo>
                <a:lnTo>
                  <a:pt x="775" y="0"/>
                </a:lnTo>
                <a:close/>
              </a:path>
            </a:pathLst>
          </a:custGeom>
          <a:solidFill>
            <a:srgbClr val="F8FA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9439838460-50"/>
          <p:cNvSpPr/>
          <p:nvPr/>
        </p:nvSpPr>
        <p:spPr>
          <a:xfrm>
            <a:off x="4864894" y="3045470"/>
            <a:ext cx="2857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4"/>
                </a:lnTo>
                <a:lnTo>
                  <a:pt x="80491" y="175"/>
                </a:lnTo>
                <a:lnTo>
                  <a:pt x="70972" y="391"/>
                </a:lnTo>
                <a:lnTo>
                  <a:pt x="61732" y="692"/>
                </a:lnTo>
                <a:lnTo>
                  <a:pt x="52860" y="1073"/>
                </a:lnTo>
                <a:lnTo>
                  <a:pt x="44443" y="1532"/>
                </a:lnTo>
                <a:lnTo>
                  <a:pt x="36561" y="2064"/>
                </a:lnTo>
                <a:lnTo>
                  <a:pt x="29289" y="2663"/>
                </a:lnTo>
                <a:lnTo>
                  <a:pt x="22699" y="3324"/>
                </a:lnTo>
                <a:lnTo>
                  <a:pt x="16853" y="4040"/>
                </a:lnTo>
                <a:lnTo>
                  <a:pt x="11808" y="4805"/>
                </a:lnTo>
                <a:lnTo>
                  <a:pt x="7612" y="5612"/>
                </a:lnTo>
                <a:lnTo>
                  <a:pt x="4306" y="6452"/>
                </a:lnTo>
                <a:lnTo>
                  <a:pt x="1921" y="7317"/>
                </a:lnTo>
                <a:lnTo>
                  <a:pt x="482" y="8200"/>
                </a:lnTo>
                <a:lnTo>
                  <a:pt x="0" y="9091"/>
                </a:lnTo>
                <a:lnTo>
                  <a:pt x="0" y="90909"/>
                </a:lnTo>
                <a:lnTo>
                  <a:pt x="482" y="91800"/>
                </a:lnTo>
                <a:lnTo>
                  <a:pt x="1921" y="92683"/>
                </a:lnTo>
                <a:lnTo>
                  <a:pt x="4306" y="93548"/>
                </a:lnTo>
                <a:lnTo>
                  <a:pt x="7612" y="94388"/>
                </a:lnTo>
                <a:lnTo>
                  <a:pt x="11808" y="95195"/>
                </a:lnTo>
                <a:lnTo>
                  <a:pt x="16853" y="95960"/>
                </a:lnTo>
                <a:lnTo>
                  <a:pt x="22699" y="96676"/>
                </a:lnTo>
                <a:lnTo>
                  <a:pt x="29289" y="97337"/>
                </a:lnTo>
                <a:lnTo>
                  <a:pt x="36561" y="97936"/>
                </a:lnTo>
                <a:lnTo>
                  <a:pt x="44443" y="98468"/>
                </a:lnTo>
                <a:lnTo>
                  <a:pt x="52860" y="98927"/>
                </a:lnTo>
                <a:lnTo>
                  <a:pt x="61732" y="99308"/>
                </a:lnTo>
                <a:lnTo>
                  <a:pt x="70972" y="99609"/>
                </a:lnTo>
                <a:lnTo>
                  <a:pt x="80491" y="99825"/>
                </a:lnTo>
                <a:lnTo>
                  <a:pt x="90198" y="9995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909"/>
                </a:lnTo>
                <a:lnTo>
                  <a:pt x="100000" y="9091"/>
                </a:lnTo>
                <a:lnTo>
                  <a:pt x="100000" y="9091"/>
                </a:lnTo>
                <a:lnTo>
                  <a:pt x="100000" y="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9439838509-102"/>
          <p:cNvSpPr/>
          <p:nvPr/>
        </p:nvSpPr>
        <p:spPr>
          <a:xfrm>
            <a:off x="5049515" y="3149054"/>
            <a:ext cx="73670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375" y="76727"/>
                </a:moveTo>
                <a:lnTo>
                  <a:pt x="70375" y="76727"/>
                </a:lnTo>
                <a:cubicBezTo>
                  <a:pt x="73458" y="70606"/>
                  <a:pt x="77917" y="64939"/>
                  <a:pt x="83750" y="59727"/>
                </a:cubicBezTo>
                <a:lnTo>
                  <a:pt x="83750" y="59727"/>
                </a:lnTo>
                <a:lnTo>
                  <a:pt x="83750" y="59727"/>
                </a:lnTo>
                <a:cubicBezTo>
                  <a:pt x="83750" y="59606"/>
                  <a:pt x="83750" y="59545"/>
                  <a:pt x="83750" y="59545"/>
                </a:cubicBezTo>
                <a:lnTo>
                  <a:pt x="83750" y="59545"/>
                </a:lnTo>
                <a:lnTo>
                  <a:pt x="83750" y="59545"/>
                </a:lnTo>
                <a:cubicBezTo>
                  <a:pt x="85250" y="58091"/>
                  <a:pt x="86708" y="56606"/>
                  <a:pt x="88125" y="55091"/>
                </a:cubicBezTo>
                <a:lnTo>
                  <a:pt x="88125" y="55091"/>
                </a:lnTo>
                <a:cubicBezTo>
                  <a:pt x="93625" y="49394"/>
                  <a:pt x="96458" y="42758"/>
                  <a:pt x="96625" y="35182"/>
                </a:cubicBezTo>
                <a:lnTo>
                  <a:pt x="96625" y="35182"/>
                </a:lnTo>
                <a:cubicBezTo>
                  <a:pt x="96292" y="25182"/>
                  <a:pt x="91542" y="16909"/>
                  <a:pt x="82375" y="10364"/>
                </a:cubicBezTo>
                <a:lnTo>
                  <a:pt x="82375" y="10364"/>
                </a:lnTo>
                <a:cubicBezTo>
                  <a:pt x="73458" y="3697"/>
                  <a:pt x="62125" y="242"/>
                  <a:pt x="48375" y="0"/>
                </a:cubicBezTo>
                <a:lnTo>
                  <a:pt x="48375" y="0"/>
                </a:lnTo>
                <a:cubicBezTo>
                  <a:pt x="34625" y="242"/>
                  <a:pt x="23250" y="3697"/>
                  <a:pt x="14250" y="10364"/>
                </a:cubicBezTo>
                <a:lnTo>
                  <a:pt x="14250" y="10364"/>
                </a:lnTo>
                <a:cubicBezTo>
                  <a:pt x="5083" y="16909"/>
                  <a:pt x="333" y="25182"/>
                  <a:pt x="0" y="35182"/>
                </a:cubicBezTo>
                <a:lnTo>
                  <a:pt x="0" y="35182"/>
                </a:lnTo>
                <a:cubicBezTo>
                  <a:pt x="167" y="42758"/>
                  <a:pt x="3000" y="49394"/>
                  <a:pt x="8500" y="55091"/>
                </a:cubicBezTo>
                <a:lnTo>
                  <a:pt x="8500" y="55091"/>
                </a:lnTo>
                <a:cubicBezTo>
                  <a:pt x="10000" y="56606"/>
                  <a:pt x="11458" y="58030"/>
                  <a:pt x="12875" y="59364"/>
                </a:cubicBezTo>
                <a:lnTo>
                  <a:pt x="12875" y="59364"/>
                </a:lnTo>
                <a:cubicBezTo>
                  <a:pt x="12875" y="59485"/>
                  <a:pt x="12875" y="59545"/>
                  <a:pt x="12875" y="59545"/>
                </a:cubicBezTo>
                <a:lnTo>
                  <a:pt x="12875" y="59545"/>
                </a:lnTo>
                <a:lnTo>
                  <a:pt x="12875" y="59545"/>
                </a:lnTo>
                <a:cubicBezTo>
                  <a:pt x="18792" y="64697"/>
                  <a:pt x="23292" y="70424"/>
                  <a:pt x="26375" y="76727"/>
                </a:cubicBezTo>
                <a:lnTo>
                  <a:pt x="26375" y="76727"/>
                </a:lnTo>
                <a:lnTo>
                  <a:pt x="70375" y="76727"/>
                </a:lnTo>
                <a:moveTo>
                  <a:pt x="48375" y="102273"/>
                </a:moveTo>
                <a:lnTo>
                  <a:pt x="48375" y="102273"/>
                </a:lnTo>
                <a:cubicBezTo>
                  <a:pt x="54542" y="102152"/>
                  <a:pt x="59750" y="100606"/>
                  <a:pt x="64000" y="97636"/>
                </a:cubicBezTo>
                <a:lnTo>
                  <a:pt x="64000" y="97636"/>
                </a:lnTo>
                <a:lnTo>
                  <a:pt x="64000" y="97636"/>
                </a:lnTo>
                <a:cubicBezTo>
                  <a:pt x="68000" y="94606"/>
                  <a:pt x="70125" y="90818"/>
                  <a:pt x="70375" y="86273"/>
                </a:cubicBezTo>
                <a:lnTo>
                  <a:pt x="70375" y="86273"/>
                </a:lnTo>
                <a:lnTo>
                  <a:pt x="70375" y="83091"/>
                </a:lnTo>
                <a:lnTo>
                  <a:pt x="26375" y="83091"/>
                </a:lnTo>
                <a:lnTo>
                  <a:pt x="26375" y="86273"/>
                </a:lnTo>
                <a:cubicBezTo>
                  <a:pt x="26542" y="90818"/>
                  <a:pt x="28625" y="94606"/>
                  <a:pt x="32625" y="97636"/>
                </a:cubicBezTo>
                <a:lnTo>
                  <a:pt x="32625" y="97636"/>
                </a:lnTo>
                <a:cubicBezTo>
                  <a:pt x="36875" y="100606"/>
                  <a:pt x="42125" y="102152"/>
                  <a:pt x="48375" y="102273"/>
                </a:cubicBezTo>
                <a:lnTo>
                  <a:pt x="48375" y="102273"/>
                </a:lnTo>
                <a:moveTo>
                  <a:pt x="26375" y="35182"/>
                </a:moveTo>
                <a:lnTo>
                  <a:pt x="26375" y="35182"/>
                </a:lnTo>
                <a:cubicBezTo>
                  <a:pt x="26208" y="37182"/>
                  <a:pt x="24750" y="38242"/>
                  <a:pt x="22000" y="38364"/>
                </a:cubicBezTo>
                <a:lnTo>
                  <a:pt x="22000" y="38364"/>
                </a:lnTo>
                <a:cubicBezTo>
                  <a:pt x="19250" y="38242"/>
                  <a:pt x="17792" y="37182"/>
                  <a:pt x="17625" y="35182"/>
                </a:cubicBezTo>
                <a:lnTo>
                  <a:pt x="17625" y="35182"/>
                </a:lnTo>
                <a:cubicBezTo>
                  <a:pt x="17792" y="28758"/>
                  <a:pt x="20792" y="23485"/>
                  <a:pt x="26625" y="19364"/>
                </a:cubicBezTo>
                <a:lnTo>
                  <a:pt x="26625" y="19364"/>
                </a:lnTo>
                <a:cubicBezTo>
                  <a:pt x="32292" y="15121"/>
                  <a:pt x="39542" y="12939"/>
                  <a:pt x="48375" y="12818"/>
                </a:cubicBezTo>
                <a:lnTo>
                  <a:pt x="48375" y="12818"/>
                </a:lnTo>
                <a:cubicBezTo>
                  <a:pt x="51125" y="12939"/>
                  <a:pt x="52583" y="14000"/>
                  <a:pt x="52750" y="16000"/>
                </a:cubicBezTo>
                <a:lnTo>
                  <a:pt x="52750" y="16000"/>
                </a:lnTo>
                <a:cubicBezTo>
                  <a:pt x="52583" y="18000"/>
                  <a:pt x="51125" y="19061"/>
                  <a:pt x="48375" y="19182"/>
                </a:cubicBezTo>
                <a:lnTo>
                  <a:pt x="48375" y="19182"/>
                </a:lnTo>
                <a:cubicBezTo>
                  <a:pt x="42125" y="19303"/>
                  <a:pt x="36875" y="20818"/>
                  <a:pt x="32625" y="23727"/>
                </a:cubicBezTo>
                <a:lnTo>
                  <a:pt x="32625" y="23727"/>
                </a:lnTo>
                <a:cubicBezTo>
                  <a:pt x="28625" y="26818"/>
                  <a:pt x="26542" y="30636"/>
                  <a:pt x="26375" y="35182"/>
                </a:cubicBezTo>
                <a:lnTo>
                  <a:pt x="26375" y="3518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9439838440-13"/>
          <p:cNvSpPr/>
          <p:nvPr/>
        </p:nvSpPr>
        <p:spPr>
          <a:xfrm>
            <a:off x="400050" y="3681264"/>
            <a:ext cx="8343900" cy="802779"/>
          </a:xfrm>
          <a:prstGeom prst="roundRect">
            <a:avLst>
              <a:gd name="adj" fmla="val 474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9" name="el-1789439838440-14"/>
          <p:cNvSpPr/>
          <p:nvPr/>
        </p:nvSpPr>
        <p:spPr>
          <a:xfrm>
            <a:off x="400050" y="3681264"/>
            <a:ext cx="42863" cy="80277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7"/>
                </a:lnTo>
                <a:lnTo>
                  <a:pt x="53661" y="68"/>
                </a:lnTo>
                <a:lnTo>
                  <a:pt x="47314" y="153"/>
                </a:lnTo>
                <a:lnTo>
                  <a:pt x="41154" y="271"/>
                </a:lnTo>
                <a:lnTo>
                  <a:pt x="35240" y="420"/>
                </a:lnTo>
                <a:lnTo>
                  <a:pt x="29629" y="600"/>
                </a:lnTo>
                <a:lnTo>
                  <a:pt x="24374" y="808"/>
                </a:lnTo>
                <a:lnTo>
                  <a:pt x="19526" y="1043"/>
                </a:lnTo>
                <a:lnTo>
                  <a:pt x="15133" y="1301"/>
                </a:lnTo>
                <a:lnTo>
                  <a:pt x="11235" y="1582"/>
                </a:lnTo>
                <a:lnTo>
                  <a:pt x="7872" y="1882"/>
                </a:lnTo>
                <a:lnTo>
                  <a:pt x="5075" y="2197"/>
                </a:lnTo>
                <a:lnTo>
                  <a:pt x="2871" y="2526"/>
                </a:lnTo>
                <a:lnTo>
                  <a:pt x="1281" y="2865"/>
                </a:lnTo>
                <a:lnTo>
                  <a:pt x="321" y="3211"/>
                </a:lnTo>
                <a:lnTo>
                  <a:pt x="0" y="3560"/>
                </a:lnTo>
                <a:lnTo>
                  <a:pt x="0" y="96440"/>
                </a:lnTo>
                <a:lnTo>
                  <a:pt x="321" y="96789"/>
                </a:lnTo>
                <a:lnTo>
                  <a:pt x="1281" y="97135"/>
                </a:lnTo>
                <a:lnTo>
                  <a:pt x="2871" y="97474"/>
                </a:lnTo>
                <a:lnTo>
                  <a:pt x="5075" y="97803"/>
                </a:lnTo>
                <a:lnTo>
                  <a:pt x="7872" y="98118"/>
                </a:lnTo>
                <a:lnTo>
                  <a:pt x="11235" y="98418"/>
                </a:lnTo>
                <a:lnTo>
                  <a:pt x="15133" y="98699"/>
                </a:lnTo>
                <a:lnTo>
                  <a:pt x="19526" y="98957"/>
                </a:lnTo>
                <a:lnTo>
                  <a:pt x="24374" y="99192"/>
                </a:lnTo>
                <a:lnTo>
                  <a:pt x="29629" y="99400"/>
                </a:lnTo>
                <a:lnTo>
                  <a:pt x="35240" y="99580"/>
                </a:lnTo>
                <a:lnTo>
                  <a:pt x="41154" y="99729"/>
                </a:lnTo>
                <a:lnTo>
                  <a:pt x="47314" y="99847"/>
                </a:lnTo>
                <a:lnTo>
                  <a:pt x="53661" y="99932"/>
                </a:lnTo>
                <a:lnTo>
                  <a:pt x="60132" y="9998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440"/>
                </a:lnTo>
                <a:lnTo>
                  <a:pt x="100000" y="3560"/>
                </a:lnTo>
                <a:lnTo>
                  <a:pt x="100000" y="3560"/>
                </a:lnTo>
                <a:lnTo>
                  <a:pt x="66667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9439838500-93"/>
          <p:cNvSpPr/>
          <p:nvPr/>
        </p:nvSpPr>
        <p:spPr>
          <a:xfrm>
            <a:off x="614363" y="386700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43182" y="67091"/>
                </a:moveTo>
                <a:lnTo>
                  <a:pt x="43182" y="67091"/>
                </a:lnTo>
                <a:lnTo>
                  <a:pt x="47909" y="67091"/>
                </a:lnTo>
                <a:lnTo>
                  <a:pt x="47909" y="54364"/>
                </a:lnTo>
                <a:lnTo>
                  <a:pt x="43182" y="54364"/>
                </a:lnTo>
                <a:cubicBezTo>
                  <a:pt x="40212" y="54061"/>
                  <a:pt x="38606" y="52455"/>
                  <a:pt x="38364" y="49545"/>
                </a:cubicBezTo>
                <a:lnTo>
                  <a:pt x="38364" y="49545"/>
                </a:lnTo>
                <a:cubicBezTo>
                  <a:pt x="38606" y="46636"/>
                  <a:pt x="40212" y="45030"/>
                  <a:pt x="43182" y="44727"/>
                </a:cubicBezTo>
                <a:lnTo>
                  <a:pt x="43182" y="44727"/>
                </a:lnTo>
                <a:lnTo>
                  <a:pt x="52727" y="44727"/>
                </a:lnTo>
                <a:cubicBezTo>
                  <a:pt x="55636" y="45030"/>
                  <a:pt x="57242" y="46636"/>
                  <a:pt x="57545" y="49545"/>
                </a:cubicBezTo>
                <a:lnTo>
                  <a:pt x="57545" y="49545"/>
                </a:lnTo>
                <a:lnTo>
                  <a:pt x="57545" y="67091"/>
                </a:lnTo>
                <a:lnTo>
                  <a:pt x="59091" y="67091"/>
                </a:lnTo>
                <a:cubicBezTo>
                  <a:pt x="62061" y="67394"/>
                  <a:pt x="63667" y="69000"/>
                  <a:pt x="63909" y="71909"/>
                </a:cubicBezTo>
                <a:lnTo>
                  <a:pt x="63909" y="71909"/>
                </a:lnTo>
                <a:cubicBezTo>
                  <a:pt x="63667" y="74818"/>
                  <a:pt x="62061" y="76424"/>
                  <a:pt x="59091" y="76727"/>
                </a:cubicBezTo>
                <a:lnTo>
                  <a:pt x="59091" y="76727"/>
                </a:lnTo>
                <a:lnTo>
                  <a:pt x="43182" y="76727"/>
                </a:lnTo>
                <a:cubicBezTo>
                  <a:pt x="40212" y="76424"/>
                  <a:pt x="38606" y="74818"/>
                  <a:pt x="38364" y="71909"/>
                </a:cubicBezTo>
                <a:lnTo>
                  <a:pt x="38364" y="71909"/>
                </a:lnTo>
                <a:cubicBezTo>
                  <a:pt x="38606" y="69000"/>
                  <a:pt x="40212" y="67394"/>
                  <a:pt x="43182" y="67091"/>
                </a:cubicBezTo>
                <a:lnTo>
                  <a:pt x="43182" y="67091"/>
                </a:lnTo>
                <a:moveTo>
                  <a:pt x="51182" y="25545"/>
                </a:moveTo>
                <a:lnTo>
                  <a:pt x="51182" y="25545"/>
                </a:lnTo>
                <a:cubicBezTo>
                  <a:pt x="53000" y="25545"/>
                  <a:pt x="54515" y="26152"/>
                  <a:pt x="55727" y="27364"/>
                </a:cubicBezTo>
                <a:lnTo>
                  <a:pt x="55727" y="27364"/>
                </a:lnTo>
                <a:lnTo>
                  <a:pt x="55727" y="27364"/>
                </a:lnTo>
                <a:cubicBezTo>
                  <a:pt x="56939" y="28576"/>
                  <a:pt x="57545" y="30121"/>
                  <a:pt x="57545" y="32000"/>
                </a:cubicBezTo>
                <a:lnTo>
                  <a:pt x="57545" y="32000"/>
                </a:lnTo>
                <a:cubicBezTo>
                  <a:pt x="57545" y="33818"/>
                  <a:pt x="56939" y="35333"/>
                  <a:pt x="55727" y="36545"/>
                </a:cubicBezTo>
                <a:lnTo>
                  <a:pt x="55727" y="36545"/>
                </a:lnTo>
                <a:cubicBezTo>
                  <a:pt x="54515" y="37758"/>
                  <a:pt x="53000" y="38364"/>
                  <a:pt x="51182" y="38364"/>
                </a:cubicBezTo>
                <a:lnTo>
                  <a:pt x="51182" y="38364"/>
                </a:lnTo>
                <a:cubicBezTo>
                  <a:pt x="49303" y="38364"/>
                  <a:pt x="47758" y="37758"/>
                  <a:pt x="46545" y="36545"/>
                </a:cubicBezTo>
                <a:lnTo>
                  <a:pt x="46545" y="36545"/>
                </a:lnTo>
                <a:cubicBezTo>
                  <a:pt x="45333" y="35333"/>
                  <a:pt x="44727" y="33818"/>
                  <a:pt x="44727" y="32000"/>
                </a:cubicBezTo>
                <a:lnTo>
                  <a:pt x="44727" y="32000"/>
                </a:lnTo>
                <a:cubicBezTo>
                  <a:pt x="44727" y="30121"/>
                  <a:pt x="45333" y="28576"/>
                  <a:pt x="46545" y="27364"/>
                </a:cubicBezTo>
                <a:lnTo>
                  <a:pt x="46545" y="27364"/>
                </a:lnTo>
                <a:cubicBezTo>
                  <a:pt x="47758" y="26152"/>
                  <a:pt x="49303" y="25545"/>
                  <a:pt x="51182" y="25545"/>
                </a:cubicBezTo>
                <a:lnTo>
                  <a:pt x="51182" y="2554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9439838501-94"/>
          <p:cNvSpPr/>
          <p:nvPr/>
        </p:nvSpPr>
        <p:spPr>
          <a:xfrm>
            <a:off x="614363" y="414694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43182" y="67091"/>
                </a:moveTo>
                <a:lnTo>
                  <a:pt x="43182" y="67091"/>
                </a:lnTo>
                <a:lnTo>
                  <a:pt x="47909" y="67091"/>
                </a:lnTo>
                <a:lnTo>
                  <a:pt x="47909" y="54364"/>
                </a:lnTo>
                <a:lnTo>
                  <a:pt x="43182" y="54364"/>
                </a:lnTo>
                <a:cubicBezTo>
                  <a:pt x="40212" y="54061"/>
                  <a:pt x="38606" y="52455"/>
                  <a:pt x="38364" y="49545"/>
                </a:cubicBezTo>
                <a:lnTo>
                  <a:pt x="38364" y="49545"/>
                </a:lnTo>
                <a:cubicBezTo>
                  <a:pt x="38606" y="46636"/>
                  <a:pt x="40212" y="45030"/>
                  <a:pt x="43182" y="44727"/>
                </a:cubicBezTo>
                <a:lnTo>
                  <a:pt x="43182" y="44727"/>
                </a:lnTo>
                <a:lnTo>
                  <a:pt x="52727" y="44727"/>
                </a:lnTo>
                <a:cubicBezTo>
                  <a:pt x="55636" y="45030"/>
                  <a:pt x="57242" y="46636"/>
                  <a:pt x="57545" y="49545"/>
                </a:cubicBezTo>
                <a:lnTo>
                  <a:pt x="57545" y="49545"/>
                </a:lnTo>
                <a:lnTo>
                  <a:pt x="57545" y="67091"/>
                </a:lnTo>
                <a:lnTo>
                  <a:pt x="59091" y="67091"/>
                </a:lnTo>
                <a:cubicBezTo>
                  <a:pt x="62061" y="67394"/>
                  <a:pt x="63667" y="69000"/>
                  <a:pt x="63909" y="71909"/>
                </a:cubicBezTo>
                <a:lnTo>
                  <a:pt x="63909" y="71909"/>
                </a:lnTo>
                <a:cubicBezTo>
                  <a:pt x="63667" y="74818"/>
                  <a:pt x="62061" y="76424"/>
                  <a:pt x="59091" y="76727"/>
                </a:cubicBezTo>
                <a:lnTo>
                  <a:pt x="59091" y="76727"/>
                </a:lnTo>
                <a:lnTo>
                  <a:pt x="43182" y="76727"/>
                </a:lnTo>
                <a:cubicBezTo>
                  <a:pt x="40212" y="76424"/>
                  <a:pt x="38606" y="74818"/>
                  <a:pt x="38364" y="71909"/>
                </a:cubicBezTo>
                <a:lnTo>
                  <a:pt x="38364" y="71909"/>
                </a:lnTo>
                <a:cubicBezTo>
                  <a:pt x="38606" y="69000"/>
                  <a:pt x="40212" y="67394"/>
                  <a:pt x="43182" y="67091"/>
                </a:cubicBezTo>
                <a:lnTo>
                  <a:pt x="43182" y="67091"/>
                </a:lnTo>
                <a:moveTo>
                  <a:pt x="51182" y="25545"/>
                </a:moveTo>
                <a:lnTo>
                  <a:pt x="51182" y="25545"/>
                </a:lnTo>
                <a:cubicBezTo>
                  <a:pt x="53000" y="25545"/>
                  <a:pt x="54515" y="26152"/>
                  <a:pt x="55727" y="27364"/>
                </a:cubicBezTo>
                <a:lnTo>
                  <a:pt x="55727" y="27364"/>
                </a:lnTo>
                <a:lnTo>
                  <a:pt x="55727" y="27364"/>
                </a:lnTo>
                <a:cubicBezTo>
                  <a:pt x="56939" y="28576"/>
                  <a:pt x="57545" y="30121"/>
                  <a:pt x="57545" y="32000"/>
                </a:cubicBezTo>
                <a:lnTo>
                  <a:pt x="57545" y="32000"/>
                </a:lnTo>
                <a:cubicBezTo>
                  <a:pt x="57545" y="33818"/>
                  <a:pt x="56939" y="35333"/>
                  <a:pt x="55727" y="36545"/>
                </a:cubicBezTo>
                <a:lnTo>
                  <a:pt x="55727" y="36545"/>
                </a:lnTo>
                <a:cubicBezTo>
                  <a:pt x="54515" y="37758"/>
                  <a:pt x="53000" y="38364"/>
                  <a:pt x="51182" y="38364"/>
                </a:cubicBezTo>
                <a:lnTo>
                  <a:pt x="51182" y="38364"/>
                </a:lnTo>
                <a:cubicBezTo>
                  <a:pt x="49303" y="38364"/>
                  <a:pt x="47758" y="37758"/>
                  <a:pt x="46545" y="36545"/>
                </a:cubicBezTo>
                <a:lnTo>
                  <a:pt x="46545" y="36545"/>
                </a:lnTo>
                <a:cubicBezTo>
                  <a:pt x="45333" y="35333"/>
                  <a:pt x="44727" y="33818"/>
                  <a:pt x="44727" y="32000"/>
                </a:cubicBezTo>
                <a:lnTo>
                  <a:pt x="44727" y="32000"/>
                </a:lnTo>
                <a:cubicBezTo>
                  <a:pt x="44727" y="30121"/>
                  <a:pt x="45333" y="28576"/>
                  <a:pt x="46545" y="27364"/>
                </a:cubicBezTo>
                <a:lnTo>
                  <a:pt x="46545" y="27364"/>
                </a:lnTo>
                <a:cubicBezTo>
                  <a:pt x="47758" y="26152"/>
                  <a:pt x="49303" y="25545"/>
                  <a:pt x="51182" y="25545"/>
                </a:cubicBezTo>
                <a:lnTo>
                  <a:pt x="51182" y="2554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9439838435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3" name="el-1789439838436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-1789439838437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55" name="el-1789439838437-8"/>
          <p:cNvSpPr txBox="1"/>
          <p:nvPr/>
        </p:nvSpPr>
        <p:spPr>
          <a:xfrm>
            <a:off x="3805386" y="157163"/>
            <a:ext cx="17502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联络信号箱电路图（续）</a:t>
            </a:r>
            <a:endParaRPr/>
          </a:p>
        </p:txBody>
      </p:sp>
      <p:sp>
        <p:nvSpPr>
          <p:cNvPr id="56" name="el-1789439838437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57" name="el-1789439838447-23"/>
          <p:cNvSpPr txBox="1"/>
          <p:nvPr/>
        </p:nvSpPr>
        <p:spPr>
          <a:xfrm>
            <a:off x="964406" y="1063079"/>
            <a:ext cx="118014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机房联络信号箱</a:t>
            </a:r>
            <a:endParaRPr/>
          </a:p>
        </p:txBody>
      </p:sp>
      <p:sp>
        <p:nvSpPr>
          <p:cNvPr id="58" name="el-1789439838448-24"/>
          <p:cNvSpPr txBox="1"/>
          <p:nvPr/>
        </p:nvSpPr>
        <p:spPr>
          <a:xfrm>
            <a:off x="3518297" y="1098798"/>
            <a:ext cx="825817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柴油发电机房内</a:t>
            </a:r>
            <a:endParaRPr/>
          </a:p>
        </p:txBody>
      </p:sp>
      <p:sp>
        <p:nvSpPr>
          <p:cNvPr id="59" name="el-1789439838464-51"/>
          <p:cNvSpPr txBox="1"/>
          <p:nvPr/>
        </p:nvSpPr>
        <p:spPr>
          <a:xfrm>
            <a:off x="978694" y="1573857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电铃</a:t>
            </a:r>
            <a:endParaRPr/>
          </a:p>
        </p:txBody>
      </p:sp>
      <p:sp>
        <p:nvSpPr>
          <p:cNvPr id="60" name="el-1789439838464-52"/>
          <p:cNvSpPr txBox="1"/>
          <p:nvPr/>
        </p:nvSpPr>
        <p:spPr>
          <a:xfrm>
            <a:off x="3707606" y="1584573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声响提示</a:t>
            </a:r>
            <a:endParaRPr/>
          </a:p>
        </p:txBody>
      </p:sp>
      <p:sp>
        <p:nvSpPr>
          <p:cNvPr id="61" name="el-1789439838464-53"/>
          <p:cNvSpPr txBox="1"/>
          <p:nvPr/>
        </p:nvSpPr>
        <p:spPr>
          <a:xfrm>
            <a:off x="978694" y="1959620"/>
            <a:ext cx="4757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周波表</a:t>
            </a:r>
            <a:endParaRPr/>
          </a:p>
        </p:txBody>
      </p:sp>
      <p:sp>
        <p:nvSpPr>
          <p:cNvPr id="62" name="el-1789439838464-54"/>
          <p:cNvSpPr txBox="1"/>
          <p:nvPr/>
        </p:nvSpPr>
        <p:spPr>
          <a:xfrm>
            <a:off x="3707606" y="1970336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频率检测</a:t>
            </a:r>
            <a:endParaRPr/>
          </a:p>
        </p:txBody>
      </p:sp>
      <p:sp>
        <p:nvSpPr>
          <p:cNvPr id="63" name="el-1789439838464-55"/>
          <p:cNvSpPr txBox="1"/>
          <p:nvPr/>
        </p:nvSpPr>
        <p:spPr>
          <a:xfrm>
            <a:off x="978694" y="2345382"/>
            <a:ext cx="99012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三相有功功率表</a:t>
            </a:r>
            <a:endParaRPr/>
          </a:p>
        </p:txBody>
      </p:sp>
      <p:sp>
        <p:nvSpPr>
          <p:cNvPr id="64" name="el-1789439838465-56"/>
          <p:cNvSpPr txBox="1"/>
          <p:nvPr/>
        </p:nvSpPr>
        <p:spPr>
          <a:xfrm>
            <a:off x="3707606" y="2356098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功率显示</a:t>
            </a:r>
            <a:endParaRPr/>
          </a:p>
        </p:txBody>
      </p:sp>
      <p:sp>
        <p:nvSpPr>
          <p:cNvPr id="65" name="el-1789439838465-57"/>
          <p:cNvSpPr txBox="1"/>
          <p:nvPr/>
        </p:nvSpPr>
        <p:spPr>
          <a:xfrm>
            <a:off x="978694" y="2731145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按钮</a:t>
            </a:r>
            <a:endParaRPr/>
          </a:p>
        </p:txBody>
      </p:sp>
      <p:sp>
        <p:nvSpPr>
          <p:cNvPr id="66" name="el-1789439838465-58"/>
          <p:cNvSpPr txBox="1"/>
          <p:nvPr/>
        </p:nvSpPr>
        <p:spPr>
          <a:xfrm>
            <a:off x="3707606" y="2741861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操作控制</a:t>
            </a:r>
            <a:endParaRPr/>
          </a:p>
        </p:txBody>
      </p:sp>
      <p:sp>
        <p:nvSpPr>
          <p:cNvPr id="67" name="el-1789439838465-59"/>
          <p:cNvSpPr txBox="1"/>
          <p:nvPr/>
        </p:nvSpPr>
        <p:spPr>
          <a:xfrm>
            <a:off x="978694" y="3116907"/>
            <a:ext cx="4757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信号灯</a:t>
            </a:r>
            <a:endParaRPr/>
          </a:p>
        </p:txBody>
      </p:sp>
      <p:sp>
        <p:nvSpPr>
          <p:cNvPr id="68" name="el-1789439838465-60"/>
          <p:cNvSpPr txBox="1"/>
          <p:nvPr/>
        </p:nvSpPr>
        <p:spPr>
          <a:xfrm>
            <a:off x="3707606" y="3127623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状态指示</a:t>
            </a:r>
            <a:endParaRPr/>
          </a:p>
        </p:txBody>
      </p:sp>
      <p:sp>
        <p:nvSpPr>
          <p:cNvPr id="69" name="el-1789439838448-26"/>
          <p:cNvSpPr txBox="1"/>
          <p:nvPr/>
        </p:nvSpPr>
        <p:spPr>
          <a:xfrm>
            <a:off x="5236369" y="1063079"/>
            <a:ext cx="133373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控制室联络信号箱</a:t>
            </a:r>
            <a:endParaRPr/>
          </a:p>
        </p:txBody>
      </p:sp>
      <p:sp>
        <p:nvSpPr>
          <p:cNvPr id="70" name="el-1789439838449-27"/>
          <p:cNvSpPr txBox="1"/>
          <p:nvPr/>
        </p:nvSpPr>
        <p:spPr>
          <a:xfrm>
            <a:off x="7886700" y="1098798"/>
            <a:ext cx="729377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隔室控制室内</a:t>
            </a:r>
            <a:endParaRPr/>
          </a:p>
        </p:txBody>
      </p:sp>
      <p:sp>
        <p:nvSpPr>
          <p:cNvPr id="71" name="el-1789439838465-61"/>
          <p:cNvSpPr txBox="1"/>
          <p:nvPr/>
        </p:nvSpPr>
        <p:spPr>
          <a:xfrm>
            <a:off x="5250656" y="1573857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电铃</a:t>
            </a:r>
            <a:endParaRPr/>
          </a:p>
        </p:txBody>
      </p:sp>
      <p:sp>
        <p:nvSpPr>
          <p:cNvPr id="72" name="el-1789439838465-62"/>
          <p:cNvSpPr txBox="1"/>
          <p:nvPr/>
        </p:nvSpPr>
        <p:spPr>
          <a:xfrm>
            <a:off x="7979569" y="1584573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声响提示</a:t>
            </a:r>
            <a:endParaRPr/>
          </a:p>
        </p:txBody>
      </p:sp>
      <p:sp>
        <p:nvSpPr>
          <p:cNvPr id="73" name="el-1789439838465-63"/>
          <p:cNvSpPr txBox="1"/>
          <p:nvPr/>
        </p:nvSpPr>
        <p:spPr>
          <a:xfrm>
            <a:off x="5250656" y="1959620"/>
            <a:ext cx="7329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中间继电器</a:t>
            </a:r>
            <a:endParaRPr/>
          </a:p>
        </p:txBody>
      </p:sp>
      <p:sp>
        <p:nvSpPr>
          <p:cNvPr id="74" name="el-1789439838465-64"/>
          <p:cNvSpPr txBox="1"/>
          <p:nvPr/>
        </p:nvSpPr>
        <p:spPr>
          <a:xfrm>
            <a:off x="7979569" y="1970336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信号中转</a:t>
            </a:r>
            <a:endParaRPr/>
          </a:p>
        </p:txBody>
      </p:sp>
      <p:sp>
        <p:nvSpPr>
          <p:cNvPr id="75" name="el-1789439838465-65"/>
          <p:cNvSpPr txBox="1"/>
          <p:nvPr/>
        </p:nvSpPr>
        <p:spPr>
          <a:xfrm>
            <a:off x="5250656" y="2345382"/>
            <a:ext cx="34718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按钮</a:t>
            </a:r>
            <a:endParaRPr/>
          </a:p>
        </p:txBody>
      </p:sp>
      <p:sp>
        <p:nvSpPr>
          <p:cNvPr id="76" name="el-1789439838465-66"/>
          <p:cNvSpPr txBox="1"/>
          <p:nvPr/>
        </p:nvSpPr>
        <p:spPr>
          <a:xfrm>
            <a:off x="7979569" y="2356098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操作控制</a:t>
            </a:r>
            <a:endParaRPr/>
          </a:p>
        </p:txBody>
      </p:sp>
      <p:sp>
        <p:nvSpPr>
          <p:cNvPr id="77" name="el-1789439838465-67"/>
          <p:cNvSpPr txBox="1"/>
          <p:nvPr/>
        </p:nvSpPr>
        <p:spPr>
          <a:xfrm>
            <a:off x="5250656" y="2731145"/>
            <a:ext cx="8615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万能转换开关</a:t>
            </a:r>
            <a:endParaRPr/>
          </a:p>
        </p:txBody>
      </p:sp>
      <p:sp>
        <p:nvSpPr>
          <p:cNvPr id="78" name="el-1789439838465-68"/>
          <p:cNvSpPr txBox="1"/>
          <p:nvPr/>
        </p:nvSpPr>
        <p:spPr>
          <a:xfrm>
            <a:off x="7979569" y="2741861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模式切换</a:t>
            </a:r>
            <a:endParaRPr/>
          </a:p>
        </p:txBody>
      </p:sp>
      <p:sp>
        <p:nvSpPr>
          <p:cNvPr id="79" name="el-1789439838465-69"/>
          <p:cNvSpPr txBox="1"/>
          <p:nvPr/>
        </p:nvSpPr>
        <p:spPr>
          <a:xfrm>
            <a:off x="5250656" y="3116907"/>
            <a:ext cx="4757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信号灯</a:t>
            </a:r>
            <a:endParaRPr/>
          </a:p>
        </p:txBody>
      </p:sp>
      <p:sp>
        <p:nvSpPr>
          <p:cNvPr id="80" name="el-1789439838465-70"/>
          <p:cNvSpPr txBox="1"/>
          <p:nvPr/>
        </p:nvSpPr>
        <p:spPr>
          <a:xfrm>
            <a:off x="7979569" y="3127623"/>
            <a:ext cx="53721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状态指示</a:t>
            </a:r>
            <a:endParaRPr/>
          </a:p>
        </p:txBody>
      </p:sp>
      <p:sp>
        <p:nvSpPr>
          <p:cNvPr id="81" name="el-1789439838445-19"/>
          <p:cNvSpPr txBox="1"/>
          <p:nvPr/>
        </p:nvSpPr>
        <p:spPr>
          <a:xfrm>
            <a:off x="792956" y="3845570"/>
            <a:ext cx="2878217" cy="1942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二台柴油发电机组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机房与控制室之间联络信号电路图</a:t>
            </a:r>
            <a:endParaRPr/>
          </a:p>
        </p:txBody>
      </p:sp>
      <p:sp>
        <p:nvSpPr>
          <p:cNvPr id="82" name="el-1789439838445-20"/>
          <p:cNvSpPr txBox="1"/>
          <p:nvPr/>
        </p:nvSpPr>
        <p:spPr>
          <a:xfrm>
            <a:off x="792956" y="4125516"/>
            <a:ext cx="3849767" cy="1942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机组如采用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自起动或隔室起动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时，箱内需预留安装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起动中间继电器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位置</a:t>
            </a:r>
            <a:endParaRPr/>
          </a:p>
        </p:txBody>
      </p:sp>
      <p:sp>
        <p:nvSpPr>
          <p:cNvPr id="83" name="el-1789439838437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84" name="el-1789439838436-5"/>
          <p:cNvSpPr txBox="1"/>
          <p:nvPr/>
        </p:nvSpPr>
        <p:spPr>
          <a:xfrm>
            <a:off x="7520360" y="4900613"/>
            <a:ext cx="148562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柴油电站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</a:t>
            </a:r>
            <a:endParaRPr/>
          </a:p>
        </p:txBody>
      </p:sp>
      <p:sp>
        <p:nvSpPr>
          <p:cNvPr id="85" name="el-1789439838438-11"/>
          <p:cNvSpPr/>
          <p:nvPr/>
        </p:nvSpPr>
        <p:spPr>
          <a:xfrm>
            <a:off x="8450721" y="4900613"/>
            <a:ext cx="293229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el-1789439838438-11__text"/>
          <p:cNvSpPr txBox="1"/>
          <p:nvPr/>
        </p:nvSpPr>
        <p:spPr>
          <a:xfrm>
            <a:off x="8450721" y="4900613"/>
            <a:ext cx="29322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99</a:t>
            </a:r>
            <a:endParaRPr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8392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8392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8393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8394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8395-13"/>
          <p:cNvSpPr/>
          <p:nvPr/>
        </p:nvSpPr>
        <p:spPr>
          <a:xfrm>
            <a:off x="400050" y="1299493"/>
            <a:ext cx="834390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0"/>
                </a:lnTo>
                <a:lnTo>
                  <a:pt x="99725" y="118"/>
                </a:lnTo>
                <a:lnTo>
                  <a:pt x="99757" y="255"/>
                </a:lnTo>
                <a:lnTo>
                  <a:pt x="99789" y="451"/>
                </a:lnTo>
                <a:lnTo>
                  <a:pt x="99818" y="686"/>
                </a:lnTo>
                <a:lnTo>
                  <a:pt x="99848" y="1000"/>
                </a:lnTo>
                <a:lnTo>
                  <a:pt x="99874" y="1333"/>
                </a:lnTo>
                <a:lnTo>
                  <a:pt x="99900" y="1725"/>
                </a:lnTo>
                <a:lnTo>
                  <a:pt x="99922" y="2157"/>
                </a:lnTo>
                <a:lnTo>
                  <a:pt x="99942" y="2608"/>
                </a:lnTo>
                <a:lnTo>
                  <a:pt x="99960" y="3118"/>
                </a:lnTo>
                <a:lnTo>
                  <a:pt x="99974" y="3627"/>
                </a:lnTo>
                <a:lnTo>
                  <a:pt x="99985" y="4176"/>
                </a:lnTo>
                <a:lnTo>
                  <a:pt x="99993" y="4725"/>
                </a:lnTo>
                <a:lnTo>
                  <a:pt x="99999" y="5314"/>
                </a:lnTo>
                <a:lnTo>
                  <a:pt x="100000" y="5882"/>
                </a:lnTo>
                <a:lnTo>
                  <a:pt x="100000" y="94118"/>
                </a:lnTo>
                <a:lnTo>
                  <a:pt x="99999" y="94686"/>
                </a:lnTo>
                <a:lnTo>
                  <a:pt x="99993" y="95275"/>
                </a:lnTo>
                <a:lnTo>
                  <a:pt x="99985" y="95824"/>
                </a:lnTo>
                <a:lnTo>
                  <a:pt x="99974" y="96373"/>
                </a:lnTo>
                <a:lnTo>
                  <a:pt x="99960" y="96882"/>
                </a:lnTo>
                <a:lnTo>
                  <a:pt x="99942" y="97392"/>
                </a:lnTo>
                <a:lnTo>
                  <a:pt x="99922" y="97843"/>
                </a:lnTo>
                <a:lnTo>
                  <a:pt x="99900" y="98275"/>
                </a:lnTo>
                <a:lnTo>
                  <a:pt x="99874" y="98667"/>
                </a:lnTo>
                <a:lnTo>
                  <a:pt x="99848" y="99000"/>
                </a:lnTo>
                <a:lnTo>
                  <a:pt x="99818" y="99314"/>
                </a:lnTo>
                <a:lnTo>
                  <a:pt x="99789" y="99549"/>
                </a:lnTo>
                <a:lnTo>
                  <a:pt x="99757" y="99745"/>
                </a:lnTo>
                <a:lnTo>
                  <a:pt x="99725" y="99882"/>
                </a:lnTo>
                <a:lnTo>
                  <a:pt x="99691" y="99980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0"/>
                </a:lnTo>
                <a:lnTo>
                  <a:pt x="275" y="99882"/>
                </a:lnTo>
                <a:lnTo>
                  <a:pt x="243" y="99745"/>
                </a:lnTo>
                <a:lnTo>
                  <a:pt x="211" y="99549"/>
                </a:lnTo>
                <a:lnTo>
                  <a:pt x="182" y="99314"/>
                </a:lnTo>
                <a:lnTo>
                  <a:pt x="152" y="99000"/>
                </a:lnTo>
                <a:lnTo>
                  <a:pt x="126" y="98667"/>
                </a:lnTo>
                <a:lnTo>
                  <a:pt x="100" y="98275"/>
                </a:lnTo>
                <a:lnTo>
                  <a:pt x="78" y="97843"/>
                </a:lnTo>
                <a:lnTo>
                  <a:pt x="58" y="97392"/>
                </a:lnTo>
                <a:lnTo>
                  <a:pt x="40" y="96882"/>
                </a:lnTo>
                <a:lnTo>
                  <a:pt x="26" y="96373"/>
                </a:lnTo>
                <a:lnTo>
                  <a:pt x="15" y="95824"/>
                </a:lnTo>
                <a:lnTo>
                  <a:pt x="7" y="95275"/>
                </a:lnTo>
                <a:lnTo>
                  <a:pt x="1" y="94686"/>
                </a:lnTo>
                <a:lnTo>
                  <a:pt x="0" y="94118"/>
                </a:lnTo>
                <a:lnTo>
                  <a:pt x="0" y="5882"/>
                </a:lnTo>
                <a:lnTo>
                  <a:pt x="1" y="5314"/>
                </a:lnTo>
                <a:lnTo>
                  <a:pt x="7" y="4725"/>
                </a:lnTo>
                <a:lnTo>
                  <a:pt x="15" y="4176"/>
                </a:lnTo>
                <a:lnTo>
                  <a:pt x="26" y="3627"/>
                </a:lnTo>
                <a:lnTo>
                  <a:pt x="40" y="3118"/>
                </a:lnTo>
                <a:lnTo>
                  <a:pt x="58" y="2608"/>
                </a:lnTo>
                <a:lnTo>
                  <a:pt x="78" y="2157"/>
                </a:lnTo>
                <a:lnTo>
                  <a:pt x="100" y="1725"/>
                </a:lnTo>
                <a:lnTo>
                  <a:pt x="126" y="1333"/>
                </a:lnTo>
                <a:lnTo>
                  <a:pt x="152" y="1000"/>
                </a:lnTo>
                <a:lnTo>
                  <a:pt x="182" y="686"/>
                </a:lnTo>
                <a:lnTo>
                  <a:pt x="211" y="451"/>
                </a:lnTo>
                <a:lnTo>
                  <a:pt x="243" y="255"/>
                </a:lnTo>
                <a:lnTo>
                  <a:pt x="275" y="118"/>
                </a:lnTo>
                <a:lnTo>
                  <a:pt x="309" y="20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8396-15"/>
          <p:cNvSpPr/>
          <p:nvPr/>
        </p:nvSpPr>
        <p:spPr>
          <a:xfrm>
            <a:off x="400050" y="1299493"/>
            <a:ext cx="4286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3"/>
                </a:lnTo>
                <a:lnTo>
                  <a:pt x="47314" y="253"/>
                </a:lnTo>
                <a:lnTo>
                  <a:pt x="41154" y="448"/>
                </a:lnTo>
                <a:lnTo>
                  <a:pt x="35240" y="695"/>
                </a:lnTo>
                <a:lnTo>
                  <a:pt x="29629" y="991"/>
                </a:lnTo>
                <a:lnTo>
                  <a:pt x="24374" y="1335"/>
                </a:lnTo>
                <a:lnTo>
                  <a:pt x="19526" y="1723"/>
                </a:lnTo>
                <a:lnTo>
                  <a:pt x="15133" y="2151"/>
                </a:lnTo>
                <a:lnTo>
                  <a:pt x="11235" y="2614"/>
                </a:lnTo>
                <a:lnTo>
                  <a:pt x="7872" y="3109"/>
                </a:lnTo>
                <a:lnTo>
                  <a:pt x="5075" y="3631"/>
                </a:lnTo>
                <a:lnTo>
                  <a:pt x="2871" y="4175"/>
                </a:lnTo>
                <a:lnTo>
                  <a:pt x="1281" y="4735"/>
                </a:lnTo>
                <a:lnTo>
                  <a:pt x="321" y="5306"/>
                </a:lnTo>
                <a:lnTo>
                  <a:pt x="0" y="5882"/>
                </a:lnTo>
                <a:lnTo>
                  <a:pt x="0" y="94118"/>
                </a:lnTo>
                <a:lnTo>
                  <a:pt x="321" y="94694"/>
                </a:lnTo>
                <a:lnTo>
                  <a:pt x="1281" y="95265"/>
                </a:lnTo>
                <a:lnTo>
                  <a:pt x="2871" y="95825"/>
                </a:lnTo>
                <a:lnTo>
                  <a:pt x="5075" y="96369"/>
                </a:lnTo>
                <a:lnTo>
                  <a:pt x="7872" y="96891"/>
                </a:lnTo>
                <a:lnTo>
                  <a:pt x="11235" y="97386"/>
                </a:lnTo>
                <a:lnTo>
                  <a:pt x="15133" y="97849"/>
                </a:lnTo>
                <a:lnTo>
                  <a:pt x="19526" y="98277"/>
                </a:lnTo>
                <a:lnTo>
                  <a:pt x="24374" y="98665"/>
                </a:lnTo>
                <a:lnTo>
                  <a:pt x="29629" y="99009"/>
                </a:lnTo>
                <a:lnTo>
                  <a:pt x="35240" y="99305"/>
                </a:lnTo>
                <a:lnTo>
                  <a:pt x="41154" y="99552"/>
                </a:lnTo>
                <a:lnTo>
                  <a:pt x="47314" y="99747"/>
                </a:lnTo>
                <a:lnTo>
                  <a:pt x="53661" y="99887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118"/>
                </a:lnTo>
                <a:lnTo>
                  <a:pt x="100000" y="5882"/>
                </a:lnTo>
                <a:lnTo>
                  <a:pt x="100000" y="588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8472-71"/>
          <p:cNvSpPr/>
          <p:nvPr/>
        </p:nvSpPr>
        <p:spPr>
          <a:xfrm>
            <a:off x="628650" y="1488128"/>
            <a:ext cx="128588" cy="1085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643" y="1455"/>
                </a:moveTo>
                <a:lnTo>
                  <a:pt x="28643" y="1455"/>
                </a:lnTo>
                <a:cubicBezTo>
                  <a:pt x="30500" y="4000"/>
                  <a:pt x="30619" y="6727"/>
                  <a:pt x="29000" y="9636"/>
                </a:cubicBezTo>
                <a:lnTo>
                  <a:pt x="29000" y="9636"/>
                </a:lnTo>
                <a:lnTo>
                  <a:pt x="15429" y="28818"/>
                </a:lnTo>
                <a:cubicBezTo>
                  <a:pt x="14571" y="30091"/>
                  <a:pt x="13500" y="30727"/>
                  <a:pt x="12214" y="30727"/>
                </a:cubicBezTo>
                <a:lnTo>
                  <a:pt x="12214" y="30727"/>
                </a:lnTo>
                <a:cubicBezTo>
                  <a:pt x="10833" y="30727"/>
                  <a:pt x="9714" y="30152"/>
                  <a:pt x="8857" y="29000"/>
                </a:cubicBezTo>
                <a:lnTo>
                  <a:pt x="8857" y="29000"/>
                </a:lnTo>
                <a:lnTo>
                  <a:pt x="1286" y="19455"/>
                </a:lnTo>
                <a:cubicBezTo>
                  <a:pt x="-429" y="16727"/>
                  <a:pt x="-429" y="14000"/>
                  <a:pt x="1286" y="11273"/>
                </a:cubicBezTo>
                <a:lnTo>
                  <a:pt x="1286" y="11273"/>
                </a:lnTo>
                <a:cubicBezTo>
                  <a:pt x="3429" y="9030"/>
                  <a:pt x="5571" y="9030"/>
                  <a:pt x="7714" y="11273"/>
                </a:cubicBezTo>
                <a:lnTo>
                  <a:pt x="7714" y="11273"/>
                </a:lnTo>
                <a:lnTo>
                  <a:pt x="11857" y="16545"/>
                </a:lnTo>
                <a:lnTo>
                  <a:pt x="22214" y="1909"/>
                </a:lnTo>
                <a:cubicBezTo>
                  <a:pt x="24214" y="-455"/>
                  <a:pt x="26357" y="-606"/>
                  <a:pt x="28643" y="1455"/>
                </a:cubicBezTo>
                <a:lnTo>
                  <a:pt x="28643" y="1455"/>
                </a:lnTo>
                <a:moveTo>
                  <a:pt x="28643" y="39818"/>
                </a:moveTo>
                <a:lnTo>
                  <a:pt x="28643" y="39818"/>
                </a:lnTo>
                <a:cubicBezTo>
                  <a:pt x="30500" y="42364"/>
                  <a:pt x="30619" y="45061"/>
                  <a:pt x="29000" y="47909"/>
                </a:cubicBezTo>
                <a:lnTo>
                  <a:pt x="29000" y="47909"/>
                </a:lnTo>
                <a:lnTo>
                  <a:pt x="15429" y="67091"/>
                </a:lnTo>
                <a:cubicBezTo>
                  <a:pt x="14571" y="68364"/>
                  <a:pt x="13500" y="69000"/>
                  <a:pt x="12214" y="69000"/>
                </a:cubicBezTo>
                <a:lnTo>
                  <a:pt x="12214" y="69000"/>
                </a:lnTo>
                <a:cubicBezTo>
                  <a:pt x="10833" y="69000"/>
                  <a:pt x="9714" y="68455"/>
                  <a:pt x="8857" y="67364"/>
                </a:cubicBezTo>
                <a:lnTo>
                  <a:pt x="8857" y="67364"/>
                </a:lnTo>
                <a:lnTo>
                  <a:pt x="1286" y="57818"/>
                </a:lnTo>
                <a:cubicBezTo>
                  <a:pt x="-429" y="55091"/>
                  <a:pt x="-429" y="52364"/>
                  <a:pt x="1286" y="49636"/>
                </a:cubicBezTo>
                <a:lnTo>
                  <a:pt x="1286" y="49636"/>
                </a:lnTo>
                <a:cubicBezTo>
                  <a:pt x="3429" y="47394"/>
                  <a:pt x="5571" y="47394"/>
                  <a:pt x="7714" y="49636"/>
                </a:cubicBezTo>
                <a:lnTo>
                  <a:pt x="7714" y="49636"/>
                </a:lnTo>
                <a:lnTo>
                  <a:pt x="11857" y="54909"/>
                </a:lnTo>
                <a:lnTo>
                  <a:pt x="22214" y="40273"/>
                </a:lnTo>
                <a:cubicBezTo>
                  <a:pt x="24214" y="37909"/>
                  <a:pt x="26357" y="37758"/>
                  <a:pt x="28643" y="39818"/>
                </a:cubicBezTo>
                <a:lnTo>
                  <a:pt x="28643" y="39818"/>
                </a:lnTo>
                <a:moveTo>
                  <a:pt x="42214" y="15364"/>
                </a:moveTo>
                <a:lnTo>
                  <a:pt x="42214" y="15364"/>
                </a:lnTo>
                <a:cubicBezTo>
                  <a:pt x="42214" y="13121"/>
                  <a:pt x="42762" y="11273"/>
                  <a:pt x="43857" y="9818"/>
                </a:cubicBezTo>
                <a:lnTo>
                  <a:pt x="43857" y="9818"/>
                </a:lnTo>
                <a:lnTo>
                  <a:pt x="43857" y="9818"/>
                </a:lnTo>
                <a:cubicBezTo>
                  <a:pt x="45000" y="8364"/>
                  <a:pt x="46452" y="7636"/>
                  <a:pt x="48214" y="7636"/>
                </a:cubicBezTo>
                <a:lnTo>
                  <a:pt x="48214" y="7636"/>
                </a:lnTo>
                <a:lnTo>
                  <a:pt x="90429" y="7636"/>
                </a:lnTo>
                <a:cubicBezTo>
                  <a:pt x="92190" y="7636"/>
                  <a:pt x="93619" y="8364"/>
                  <a:pt x="94714" y="9818"/>
                </a:cubicBezTo>
                <a:lnTo>
                  <a:pt x="94714" y="9818"/>
                </a:lnTo>
                <a:cubicBezTo>
                  <a:pt x="95857" y="11273"/>
                  <a:pt x="96429" y="13121"/>
                  <a:pt x="96429" y="15364"/>
                </a:cubicBezTo>
                <a:lnTo>
                  <a:pt x="96429" y="15364"/>
                </a:lnTo>
                <a:cubicBezTo>
                  <a:pt x="96429" y="17606"/>
                  <a:pt x="95857" y="19424"/>
                  <a:pt x="94714" y="20818"/>
                </a:cubicBezTo>
                <a:lnTo>
                  <a:pt x="94714" y="20818"/>
                </a:lnTo>
                <a:cubicBezTo>
                  <a:pt x="93619" y="22273"/>
                  <a:pt x="92190" y="23000"/>
                  <a:pt x="90429" y="23000"/>
                </a:cubicBezTo>
                <a:lnTo>
                  <a:pt x="90429" y="23000"/>
                </a:lnTo>
                <a:lnTo>
                  <a:pt x="48214" y="23000"/>
                </a:lnTo>
                <a:cubicBezTo>
                  <a:pt x="46452" y="23000"/>
                  <a:pt x="45000" y="22273"/>
                  <a:pt x="43857" y="20818"/>
                </a:cubicBezTo>
                <a:lnTo>
                  <a:pt x="43857" y="20818"/>
                </a:lnTo>
                <a:cubicBezTo>
                  <a:pt x="42762" y="19424"/>
                  <a:pt x="42214" y="17606"/>
                  <a:pt x="42214" y="15364"/>
                </a:cubicBezTo>
                <a:lnTo>
                  <a:pt x="42214" y="15364"/>
                </a:lnTo>
                <a:moveTo>
                  <a:pt x="42214" y="53727"/>
                </a:moveTo>
                <a:lnTo>
                  <a:pt x="42214" y="53727"/>
                </a:lnTo>
                <a:cubicBezTo>
                  <a:pt x="42214" y="51485"/>
                  <a:pt x="42762" y="49636"/>
                  <a:pt x="43857" y="48182"/>
                </a:cubicBezTo>
                <a:lnTo>
                  <a:pt x="43857" y="48182"/>
                </a:lnTo>
                <a:lnTo>
                  <a:pt x="43857" y="48182"/>
                </a:lnTo>
                <a:cubicBezTo>
                  <a:pt x="45000" y="46727"/>
                  <a:pt x="46452" y="46000"/>
                  <a:pt x="48214" y="46000"/>
                </a:cubicBezTo>
                <a:lnTo>
                  <a:pt x="48214" y="46000"/>
                </a:lnTo>
                <a:lnTo>
                  <a:pt x="90429" y="46000"/>
                </a:lnTo>
                <a:cubicBezTo>
                  <a:pt x="92190" y="46000"/>
                  <a:pt x="93619" y="46727"/>
                  <a:pt x="94714" y="48182"/>
                </a:cubicBezTo>
                <a:lnTo>
                  <a:pt x="94714" y="48182"/>
                </a:lnTo>
                <a:cubicBezTo>
                  <a:pt x="95857" y="49636"/>
                  <a:pt x="96429" y="51485"/>
                  <a:pt x="96429" y="53727"/>
                </a:cubicBezTo>
                <a:lnTo>
                  <a:pt x="96429" y="53727"/>
                </a:lnTo>
                <a:cubicBezTo>
                  <a:pt x="96429" y="55970"/>
                  <a:pt x="95857" y="57788"/>
                  <a:pt x="94714" y="59182"/>
                </a:cubicBezTo>
                <a:lnTo>
                  <a:pt x="94714" y="59182"/>
                </a:lnTo>
                <a:cubicBezTo>
                  <a:pt x="93619" y="60636"/>
                  <a:pt x="92190" y="61364"/>
                  <a:pt x="90429" y="61364"/>
                </a:cubicBezTo>
                <a:lnTo>
                  <a:pt x="90429" y="61364"/>
                </a:lnTo>
                <a:lnTo>
                  <a:pt x="48214" y="61364"/>
                </a:lnTo>
                <a:cubicBezTo>
                  <a:pt x="46452" y="61364"/>
                  <a:pt x="45000" y="60636"/>
                  <a:pt x="43857" y="59182"/>
                </a:cubicBezTo>
                <a:lnTo>
                  <a:pt x="43857" y="59182"/>
                </a:lnTo>
                <a:cubicBezTo>
                  <a:pt x="42762" y="57788"/>
                  <a:pt x="42214" y="55970"/>
                  <a:pt x="42214" y="53727"/>
                </a:cubicBezTo>
                <a:lnTo>
                  <a:pt x="42214" y="53727"/>
                </a:lnTo>
                <a:moveTo>
                  <a:pt x="30143" y="92091"/>
                </a:moveTo>
                <a:lnTo>
                  <a:pt x="30143" y="92091"/>
                </a:lnTo>
                <a:cubicBezTo>
                  <a:pt x="30143" y="89848"/>
                  <a:pt x="30714" y="88000"/>
                  <a:pt x="31857" y="86545"/>
                </a:cubicBezTo>
                <a:lnTo>
                  <a:pt x="31857" y="86545"/>
                </a:lnTo>
                <a:lnTo>
                  <a:pt x="31857" y="86545"/>
                </a:lnTo>
                <a:cubicBezTo>
                  <a:pt x="32952" y="85091"/>
                  <a:pt x="34381" y="84364"/>
                  <a:pt x="36143" y="84364"/>
                </a:cubicBezTo>
                <a:lnTo>
                  <a:pt x="36143" y="84364"/>
                </a:lnTo>
                <a:lnTo>
                  <a:pt x="90429" y="84364"/>
                </a:lnTo>
                <a:cubicBezTo>
                  <a:pt x="92190" y="84364"/>
                  <a:pt x="93619" y="85091"/>
                  <a:pt x="94714" y="86545"/>
                </a:cubicBezTo>
                <a:lnTo>
                  <a:pt x="94714" y="86545"/>
                </a:lnTo>
                <a:cubicBezTo>
                  <a:pt x="95857" y="88000"/>
                  <a:pt x="96429" y="89848"/>
                  <a:pt x="96429" y="92091"/>
                </a:cubicBezTo>
                <a:lnTo>
                  <a:pt x="96429" y="92091"/>
                </a:lnTo>
                <a:cubicBezTo>
                  <a:pt x="96429" y="94333"/>
                  <a:pt x="95857" y="96152"/>
                  <a:pt x="94714" y="97545"/>
                </a:cubicBezTo>
                <a:lnTo>
                  <a:pt x="94714" y="97545"/>
                </a:lnTo>
                <a:cubicBezTo>
                  <a:pt x="93619" y="99000"/>
                  <a:pt x="92190" y="99727"/>
                  <a:pt x="90429" y="99727"/>
                </a:cubicBezTo>
                <a:lnTo>
                  <a:pt x="90429" y="99727"/>
                </a:lnTo>
                <a:lnTo>
                  <a:pt x="36143" y="99727"/>
                </a:lnTo>
                <a:cubicBezTo>
                  <a:pt x="34381" y="99727"/>
                  <a:pt x="32952" y="99000"/>
                  <a:pt x="31857" y="97545"/>
                </a:cubicBezTo>
                <a:lnTo>
                  <a:pt x="31857" y="97545"/>
                </a:lnTo>
                <a:cubicBezTo>
                  <a:pt x="30714" y="96152"/>
                  <a:pt x="30143" y="94333"/>
                  <a:pt x="30143" y="92091"/>
                </a:cubicBezTo>
                <a:lnTo>
                  <a:pt x="30143" y="92091"/>
                </a:lnTo>
                <a:moveTo>
                  <a:pt x="9071" y="80545"/>
                </a:moveTo>
                <a:lnTo>
                  <a:pt x="9071" y="80545"/>
                </a:lnTo>
                <a:cubicBezTo>
                  <a:pt x="12452" y="80727"/>
                  <a:pt x="15071" y="82636"/>
                  <a:pt x="16929" y="86273"/>
                </a:cubicBezTo>
                <a:lnTo>
                  <a:pt x="16929" y="86273"/>
                </a:lnTo>
                <a:cubicBezTo>
                  <a:pt x="18452" y="90152"/>
                  <a:pt x="18452" y="94000"/>
                  <a:pt x="16929" y="97818"/>
                </a:cubicBezTo>
                <a:lnTo>
                  <a:pt x="16929" y="97818"/>
                </a:lnTo>
                <a:cubicBezTo>
                  <a:pt x="15071" y="101515"/>
                  <a:pt x="12452" y="103424"/>
                  <a:pt x="9071" y="103545"/>
                </a:cubicBezTo>
                <a:lnTo>
                  <a:pt x="9071" y="103545"/>
                </a:lnTo>
                <a:cubicBezTo>
                  <a:pt x="5643" y="103424"/>
                  <a:pt x="3000" y="101515"/>
                  <a:pt x="1143" y="97818"/>
                </a:cubicBezTo>
                <a:lnTo>
                  <a:pt x="1143" y="97818"/>
                </a:lnTo>
                <a:cubicBezTo>
                  <a:pt x="-381" y="94000"/>
                  <a:pt x="-381" y="90152"/>
                  <a:pt x="1143" y="86273"/>
                </a:cubicBezTo>
                <a:lnTo>
                  <a:pt x="1143" y="86273"/>
                </a:lnTo>
                <a:cubicBezTo>
                  <a:pt x="3000" y="82636"/>
                  <a:pt x="5643" y="80727"/>
                  <a:pt x="9071" y="80545"/>
                </a:cubicBezTo>
                <a:lnTo>
                  <a:pt x="9071" y="8054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8395-14"/>
          <p:cNvSpPr/>
          <p:nvPr/>
        </p:nvSpPr>
        <p:spPr>
          <a:xfrm>
            <a:off x="400050" y="3649787"/>
            <a:ext cx="8343900" cy="3656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6"/>
                </a:lnTo>
                <a:lnTo>
                  <a:pt x="99725" y="158"/>
                </a:lnTo>
                <a:lnTo>
                  <a:pt x="99757" y="342"/>
                </a:lnTo>
                <a:lnTo>
                  <a:pt x="99789" y="605"/>
                </a:lnTo>
                <a:lnTo>
                  <a:pt x="99818" y="921"/>
                </a:lnTo>
                <a:lnTo>
                  <a:pt x="99848" y="1342"/>
                </a:lnTo>
                <a:lnTo>
                  <a:pt x="99874" y="1789"/>
                </a:lnTo>
                <a:lnTo>
                  <a:pt x="99900" y="2316"/>
                </a:lnTo>
                <a:lnTo>
                  <a:pt x="99922" y="2895"/>
                </a:lnTo>
                <a:lnTo>
                  <a:pt x="99942" y="3500"/>
                </a:lnTo>
                <a:lnTo>
                  <a:pt x="99960" y="4184"/>
                </a:lnTo>
                <a:lnTo>
                  <a:pt x="99974" y="4868"/>
                </a:lnTo>
                <a:lnTo>
                  <a:pt x="99985" y="5605"/>
                </a:lnTo>
                <a:lnTo>
                  <a:pt x="99993" y="6342"/>
                </a:lnTo>
                <a:lnTo>
                  <a:pt x="99999" y="7132"/>
                </a:lnTo>
                <a:lnTo>
                  <a:pt x="100000" y="7895"/>
                </a:lnTo>
                <a:lnTo>
                  <a:pt x="100000" y="92105"/>
                </a:lnTo>
                <a:lnTo>
                  <a:pt x="99999" y="92868"/>
                </a:lnTo>
                <a:lnTo>
                  <a:pt x="99993" y="93658"/>
                </a:lnTo>
                <a:lnTo>
                  <a:pt x="99985" y="94395"/>
                </a:lnTo>
                <a:lnTo>
                  <a:pt x="99974" y="95132"/>
                </a:lnTo>
                <a:lnTo>
                  <a:pt x="99960" y="95816"/>
                </a:lnTo>
                <a:lnTo>
                  <a:pt x="99942" y="96500"/>
                </a:lnTo>
                <a:lnTo>
                  <a:pt x="99922" y="97105"/>
                </a:lnTo>
                <a:lnTo>
                  <a:pt x="99900" y="97684"/>
                </a:lnTo>
                <a:lnTo>
                  <a:pt x="99874" y="98211"/>
                </a:lnTo>
                <a:lnTo>
                  <a:pt x="99848" y="98658"/>
                </a:lnTo>
                <a:lnTo>
                  <a:pt x="99818" y="99079"/>
                </a:lnTo>
                <a:lnTo>
                  <a:pt x="99789" y="99395"/>
                </a:lnTo>
                <a:lnTo>
                  <a:pt x="99757" y="99658"/>
                </a:lnTo>
                <a:lnTo>
                  <a:pt x="99725" y="99842"/>
                </a:lnTo>
                <a:lnTo>
                  <a:pt x="99691" y="99974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4"/>
                </a:lnTo>
                <a:lnTo>
                  <a:pt x="275" y="99842"/>
                </a:lnTo>
                <a:lnTo>
                  <a:pt x="243" y="99658"/>
                </a:lnTo>
                <a:lnTo>
                  <a:pt x="211" y="99395"/>
                </a:lnTo>
                <a:lnTo>
                  <a:pt x="182" y="99079"/>
                </a:lnTo>
                <a:lnTo>
                  <a:pt x="152" y="98658"/>
                </a:lnTo>
                <a:lnTo>
                  <a:pt x="126" y="98211"/>
                </a:lnTo>
                <a:lnTo>
                  <a:pt x="100" y="97684"/>
                </a:lnTo>
                <a:lnTo>
                  <a:pt x="78" y="97105"/>
                </a:lnTo>
                <a:lnTo>
                  <a:pt x="58" y="96500"/>
                </a:lnTo>
                <a:lnTo>
                  <a:pt x="40" y="95816"/>
                </a:lnTo>
                <a:lnTo>
                  <a:pt x="26" y="95132"/>
                </a:lnTo>
                <a:lnTo>
                  <a:pt x="15" y="94395"/>
                </a:lnTo>
                <a:lnTo>
                  <a:pt x="7" y="93658"/>
                </a:lnTo>
                <a:lnTo>
                  <a:pt x="1" y="92868"/>
                </a:lnTo>
                <a:lnTo>
                  <a:pt x="0" y="92105"/>
                </a:lnTo>
                <a:lnTo>
                  <a:pt x="0" y="7895"/>
                </a:lnTo>
                <a:lnTo>
                  <a:pt x="1" y="7132"/>
                </a:lnTo>
                <a:lnTo>
                  <a:pt x="7" y="6342"/>
                </a:lnTo>
                <a:lnTo>
                  <a:pt x="15" y="5605"/>
                </a:lnTo>
                <a:lnTo>
                  <a:pt x="26" y="4868"/>
                </a:lnTo>
                <a:lnTo>
                  <a:pt x="40" y="4184"/>
                </a:lnTo>
                <a:lnTo>
                  <a:pt x="58" y="3500"/>
                </a:lnTo>
                <a:lnTo>
                  <a:pt x="78" y="2895"/>
                </a:lnTo>
                <a:lnTo>
                  <a:pt x="100" y="2316"/>
                </a:lnTo>
                <a:lnTo>
                  <a:pt x="126" y="1789"/>
                </a:lnTo>
                <a:lnTo>
                  <a:pt x="152" y="1342"/>
                </a:lnTo>
                <a:lnTo>
                  <a:pt x="182" y="921"/>
                </a:lnTo>
                <a:lnTo>
                  <a:pt x="211" y="605"/>
                </a:lnTo>
                <a:lnTo>
                  <a:pt x="243" y="342"/>
                </a:lnTo>
                <a:lnTo>
                  <a:pt x="275" y="158"/>
                </a:lnTo>
                <a:lnTo>
                  <a:pt x="309" y="26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8396-16"/>
          <p:cNvSpPr/>
          <p:nvPr/>
        </p:nvSpPr>
        <p:spPr>
          <a:xfrm>
            <a:off x="400050" y="3649787"/>
            <a:ext cx="35719" cy="3656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8"/>
                </a:lnTo>
                <a:lnTo>
                  <a:pt x="64393" y="150"/>
                </a:lnTo>
                <a:lnTo>
                  <a:pt x="56777" y="336"/>
                </a:lnTo>
                <a:lnTo>
                  <a:pt x="49385" y="595"/>
                </a:lnTo>
                <a:lnTo>
                  <a:pt x="42288" y="923"/>
                </a:lnTo>
                <a:lnTo>
                  <a:pt x="35554" y="1317"/>
                </a:lnTo>
                <a:lnTo>
                  <a:pt x="29249" y="1774"/>
                </a:lnTo>
                <a:lnTo>
                  <a:pt x="23431" y="2289"/>
                </a:lnTo>
                <a:lnTo>
                  <a:pt x="18159" y="2857"/>
                </a:lnTo>
                <a:lnTo>
                  <a:pt x="13482" y="3473"/>
                </a:lnTo>
                <a:lnTo>
                  <a:pt x="9446" y="4131"/>
                </a:lnTo>
                <a:lnTo>
                  <a:pt x="6090" y="4824"/>
                </a:lnTo>
                <a:lnTo>
                  <a:pt x="3445" y="5546"/>
                </a:lnTo>
                <a:lnTo>
                  <a:pt x="1537" y="6290"/>
                </a:lnTo>
                <a:lnTo>
                  <a:pt x="385" y="7048"/>
                </a:lnTo>
                <a:lnTo>
                  <a:pt x="0" y="7814"/>
                </a:lnTo>
                <a:lnTo>
                  <a:pt x="0" y="92186"/>
                </a:lnTo>
                <a:lnTo>
                  <a:pt x="385" y="92952"/>
                </a:lnTo>
                <a:lnTo>
                  <a:pt x="1537" y="93710"/>
                </a:lnTo>
                <a:lnTo>
                  <a:pt x="3445" y="94454"/>
                </a:lnTo>
                <a:lnTo>
                  <a:pt x="6090" y="95176"/>
                </a:lnTo>
                <a:lnTo>
                  <a:pt x="9446" y="95869"/>
                </a:lnTo>
                <a:lnTo>
                  <a:pt x="13482" y="96527"/>
                </a:lnTo>
                <a:lnTo>
                  <a:pt x="18159" y="97143"/>
                </a:lnTo>
                <a:lnTo>
                  <a:pt x="23431" y="97711"/>
                </a:lnTo>
                <a:lnTo>
                  <a:pt x="29249" y="98226"/>
                </a:lnTo>
                <a:lnTo>
                  <a:pt x="35554" y="98683"/>
                </a:lnTo>
                <a:lnTo>
                  <a:pt x="42288" y="99077"/>
                </a:lnTo>
                <a:lnTo>
                  <a:pt x="49385" y="99405"/>
                </a:lnTo>
                <a:lnTo>
                  <a:pt x="56777" y="99664"/>
                </a:lnTo>
                <a:lnTo>
                  <a:pt x="64393" y="99850"/>
                </a:lnTo>
                <a:lnTo>
                  <a:pt x="72159" y="99962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186"/>
                </a:lnTo>
                <a:lnTo>
                  <a:pt x="100000" y="7814"/>
                </a:lnTo>
                <a:lnTo>
                  <a:pt x="100000" y="7814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8477-72"/>
          <p:cNvSpPr/>
          <p:nvPr/>
        </p:nvSpPr>
        <p:spPr>
          <a:xfrm>
            <a:off x="607219" y="3775472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1385" y="64385"/>
                </a:moveTo>
                <a:lnTo>
                  <a:pt x="41385" y="64385"/>
                </a:lnTo>
                <a:lnTo>
                  <a:pt x="46000" y="64385"/>
                </a:lnTo>
                <a:lnTo>
                  <a:pt x="46000" y="52077"/>
                </a:lnTo>
                <a:lnTo>
                  <a:pt x="41385" y="52077"/>
                </a:lnTo>
                <a:cubicBezTo>
                  <a:pt x="38564" y="51821"/>
                  <a:pt x="37026" y="50308"/>
                  <a:pt x="36769" y="47538"/>
                </a:cubicBezTo>
                <a:lnTo>
                  <a:pt x="36769" y="47538"/>
                </a:lnTo>
                <a:cubicBezTo>
                  <a:pt x="37026" y="44718"/>
                  <a:pt x="38564" y="43179"/>
                  <a:pt x="41385" y="42923"/>
                </a:cubicBezTo>
                <a:lnTo>
                  <a:pt x="41385" y="42923"/>
                </a:lnTo>
                <a:lnTo>
                  <a:pt x="50538" y="42923"/>
                </a:lnTo>
                <a:cubicBezTo>
                  <a:pt x="53359" y="43179"/>
                  <a:pt x="54897" y="44718"/>
                  <a:pt x="55154" y="47538"/>
                </a:cubicBezTo>
                <a:lnTo>
                  <a:pt x="55154" y="47538"/>
                </a:lnTo>
                <a:lnTo>
                  <a:pt x="55154" y="64385"/>
                </a:lnTo>
                <a:lnTo>
                  <a:pt x="56692" y="64385"/>
                </a:lnTo>
                <a:cubicBezTo>
                  <a:pt x="59513" y="64641"/>
                  <a:pt x="61051" y="66154"/>
                  <a:pt x="61308" y="68923"/>
                </a:cubicBezTo>
                <a:lnTo>
                  <a:pt x="61308" y="68923"/>
                </a:lnTo>
                <a:cubicBezTo>
                  <a:pt x="61051" y="71744"/>
                  <a:pt x="59513" y="73282"/>
                  <a:pt x="56692" y="73538"/>
                </a:cubicBezTo>
                <a:lnTo>
                  <a:pt x="56692" y="73538"/>
                </a:lnTo>
                <a:lnTo>
                  <a:pt x="41385" y="73538"/>
                </a:lnTo>
                <a:cubicBezTo>
                  <a:pt x="38564" y="73282"/>
                  <a:pt x="37026" y="71744"/>
                  <a:pt x="36769" y="68923"/>
                </a:cubicBezTo>
                <a:lnTo>
                  <a:pt x="36769" y="68923"/>
                </a:lnTo>
                <a:cubicBezTo>
                  <a:pt x="37026" y="66154"/>
                  <a:pt x="38564" y="64641"/>
                  <a:pt x="41385" y="64385"/>
                </a:cubicBezTo>
                <a:lnTo>
                  <a:pt x="41385" y="64385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0821" y="24538"/>
                  <a:pt x="52282" y="25103"/>
                  <a:pt x="53462" y="26231"/>
                </a:cubicBezTo>
                <a:lnTo>
                  <a:pt x="53462" y="26231"/>
                </a:lnTo>
                <a:lnTo>
                  <a:pt x="53462" y="26231"/>
                </a:lnTo>
                <a:cubicBezTo>
                  <a:pt x="54590" y="27410"/>
                  <a:pt x="55154" y="28872"/>
                  <a:pt x="55154" y="30615"/>
                </a:cubicBezTo>
                <a:lnTo>
                  <a:pt x="55154" y="30615"/>
                </a:lnTo>
                <a:cubicBezTo>
                  <a:pt x="55154" y="32410"/>
                  <a:pt x="54590" y="33897"/>
                  <a:pt x="53462" y="35077"/>
                </a:cubicBezTo>
                <a:lnTo>
                  <a:pt x="53462" y="35077"/>
                </a:lnTo>
                <a:cubicBezTo>
                  <a:pt x="52282" y="36205"/>
                  <a:pt x="50821" y="36769"/>
                  <a:pt x="49077" y="36769"/>
                </a:cubicBezTo>
                <a:lnTo>
                  <a:pt x="49077" y="36769"/>
                </a:lnTo>
                <a:cubicBezTo>
                  <a:pt x="47282" y="36769"/>
                  <a:pt x="45795" y="36205"/>
                  <a:pt x="44615" y="35077"/>
                </a:cubicBezTo>
                <a:lnTo>
                  <a:pt x="44615" y="35077"/>
                </a:lnTo>
                <a:cubicBezTo>
                  <a:pt x="43487" y="33897"/>
                  <a:pt x="42923" y="32410"/>
                  <a:pt x="42923" y="30615"/>
                </a:cubicBezTo>
                <a:lnTo>
                  <a:pt x="42923" y="30615"/>
                </a:lnTo>
                <a:cubicBezTo>
                  <a:pt x="42923" y="28872"/>
                  <a:pt x="43487" y="27410"/>
                  <a:pt x="44615" y="26231"/>
                </a:cubicBezTo>
                <a:lnTo>
                  <a:pt x="44615" y="26231"/>
                </a:lnTo>
                <a:cubicBezTo>
                  <a:pt x="45795" y="25103"/>
                  <a:pt x="47282" y="24538"/>
                  <a:pt x="49077" y="24538"/>
                </a:cubicBezTo>
                <a:lnTo>
                  <a:pt x="49077" y="2453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8392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943983839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9439838393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15" name="el-1789439838393-8"/>
          <p:cNvSpPr txBox="1"/>
          <p:nvPr/>
        </p:nvSpPr>
        <p:spPr>
          <a:xfrm>
            <a:off x="4030414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电站布置要点总结</a:t>
            </a:r>
            <a:endParaRPr/>
          </a:p>
        </p:txBody>
      </p:sp>
      <p:sp>
        <p:nvSpPr>
          <p:cNvPr id="16" name="el-1789439838393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17" name="el-1789439838396-17"/>
          <p:cNvSpPr txBox="1"/>
          <p:nvPr/>
        </p:nvSpPr>
        <p:spPr>
          <a:xfrm>
            <a:off x="857250" y="1453083"/>
            <a:ext cx="283166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本章</a:t>
            </a:r>
            <a:r>
              <a:rPr b="1" sz="1060" spc="28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核心要点回顾</a:t>
            </a: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— 固定与移动电站设计</a:t>
            </a:r>
            <a:endParaRPr/>
          </a:p>
        </p:txBody>
      </p:sp>
      <p:sp>
        <p:nvSpPr>
          <p:cNvPr id="18" name="el-1789439838397-19"/>
          <p:cNvSpPr txBox="1"/>
          <p:nvPr/>
        </p:nvSpPr>
        <p:spPr>
          <a:xfrm>
            <a:off x="8279495" y="1399505"/>
            <a:ext cx="56589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i="1" sz="16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/>
          </a:p>
        </p:txBody>
      </p:sp>
      <p:sp>
        <p:nvSpPr>
          <p:cNvPr id="19" name="el-1789439838397-18"/>
          <p:cNvSpPr txBox="1"/>
          <p:nvPr/>
        </p:nvSpPr>
        <p:spPr>
          <a:xfrm>
            <a:off x="828675" y="3735512"/>
            <a:ext cx="3485436" cy="1942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平战转换：按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甲类乙类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工程要求分阶段实施，确保战时快速投运</a:t>
            </a:r>
            <a:endParaRPr/>
          </a:p>
        </p:txBody>
      </p:sp>
      <p:sp>
        <p:nvSpPr>
          <p:cNvPr id="20" name="el-1789439838394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21" name="el-1789439838393-5"/>
          <p:cNvSpPr txBox="1"/>
          <p:nvPr/>
        </p:nvSpPr>
        <p:spPr>
          <a:xfrm>
            <a:off x="7459526" y="4900613"/>
            <a:ext cx="157846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柴油电站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9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⁠⁠⁠⁠</a:t>
            </a:r>
            <a:endParaRPr/>
          </a:p>
        </p:txBody>
      </p:sp>
      <p:sp>
        <p:nvSpPr>
          <p:cNvPr id="22" name="el-1789439838394-11"/>
          <p:cNvSpPr/>
          <p:nvPr/>
        </p:nvSpPr>
        <p:spPr>
          <a:xfrm>
            <a:off x="8389888" y="4900613"/>
            <a:ext cx="354062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8394-11__text"/>
          <p:cNvSpPr txBox="1"/>
          <p:nvPr/>
        </p:nvSpPr>
        <p:spPr>
          <a:xfrm>
            <a:off x="8389888" y="4900613"/>
            <a:ext cx="35406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100</a:t>
            </a:r>
            <a:endParaRPr/>
          </a:p>
        </p:txBody>
      </p:sp>
      <p:sp>
        <p:nvSpPr>
          <p:cNvPr id="24" name="el-1789439838397-20"/>
          <p:cNvSpPr/>
          <p:nvPr/>
        </p:nvSpPr>
        <p:spPr>
          <a:xfrm>
            <a:off x="400050" y="1985293"/>
            <a:ext cx="4100513" cy="660797"/>
          </a:xfrm>
          <a:prstGeom prst="roundRect">
            <a:avLst>
              <a:gd name="adj" fmla="val 576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9439838399-24"/>
          <p:cNvSpPr/>
          <p:nvPr/>
        </p:nvSpPr>
        <p:spPr>
          <a:xfrm>
            <a:off x="400050" y="1985293"/>
            <a:ext cx="4100513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7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5" y="22699"/>
                </a:lnTo>
                <a:lnTo>
                  <a:pt x="310" y="16853"/>
                </a:lnTo>
                <a:lnTo>
                  <a:pt x="368" y="11808"/>
                </a:lnTo>
                <a:lnTo>
                  <a:pt x="430" y="7612"/>
                </a:lnTo>
                <a:lnTo>
                  <a:pt x="495" y="4306"/>
                </a:lnTo>
                <a:lnTo>
                  <a:pt x="561" y="1921"/>
                </a:lnTo>
                <a:lnTo>
                  <a:pt x="629" y="482"/>
                </a:lnTo>
                <a:lnTo>
                  <a:pt x="697" y="0"/>
                </a:lnTo>
                <a:lnTo>
                  <a:pt x="99303" y="0"/>
                </a:lnTo>
                <a:lnTo>
                  <a:pt x="99371" y="482"/>
                </a:lnTo>
                <a:lnTo>
                  <a:pt x="99439" y="1921"/>
                </a:lnTo>
                <a:lnTo>
                  <a:pt x="99505" y="4306"/>
                </a:lnTo>
                <a:lnTo>
                  <a:pt x="99570" y="7612"/>
                </a:lnTo>
                <a:lnTo>
                  <a:pt x="99632" y="11808"/>
                </a:lnTo>
                <a:lnTo>
                  <a:pt x="99690" y="16853"/>
                </a:lnTo>
                <a:lnTo>
                  <a:pt x="99745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3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3" y="100000"/>
                </a:lnTo>
                <a:lnTo>
                  <a:pt x="697" y="100000"/>
                </a:lnTo>
                <a:lnTo>
                  <a:pt x="69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8398-21"/>
          <p:cNvSpPr/>
          <p:nvPr/>
        </p:nvSpPr>
        <p:spPr>
          <a:xfrm>
            <a:off x="4643438" y="1985293"/>
            <a:ext cx="4100513" cy="660797"/>
          </a:xfrm>
          <a:prstGeom prst="roundRect">
            <a:avLst>
              <a:gd name="adj" fmla="val 576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9439838399-25"/>
          <p:cNvSpPr/>
          <p:nvPr/>
        </p:nvSpPr>
        <p:spPr>
          <a:xfrm>
            <a:off x="4643438" y="1985293"/>
            <a:ext cx="4100513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7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5" y="22699"/>
                </a:lnTo>
                <a:lnTo>
                  <a:pt x="310" y="16853"/>
                </a:lnTo>
                <a:lnTo>
                  <a:pt x="368" y="11808"/>
                </a:lnTo>
                <a:lnTo>
                  <a:pt x="430" y="7612"/>
                </a:lnTo>
                <a:lnTo>
                  <a:pt x="495" y="4306"/>
                </a:lnTo>
                <a:lnTo>
                  <a:pt x="561" y="1921"/>
                </a:lnTo>
                <a:lnTo>
                  <a:pt x="629" y="482"/>
                </a:lnTo>
                <a:lnTo>
                  <a:pt x="697" y="0"/>
                </a:lnTo>
                <a:lnTo>
                  <a:pt x="99303" y="0"/>
                </a:lnTo>
                <a:lnTo>
                  <a:pt x="99371" y="482"/>
                </a:lnTo>
                <a:lnTo>
                  <a:pt x="99439" y="1921"/>
                </a:lnTo>
                <a:lnTo>
                  <a:pt x="99505" y="4306"/>
                </a:lnTo>
                <a:lnTo>
                  <a:pt x="99570" y="7612"/>
                </a:lnTo>
                <a:lnTo>
                  <a:pt x="99632" y="11808"/>
                </a:lnTo>
                <a:lnTo>
                  <a:pt x="99690" y="16853"/>
                </a:lnTo>
                <a:lnTo>
                  <a:pt x="99745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3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3" y="100000"/>
                </a:lnTo>
                <a:lnTo>
                  <a:pt x="697" y="100000"/>
                </a:lnTo>
                <a:lnTo>
                  <a:pt x="69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8398-22"/>
          <p:cNvSpPr/>
          <p:nvPr/>
        </p:nvSpPr>
        <p:spPr>
          <a:xfrm>
            <a:off x="400050" y="2788965"/>
            <a:ext cx="4100513" cy="660797"/>
          </a:xfrm>
          <a:prstGeom prst="roundRect">
            <a:avLst>
              <a:gd name="adj" fmla="val 576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el-1789439838399-26"/>
          <p:cNvSpPr/>
          <p:nvPr/>
        </p:nvSpPr>
        <p:spPr>
          <a:xfrm>
            <a:off x="400050" y="2788965"/>
            <a:ext cx="4100513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7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5" y="22699"/>
                </a:lnTo>
                <a:lnTo>
                  <a:pt x="310" y="16853"/>
                </a:lnTo>
                <a:lnTo>
                  <a:pt x="368" y="11808"/>
                </a:lnTo>
                <a:lnTo>
                  <a:pt x="430" y="7612"/>
                </a:lnTo>
                <a:lnTo>
                  <a:pt x="495" y="4306"/>
                </a:lnTo>
                <a:lnTo>
                  <a:pt x="561" y="1921"/>
                </a:lnTo>
                <a:lnTo>
                  <a:pt x="629" y="482"/>
                </a:lnTo>
                <a:lnTo>
                  <a:pt x="697" y="0"/>
                </a:lnTo>
                <a:lnTo>
                  <a:pt x="99303" y="0"/>
                </a:lnTo>
                <a:lnTo>
                  <a:pt x="99371" y="482"/>
                </a:lnTo>
                <a:lnTo>
                  <a:pt x="99439" y="1921"/>
                </a:lnTo>
                <a:lnTo>
                  <a:pt x="99505" y="4306"/>
                </a:lnTo>
                <a:lnTo>
                  <a:pt x="99570" y="7612"/>
                </a:lnTo>
                <a:lnTo>
                  <a:pt x="99632" y="11808"/>
                </a:lnTo>
                <a:lnTo>
                  <a:pt x="99690" y="16853"/>
                </a:lnTo>
                <a:lnTo>
                  <a:pt x="99745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3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3" y="100000"/>
                </a:lnTo>
                <a:lnTo>
                  <a:pt x="697" y="100000"/>
                </a:lnTo>
                <a:lnTo>
                  <a:pt x="69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8399-23"/>
          <p:cNvSpPr/>
          <p:nvPr/>
        </p:nvSpPr>
        <p:spPr>
          <a:xfrm>
            <a:off x="4643438" y="2788965"/>
            <a:ext cx="4100513" cy="660797"/>
          </a:xfrm>
          <a:prstGeom prst="roundRect">
            <a:avLst>
              <a:gd name="adj" fmla="val 576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9439838399-27"/>
          <p:cNvSpPr/>
          <p:nvPr/>
        </p:nvSpPr>
        <p:spPr>
          <a:xfrm>
            <a:off x="4643438" y="2788965"/>
            <a:ext cx="4100513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7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5" y="22699"/>
                </a:lnTo>
                <a:lnTo>
                  <a:pt x="310" y="16853"/>
                </a:lnTo>
                <a:lnTo>
                  <a:pt x="368" y="11808"/>
                </a:lnTo>
                <a:lnTo>
                  <a:pt x="430" y="7612"/>
                </a:lnTo>
                <a:lnTo>
                  <a:pt x="495" y="4306"/>
                </a:lnTo>
                <a:lnTo>
                  <a:pt x="561" y="1921"/>
                </a:lnTo>
                <a:lnTo>
                  <a:pt x="629" y="482"/>
                </a:lnTo>
                <a:lnTo>
                  <a:pt x="697" y="0"/>
                </a:lnTo>
                <a:lnTo>
                  <a:pt x="99303" y="0"/>
                </a:lnTo>
                <a:lnTo>
                  <a:pt x="99371" y="482"/>
                </a:lnTo>
                <a:lnTo>
                  <a:pt x="99439" y="1921"/>
                </a:lnTo>
                <a:lnTo>
                  <a:pt x="99505" y="4306"/>
                </a:lnTo>
                <a:lnTo>
                  <a:pt x="99570" y="7612"/>
                </a:lnTo>
                <a:lnTo>
                  <a:pt x="99632" y="11808"/>
                </a:lnTo>
                <a:lnTo>
                  <a:pt x="99690" y="16853"/>
                </a:lnTo>
                <a:lnTo>
                  <a:pt x="99745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3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3" y="100000"/>
                </a:lnTo>
                <a:lnTo>
                  <a:pt x="697" y="100000"/>
                </a:lnTo>
                <a:lnTo>
                  <a:pt x="69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8401-28"/>
          <p:cNvSpPr txBox="1"/>
          <p:nvPr/>
        </p:nvSpPr>
        <p:spPr>
          <a:xfrm>
            <a:off x="4069482" y="1942430"/>
            <a:ext cx="706829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33" name="el-1789439838401-29"/>
          <p:cNvSpPr txBox="1"/>
          <p:nvPr/>
        </p:nvSpPr>
        <p:spPr>
          <a:xfrm>
            <a:off x="8312869" y="1942430"/>
            <a:ext cx="706829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34" name="el-1789439838401-30"/>
          <p:cNvSpPr txBox="1"/>
          <p:nvPr/>
        </p:nvSpPr>
        <p:spPr>
          <a:xfrm>
            <a:off x="4069482" y="2746102"/>
            <a:ext cx="706829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35" name="el-1789439838401-31"/>
          <p:cNvSpPr txBox="1"/>
          <p:nvPr/>
        </p:nvSpPr>
        <p:spPr>
          <a:xfrm>
            <a:off x="8312869" y="2746102"/>
            <a:ext cx="706829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36" name="el-1789439838402-32"/>
          <p:cNvSpPr/>
          <p:nvPr/>
        </p:nvSpPr>
        <p:spPr>
          <a:xfrm>
            <a:off x="564356" y="214245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8402-33"/>
          <p:cNvSpPr/>
          <p:nvPr/>
        </p:nvSpPr>
        <p:spPr>
          <a:xfrm>
            <a:off x="4807744" y="214245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8402-34"/>
          <p:cNvSpPr/>
          <p:nvPr/>
        </p:nvSpPr>
        <p:spPr>
          <a:xfrm>
            <a:off x="564356" y="2946127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38403-35"/>
          <p:cNvSpPr/>
          <p:nvPr/>
        </p:nvSpPr>
        <p:spPr>
          <a:xfrm>
            <a:off x="4807744" y="2946127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8481-73"/>
          <p:cNvSpPr/>
          <p:nvPr/>
        </p:nvSpPr>
        <p:spPr>
          <a:xfrm>
            <a:off x="646509" y="2232199"/>
            <a:ext cx="121444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54" y="0"/>
                </a:moveTo>
                <a:lnTo>
                  <a:pt x="6154" y="0"/>
                </a:lnTo>
                <a:cubicBezTo>
                  <a:pt x="4359" y="0"/>
                  <a:pt x="2872" y="667"/>
                  <a:pt x="1692" y="2000"/>
                </a:cubicBezTo>
                <a:lnTo>
                  <a:pt x="1692" y="2000"/>
                </a:lnTo>
                <a:lnTo>
                  <a:pt x="1692" y="2000"/>
                </a:lnTo>
                <a:cubicBezTo>
                  <a:pt x="564" y="3394"/>
                  <a:pt x="0" y="5152"/>
                  <a:pt x="0" y="7273"/>
                </a:cubicBezTo>
                <a:lnTo>
                  <a:pt x="0" y="7273"/>
                </a:lnTo>
                <a:lnTo>
                  <a:pt x="0" y="61545"/>
                </a:lnTo>
                <a:lnTo>
                  <a:pt x="0" y="72455"/>
                </a:lnTo>
                <a:lnTo>
                  <a:pt x="0" y="90545"/>
                </a:lnTo>
                <a:cubicBezTo>
                  <a:pt x="103" y="93576"/>
                  <a:pt x="1000" y="96152"/>
                  <a:pt x="2692" y="98273"/>
                </a:cubicBezTo>
                <a:lnTo>
                  <a:pt x="2692" y="98273"/>
                </a:lnTo>
                <a:cubicBezTo>
                  <a:pt x="4487" y="100212"/>
                  <a:pt x="6667" y="101273"/>
                  <a:pt x="9231" y="101455"/>
                </a:cubicBezTo>
                <a:lnTo>
                  <a:pt x="9231" y="101455"/>
                </a:lnTo>
                <a:lnTo>
                  <a:pt x="88846" y="101455"/>
                </a:lnTo>
                <a:cubicBezTo>
                  <a:pt x="91410" y="101273"/>
                  <a:pt x="93590" y="100212"/>
                  <a:pt x="95385" y="98273"/>
                </a:cubicBezTo>
                <a:lnTo>
                  <a:pt x="95385" y="98273"/>
                </a:lnTo>
                <a:cubicBezTo>
                  <a:pt x="97077" y="96152"/>
                  <a:pt x="97974" y="93576"/>
                  <a:pt x="98077" y="90545"/>
                </a:cubicBezTo>
                <a:lnTo>
                  <a:pt x="98077" y="90545"/>
                </a:lnTo>
                <a:lnTo>
                  <a:pt x="98077" y="61545"/>
                </a:lnTo>
                <a:lnTo>
                  <a:pt x="98077" y="27182"/>
                </a:lnTo>
                <a:cubicBezTo>
                  <a:pt x="97974" y="25061"/>
                  <a:pt x="97205" y="23545"/>
                  <a:pt x="95769" y="22636"/>
                </a:cubicBezTo>
                <a:lnTo>
                  <a:pt x="95769" y="22636"/>
                </a:lnTo>
                <a:cubicBezTo>
                  <a:pt x="94385" y="21606"/>
                  <a:pt x="92923" y="21545"/>
                  <a:pt x="91385" y="22455"/>
                </a:cubicBezTo>
                <a:lnTo>
                  <a:pt x="91385" y="22455"/>
                </a:lnTo>
                <a:lnTo>
                  <a:pt x="61308" y="41455"/>
                </a:lnTo>
                <a:lnTo>
                  <a:pt x="61308" y="27182"/>
                </a:lnTo>
                <a:cubicBezTo>
                  <a:pt x="61154" y="25061"/>
                  <a:pt x="60385" y="23545"/>
                  <a:pt x="59000" y="22636"/>
                </a:cubicBezTo>
                <a:lnTo>
                  <a:pt x="59000" y="22636"/>
                </a:lnTo>
                <a:cubicBezTo>
                  <a:pt x="57615" y="21606"/>
                  <a:pt x="56154" y="21545"/>
                  <a:pt x="54615" y="22455"/>
                </a:cubicBezTo>
                <a:lnTo>
                  <a:pt x="54615" y="22455"/>
                </a:lnTo>
                <a:lnTo>
                  <a:pt x="24538" y="41455"/>
                </a:lnTo>
                <a:lnTo>
                  <a:pt x="24538" y="7273"/>
                </a:lnTo>
                <a:cubicBezTo>
                  <a:pt x="24538" y="5152"/>
                  <a:pt x="23949" y="3394"/>
                  <a:pt x="22769" y="2000"/>
                </a:cubicBezTo>
                <a:lnTo>
                  <a:pt x="22769" y="2000"/>
                </a:lnTo>
                <a:cubicBezTo>
                  <a:pt x="21641" y="667"/>
                  <a:pt x="20179" y="0"/>
                  <a:pt x="18385" y="0"/>
                </a:cubicBezTo>
                <a:lnTo>
                  <a:pt x="18385" y="0"/>
                </a:lnTo>
                <a:lnTo>
                  <a:pt x="6154" y="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439838482-74"/>
          <p:cNvSpPr/>
          <p:nvPr/>
        </p:nvSpPr>
        <p:spPr>
          <a:xfrm>
            <a:off x="4874716" y="2232199"/>
            <a:ext cx="151805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38" y="0"/>
                </a:moveTo>
                <a:lnTo>
                  <a:pt x="9938" y="0"/>
                </a:lnTo>
                <a:cubicBezTo>
                  <a:pt x="7146" y="121"/>
                  <a:pt x="4813" y="1545"/>
                  <a:pt x="2938" y="4273"/>
                </a:cubicBezTo>
                <a:lnTo>
                  <a:pt x="2938" y="4273"/>
                </a:lnTo>
                <a:lnTo>
                  <a:pt x="2938" y="4273"/>
                </a:lnTo>
                <a:cubicBezTo>
                  <a:pt x="1063" y="7000"/>
                  <a:pt x="83" y="10394"/>
                  <a:pt x="0" y="14455"/>
                </a:cubicBezTo>
                <a:lnTo>
                  <a:pt x="0" y="14455"/>
                </a:lnTo>
                <a:lnTo>
                  <a:pt x="0" y="61545"/>
                </a:lnTo>
                <a:lnTo>
                  <a:pt x="0" y="79727"/>
                </a:lnTo>
                <a:lnTo>
                  <a:pt x="0" y="83273"/>
                </a:lnTo>
                <a:cubicBezTo>
                  <a:pt x="83" y="88424"/>
                  <a:pt x="1271" y="92727"/>
                  <a:pt x="3562" y="96182"/>
                </a:cubicBezTo>
                <a:lnTo>
                  <a:pt x="3562" y="96182"/>
                </a:lnTo>
                <a:cubicBezTo>
                  <a:pt x="5979" y="99515"/>
                  <a:pt x="8938" y="101273"/>
                  <a:pt x="12438" y="101455"/>
                </a:cubicBezTo>
                <a:lnTo>
                  <a:pt x="12438" y="101455"/>
                </a:lnTo>
                <a:cubicBezTo>
                  <a:pt x="16688" y="101273"/>
                  <a:pt x="20021" y="98848"/>
                  <a:pt x="22438" y="94182"/>
                </a:cubicBezTo>
                <a:lnTo>
                  <a:pt x="22438" y="94182"/>
                </a:lnTo>
                <a:cubicBezTo>
                  <a:pt x="24813" y="98848"/>
                  <a:pt x="28125" y="101273"/>
                  <a:pt x="32375" y="101455"/>
                </a:cubicBezTo>
                <a:lnTo>
                  <a:pt x="32375" y="101455"/>
                </a:lnTo>
                <a:cubicBezTo>
                  <a:pt x="35917" y="101273"/>
                  <a:pt x="38875" y="99515"/>
                  <a:pt x="41250" y="96182"/>
                </a:cubicBezTo>
                <a:lnTo>
                  <a:pt x="41250" y="96182"/>
                </a:lnTo>
                <a:cubicBezTo>
                  <a:pt x="43542" y="92727"/>
                  <a:pt x="44729" y="88424"/>
                  <a:pt x="44813" y="83273"/>
                </a:cubicBezTo>
                <a:lnTo>
                  <a:pt x="44813" y="83273"/>
                </a:lnTo>
                <a:cubicBezTo>
                  <a:pt x="44813" y="82061"/>
                  <a:pt x="44708" y="80879"/>
                  <a:pt x="44500" y="79727"/>
                </a:cubicBezTo>
                <a:lnTo>
                  <a:pt x="44500" y="79727"/>
                </a:lnTo>
                <a:lnTo>
                  <a:pt x="64750" y="79727"/>
                </a:lnTo>
                <a:lnTo>
                  <a:pt x="70063" y="79727"/>
                </a:lnTo>
                <a:cubicBezTo>
                  <a:pt x="69854" y="80879"/>
                  <a:pt x="69750" y="82061"/>
                  <a:pt x="69750" y="83273"/>
                </a:cubicBezTo>
                <a:lnTo>
                  <a:pt x="69750" y="83273"/>
                </a:lnTo>
                <a:cubicBezTo>
                  <a:pt x="69833" y="88424"/>
                  <a:pt x="71021" y="92727"/>
                  <a:pt x="73313" y="96182"/>
                </a:cubicBezTo>
                <a:lnTo>
                  <a:pt x="73313" y="96182"/>
                </a:lnTo>
                <a:cubicBezTo>
                  <a:pt x="75688" y="99515"/>
                  <a:pt x="78646" y="101273"/>
                  <a:pt x="82188" y="101455"/>
                </a:cubicBezTo>
                <a:lnTo>
                  <a:pt x="82188" y="101455"/>
                </a:lnTo>
                <a:cubicBezTo>
                  <a:pt x="85729" y="101273"/>
                  <a:pt x="88688" y="99515"/>
                  <a:pt x="91063" y="96182"/>
                </a:cubicBezTo>
                <a:lnTo>
                  <a:pt x="91063" y="96182"/>
                </a:lnTo>
                <a:cubicBezTo>
                  <a:pt x="93354" y="92727"/>
                  <a:pt x="94542" y="88424"/>
                  <a:pt x="94625" y="83273"/>
                </a:cubicBezTo>
                <a:lnTo>
                  <a:pt x="94625" y="83273"/>
                </a:lnTo>
                <a:cubicBezTo>
                  <a:pt x="94625" y="82061"/>
                  <a:pt x="94521" y="80879"/>
                  <a:pt x="94313" y="79727"/>
                </a:cubicBezTo>
                <a:lnTo>
                  <a:pt x="94313" y="79727"/>
                </a:lnTo>
                <a:lnTo>
                  <a:pt x="94625" y="79727"/>
                </a:lnTo>
                <a:cubicBezTo>
                  <a:pt x="96083" y="79727"/>
                  <a:pt x="97271" y="79030"/>
                  <a:pt x="98188" y="77636"/>
                </a:cubicBezTo>
                <a:lnTo>
                  <a:pt x="98188" y="77636"/>
                </a:lnTo>
                <a:cubicBezTo>
                  <a:pt x="99146" y="76303"/>
                  <a:pt x="99625" y="74576"/>
                  <a:pt x="99625" y="72455"/>
                </a:cubicBezTo>
                <a:lnTo>
                  <a:pt x="99625" y="72455"/>
                </a:lnTo>
                <a:lnTo>
                  <a:pt x="99625" y="58000"/>
                </a:lnTo>
                <a:lnTo>
                  <a:pt x="99625" y="54364"/>
                </a:lnTo>
                <a:lnTo>
                  <a:pt x="99625" y="52091"/>
                </a:lnTo>
                <a:cubicBezTo>
                  <a:pt x="99625" y="49788"/>
                  <a:pt x="99146" y="47818"/>
                  <a:pt x="98188" y="46182"/>
                </a:cubicBezTo>
                <a:lnTo>
                  <a:pt x="98188" y="46182"/>
                </a:lnTo>
                <a:lnTo>
                  <a:pt x="89000" y="30091"/>
                </a:lnTo>
                <a:cubicBezTo>
                  <a:pt x="87250" y="27061"/>
                  <a:pt x="85021" y="25485"/>
                  <a:pt x="82313" y="25364"/>
                </a:cubicBezTo>
                <a:lnTo>
                  <a:pt x="82313" y="25364"/>
                </a:lnTo>
                <a:lnTo>
                  <a:pt x="74688" y="25364"/>
                </a:lnTo>
                <a:lnTo>
                  <a:pt x="74688" y="14455"/>
                </a:lnTo>
                <a:cubicBezTo>
                  <a:pt x="74604" y="10394"/>
                  <a:pt x="73625" y="7000"/>
                  <a:pt x="71750" y="4273"/>
                </a:cubicBezTo>
                <a:lnTo>
                  <a:pt x="71750" y="4273"/>
                </a:lnTo>
                <a:cubicBezTo>
                  <a:pt x="69875" y="1545"/>
                  <a:pt x="67542" y="121"/>
                  <a:pt x="64750" y="0"/>
                </a:cubicBezTo>
                <a:lnTo>
                  <a:pt x="64750" y="0"/>
                </a:lnTo>
                <a:lnTo>
                  <a:pt x="9938" y="0"/>
                </a:lnTo>
                <a:moveTo>
                  <a:pt x="91063" y="50727"/>
                </a:moveTo>
                <a:lnTo>
                  <a:pt x="91063" y="50727"/>
                </a:lnTo>
                <a:lnTo>
                  <a:pt x="74688" y="50727"/>
                </a:lnTo>
                <a:lnTo>
                  <a:pt x="74688" y="36182"/>
                </a:lnTo>
                <a:lnTo>
                  <a:pt x="82313" y="36182"/>
                </a:lnTo>
                <a:cubicBezTo>
                  <a:pt x="82729" y="36182"/>
                  <a:pt x="83042" y="36424"/>
                  <a:pt x="83250" y="36909"/>
                </a:cubicBezTo>
                <a:lnTo>
                  <a:pt x="83250" y="36909"/>
                </a:lnTo>
                <a:lnTo>
                  <a:pt x="91063" y="50727"/>
                </a:lnTo>
                <a:moveTo>
                  <a:pt x="82188" y="76091"/>
                </a:moveTo>
                <a:lnTo>
                  <a:pt x="82188" y="76091"/>
                </a:lnTo>
                <a:cubicBezTo>
                  <a:pt x="83646" y="76091"/>
                  <a:pt x="84833" y="76758"/>
                  <a:pt x="85750" y="78091"/>
                </a:cubicBezTo>
                <a:lnTo>
                  <a:pt x="85750" y="78091"/>
                </a:lnTo>
                <a:lnTo>
                  <a:pt x="85750" y="78091"/>
                </a:lnTo>
                <a:cubicBezTo>
                  <a:pt x="86708" y="79485"/>
                  <a:pt x="87188" y="81212"/>
                  <a:pt x="87188" y="83273"/>
                </a:cubicBezTo>
                <a:lnTo>
                  <a:pt x="87188" y="83273"/>
                </a:lnTo>
                <a:cubicBezTo>
                  <a:pt x="87188" y="85394"/>
                  <a:pt x="86708" y="87152"/>
                  <a:pt x="85750" y="88545"/>
                </a:cubicBezTo>
                <a:lnTo>
                  <a:pt x="85750" y="88545"/>
                </a:lnTo>
                <a:cubicBezTo>
                  <a:pt x="84833" y="89879"/>
                  <a:pt x="83646" y="90545"/>
                  <a:pt x="82188" y="90545"/>
                </a:cubicBezTo>
                <a:lnTo>
                  <a:pt x="82188" y="90545"/>
                </a:lnTo>
                <a:cubicBezTo>
                  <a:pt x="80729" y="90545"/>
                  <a:pt x="79542" y="89879"/>
                  <a:pt x="78625" y="88545"/>
                </a:cubicBezTo>
                <a:lnTo>
                  <a:pt x="78625" y="88545"/>
                </a:lnTo>
                <a:cubicBezTo>
                  <a:pt x="77667" y="87152"/>
                  <a:pt x="77188" y="85394"/>
                  <a:pt x="77188" y="83273"/>
                </a:cubicBezTo>
                <a:lnTo>
                  <a:pt x="77188" y="83273"/>
                </a:lnTo>
                <a:cubicBezTo>
                  <a:pt x="77188" y="81212"/>
                  <a:pt x="77667" y="79485"/>
                  <a:pt x="78625" y="78091"/>
                </a:cubicBezTo>
                <a:lnTo>
                  <a:pt x="78625" y="78091"/>
                </a:lnTo>
                <a:cubicBezTo>
                  <a:pt x="79542" y="76758"/>
                  <a:pt x="80729" y="76091"/>
                  <a:pt x="82188" y="76091"/>
                </a:cubicBezTo>
                <a:lnTo>
                  <a:pt x="82188" y="76091"/>
                </a:lnTo>
                <a:moveTo>
                  <a:pt x="27375" y="83273"/>
                </a:moveTo>
                <a:lnTo>
                  <a:pt x="27375" y="83273"/>
                </a:lnTo>
                <a:cubicBezTo>
                  <a:pt x="27375" y="81212"/>
                  <a:pt x="27854" y="79485"/>
                  <a:pt x="28813" y="78091"/>
                </a:cubicBezTo>
                <a:lnTo>
                  <a:pt x="28813" y="78091"/>
                </a:lnTo>
                <a:lnTo>
                  <a:pt x="28813" y="78091"/>
                </a:lnTo>
                <a:cubicBezTo>
                  <a:pt x="29729" y="76758"/>
                  <a:pt x="30917" y="76091"/>
                  <a:pt x="32375" y="76091"/>
                </a:cubicBezTo>
                <a:lnTo>
                  <a:pt x="32375" y="76091"/>
                </a:lnTo>
                <a:cubicBezTo>
                  <a:pt x="33833" y="76091"/>
                  <a:pt x="35021" y="76758"/>
                  <a:pt x="35938" y="78091"/>
                </a:cubicBezTo>
                <a:lnTo>
                  <a:pt x="35938" y="78091"/>
                </a:lnTo>
                <a:cubicBezTo>
                  <a:pt x="36896" y="79485"/>
                  <a:pt x="37375" y="81212"/>
                  <a:pt x="37375" y="83273"/>
                </a:cubicBezTo>
                <a:lnTo>
                  <a:pt x="37375" y="83273"/>
                </a:lnTo>
                <a:cubicBezTo>
                  <a:pt x="37375" y="85394"/>
                  <a:pt x="36896" y="87152"/>
                  <a:pt x="35938" y="88545"/>
                </a:cubicBezTo>
                <a:lnTo>
                  <a:pt x="35938" y="88545"/>
                </a:lnTo>
                <a:cubicBezTo>
                  <a:pt x="35021" y="89879"/>
                  <a:pt x="33833" y="90545"/>
                  <a:pt x="32375" y="90545"/>
                </a:cubicBezTo>
                <a:lnTo>
                  <a:pt x="32375" y="90545"/>
                </a:lnTo>
                <a:cubicBezTo>
                  <a:pt x="30917" y="90545"/>
                  <a:pt x="29729" y="89879"/>
                  <a:pt x="28813" y="88545"/>
                </a:cubicBezTo>
                <a:lnTo>
                  <a:pt x="28813" y="88545"/>
                </a:lnTo>
                <a:cubicBezTo>
                  <a:pt x="27854" y="87152"/>
                  <a:pt x="27375" y="85394"/>
                  <a:pt x="27375" y="83273"/>
                </a:cubicBezTo>
                <a:lnTo>
                  <a:pt x="27375" y="83273"/>
                </a:lnTo>
                <a:moveTo>
                  <a:pt x="12438" y="76091"/>
                </a:moveTo>
                <a:lnTo>
                  <a:pt x="12438" y="76091"/>
                </a:lnTo>
                <a:cubicBezTo>
                  <a:pt x="13896" y="76091"/>
                  <a:pt x="15083" y="76758"/>
                  <a:pt x="16000" y="78091"/>
                </a:cubicBezTo>
                <a:lnTo>
                  <a:pt x="16000" y="78091"/>
                </a:lnTo>
                <a:lnTo>
                  <a:pt x="16000" y="78091"/>
                </a:lnTo>
                <a:cubicBezTo>
                  <a:pt x="16958" y="79485"/>
                  <a:pt x="17438" y="81212"/>
                  <a:pt x="17438" y="83273"/>
                </a:cubicBezTo>
                <a:lnTo>
                  <a:pt x="17438" y="83273"/>
                </a:lnTo>
                <a:cubicBezTo>
                  <a:pt x="17438" y="85394"/>
                  <a:pt x="16958" y="87152"/>
                  <a:pt x="16000" y="88545"/>
                </a:cubicBezTo>
                <a:lnTo>
                  <a:pt x="16000" y="88545"/>
                </a:lnTo>
                <a:cubicBezTo>
                  <a:pt x="15083" y="89879"/>
                  <a:pt x="13896" y="90545"/>
                  <a:pt x="12438" y="90545"/>
                </a:cubicBezTo>
                <a:lnTo>
                  <a:pt x="12438" y="90545"/>
                </a:lnTo>
                <a:cubicBezTo>
                  <a:pt x="10979" y="90545"/>
                  <a:pt x="9792" y="89879"/>
                  <a:pt x="8875" y="88545"/>
                </a:cubicBezTo>
                <a:lnTo>
                  <a:pt x="8875" y="88545"/>
                </a:lnTo>
                <a:cubicBezTo>
                  <a:pt x="7958" y="87152"/>
                  <a:pt x="7500" y="85394"/>
                  <a:pt x="7500" y="83273"/>
                </a:cubicBezTo>
                <a:lnTo>
                  <a:pt x="7500" y="83273"/>
                </a:lnTo>
                <a:cubicBezTo>
                  <a:pt x="7500" y="81212"/>
                  <a:pt x="7958" y="79485"/>
                  <a:pt x="8875" y="78091"/>
                </a:cubicBezTo>
                <a:lnTo>
                  <a:pt x="8875" y="78091"/>
                </a:lnTo>
                <a:cubicBezTo>
                  <a:pt x="9792" y="76758"/>
                  <a:pt x="10979" y="76091"/>
                  <a:pt x="12438" y="76091"/>
                </a:cubicBezTo>
                <a:lnTo>
                  <a:pt x="12438" y="76091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9439838482-75"/>
          <p:cNvSpPr/>
          <p:nvPr/>
        </p:nvSpPr>
        <p:spPr>
          <a:xfrm>
            <a:off x="646509" y="3028280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154" y="6154"/>
                </a:moveTo>
                <a:lnTo>
                  <a:pt x="55154" y="6154"/>
                </a:lnTo>
                <a:cubicBezTo>
                  <a:pt x="55154" y="7949"/>
                  <a:pt x="55744" y="9410"/>
                  <a:pt x="56923" y="10538"/>
                </a:cubicBezTo>
                <a:lnTo>
                  <a:pt x="56923" y="10538"/>
                </a:lnTo>
                <a:lnTo>
                  <a:pt x="56923" y="10538"/>
                </a:lnTo>
                <a:cubicBezTo>
                  <a:pt x="58051" y="11667"/>
                  <a:pt x="59513" y="12231"/>
                  <a:pt x="61308" y="12231"/>
                </a:cubicBezTo>
                <a:lnTo>
                  <a:pt x="61308" y="12231"/>
                </a:lnTo>
                <a:lnTo>
                  <a:pt x="67462" y="12231"/>
                </a:lnTo>
                <a:cubicBezTo>
                  <a:pt x="69205" y="12231"/>
                  <a:pt x="70667" y="12821"/>
                  <a:pt x="71846" y="14000"/>
                </a:cubicBezTo>
                <a:lnTo>
                  <a:pt x="71846" y="14000"/>
                </a:lnTo>
                <a:cubicBezTo>
                  <a:pt x="72974" y="15128"/>
                  <a:pt x="73538" y="16590"/>
                  <a:pt x="73538" y="18385"/>
                </a:cubicBezTo>
                <a:lnTo>
                  <a:pt x="73538" y="18385"/>
                </a:lnTo>
                <a:cubicBezTo>
                  <a:pt x="73538" y="20179"/>
                  <a:pt x="72974" y="21641"/>
                  <a:pt x="71846" y="22769"/>
                </a:cubicBezTo>
                <a:lnTo>
                  <a:pt x="71846" y="22769"/>
                </a:lnTo>
                <a:cubicBezTo>
                  <a:pt x="70667" y="23949"/>
                  <a:pt x="69205" y="24538"/>
                  <a:pt x="67462" y="24538"/>
                </a:cubicBezTo>
                <a:lnTo>
                  <a:pt x="67462" y="24538"/>
                </a:lnTo>
                <a:lnTo>
                  <a:pt x="6154" y="24538"/>
                </a:lnTo>
                <a:cubicBezTo>
                  <a:pt x="4359" y="24538"/>
                  <a:pt x="2872" y="25103"/>
                  <a:pt x="1692" y="26231"/>
                </a:cubicBezTo>
                <a:lnTo>
                  <a:pt x="1692" y="26231"/>
                </a:lnTo>
                <a:cubicBezTo>
                  <a:pt x="564" y="27410"/>
                  <a:pt x="0" y="28872"/>
                  <a:pt x="0" y="30615"/>
                </a:cubicBezTo>
                <a:lnTo>
                  <a:pt x="0" y="30615"/>
                </a:lnTo>
                <a:cubicBezTo>
                  <a:pt x="0" y="32410"/>
                  <a:pt x="564" y="33897"/>
                  <a:pt x="1692" y="35077"/>
                </a:cubicBezTo>
                <a:lnTo>
                  <a:pt x="1692" y="35077"/>
                </a:lnTo>
                <a:cubicBezTo>
                  <a:pt x="2872" y="36205"/>
                  <a:pt x="4359" y="36769"/>
                  <a:pt x="6154" y="36769"/>
                </a:cubicBezTo>
                <a:lnTo>
                  <a:pt x="6154" y="36769"/>
                </a:lnTo>
                <a:lnTo>
                  <a:pt x="67462" y="36769"/>
                </a:lnTo>
                <a:cubicBezTo>
                  <a:pt x="72692" y="36667"/>
                  <a:pt x="77026" y="34872"/>
                  <a:pt x="80462" y="31385"/>
                </a:cubicBezTo>
                <a:lnTo>
                  <a:pt x="80462" y="31385"/>
                </a:lnTo>
                <a:cubicBezTo>
                  <a:pt x="83897" y="27949"/>
                  <a:pt x="85692" y="23615"/>
                  <a:pt x="85846" y="18385"/>
                </a:cubicBezTo>
                <a:lnTo>
                  <a:pt x="85846" y="18385"/>
                </a:lnTo>
                <a:cubicBezTo>
                  <a:pt x="85692" y="13154"/>
                  <a:pt x="83897" y="8821"/>
                  <a:pt x="80462" y="5385"/>
                </a:cubicBezTo>
                <a:lnTo>
                  <a:pt x="80462" y="5385"/>
                </a:lnTo>
                <a:cubicBezTo>
                  <a:pt x="77026" y="1897"/>
                  <a:pt x="72692" y="103"/>
                  <a:pt x="67462" y="0"/>
                </a:cubicBezTo>
                <a:lnTo>
                  <a:pt x="67462" y="0"/>
                </a:lnTo>
                <a:lnTo>
                  <a:pt x="61308" y="0"/>
                </a:lnTo>
                <a:cubicBezTo>
                  <a:pt x="59513" y="0"/>
                  <a:pt x="58051" y="564"/>
                  <a:pt x="56923" y="1692"/>
                </a:cubicBezTo>
                <a:lnTo>
                  <a:pt x="56923" y="1692"/>
                </a:lnTo>
                <a:cubicBezTo>
                  <a:pt x="55744" y="2872"/>
                  <a:pt x="55154" y="4359"/>
                  <a:pt x="55154" y="6154"/>
                </a:cubicBezTo>
                <a:lnTo>
                  <a:pt x="55154" y="6154"/>
                </a:lnTo>
                <a:moveTo>
                  <a:pt x="67462" y="73538"/>
                </a:moveTo>
                <a:lnTo>
                  <a:pt x="67462" y="73538"/>
                </a:lnTo>
                <a:cubicBezTo>
                  <a:pt x="67462" y="75333"/>
                  <a:pt x="68026" y="76821"/>
                  <a:pt x="69154" y="78000"/>
                </a:cubicBezTo>
                <a:lnTo>
                  <a:pt x="69154" y="78000"/>
                </a:lnTo>
                <a:lnTo>
                  <a:pt x="69154" y="78000"/>
                </a:lnTo>
                <a:cubicBezTo>
                  <a:pt x="70282" y="79128"/>
                  <a:pt x="71744" y="79692"/>
                  <a:pt x="73538" y="79692"/>
                </a:cubicBezTo>
                <a:lnTo>
                  <a:pt x="73538" y="79692"/>
                </a:lnTo>
                <a:lnTo>
                  <a:pt x="79692" y="79692"/>
                </a:lnTo>
                <a:cubicBezTo>
                  <a:pt x="84923" y="79538"/>
                  <a:pt x="89256" y="77744"/>
                  <a:pt x="92692" y="74308"/>
                </a:cubicBezTo>
                <a:lnTo>
                  <a:pt x="92692" y="74308"/>
                </a:lnTo>
                <a:cubicBezTo>
                  <a:pt x="96179" y="70872"/>
                  <a:pt x="97974" y="66538"/>
                  <a:pt x="98077" y="61308"/>
                </a:cubicBezTo>
                <a:lnTo>
                  <a:pt x="98077" y="61308"/>
                </a:lnTo>
                <a:cubicBezTo>
                  <a:pt x="97974" y="56077"/>
                  <a:pt x="96179" y="51744"/>
                  <a:pt x="92692" y="48308"/>
                </a:cubicBezTo>
                <a:lnTo>
                  <a:pt x="92692" y="48308"/>
                </a:lnTo>
                <a:cubicBezTo>
                  <a:pt x="89256" y="44821"/>
                  <a:pt x="84923" y="43026"/>
                  <a:pt x="79692" y="42923"/>
                </a:cubicBezTo>
                <a:lnTo>
                  <a:pt x="79692" y="42923"/>
                </a:lnTo>
                <a:lnTo>
                  <a:pt x="6154" y="42923"/>
                </a:lnTo>
                <a:cubicBezTo>
                  <a:pt x="4359" y="42923"/>
                  <a:pt x="2872" y="43487"/>
                  <a:pt x="1692" y="44615"/>
                </a:cubicBezTo>
                <a:lnTo>
                  <a:pt x="1692" y="44615"/>
                </a:lnTo>
                <a:cubicBezTo>
                  <a:pt x="564" y="45795"/>
                  <a:pt x="0" y="47282"/>
                  <a:pt x="0" y="49077"/>
                </a:cubicBezTo>
                <a:lnTo>
                  <a:pt x="0" y="49077"/>
                </a:lnTo>
                <a:cubicBezTo>
                  <a:pt x="0" y="50821"/>
                  <a:pt x="564" y="52282"/>
                  <a:pt x="1692" y="53462"/>
                </a:cubicBezTo>
                <a:lnTo>
                  <a:pt x="1692" y="53462"/>
                </a:lnTo>
                <a:cubicBezTo>
                  <a:pt x="2872" y="54590"/>
                  <a:pt x="4359" y="55154"/>
                  <a:pt x="6154" y="55154"/>
                </a:cubicBezTo>
                <a:lnTo>
                  <a:pt x="6154" y="55154"/>
                </a:lnTo>
                <a:lnTo>
                  <a:pt x="79692" y="55154"/>
                </a:lnTo>
                <a:cubicBezTo>
                  <a:pt x="81487" y="55154"/>
                  <a:pt x="82949" y="55744"/>
                  <a:pt x="84077" y="56923"/>
                </a:cubicBezTo>
                <a:lnTo>
                  <a:pt x="84077" y="56923"/>
                </a:lnTo>
                <a:cubicBezTo>
                  <a:pt x="85256" y="58051"/>
                  <a:pt x="85846" y="59513"/>
                  <a:pt x="85846" y="61308"/>
                </a:cubicBezTo>
                <a:lnTo>
                  <a:pt x="85846" y="61308"/>
                </a:lnTo>
                <a:cubicBezTo>
                  <a:pt x="85846" y="63103"/>
                  <a:pt x="85256" y="64564"/>
                  <a:pt x="84077" y="65692"/>
                </a:cubicBezTo>
                <a:lnTo>
                  <a:pt x="84077" y="65692"/>
                </a:lnTo>
                <a:cubicBezTo>
                  <a:pt x="82949" y="66872"/>
                  <a:pt x="81487" y="67462"/>
                  <a:pt x="79692" y="67462"/>
                </a:cubicBezTo>
                <a:lnTo>
                  <a:pt x="79692" y="67462"/>
                </a:lnTo>
                <a:lnTo>
                  <a:pt x="73538" y="67462"/>
                </a:lnTo>
                <a:cubicBezTo>
                  <a:pt x="71744" y="67462"/>
                  <a:pt x="70282" y="68026"/>
                  <a:pt x="69154" y="69154"/>
                </a:cubicBezTo>
                <a:lnTo>
                  <a:pt x="69154" y="69154"/>
                </a:lnTo>
                <a:cubicBezTo>
                  <a:pt x="68026" y="70282"/>
                  <a:pt x="67462" y="71744"/>
                  <a:pt x="67462" y="73538"/>
                </a:cubicBezTo>
                <a:lnTo>
                  <a:pt x="67462" y="73538"/>
                </a:lnTo>
                <a:moveTo>
                  <a:pt x="24538" y="98077"/>
                </a:moveTo>
                <a:lnTo>
                  <a:pt x="24538" y="98077"/>
                </a:lnTo>
                <a:lnTo>
                  <a:pt x="30615" y="98077"/>
                </a:lnTo>
                <a:cubicBezTo>
                  <a:pt x="35897" y="97974"/>
                  <a:pt x="40256" y="96179"/>
                  <a:pt x="43692" y="92692"/>
                </a:cubicBezTo>
                <a:lnTo>
                  <a:pt x="43692" y="92692"/>
                </a:lnTo>
                <a:cubicBezTo>
                  <a:pt x="47128" y="89256"/>
                  <a:pt x="48923" y="84923"/>
                  <a:pt x="49077" y="79692"/>
                </a:cubicBezTo>
                <a:lnTo>
                  <a:pt x="49077" y="79692"/>
                </a:lnTo>
                <a:cubicBezTo>
                  <a:pt x="48923" y="74462"/>
                  <a:pt x="47128" y="70128"/>
                  <a:pt x="43692" y="66692"/>
                </a:cubicBezTo>
                <a:lnTo>
                  <a:pt x="43692" y="66692"/>
                </a:lnTo>
                <a:cubicBezTo>
                  <a:pt x="40256" y="63205"/>
                  <a:pt x="35897" y="61410"/>
                  <a:pt x="30615" y="61308"/>
                </a:cubicBezTo>
                <a:lnTo>
                  <a:pt x="30615" y="61308"/>
                </a:lnTo>
                <a:lnTo>
                  <a:pt x="6154" y="61308"/>
                </a:lnTo>
                <a:cubicBezTo>
                  <a:pt x="4359" y="61308"/>
                  <a:pt x="2872" y="61872"/>
                  <a:pt x="1692" y="63000"/>
                </a:cubicBezTo>
                <a:lnTo>
                  <a:pt x="1692" y="63000"/>
                </a:lnTo>
                <a:cubicBezTo>
                  <a:pt x="564" y="64179"/>
                  <a:pt x="0" y="65667"/>
                  <a:pt x="0" y="67462"/>
                </a:cubicBezTo>
                <a:lnTo>
                  <a:pt x="0" y="67462"/>
                </a:lnTo>
                <a:cubicBezTo>
                  <a:pt x="0" y="69205"/>
                  <a:pt x="564" y="70667"/>
                  <a:pt x="1692" y="71846"/>
                </a:cubicBezTo>
                <a:lnTo>
                  <a:pt x="1692" y="71846"/>
                </a:lnTo>
                <a:cubicBezTo>
                  <a:pt x="2872" y="72974"/>
                  <a:pt x="4359" y="73538"/>
                  <a:pt x="6154" y="73538"/>
                </a:cubicBezTo>
                <a:lnTo>
                  <a:pt x="6154" y="73538"/>
                </a:lnTo>
                <a:lnTo>
                  <a:pt x="30615" y="73538"/>
                </a:lnTo>
                <a:cubicBezTo>
                  <a:pt x="32410" y="73538"/>
                  <a:pt x="33897" y="74128"/>
                  <a:pt x="35077" y="75308"/>
                </a:cubicBezTo>
                <a:lnTo>
                  <a:pt x="35077" y="75308"/>
                </a:lnTo>
                <a:cubicBezTo>
                  <a:pt x="36205" y="76436"/>
                  <a:pt x="36769" y="77897"/>
                  <a:pt x="36769" y="79692"/>
                </a:cubicBezTo>
                <a:lnTo>
                  <a:pt x="36769" y="79692"/>
                </a:lnTo>
                <a:cubicBezTo>
                  <a:pt x="36769" y="81487"/>
                  <a:pt x="36205" y="82949"/>
                  <a:pt x="35077" y="84077"/>
                </a:cubicBezTo>
                <a:lnTo>
                  <a:pt x="35077" y="84077"/>
                </a:lnTo>
                <a:cubicBezTo>
                  <a:pt x="33897" y="85256"/>
                  <a:pt x="32410" y="85846"/>
                  <a:pt x="30615" y="85846"/>
                </a:cubicBezTo>
                <a:lnTo>
                  <a:pt x="30615" y="85846"/>
                </a:lnTo>
                <a:lnTo>
                  <a:pt x="24538" y="85846"/>
                </a:lnTo>
                <a:cubicBezTo>
                  <a:pt x="22744" y="85846"/>
                  <a:pt x="21256" y="86410"/>
                  <a:pt x="20077" y="87538"/>
                </a:cubicBezTo>
                <a:lnTo>
                  <a:pt x="20077" y="87538"/>
                </a:lnTo>
                <a:cubicBezTo>
                  <a:pt x="18949" y="88667"/>
                  <a:pt x="18385" y="90128"/>
                  <a:pt x="18385" y="91923"/>
                </a:cubicBezTo>
                <a:lnTo>
                  <a:pt x="18385" y="91923"/>
                </a:lnTo>
                <a:cubicBezTo>
                  <a:pt x="18385" y="93718"/>
                  <a:pt x="18949" y="95205"/>
                  <a:pt x="20077" y="96385"/>
                </a:cubicBezTo>
                <a:lnTo>
                  <a:pt x="20077" y="96385"/>
                </a:lnTo>
                <a:cubicBezTo>
                  <a:pt x="21256" y="97513"/>
                  <a:pt x="22744" y="98077"/>
                  <a:pt x="24538" y="98077"/>
                </a:cubicBezTo>
                <a:lnTo>
                  <a:pt x="24538" y="9807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38483-76"/>
          <p:cNvSpPr/>
          <p:nvPr/>
        </p:nvSpPr>
        <p:spPr>
          <a:xfrm>
            <a:off x="4882307" y="3028221"/>
            <a:ext cx="136624" cy="1215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214" y="8538"/>
                </a:moveTo>
                <a:lnTo>
                  <a:pt x="14214" y="8538"/>
                </a:lnTo>
                <a:cubicBezTo>
                  <a:pt x="12310" y="13513"/>
                  <a:pt x="11357" y="18872"/>
                  <a:pt x="11357" y="24615"/>
                </a:cubicBezTo>
                <a:lnTo>
                  <a:pt x="11357" y="24615"/>
                </a:lnTo>
                <a:cubicBezTo>
                  <a:pt x="11357" y="30359"/>
                  <a:pt x="12310" y="35718"/>
                  <a:pt x="14214" y="40692"/>
                </a:cubicBezTo>
                <a:lnTo>
                  <a:pt x="14214" y="40692"/>
                </a:lnTo>
                <a:cubicBezTo>
                  <a:pt x="14833" y="42385"/>
                  <a:pt x="14833" y="43923"/>
                  <a:pt x="14214" y="45308"/>
                </a:cubicBezTo>
                <a:lnTo>
                  <a:pt x="14214" y="45308"/>
                </a:lnTo>
                <a:cubicBezTo>
                  <a:pt x="13643" y="46846"/>
                  <a:pt x="12643" y="48000"/>
                  <a:pt x="11214" y="48769"/>
                </a:cubicBezTo>
                <a:lnTo>
                  <a:pt x="11214" y="48769"/>
                </a:lnTo>
                <a:cubicBezTo>
                  <a:pt x="9690" y="49385"/>
                  <a:pt x="8214" y="49385"/>
                  <a:pt x="6786" y="48769"/>
                </a:cubicBezTo>
                <a:lnTo>
                  <a:pt x="6786" y="48769"/>
                </a:lnTo>
                <a:cubicBezTo>
                  <a:pt x="5357" y="48000"/>
                  <a:pt x="4333" y="46846"/>
                  <a:pt x="3714" y="45308"/>
                </a:cubicBezTo>
                <a:lnTo>
                  <a:pt x="3714" y="45308"/>
                </a:lnTo>
                <a:cubicBezTo>
                  <a:pt x="1238" y="38897"/>
                  <a:pt x="0" y="32000"/>
                  <a:pt x="0" y="24615"/>
                </a:cubicBezTo>
                <a:lnTo>
                  <a:pt x="0" y="24615"/>
                </a:lnTo>
                <a:cubicBezTo>
                  <a:pt x="0" y="17231"/>
                  <a:pt x="1238" y="10333"/>
                  <a:pt x="3714" y="3923"/>
                </a:cubicBezTo>
                <a:lnTo>
                  <a:pt x="3714" y="3923"/>
                </a:lnTo>
                <a:cubicBezTo>
                  <a:pt x="4333" y="2385"/>
                  <a:pt x="5357" y="1308"/>
                  <a:pt x="6786" y="692"/>
                </a:cubicBezTo>
                <a:lnTo>
                  <a:pt x="6786" y="692"/>
                </a:lnTo>
                <a:cubicBezTo>
                  <a:pt x="8214" y="26"/>
                  <a:pt x="9690" y="-51"/>
                  <a:pt x="11214" y="462"/>
                </a:cubicBezTo>
                <a:lnTo>
                  <a:pt x="11214" y="462"/>
                </a:lnTo>
                <a:cubicBezTo>
                  <a:pt x="12643" y="1231"/>
                  <a:pt x="13643" y="2333"/>
                  <a:pt x="14214" y="3769"/>
                </a:cubicBezTo>
                <a:lnTo>
                  <a:pt x="14214" y="3769"/>
                </a:lnTo>
                <a:cubicBezTo>
                  <a:pt x="14833" y="5256"/>
                  <a:pt x="14833" y="6846"/>
                  <a:pt x="14214" y="8538"/>
                </a:cubicBezTo>
                <a:lnTo>
                  <a:pt x="14214" y="8538"/>
                </a:lnTo>
                <a:moveTo>
                  <a:pt x="98714" y="3923"/>
                </a:moveTo>
                <a:lnTo>
                  <a:pt x="98714" y="3923"/>
                </a:lnTo>
                <a:cubicBezTo>
                  <a:pt x="101190" y="10333"/>
                  <a:pt x="102429" y="17231"/>
                  <a:pt x="102429" y="24615"/>
                </a:cubicBezTo>
                <a:lnTo>
                  <a:pt x="102429" y="24615"/>
                </a:lnTo>
                <a:cubicBezTo>
                  <a:pt x="102429" y="32000"/>
                  <a:pt x="101190" y="38897"/>
                  <a:pt x="98714" y="45308"/>
                </a:cubicBezTo>
                <a:lnTo>
                  <a:pt x="98714" y="45308"/>
                </a:lnTo>
                <a:cubicBezTo>
                  <a:pt x="98143" y="46846"/>
                  <a:pt x="97143" y="47923"/>
                  <a:pt x="95714" y="48538"/>
                </a:cubicBezTo>
                <a:lnTo>
                  <a:pt x="95714" y="48538"/>
                </a:lnTo>
                <a:cubicBezTo>
                  <a:pt x="94286" y="49205"/>
                  <a:pt x="92786" y="49282"/>
                  <a:pt x="91214" y="48769"/>
                </a:cubicBezTo>
                <a:lnTo>
                  <a:pt x="91214" y="48769"/>
                </a:lnTo>
                <a:cubicBezTo>
                  <a:pt x="89833" y="48000"/>
                  <a:pt x="88833" y="46897"/>
                  <a:pt x="88214" y="45462"/>
                </a:cubicBezTo>
                <a:lnTo>
                  <a:pt x="88214" y="45462"/>
                </a:lnTo>
                <a:cubicBezTo>
                  <a:pt x="87643" y="43974"/>
                  <a:pt x="87643" y="42385"/>
                  <a:pt x="88214" y="40692"/>
                </a:cubicBezTo>
                <a:lnTo>
                  <a:pt x="88214" y="40692"/>
                </a:lnTo>
                <a:cubicBezTo>
                  <a:pt x="90119" y="35718"/>
                  <a:pt x="91071" y="30359"/>
                  <a:pt x="91071" y="24615"/>
                </a:cubicBezTo>
                <a:lnTo>
                  <a:pt x="91071" y="24615"/>
                </a:lnTo>
                <a:cubicBezTo>
                  <a:pt x="91071" y="18872"/>
                  <a:pt x="90119" y="13513"/>
                  <a:pt x="88214" y="8538"/>
                </a:cubicBezTo>
                <a:lnTo>
                  <a:pt x="88214" y="8538"/>
                </a:lnTo>
                <a:cubicBezTo>
                  <a:pt x="87643" y="6846"/>
                  <a:pt x="87643" y="5308"/>
                  <a:pt x="88214" y="3923"/>
                </a:cubicBezTo>
                <a:lnTo>
                  <a:pt x="88214" y="3923"/>
                </a:lnTo>
                <a:cubicBezTo>
                  <a:pt x="88833" y="2385"/>
                  <a:pt x="89833" y="1231"/>
                  <a:pt x="91214" y="462"/>
                </a:cubicBezTo>
                <a:lnTo>
                  <a:pt x="91214" y="462"/>
                </a:lnTo>
                <a:cubicBezTo>
                  <a:pt x="92786" y="-154"/>
                  <a:pt x="94286" y="-154"/>
                  <a:pt x="95714" y="462"/>
                </a:cubicBezTo>
                <a:lnTo>
                  <a:pt x="95714" y="462"/>
                </a:lnTo>
                <a:cubicBezTo>
                  <a:pt x="97143" y="1231"/>
                  <a:pt x="98143" y="2385"/>
                  <a:pt x="98714" y="3923"/>
                </a:cubicBezTo>
                <a:lnTo>
                  <a:pt x="98714" y="3923"/>
                </a:lnTo>
                <a:moveTo>
                  <a:pt x="62643" y="24615"/>
                </a:moveTo>
                <a:lnTo>
                  <a:pt x="62643" y="24615"/>
                </a:lnTo>
                <a:cubicBezTo>
                  <a:pt x="62405" y="29333"/>
                  <a:pt x="60500" y="32846"/>
                  <a:pt x="56929" y="35154"/>
                </a:cubicBezTo>
                <a:lnTo>
                  <a:pt x="56929" y="35154"/>
                </a:lnTo>
                <a:lnTo>
                  <a:pt x="56929" y="92077"/>
                </a:lnTo>
                <a:cubicBezTo>
                  <a:pt x="56929" y="93821"/>
                  <a:pt x="56381" y="95282"/>
                  <a:pt x="55286" y="96462"/>
                </a:cubicBezTo>
                <a:lnTo>
                  <a:pt x="55286" y="96462"/>
                </a:lnTo>
                <a:cubicBezTo>
                  <a:pt x="54238" y="97590"/>
                  <a:pt x="52881" y="98154"/>
                  <a:pt x="51214" y="98154"/>
                </a:cubicBezTo>
                <a:lnTo>
                  <a:pt x="51214" y="98154"/>
                </a:lnTo>
                <a:cubicBezTo>
                  <a:pt x="49548" y="98154"/>
                  <a:pt x="48190" y="97590"/>
                  <a:pt x="47143" y="96462"/>
                </a:cubicBezTo>
                <a:lnTo>
                  <a:pt x="47143" y="96462"/>
                </a:lnTo>
                <a:cubicBezTo>
                  <a:pt x="46095" y="95282"/>
                  <a:pt x="45571" y="93821"/>
                  <a:pt x="45571" y="92077"/>
                </a:cubicBezTo>
                <a:lnTo>
                  <a:pt x="45571" y="92077"/>
                </a:lnTo>
                <a:lnTo>
                  <a:pt x="45571" y="35154"/>
                </a:lnTo>
                <a:cubicBezTo>
                  <a:pt x="42000" y="32846"/>
                  <a:pt x="40095" y="29333"/>
                  <a:pt x="39857" y="24615"/>
                </a:cubicBezTo>
                <a:lnTo>
                  <a:pt x="39857" y="24615"/>
                </a:lnTo>
                <a:cubicBezTo>
                  <a:pt x="39952" y="21179"/>
                  <a:pt x="41071" y="18308"/>
                  <a:pt x="43214" y="16000"/>
                </a:cubicBezTo>
                <a:lnTo>
                  <a:pt x="43214" y="16000"/>
                </a:lnTo>
                <a:cubicBezTo>
                  <a:pt x="45357" y="13692"/>
                  <a:pt x="48024" y="12487"/>
                  <a:pt x="51214" y="12385"/>
                </a:cubicBezTo>
                <a:lnTo>
                  <a:pt x="51214" y="12385"/>
                </a:lnTo>
                <a:cubicBezTo>
                  <a:pt x="54405" y="12487"/>
                  <a:pt x="57071" y="13692"/>
                  <a:pt x="59214" y="16000"/>
                </a:cubicBezTo>
                <a:lnTo>
                  <a:pt x="59214" y="16000"/>
                </a:lnTo>
                <a:cubicBezTo>
                  <a:pt x="61357" y="18308"/>
                  <a:pt x="62500" y="21179"/>
                  <a:pt x="62643" y="24615"/>
                </a:cubicBezTo>
                <a:lnTo>
                  <a:pt x="62643" y="24615"/>
                </a:lnTo>
                <a:moveTo>
                  <a:pt x="30429" y="14846"/>
                </a:moveTo>
                <a:lnTo>
                  <a:pt x="30429" y="14846"/>
                </a:lnTo>
                <a:cubicBezTo>
                  <a:pt x="29095" y="17769"/>
                  <a:pt x="28429" y="21026"/>
                  <a:pt x="28429" y="24615"/>
                </a:cubicBezTo>
                <a:lnTo>
                  <a:pt x="28429" y="24615"/>
                </a:lnTo>
                <a:cubicBezTo>
                  <a:pt x="28429" y="28205"/>
                  <a:pt x="29095" y="31462"/>
                  <a:pt x="30429" y="34385"/>
                </a:cubicBezTo>
                <a:lnTo>
                  <a:pt x="30429" y="34385"/>
                </a:lnTo>
                <a:cubicBezTo>
                  <a:pt x="31000" y="36026"/>
                  <a:pt x="31000" y="37615"/>
                  <a:pt x="30429" y="39154"/>
                </a:cubicBezTo>
                <a:lnTo>
                  <a:pt x="30429" y="39154"/>
                </a:lnTo>
                <a:cubicBezTo>
                  <a:pt x="29810" y="40692"/>
                  <a:pt x="28786" y="41795"/>
                  <a:pt x="27357" y="42462"/>
                </a:cubicBezTo>
                <a:lnTo>
                  <a:pt x="27357" y="42462"/>
                </a:lnTo>
                <a:cubicBezTo>
                  <a:pt x="25833" y="43077"/>
                  <a:pt x="24429" y="43128"/>
                  <a:pt x="23143" y="42615"/>
                </a:cubicBezTo>
                <a:lnTo>
                  <a:pt x="23143" y="42615"/>
                </a:lnTo>
                <a:cubicBezTo>
                  <a:pt x="21714" y="42000"/>
                  <a:pt x="20643" y="40923"/>
                  <a:pt x="19929" y="39385"/>
                </a:cubicBezTo>
                <a:lnTo>
                  <a:pt x="19929" y="39385"/>
                </a:lnTo>
                <a:cubicBezTo>
                  <a:pt x="18024" y="34769"/>
                  <a:pt x="17071" y="29846"/>
                  <a:pt x="17071" y="24615"/>
                </a:cubicBezTo>
                <a:lnTo>
                  <a:pt x="17071" y="24615"/>
                </a:lnTo>
                <a:cubicBezTo>
                  <a:pt x="17071" y="19385"/>
                  <a:pt x="18024" y="14462"/>
                  <a:pt x="19929" y="9846"/>
                </a:cubicBezTo>
                <a:lnTo>
                  <a:pt x="19929" y="9846"/>
                </a:lnTo>
                <a:cubicBezTo>
                  <a:pt x="20643" y="8308"/>
                  <a:pt x="21714" y="7231"/>
                  <a:pt x="23143" y="6615"/>
                </a:cubicBezTo>
                <a:lnTo>
                  <a:pt x="23143" y="6615"/>
                </a:lnTo>
                <a:cubicBezTo>
                  <a:pt x="24571" y="6103"/>
                  <a:pt x="25976" y="6154"/>
                  <a:pt x="27357" y="6769"/>
                </a:cubicBezTo>
                <a:lnTo>
                  <a:pt x="27357" y="6769"/>
                </a:lnTo>
                <a:cubicBezTo>
                  <a:pt x="28786" y="7436"/>
                  <a:pt x="29810" y="8538"/>
                  <a:pt x="30429" y="10077"/>
                </a:cubicBezTo>
                <a:lnTo>
                  <a:pt x="30429" y="10077"/>
                </a:lnTo>
                <a:cubicBezTo>
                  <a:pt x="31000" y="11615"/>
                  <a:pt x="31000" y="13205"/>
                  <a:pt x="30429" y="14846"/>
                </a:cubicBezTo>
                <a:lnTo>
                  <a:pt x="30429" y="14846"/>
                </a:lnTo>
                <a:moveTo>
                  <a:pt x="82500" y="9846"/>
                </a:moveTo>
                <a:lnTo>
                  <a:pt x="82500" y="9846"/>
                </a:lnTo>
                <a:cubicBezTo>
                  <a:pt x="84405" y="14462"/>
                  <a:pt x="85357" y="19385"/>
                  <a:pt x="85357" y="24615"/>
                </a:cubicBezTo>
                <a:lnTo>
                  <a:pt x="85357" y="24615"/>
                </a:lnTo>
                <a:cubicBezTo>
                  <a:pt x="85357" y="29846"/>
                  <a:pt x="84405" y="34769"/>
                  <a:pt x="82500" y="39385"/>
                </a:cubicBezTo>
                <a:lnTo>
                  <a:pt x="82500" y="39385"/>
                </a:lnTo>
                <a:cubicBezTo>
                  <a:pt x="81833" y="40923"/>
                  <a:pt x="80786" y="42000"/>
                  <a:pt x="79357" y="42615"/>
                </a:cubicBezTo>
                <a:lnTo>
                  <a:pt x="79357" y="42615"/>
                </a:lnTo>
                <a:cubicBezTo>
                  <a:pt x="77929" y="43128"/>
                  <a:pt x="76500" y="43077"/>
                  <a:pt x="75071" y="42462"/>
                </a:cubicBezTo>
                <a:lnTo>
                  <a:pt x="75071" y="42462"/>
                </a:lnTo>
                <a:cubicBezTo>
                  <a:pt x="73643" y="41795"/>
                  <a:pt x="72643" y="40692"/>
                  <a:pt x="72071" y="39154"/>
                </a:cubicBezTo>
                <a:lnTo>
                  <a:pt x="72071" y="39154"/>
                </a:lnTo>
                <a:cubicBezTo>
                  <a:pt x="71452" y="37615"/>
                  <a:pt x="71452" y="36026"/>
                  <a:pt x="72071" y="34385"/>
                </a:cubicBezTo>
                <a:lnTo>
                  <a:pt x="72071" y="34385"/>
                </a:lnTo>
                <a:cubicBezTo>
                  <a:pt x="73357" y="31462"/>
                  <a:pt x="74000" y="28205"/>
                  <a:pt x="74000" y="24615"/>
                </a:cubicBezTo>
                <a:lnTo>
                  <a:pt x="74000" y="24615"/>
                </a:lnTo>
                <a:cubicBezTo>
                  <a:pt x="74000" y="21026"/>
                  <a:pt x="73357" y="17769"/>
                  <a:pt x="72071" y="14846"/>
                </a:cubicBezTo>
                <a:lnTo>
                  <a:pt x="72071" y="14846"/>
                </a:lnTo>
                <a:cubicBezTo>
                  <a:pt x="71452" y="13205"/>
                  <a:pt x="71452" y="11615"/>
                  <a:pt x="72071" y="10077"/>
                </a:cubicBezTo>
                <a:lnTo>
                  <a:pt x="72071" y="10077"/>
                </a:lnTo>
                <a:cubicBezTo>
                  <a:pt x="72643" y="8538"/>
                  <a:pt x="73643" y="7436"/>
                  <a:pt x="75071" y="6769"/>
                </a:cubicBezTo>
                <a:lnTo>
                  <a:pt x="75071" y="6769"/>
                </a:lnTo>
                <a:cubicBezTo>
                  <a:pt x="76595" y="6154"/>
                  <a:pt x="78024" y="6103"/>
                  <a:pt x="79357" y="6615"/>
                </a:cubicBezTo>
                <a:lnTo>
                  <a:pt x="79357" y="6615"/>
                </a:lnTo>
                <a:cubicBezTo>
                  <a:pt x="80786" y="7231"/>
                  <a:pt x="81833" y="8308"/>
                  <a:pt x="82500" y="9846"/>
                </a:cubicBezTo>
                <a:lnTo>
                  <a:pt x="82500" y="984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8406-40"/>
          <p:cNvSpPr txBox="1"/>
          <p:nvPr/>
        </p:nvSpPr>
        <p:spPr>
          <a:xfrm>
            <a:off x="950119" y="2142455"/>
            <a:ext cx="34761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固定电站</a:t>
            </a:r>
            <a:endParaRPr/>
          </a:p>
        </p:txBody>
      </p:sp>
      <p:sp>
        <p:nvSpPr>
          <p:cNvPr id="45" name="el-1789439838405-36"/>
          <p:cNvSpPr txBox="1"/>
          <p:nvPr/>
        </p:nvSpPr>
        <p:spPr>
          <a:xfrm>
            <a:off x="950119" y="2342480"/>
            <a:ext cx="3782044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功能房间完整，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隔室操作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机组2~4台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单机≤300kW</a:t>
            </a:r>
            <a:endParaRPr/>
          </a:p>
        </p:txBody>
      </p:sp>
      <p:sp>
        <p:nvSpPr>
          <p:cNvPr id="46" name="el-1789439838406-41"/>
          <p:cNvSpPr txBox="1"/>
          <p:nvPr/>
        </p:nvSpPr>
        <p:spPr>
          <a:xfrm>
            <a:off x="5193506" y="2142455"/>
            <a:ext cx="34761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移动电站</a:t>
            </a:r>
            <a:endParaRPr/>
          </a:p>
        </p:txBody>
      </p:sp>
      <p:sp>
        <p:nvSpPr>
          <p:cNvPr id="47" name="el-1789439838406-37"/>
          <p:cNvSpPr txBox="1"/>
          <p:nvPr/>
        </p:nvSpPr>
        <p:spPr>
          <a:xfrm>
            <a:off x="5193506" y="2342480"/>
            <a:ext cx="3665458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机电合一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就地操作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容量≤120kW</a:t>
            </a:r>
            <a:endParaRPr/>
          </a:p>
        </p:txBody>
      </p:sp>
      <p:sp>
        <p:nvSpPr>
          <p:cNvPr id="48" name="el-1789439838407-42"/>
          <p:cNvSpPr txBox="1"/>
          <p:nvPr/>
        </p:nvSpPr>
        <p:spPr>
          <a:xfrm>
            <a:off x="950119" y="2946127"/>
            <a:ext cx="34761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通风排烟</a:t>
            </a:r>
            <a:endParaRPr/>
          </a:p>
        </p:txBody>
      </p:sp>
      <p:sp>
        <p:nvSpPr>
          <p:cNvPr id="49" name="el-1789439838406-38"/>
          <p:cNvSpPr txBox="1"/>
          <p:nvPr/>
        </p:nvSpPr>
        <p:spPr>
          <a:xfrm>
            <a:off x="950119" y="3146152"/>
            <a:ext cx="3471148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电站应设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独立进风、排风、排烟系统</a:t>
            </a:r>
            <a:endParaRPr/>
          </a:p>
        </p:txBody>
      </p:sp>
      <p:sp>
        <p:nvSpPr>
          <p:cNvPr id="50" name="el-1789439838407-43"/>
          <p:cNvSpPr txBox="1"/>
          <p:nvPr/>
        </p:nvSpPr>
        <p:spPr>
          <a:xfrm>
            <a:off x="5193506" y="2946127"/>
            <a:ext cx="347614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联络信号</a:t>
            </a:r>
            <a:endParaRPr/>
          </a:p>
        </p:txBody>
      </p:sp>
      <p:sp>
        <p:nvSpPr>
          <p:cNvPr id="51" name="el-1789439838406-39"/>
          <p:cNvSpPr txBox="1"/>
          <p:nvPr/>
        </p:nvSpPr>
        <p:spPr>
          <a:xfrm>
            <a:off x="5193506" y="3146152"/>
            <a:ext cx="3471148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控制室与机房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分开</a:t>
            </a:r>
            <a:r>
              <a:rPr sz="95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且设</a:t>
            </a:r>
            <a:r>
              <a:rPr b="1"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声光联络信号</a:t>
            </a:r>
            <a:endParaRPr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8726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8726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8728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8729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8729-13"/>
          <p:cNvSpPr/>
          <p:nvPr/>
        </p:nvSpPr>
        <p:spPr>
          <a:xfrm>
            <a:off x="400050" y="1256295"/>
            <a:ext cx="8343900" cy="500063"/>
          </a:xfrm>
          <a:prstGeom prst="roundRect">
            <a:avLst>
              <a:gd name="adj" fmla="val 7619"/>
            </a:avLst>
          </a:prstGeom>
          <a:solidFill>
            <a:srgbClr val="D6452D"/>
          </a:solidFill>
          <a:ln>
            <a:noFill/>
          </a:ln>
          <a:effectLst>
            <a:outerShdw blurRad="100013" dist="28575" dir="5400000" sx="100000" sy="100000" kx="0" ky="0" algn="ctr">
              <a:srgbClr val="D6452D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8735-26"/>
          <p:cNvSpPr/>
          <p:nvPr/>
        </p:nvSpPr>
        <p:spPr>
          <a:xfrm>
            <a:off x="600075" y="1356308"/>
            <a:ext cx="300038" cy="30003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8797-62"/>
          <p:cNvSpPr/>
          <p:nvPr/>
        </p:nvSpPr>
        <p:spPr>
          <a:xfrm>
            <a:off x="682228" y="1446944"/>
            <a:ext cx="135731" cy="1187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29" y="0"/>
                </a:moveTo>
                <a:lnTo>
                  <a:pt x="50929" y="0"/>
                </a:lnTo>
                <a:cubicBezTo>
                  <a:pt x="53976" y="167"/>
                  <a:pt x="56286" y="1722"/>
                  <a:pt x="57857" y="4667"/>
                </a:cubicBezTo>
                <a:lnTo>
                  <a:pt x="57857" y="4667"/>
                </a:lnTo>
                <a:lnTo>
                  <a:pt x="100786" y="90000"/>
                </a:lnTo>
                <a:cubicBezTo>
                  <a:pt x="102119" y="93111"/>
                  <a:pt x="102119" y="96194"/>
                  <a:pt x="100786" y="99250"/>
                </a:cubicBezTo>
                <a:lnTo>
                  <a:pt x="100786" y="99250"/>
                </a:lnTo>
                <a:cubicBezTo>
                  <a:pt x="99214" y="102194"/>
                  <a:pt x="96905" y="103750"/>
                  <a:pt x="93857" y="103917"/>
                </a:cubicBezTo>
                <a:lnTo>
                  <a:pt x="93857" y="103917"/>
                </a:lnTo>
                <a:lnTo>
                  <a:pt x="7929" y="103917"/>
                </a:lnTo>
                <a:cubicBezTo>
                  <a:pt x="4881" y="103750"/>
                  <a:pt x="2571" y="102194"/>
                  <a:pt x="1000" y="99250"/>
                </a:cubicBezTo>
                <a:lnTo>
                  <a:pt x="1000" y="99250"/>
                </a:lnTo>
                <a:cubicBezTo>
                  <a:pt x="-333" y="96194"/>
                  <a:pt x="-333" y="93111"/>
                  <a:pt x="1000" y="90000"/>
                </a:cubicBezTo>
                <a:lnTo>
                  <a:pt x="1000" y="90000"/>
                </a:lnTo>
                <a:lnTo>
                  <a:pt x="44143" y="4667"/>
                </a:lnTo>
                <a:cubicBezTo>
                  <a:pt x="45714" y="1722"/>
                  <a:pt x="47976" y="167"/>
                  <a:pt x="50929" y="0"/>
                </a:cubicBezTo>
                <a:lnTo>
                  <a:pt x="50929" y="0"/>
                </a:lnTo>
                <a:moveTo>
                  <a:pt x="50929" y="29667"/>
                </a:moveTo>
                <a:lnTo>
                  <a:pt x="50929" y="29667"/>
                </a:lnTo>
                <a:cubicBezTo>
                  <a:pt x="47976" y="30000"/>
                  <a:pt x="46381" y="31861"/>
                  <a:pt x="46143" y="35250"/>
                </a:cubicBezTo>
                <a:lnTo>
                  <a:pt x="46143" y="35250"/>
                </a:lnTo>
                <a:lnTo>
                  <a:pt x="46143" y="61250"/>
                </a:lnTo>
                <a:cubicBezTo>
                  <a:pt x="46381" y="64639"/>
                  <a:pt x="47976" y="66500"/>
                  <a:pt x="50929" y="66833"/>
                </a:cubicBezTo>
                <a:lnTo>
                  <a:pt x="50929" y="66833"/>
                </a:lnTo>
                <a:cubicBezTo>
                  <a:pt x="53833" y="66500"/>
                  <a:pt x="55405" y="64639"/>
                  <a:pt x="55643" y="61250"/>
                </a:cubicBezTo>
                <a:lnTo>
                  <a:pt x="55643" y="61250"/>
                </a:lnTo>
                <a:lnTo>
                  <a:pt x="55643" y="35250"/>
                </a:lnTo>
                <a:cubicBezTo>
                  <a:pt x="55405" y="31861"/>
                  <a:pt x="53833" y="30000"/>
                  <a:pt x="50929" y="29667"/>
                </a:cubicBezTo>
                <a:lnTo>
                  <a:pt x="50929" y="29667"/>
                </a:lnTo>
                <a:moveTo>
                  <a:pt x="57286" y="81667"/>
                </a:moveTo>
                <a:lnTo>
                  <a:pt x="57286" y="81667"/>
                </a:lnTo>
                <a:cubicBezTo>
                  <a:pt x="57286" y="79500"/>
                  <a:pt x="56690" y="77722"/>
                  <a:pt x="55500" y="76333"/>
                </a:cubicBezTo>
                <a:lnTo>
                  <a:pt x="55500" y="76333"/>
                </a:lnTo>
                <a:lnTo>
                  <a:pt x="55500" y="76333"/>
                </a:lnTo>
                <a:cubicBezTo>
                  <a:pt x="54262" y="74944"/>
                  <a:pt x="52738" y="74250"/>
                  <a:pt x="50929" y="74250"/>
                </a:cubicBezTo>
                <a:lnTo>
                  <a:pt x="50929" y="74250"/>
                </a:lnTo>
                <a:cubicBezTo>
                  <a:pt x="49071" y="74250"/>
                  <a:pt x="47524" y="74944"/>
                  <a:pt x="46286" y="76333"/>
                </a:cubicBezTo>
                <a:lnTo>
                  <a:pt x="46286" y="76333"/>
                </a:lnTo>
                <a:cubicBezTo>
                  <a:pt x="45095" y="77722"/>
                  <a:pt x="44500" y="79500"/>
                  <a:pt x="44500" y="81667"/>
                </a:cubicBezTo>
                <a:lnTo>
                  <a:pt x="44500" y="81667"/>
                </a:lnTo>
                <a:cubicBezTo>
                  <a:pt x="44500" y="83833"/>
                  <a:pt x="45095" y="85611"/>
                  <a:pt x="46286" y="87000"/>
                </a:cubicBezTo>
                <a:lnTo>
                  <a:pt x="46286" y="87000"/>
                </a:lnTo>
                <a:cubicBezTo>
                  <a:pt x="47524" y="88389"/>
                  <a:pt x="49071" y="89083"/>
                  <a:pt x="50929" y="89083"/>
                </a:cubicBezTo>
                <a:lnTo>
                  <a:pt x="50929" y="89083"/>
                </a:lnTo>
                <a:cubicBezTo>
                  <a:pt x="52738" y="89083"/>
                  <a:pt x="54262" y="88389"/>
                  <a:pt x="55500" y="87000"/>
                </a:cubicBezTo>
                <a:lnTo>
                  <a:pt x="55500" y="87000"/>
                </a:lnTo>
                <a:cubicBezTo>
                  <a:pt x="56690" y="85611"/>
                  <a:pt x="57286" y="83833"/>
                  <a:pt x="57286" y="81667"/>
                </a:cubicBezTo>
                <a:lnTo>
                  <a:pt x="57286" y="8166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8732-19"/>
          <p:cNvSpPr/>
          <p:nvPr/>
        </p:nvSpPr>
        <p:spPr>
          <a:xfrm>
            <a:off x="8086725" y="1409886"/>
            <a:ext cx="457200" cy="19288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8732-20"/>
          <p:cNvSpPr/>
          <p:nvPr/>
        </p:nvSpPr>
        <p:spPr>
          <a:xfrm>
            <a:off x="400050" y="1927808"/>
            <a:ext cx="2705026" cy="745741"/>
          </a:xfrm>
          <a:prstGeom prst="roundRect">
            <a:avLst>
              <a:gd name="adj" fmla="val 510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8735-27"/>
          <p:cNvSpPr/>
          <p:nvPr/>
        </p:nvSpPr>
        <p:spPr>
          <a:xfrm>
            <a:off x="400050" y="1927808"/>
            <a:ext cx="42863" cy="7457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8"/>
                </a:lnTo>
                <a:lnTo>
                  <a:pt x="53661" y="74"/>
                </a:lnTo>
                <a:lnTo>
                  <a:pt x="47314" y="165"/>
                </a:lnTo>
                <a:lnTo>
                  <a:pt x="41154" y="292"/>
                </a:lnTo>
                <a:lnTo>
                  <a:pt x="35240" y="452"/>
                </a:lnTo>
                <a:lnTo>
                  <a:pt x="29629" y="646"/>
                </a:lnTo>
                <a:lnTo>
                  <a:pt x="24374" y="870"/>
                </a:lnTo>
                <a:lnTo>
                  <a:pt x="19526" y="1122"/>
                </a:lnTo>
                <a:lnTo>
                  <a:pt x="15133" y="1401"/>
                </a:lnTo>
                <a:lnTo>
                  <a:pt x="11235" y="1703"/>
                </a:lnTo>
                <a:lnTo>
                  <a:pt x="7872" y="2025"/>
                </a:lnTo>
                <a:lnTo>
                  <a:pt x="5075" y="2365"/>
                </a:lnTo>
                <a:lnTo>
                  <a:pt x="2871" y="2719"/>
                </a:lnTo>
                <a:lnTo>
                  <a:pt x="1281" y="3084"/>
                </a:lnTo>
                <a:lnTo>
                  <a:pt x="321" y="3456"/>
                </a:lnTo>
                <a:lnTo>
                  <a:pt x="0" y="3832"/>
                </a:lnTo>
                <a:lnTo>
                  <a:pt x="0" y="96168"/>
                </a:lnTo>
                <a:lnTo>
                  <a:pt x="321" y="96544"/>
                </a:lnTo>
                <a:lnTo>
                  <a:pt x="1281" y="96916"/>
                </a:lnTo>
                <a:lnTo>
                  <a:pt x="2871" y="97281"/>
                </a:lnTo>
                <a:lnTo>
                  <a:pt x="5075" y="97635"/>
                </a:lnTo>
                <a:lnTo>
                  <a:pt x="7872" y="97975"/>
                </a:lnTo>
                <a:lnTo>
                  <a:pt x="11235" y="98297"/>
                </a:lnTo>
                <a:lnTo>
                  <a:pt x="15133" y="98599"/>
                </a:lnTo>
                <a:lnTo>
                  <a:pt x="19526" y="98878"/>
                </a:lnTo>
                <a:lnTo>
                  <a:pt x="24374" y="99130"/>
                </a:lnTo>
                <a:lnTo>
                  <a:pt x="29629" y="99354"/>
                </a:lnTo>
                <a:lnTo>
                  <a:pt x="35240" y="99548"/>
                </a:lnTo>
                <a:lnTo>
                  <a:pt x="41154" y="99708"/>
                </a:lnTo>
                <a:lnTo>
                  <a:pt x="47314" y="99835"/>
                </a:lnTo>
                <a:lnTo>
                  <a:pt x="53661" y="99926"/>
                </a:lnTo>
                <a:lnTo>
                  <a:pt x="60132" y="9998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168"/>
                </a:lnTo>
                <a:lnTo>
                  <a:pt x="100000" y="3832"/>
                </a:lnTo>
                <a:lnTo>
                  <a:pt x="100000" y="383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8738-33"/>
          <p:cNvSpPr/>
          <p:nvPr/>
        </p:nvSpPr>
        <p:spPr>
          <a:xfrm>
            <a:off x="585788" y="2049252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8798-63"/>
          <p:cNvSpPr/>
          <p:nvPr/>
        </p:nvSpPr>
        <p:spPr>
          <a:xfrm>
            <a:off x="646045" y="2124261"/>
            <a:ext cx="150947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875" y="11846"/>
                </a:moveTo>
                <a:lnTo>
                  <a:pt x="80875" y="11846"/>
                </a:lnTo>
                <a:cubicBezTo>
                  <a:pt x="82250" y="11333"/>
                  <a:pt x="83229" y="10333"/>
                  <a:pt x="83813" y="8846"/>
                </a:cubicBezTo>
                <a:lnTo>
                  <a:pt x="83813" y="8846"/>
                </a:lnTo>
                <a:lnTo>
                  <a:pt x="83813" y="8846"/>
                </a:lnTo>
                <a:cubicBezTo>
                  <a:pt x="84354" y="7410"/>
                  <a:pt x="84417" y="5872"/>
                  <a:pt x="84000" y="4231"/>
                </a:cubicBezTo>
                <a:lnTo>
                  <a:pt x="84000" y="4231"/>
                </a:lnTo>
                <a:cubicBezTo>
                  <a:pt x="83583" y="2538"/>
                  <a:pt x="82750" y="1308"/>
                  <a:pt x="81500" y="538"/>
                </a:cubicBezTo>
                <a:lnTo>
                  <a:pt x="81500" y="538"/>
                </a:lnTo>
                <a:cubicBezTo>
                  <a:pt x="80375" y="-77"/>
                  <a:pt x="79125" y="-128"/>
                  <a:pt x="77750" y="385"/>
                </a:cubicBezTo>
                <a:lnTo>
                  <a:pt x="77750" y="385"/>
                </a:lnTo>
                <a:lnTo>
                  <a:pt x="60188" y="7462"/>
                </a:lnTo>
                <a:cubicBezTo>
                  <a:pt x="57813" y="2744"/>
                  <a:pt x="54229" y="256"/>
                  <a:pt x="49438" y="0"/>
                </a:cubicBezTo>
                <a:lnTo>
                  <a:pt x="49438" y="0"/>
                </a:lnTo>
                <a:cubicBezTo>
                  <a:pt x="45896" y="103"/>
                  <a:pt x="42938" y="1564"/>
                  <a:pt x="40563" y="4385"/>
                </a:cubicBezTo>
                <a:lnTo>
                  <a:pt x="40563" y="4385"/>
                </a:lnTo>
                <a:cubicBezTo>
                  <a:pt x="38271" y="7359"/>
                  <a:pt x="37083" y="11000"/>
                  <a:pt x="37000" y="15308"/>
                </a:cubicBezTo>
                <a:lnTo>
                  <a:pt x="37000" y="15308"/>
                </a:lnTo>
                <a:cubicBezTo>
                  <a:pt x="37000" y="15821"/>
                  <a:pt x="37042" y="16410"/>
                  <a:pt x="37125" y="17077"/>
                </a:cubicBezTo>
                <a:lnTo>
                  <a:pt x="37125" y="17077"/>
                </a:lnTo>
                <a:lnTo>
                  <a:pt x="18000" y="24923"/>
                </a:lnTo>
                <a:cubicBezTo>
                  <a:pt x="16667" y="25436"/>
                  <a:pt x="15688" y="26462"/>
                  <a:pt x="15063" y="28000"/>
                </a:cubicBezTo>
                <a:lnTo>
                  <a:pt x="15063" y="28000"/>
                </a:lnTo>
                <a:cubicBezTo>
                  <a:pt x="14521" y="29385"/>
                  <a:pt x="14458" y="30897"/>
                  <a:pt x="14875" y="32538"/>
                </a:cubicBezTo>
                <a:lnTo>
                  <a:pt x="14875" y="32538"/>
                </a:lnTo>
                <a:cubicBezTo>
                  <a:pt x="15292" y="34231"/>
                  <a:pt x="16125" y="35462"/>
                  <a:pt x="17375" y="36231"/>
                </a:cubicBezTo>
                <a:lnTo>
                  <a:pt x="17375" y="36231"/>
                </a:lnTo>
                <a:cubicBezTo>
                  <a:pt x="18542" y="36846"/>
                  <a:pt x="19792" y="36897"/>
                  <a:pt x="21125" y="36385"/>
                </a:cubicBezTo>
                <a:lnTo>
                  <a:pt x="21125" y="36385"/>
                </a:lnTo>
                <a:lnTo>
                  <a:pt x="42313" y="27769"/>
                </a:lnTo>
                <a:cubicBezTo>
                  <a:pt x="42938" y="28436"/>
                  <a:pt x="43646" y="28949"/>
                  <a:pt x="44438" y="29308"/>
                </a:cubicBezTo>
                <a:lnTo>
                  <a:pt x="44438" y="29308"/>
                </a:lnTo>
                <a:lnTo>
                  <a:pt x="44438" y="91923"/>
                </a:lnTo>
                <a:cubicBezTo>
                  <a:pt x="44438" y="93718"/>
                  <a:pt x="44917" y="95205"/>
                  <a:pt x="45875" y="96385"/>
                </a:cubicBezTo>
                <a:lnTo>
                  <a:pt x="45875" y="96385"/>
                </a:lnTo>
                <a:cubicBezTo>
                  <a:pt x="46792" y="97513"/>
                  <a:pt x="47979" y="98077"/>
                  <a:pt x="49438" y="98077"/>
                </a:cubicBezTo>
                <a:lnTo>
                  <a:pt x="49438" y="98077"/>
                </a:lnTo>
                <a:lnTo>
                  <a:pt x="79313" y="98077"/>
                </a:lnTo>
                <a:cubicBezTo>
                  <a:pt x="80771" y="98077"/>
                  <a:pt x="81979" y="97513"/>
                  <a:pt x="82938" y="96385"/>
                </a:cubicBezTo>
                <a:lnTo>
                  <a:pt x="82938" y="96385"/>
                </a:lnTo>
                <a:cubicBezTo>
                  <a:pt x="83854" y="95205"/>
                  <a:pt x="84313" y="93718"/>
                  <a:pt x="84313" y="91923"/>
                </a:cubicBezTo>
                <a:lnTo>
                  <a:pt x="84313" y="91923"/>
                </a:lnTo>
                <a:cubicBezTo>
                  <a:pt x="84313" y="90128"/>
                  <a:pt x="83854" y="88667"/>
                  <a:pt x="82938" y="87538"/>
                </a:cubicBezTo>
                <a:lnTo>
                  <a:pt x="82938" y="87538"/>
                </a:lnTo>
                <a:cubicBezTo>
                  <a:pt x="81979" y="86410"/>
                  <a:pt x="80771" y="85846"/>
                  <a:pt x="79313" y="85846"/>
                </a:cubicBezTo>
                <a:lnTo>
                  <a:pt x="79313" y="85846"/>
                </a:lnTo>
                <a:lnTo>
                  <a:pt x="54438" y="85846"/>
                </a:lnTo>
                <a:lnTo>
                  <a:pt x="54438" y="29308"/>
                </a:lnTo>
                <a:cubicBezTo>
                  <a:pt x="57854" y="27410"/>
                  <a:pt x="60125" y="24282"/>
                  <a:pt x="61250" y="19923"/>
                </a:cubicBezTo>
                <a:lnTo>
                  <a:pt x="61250" y="19923"/>
                </a:lnTo>
                <a:lnTo>
                  <a:pt x="80875" y="11846"/>
                </a:lnTo>
                <a:moveTo>
                  <a:pt x="68125" y="55154"/>
                </a:moveTo>
                <a:lnTo>
                  <a:pt x="68125" y="55154"/>
                </a:lnTo>
                <a:lnTo>
                  <a:pt x="79313" y="31385"/>
                </a:lnTo>
                <a:lnTo>
                  <a:pt x="90563" y="55154"/>
                </a:lnTo>
                <a:lnTo>
                  <a:pt x="68125" y="55154"/>
                </a:lnTo>
                <a:moveTo>
                  <a:pt x="79313" y="73538"/>
                </a:moveTo>
                <a:lnTo>
                  <a:pt x="79313" y="73538"/>
                </a:lnTo>
                <a:cubicBezTo>
                  <a:pt x="84313" y="73436"/>
                  <a:pt x="88625" y="71974"/>
                  <a:pt x="92250" y="69154"/>
                </a:cubicBezTo>
                <a:lnTo>
                  <a:pt x="92250" y="69154"/>
                </a:lnTo>
                <a:lnTo>
                  <a:pt x="92250" y="69154"/>
                </a:lnTo>
                <a:cubicBezTo>
                  <a:pt x="95792" y="66333"/>
                  <a:pt x="98021" y="62769"/>
                  <a:pt x="98938" y="58462"/>
                </a:cubicBezTo>
                <a:lnTo>
                  <a:pt x="98938" y="58462"/>
                </a:lnTo>
                <a:cubicBezTo>
                  <a:pt x="99229" y="56256"/>
                  <a:pt x="98875" y="54205"/>
                  <a:pt x="97875" y="52308"/>
                </a:cubicBezTo>
                <a:lnTo>
                  <a:pt x="97875" y="52308"/>
                </a:lnTo>
                <a:lnTo>
                  <a:pt x="83063" y="21077"/>
                </a:lnTo>
                <a:cubicBezTo>
                  <a:pt x="82229" y="19282"/>
                  <a:pt x="80979" y="18385"/>
                  <a:pt x="79313" y="18385"/>
                </a:cubicBezTo>
                <a:lnTo>
                  <a:pt x="79313" y="18385"/>
                </a:lnTo>
                <a:cubicBezTo>
                  <a:pt x="77646" y="18538"/>
                  <a:pt x="76396" y="19436"/>
                  <a:pt x="75563" y="21077"/>
                </a:cubicBezTo>
                <a:lnTo>
                  <a:pt x="75563" y="21077"/>
                </a:lnTo>
                <a:lnTo>
                  <a:pt x="60813" y="52308"/>
                </a:lnTo>
                <a:cubicBezTo>
                  <a:pt x="59771" y="54205"/>
                  <a:pt x="59396" y="56256"/>
                  <a:pt x="59688" y="58462"/>
                </a:cubicBezTo>
                <a:lnTo>
                  <a:pt x="59688" y="58462"/>
                </a:lnTo>
                <a:cubicBezTo>
                  <a:pt x="60646" y="62923"/>
                  <a:pt x="62896" y="66487"/>
                  <a:pt x="66438" y="69154"/>
                </a:cubicBezTo>
                <a:lnTo>
                  <a:pt x="66438" y="69154"/>
                </a:lnTo>
                <a:cubicBezTo>
                  <a:pt x="70063" y="71974"/>
                  <a:pt x="74354" y="73436"/>
                  <a:pt x="79313" y="73538"/>
                </a:cubicBezTo>
                <a:lnTo>
                  <a:pt x="79313" y="73538"/>
                </a:lnTo>
                <a:moveTo>
                  <a:pt x="19688" y="55923"/>
                </a:moveTo>
                <a:lnTo>
                  <a:pt x="19688" y="55923"/>
                </a:lnTo>
                <a:lnTo>
                  <a:pt x="31063" y="79692"/>
                </a:lnTo>
                <a:lnTo>
                  <a:pt x="8500" y="79692"/>
                </a:lnTo>
                <a:lnTo>
                  <a:pt x="19688" y="55923"/>
                </a:lnTo>
                <a:moveTo>
                  <a:pt x="125" y="82923"/>
                </a:moveTo>
                <a:lnTo>
                  <a:pt x="125" y="82923"/>
                </a:lnTo>
                <a:cubicBezTo>
                  <a:pt x="1042" y="87282"/>
                  <a:pt x="3313" y="90872"/>
                  <a:pt x="6938" y="93692"/>
                </a:cubicBezTo>
                <a:lnTo>
                  <a:pt x="6938" y="93692"/>
                </a:lnTo>
                <a:lnTo>
                  <a:pt x="6938" y="93692"/>
                </a:lnTo>
                <a:cubicBezTo>
                  <a:pt x="10479" y="96513"/>
                  <a:pt x="14729" y="97974"/>
                  <a:pt x="19688" y="98077"/>
                </a:cubicBezTo>
                <a:lnTo>
                  <a:pt x="19688" y="98077"/>
                </a:lnTo>
                <a:cubicBezTo>
                  <a:pt x="24688" y="97974"/>
                  <a:pt x="29000" y="96513"/>
                  <a:pt x="32625" y="93692"/>
                </a:cubicBezTo>
                <a:lnTo>
                  <a:pt x="32625" y="93692"/>
                </a:lnTo>
                <a:cubicBezTo>
                  <a:pt x="36167" y="90872"/>
                  <a:pt x="38396" y="87282"/>
                  <a:pt x="39313" y="82923"/>
                </a:cubicBezTo>
                <a:lnTo>
                  <a:pt x="39313" y="82923"/>
                </a:lnTo>
                <a:cubicBezTo>
                  <a:pt x="39646" y="80769"/>
                  <a:pt x="39333" y="78744"/>
                  <a:pt x="38375" y="76846"/>
                </a:cubicBezTo>
                <a:lnTo>
                  <a:pt x="38375" y="76846"/>
                </a:lnTo>
                <a:lnTo>
                  <a:pt x="23438" y="45615"/>
                </a:lnTo>
                <a:cubicBezTo>
                  <a:pt x="22604" y="43821"/>
                  <a:pt x="21354" y="42923"/>
                  <a:pt x="19688" y="42923"/>
                </a:cubicBezTo>
                <a:lnTo>
                  <a:pt x="19688" y="42923"/>
                </a:lnTo>
                <a:cubicBezTo>
                  <a:pt x="18062" y="43026"/>
                  <a:pt x="16833" y="43923"/>
                  <a:pt x="16000" y="45615"/>
                </a:cubicBezTo>
                <a:lnTo>
                  <a:pt x="16000" y="45615"/>
                </a:lnTo>
                <a:lnTo>
                  <a:pt x="1188" y="76846"/>
                </a:lnTo>
                <a:cubicBezTo>
                  <a:pt x="146" y="78744"/>
                  <a:pt x="-208" y="80769"/>
                  <a:pt x="125" y="82923"/>
                </a:cubicBezTo>
                <a:lnTo>
                  <a:pt x="125" y="8292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8733-21"/>
          <p:cNvSpPr/>
          <p:nvPr/>
        </p:nvSpPr>
        <p:spPr>
          <a:xfrm>
            <a:off x="3219376" y="1927808"/>
            <a:ext cx="2705137" cy="745741"/>
          </a:xfrm>
          <a:prstGeom prst="roundRect">
            <a:avLst>
              <a:gd name="adj" fmla="val 510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9439838735-28"/>
          <p:cNvSpPr/>
          <p:nvPr/>
        </p:nvSpPr>
        <p:spPr>
          <a:xfrm>
            <a:off x="3219376" y="1927808"/>
            <a:ext cx="42863" cy="7457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8"/>
                </a:lnTo>
                <a:lnTo>
                  <a:pt x="53661" y="74"/>
                </a:lnTo>
                <a:lnTo>
                  <a:pt x="47314" y="165"/>
                </a:lnTo>
                <a:lnTo>
                  <a:pt x="41154" y="292"/>
                </a:lnTo>
                <a:lnTo>
                  <a:pt x="35240" y="452"/>
                </a:lnTo>
                <a:lnTo>
                  <a:pt x="29629" y="646"/>
                </a:lnTo>
                <a:lnTo>
                  <a:pt x="24374" y="870"/>
                </a:lnTo>
                <a:lnTo>
                  <a:pt x="19526" y="1122"/>
                </a:lnTo>
                <a:lnTo>
                  <a:pt x="15133" y="1401"/>
                </a:lnTo>
                <a:lnTo>
                  <a:pt x="11235" y="1703"/>
                </a:lnTo>
                <a:lnTo>
                  <a:pt x="7872" y="2025"/>
                </a:lnTo>
                <a:lnTo>
                  <a:pt x="5075" y="2365"/>
                </a:lnTo>
                <a:lnTo>
                  <a:pt x="2871" y="2719"/>
                </a:lnTo>
                <a:lnTo>
                  <a:pt x="1281" y="3084"/>
                </a:lnTo>
                <a:lnTo>
                  <a:pt x="321" y="3456"/>
                </a:lnTo>
                <a:lnTo>
                  <a:pt x="0" y="3832"/>
                </a:lnTo>
                <a:lnTo>
                  <a:pt x="0" y="96168"/>
                </a:lnTo>
                <a:lnTo>
                  <a:pt x="321" y="96544"/>
                </a:lnTo>
                <a:lnTo>
                  <a:pt x="1281" y="96916"/>
                </a:lnTo>
                <a:lnTo>
                  <a:pt x="2871" y="97281"/>
                </a:lnTo>
                <a:lnTo>
                  <a:pt x="5075" y="97635"/>
                </a:lnTo>
                <a:lnTo>
                  <a:pt x="7872" y="97975"/>
                </a:lnTo>
                <a:lnTo>
                  <a:pt x="11235" y="98297"/>
                </a:lnTo>
                <a:lnTo>
                  <a:pt x="15133" y="98599"/>
                </a:lnTo>
                <a:lnTo>
                  <a:pt x="19526" y="98878"/>
                </a:lnTo>
                <a:lnTo>
                  <a:pt x="24374" y="99130"/>
                </a:lnTo>
                <a:lnTo>
                  <a:pt x="29629" y="99354"/>
                </a:lnTo>
                <a:lnTo>
                  <a:pt x="35240" y="99548"/>
                </a:lnTo>
                <a:lnTo>
                  <a:pt x="41154" y="99708"/>
                </a:lnTo>
                <a:lnTo>
                  <a:pt x="47314" y="99835"/>
                </a:lnTo>
                <a:lnTo>
                  <a:pt x="53661" y="99926"/>
                </a:lnTo>
                <a:lnTo>
                  <a:pt x="60132" y="9998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168"/>
                </a:lnTo>
                <a:lnTo>
                  <a:pt x="100000" y="3832"/>
                </a:lnTo>
                <a:lnTo>
                  <a:pt x="100000" y="383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8738-34"/>
          <p:cNvSpPr/>
          <p:nvPr/>
        </p:nvSpPr>
        <p:spPr>
          <a:xfrm>
            <a:off x="3405113" y="2049252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8798-64"/>
          <p:cNvSpPr/>
          <p:nvPr/>
        </p:nvSpPr>
        <p:spPr>
          <a:xfrm>
            <a:off x="3480122" y="2124261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615" y="923"/>
                </a:moveTo>
                <a:lnTo>
                  <a:pt x="44615" y="923"/>
                </a:lnTo>
                <a:cubicBezTo>
                  <a:pt x="47590" y="-308"/>
                  <a:pt x="50590" y="-308"/>
                  <a:pt x="53615" y="923"/>
                </a:cubicBezTo>
                <a:lnTo>
                  <a:pt x="53615" y="923"/>
                </a:lnTo>
                <a:lnTo>
                  <a:pt x="95385" y="20308"/>
                </a:lnTo>
                <a:cubicBezTo>
                  <a:pt x="97077" y="21179"/>
                  <a:pt x="97974" y="22590"/>
                  <a:pt x="98077" y="24538"/>
                </a:cubicBezTo>
                <a:lnTo>
                  <a:pt x="98077" y="24538"/>
                </a:lnTo>
                <a:cubicBezTo>
                  <a:pt x="97974" y="26436"/>
                  <a:pt x="97077" y="27846"/>
                  <a:pt x="95385" y="28769"/>
                </a:cubicBezTo>
                <a:lnTo>
                  <a:pt x="95385" y="28769"/>
                </a:lnTo>
                <a:lnTo>
                  <a:pt x="53462" y="48077"/>
                </a:lnTo>
                <a:cubicBezTo>
                  <a:pt x="50538" y="49359"/>
                  <a:pt x="47538" y="49359"/>
                  <a:pt x="44462" y="48077"/>
                </a:cubicBezTo>
                <a:lnTo>
                  <a:pt x="44462" y="48077"/>
                </a:lnTo>
                <a:lnTo>
                  <a:pt x="2692" y="28769"/>
                </a:lnTo>
                <a:cubicBezTo>
                  <a:pt x="1000" y="27846"/>
                  <a:pt x="103" y="26436"/>
                  <a:pt x="0" y="24538"/>
                </a:cubicBezTo>
                <a:lnTo>
                  <a:pt x="0" y="24538"/>
                </a:lnTo>
                <a:cubicBezTo>
                  <a:pt x="103" y="22590"/>
                  <a:pt x="1000" y="21179"/>
                  <a:pt x="2692" y="20308"/>
                </a:cubicBezTo>
                <a:lnTo>
                  <a:pt x="2692" y="20308"/>
                </a:lnTo>
                <a:lnTo>
                  <a:pt x="44615" y="923"/>
                </a:lnTo>
                <a:moveTo>
                  <a:pt x="85231" y="40231"/>
                </a:moveTo>
                <a:lnTo>
                  <a:pt x="85231" y="40231"/>
                </a:lnTo>
                <a:lnTo>
                  <a:pt x="95385" y="44846"/>
                </a:lnTo>
                <a:cubicBezTo>
                  <a:pt x="97077" y="45718"/>
                  <a:pt x="97974" y="47128"/>
                  <a:pt x="98077" y="49077"/>
                </a:cubicBezTo>
                <a:lnTo>
                  <a:pt x="98077" y="49077"/>
                </a:lnTo>
                <a:cubicBezTo>
                  <a:pt x="97974" y="50974"/>
                  <a:pt x="97077" y="52359"/>
                  <a:pt x="95385" y="53231"/>
                </a:cubicBezTo>
                <a:lnTo>
                  <a:pt x="95385" y="53231"/>
                </a:lnTo>
                <a:lnTo>
                  <a:pt x="53462" y="72615"/>
                </a:lnTo>
                <a:cubicBezTo>
                  <a:pt x="50538" y="73897"/>
                  <a:pt x="47538" y="73897"/>
                  <a:pt x="44462" y="72615"/>
                </a:cubicBezTo>
                <a:lnTo>
                  <a:pt x="44462" y="72615"/>
                </a:lnTo>
                <a:lnTo>
                  <a:pt x="2692" y="53231"/>
                </a:lnTo>
                <a:cubicBezTo>
                  <a:pt x="1000" y="52359"/>
                  <a:pt x="103" y="50974"/>
                  <a:pt x="0" y="49077"/>
                </a:cubicBezTo>
                <a:lnTo>
                  <a:pt x="0" y="49077"/>
                </a:lnTo>
                <a:cubicBezTo>
                  <a:pt x="103" y="47128"/>
                  <a:pt x="1000" y="45718"/>
                  <a:pt x="2692" y="44846"/>
                </a:cubicBezTo>
                <a:lnTo>
                  <a:pt x="2692" y="44846"/>
                </a:lnTo>
                <a:lnTo>
                  <a:pt x="12846" y="40231"/>
                </a:lnTo>
                <a:lnTo>
                  <a:pt x="41923" y="53615"/>
                </a:lnTo>
                <a:cubicBezTo>
                  <a:pt x="46692" y="55667"/>
                  <a:pt x="51436" y="55667"/>
                  <a:pt x="56154" y="53615"/>
                </a:cubicBezTo>
                <a:lnTo>
                  <a:pt x="56154" y="53615"/>
                </a:lnTo>
                <a:lnTo>
                  <a:pt x="85231" y="40231"/>
                </a:lnTo>
                <a:moveTo>
                  <a:pt x="56154" y="78154"/>
                </a:moveTo>
                <a:lnTo>
                  <a:pt x="56154" y="78154"/>
                </a:lnTo>
                <a:lnTo>
                  <a:pt x="85231" y="64769"/>
                </a:lnTo>
                <a:lnTo>
                  <a:pt x="95385" y="69308"/>
                </a:lnTo>
                <a:cubicBezTo>
                  <a:pt x="97077" y="70231"/>
                  <a:pt x="97974" y="71641"/>
                  <a:pt x="98077" y="73538"/>
                </a:cubicBezTo>
                <a:lnTo>
                  <a:pt x="98077" y="73538"/>
                </a:lnTo>
                <a:cubicBezTo>
                  <a:pt x="97974" y="75487"/>
                  <a:pt x="97077" y="76897"/>
                  <a:pt x="95385" y="77769"/>
                </a:cubicBezTo>
                <a:lnTo>
                  <a:pt x="95385" y="77769"/>
                </a:lnTo>
                <a:lnTo>
                  <a:pt x="53462" y="97154"/>
                </a:lnTo>
                <a:cubicBezTo>
                  <a:pt x="50538" y="98385"/>
                  <a:pt x="47538" y="98385"/>
                  <a:pt x="44462" y="97154"/>
                </a:cubicBezTo>
                <a:lnTo>
                  <a:pt x="44462" y="97154"/>
                </a:lnTo>
                <a:lnTo>
                  <a:pt x="2692" y="77769"/>
                </a:lnTo>
                <a:cubicBezTo>
                  <a:pt x="1000" y="76897"/>
                  <a:pt x="103" y="75487"/>
                  <a:pt x="0" y="73538"/>
                </a:cubicBezTo>
                <a:lnTo>
                  <a:pt x="0" y="73538"/>
                </a:lnTo>
                <a:cubicBezTo>
                  <a:pt x="103" y="71641"/>
                  <a:pt x="1000" y="70231"/>
                  <a:pt x="2692" y="69308"/>
                </a:cubicBezTo>
                <a:lnTo>
                  <a:pt x="2692" y="69308"/>
                </a:lnTo>
                <a:lnTo>
                  <a:pt x="12846" y="64769"/>
                </a:lnTo>
                <a:lnTo>
                  <a:pt x="41923" y="78154"/>
                </a:lnTo>
                <a:cubicBezTo>
                  <a:pt x="46692" y="80205"/>
                  <a:pt x="51436" y="80205"/>
                  <a:pt x="56154" y="78154"/>
                </a:cubicBezTo>
                <a:lnTo>
                  <a:pt x="56154" y="7815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8733-22"/>
          <p:cNvSpPr/>
          <p:nvPr/>
        </p:nvSpPr>
        <p:spPr>
          <a:xfrm>
            <a:off x="6038813" y="1927808"/>
            <a:ext cx="2705137" cy="745741"/>
          </a:xfrm>
          <a:prstGeom prst="roundRect">
            <a:avLst>
              <a:gd name="adj" fmla="val 510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8735-29"/>
          <p:cNvSpPr/>
          <p:nvPr/>
        </p:nvSpPr>
        <p:spPr>
          <a:xfrm>
            <a:off x="6038813" y="1927808"/>
            <a:ext cx="42863" cy="7457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8"/>
                </a:lnTo>
                <a:lnTo>
                  <a:pt x="53661" y="74"/>
                </a:lnTo>
                <a:lnTo>
                  <a:pt x="47314" y="165"/>
                </a:lnTo>
                <a:lnTo>
                  <a:pt x="41154" y="292"/>
                </a:lnTo>
                <a:lnTo>
                  <a:pt x="35240" y="452"/>
                </a:lnTo>
                <a:lnTo>
                  <a:pt x="29629" y="646"/>
                </a:lnTo>
                <a:lnTo>
                  <a:pt x="24374" y="870"/>
                </a:lnTo>
                <a:lnTo>
                  <a:pt x="19526" y="1122"/>
                </a:lnTo>
                <a:lnTo>
                  <a:pt x="15133" y="1401"/>
                </a:lnTo>
                <a:lnTo>
                  <a:pt x="11235" y="1703"/>
                </a:lnTo>
                <a:lnTo>
                  <a:pt x="7872" y="2025"/>
                </a:lnTo>
                <a:lnTo>
                  <a:pt x="5075" y="2365"/>
                </a:lnTo>
                <a:lnTo>
                  <a:pt x="2871" y="2719"/>
                </a:lnTo>
                <a:lnTo>
                  <a:pt x="1281" y="3084"/>
                </a:lnTo>
                <a:lnTo>
                  <a:pt x="321" y="3456"/>
                </a:lnTo>
                <a:lnTo>
                  <a:pt x="0" y="3832"/>
                </a:lnTo>
                <a:lnTo>
                  <a:pt x="0" y="96168"/>
                </a:lnTo>
                <a:lnTo>
                  <a:pt x="321" y="96544"/>
                </a:lnTo>
                <a:lnTo>
                  <a:pt x="1281" y="96916"/>
                </a:lnTo>
                <a:lnTo>
                  <a:pt x="2871" y="97281"/>
                </a:lnTo>
                <a:lnTo>
                  <a:pt x="5075" y="97635"/>
                </a:lnTo>
                <a:lnTo>
                  <a:pt x="7872" y="97975"/>
                </a:lnTo>
                <a:lnTo>
                  <a:pt x="11235" y="98297"/>
                </a:lnTo>
                <a:lnTo>
                  <a:pt x="15133" y="98599"/>
                </a:lnTo>
                <a:lnTo>
                  <a:pt x="19526" y="98878"/>
                </a:lnTo>
                <a:lnTo>
                  <a:pt x="24374" y="99130"/>
                </a:lnTo>
                <a:lnTo>
                  <a:pt x="29629" y="99354"/>
                </a:lnTo>
                <a:lnTo>
                  <a:pt x="35240" y="99548"/>
                </a:lnTo>
                <a:lnTo>
                  <a:pt x="41154" y="99708"/>
                </a:lnTo>
                <a:lnTo>
                  <a:pt x="47314" y="99835"/>
                </a:lnTo>
                <a:lnTo>
                  <a:pt x="53661" y="99926"/>
                </a:lnTo>
                <a:lnTo>
                  <a:pt x="60132" y="9998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168"/>
                </a:lnTo>
                <a:lnTo>
                  <a:pt x="100000" y="3832"/>
                </a:lnTo>
                <a:lnTo>
                  <a:pt x="100000" y="383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8738-35"/>
          <p:cNvSpPr/>
          <p:nvPr/>
        </p:nvSpPr>
        <p:spPr>
          <a:xfrm>
            <a:off x="6224550" y="2049252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8799-65"/>
          <p:cNvSpPr/>
          <p:nvPr/>
        </p:nvSpPr>
        <p:spPr>
          <a:xfrm>
            <a:off x="6284345" y="2124227"/>
            <a:ext cx="151872" cy="1215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63" y="1000"/>
                </a:moveTo>
                <a:lnTo>
                  <a:pt x="6063" y="1000"/>
                </a:lnTo>
                <a:cubicBezTo>
                  <a:pt x="4104" y="-538"/>
                  <a:pt x="2354" y="-282"/>
                  <a:pt x="813" y="1769"/>
                </a:cubicBezTo>
                <a:lnTo>
                  <a:pt x="813" y="1769"/>
                </a:lnTo>
                <a:cubicBezTo>
                  <a:pt x="-438" y="4179"/>
                  <a:pt x="-229" y="6333"/>
                  <a:pt x="1438" y="8231"/>
                </a:cubicBezTo>
                <a:lnTo>
                  <a:pt x="1438" y="8231"/>
                </a:lnTo>
                <a:lnTo>
                  <a:pt x="93563" y="97154"/>
                </a:lnTo>
                <a:cubicBezTo>
                  <a:pt x="95521" y="98692"/>
                  <a:pt x="97292" y="98436"/>
                  <a:pt x="98875" y="96385"/>
                </a:cubicBezTo>
                <a:lnTo>
                  <a:pt x="98875" y="96385"/>
                </a:lnTo>
                <a:cubicBezTo>
                  <a:pt x="100125" y="93974"/>
                  <a:pt x="99917" y="91795"/>
                  <a:pt x="98250" y="89846"/>
                </a:cubicBezTo>
                <a:lnTo>
                  <a:pt x="98250" y="89846"/>
                </a:lnTo>
                <a:lnTo>
                  <a:pt x="76125" y="68615"/>
                </a:lnTo>
                <a:lnTo>
                  <a:pt x="90313" y="51385"/>
                </a:lnTo>
                <a:cubicBezTo>
                  <a:pt x="94646" y="45641"/>
                  <a:pt x="96813" y="39051"/>
                  <a:pt x="96813" y="31615"/>
                </a:cubicBezTo>
                <a:lnTo>
                  <a:pt x="96813" y="31615"/>
                </a:lnTo>
                <a:cubicBezTo>
                  <a:pt x="96813" y="24333"/>
                  <a:pt x="94646" y="17821"/>
                  <a:pt x="90313" y="12077"/>
                </a:cubicBezTo>
                <a:lnTo>
                  <a:pt x="90313" y="12077"/>
                </a:lnTo>
                <a:cubicBezTo>
                  <a:pt x="86271" y="7359"/>
                  <a:pt x="81542" y="4692"/>
                  <a:pt x="76125" y="4077"/>
                </a:cubicBezTo>
                <a:lnTo>
                  <a:pt x="76125" y="4077"/>
                </a:lnTo>
                <a:cubicBezTo>
                  <a:pt x="70833" y="3564"/>
                  <a:pt x="65917" y="5282"/>
                  <a:pt x="61375" y="9231"/>
                </a:cubicBezTo>
                <a:lnTo>
                  <a:pt x="61375" y="9231"/>
                </a:lnTo>
                <a:lnTo>
                  <a:pt x="61063" y="9385"/>
                </a:lnTo>
                <a:cubicBezTo>
                  <a:pt x="59896" y="10410"/>
                  <a:pt x="59208" y="11769"/>
                  <a:pt x="59000" y="13462"/>
                </a:cubicBezTo>
                <a:lnTo>
                  <a:pt x="59000" y="13462"/>
                </a:lnTo>
                <a:cubicBezTo>
                  <a:pt x="58792" y="15000"/>
                  <a:pt x="59104" y="16513"/>
                  <a:pt x="59938" y="18000"/>
                </a:cubicBezTo>
                <a:lnTo>
                  <a:pt x="59938" y="18000"/>
                </a:lnTo>
                <a:cubicBezTo>
                  <a:pt x="60771" y="19282"/>
                  <a:pt x="61812" y="20051"/>
                  <a:pt x="63063" y="20308"/>
                </a:cubicBezTo>
                <a:lnTo>
                  <a:pt x="63063" y="20308"/>
                </a:lnTo>
                <a:cubicBezTo>
                  <a:pt x="64396" y="20718"/>
                  <a:pt x="65646" y="20410"/>
                  <a:pt x="66813" y="19385"/>
                </a:cubicBezTo>
                <a:lnTo>
                  <a:pt x="66813" y="19385"/>
                </a:lnTo>
                <a:lnTo>
                  <a:pt x="67125" y="19154"/>
                </a:lnTo>
                <a:cubicBezTo>
                  <a:pt x="69708" y="17000"/>
                  <a:pt x="72458" y="16051"/>
                  <a:pt x="75375" y="16308"/>
                </a:cubicBezTo>
                <a:lnTo>
                  <a:pt x="75375" y="16308"/>
                </a:lnTo>
                <a:cubicBezTo>
                  <a:pt x="78375" y="16564"/>
                  <a:pt x="81021" y="18026"/>
                  <a:pt x="83313" y="20692"/>
                </a:cubicBezTo>
                <a:lnTo>
                  <a:pt x="83313" y="20692"/>
                </a:lnTo>
                <a:cubicBezTo>
                  <a:pt x="85688" y="23923"/>
                  <a:pt x="86875" y="27564"/>
                  <a:pt x="86875" y="31615"/>
                </a:cubicBezTo>
                <a:lnTo>
                  <a:pt x="86875" y="31615"/>
                </a:lnTo>
                <a:cubicBezTo>
                  <a:pt x="86875" y="35821"/>
                  <a:pt x="85688" y="39462"/>
                  <a:pt x="83313" y="42538"/>
                </a:cubicBezTo>
                <a:lnTo>
                  <a:pt x="83313" y="42538"/>
                </a:lnTo>
                <a:lnTo>
                  <a:pt x="68375" y="60923"/>
                </a:lnTo>
                <a:lnTo>
                  <a:pt x="63375" y="56154"/>
                </a:lnTo>
                <a:cubicBezTo>
                  <a:pt x="65250" y="50923"/>
                  <a:pt x="65771" y="45564"/>
                  <a:pt x="64938" y="40077"/>
                </a:cubicBezTo>
                <a:lnTo>
                  <a:pt x="64938" y="40077"/>
                </a:lnTo>
                <a:cubicBezTo>
                  <a:pt x="64104" y="34436"/>
                  <a:pt x="62021" y="29513"/>
                  <a:pt x="58688" y="25308"/>
                </a:cubicBezTo>
                <a:lnTo>
                  <a:pt x="58688" y="25308"/>
                </a:lnTo>
                <a:cubicBezTo>
                  <a:pt x="54437" y="20333"/>
                  <a:pt x="49563" y="17641"/>
                  <a:pt x="44063" y="17231"/>
                </a:cubicBezTo>
                <a:lnTo>
                  <a:pt x="44063" y="17231"/>
                </a:lnTo>
                <a:cubicBezTo>
                  <a:pt x="38563" y="16872"/>
                  <a:pt x="33542" y="18795"/>
                  <a:pt x="29000" y="23000"/>
                </a:cubicBezTo>
                <a:lnTo>
                  <a:pt x="29000" y="23000"/>
                </a:lnTo>
                <a:lnTo>
                  <a:pt x="6063" y="1000"/>
                </a:lnTo>
                <a:moveTo>
                  <a:pt x="37250" y="31077"/>
                </a:moveTo>
                <a:lnTo>
                  <a:pt x="37250" y="31077"/>
                </a:lnTo>
                <a:cubicBezTo>
                  <a:pt x="39625" y="29641"/>
                  <a:pt x="42104" y="29179"/>
                  <a:pt x="44688" y="29692"/>
                </a:cubicBezTo>
                <a:lnTo>
                  <a:pt x="44688" y="29692"/>
                </a:lnTo>
                <a:lnTo>
                  <a:pt x="44688" y="29692"/>
                </a:lnTo>
                <a:cubicBezTo>
                  <a:pt x="47271" y="30103"/>
                  <a:pt x="49604" y="31513"/>
                  <a:pt x="51688" y="33923"/>
                </a:cubicBezTo>
                <a:lnTo>
                  <a:pt x="51688" y="33923"/>
                </a:lnTo>
                <a:cubicBezTo>
                  <a:pt x="54813" y="38128"/>
                  <a:pt x="55958" y="42923"/>
                  <a:pt x="55125" y="48308"/>
                </a:cubicBezTo>
                <a:lnTo>
                  <a:pt x="55125" y="48308"/>
                </a:lnTo>
                <a:lnTo>
                  <a:pt x="37250" y="31077"/>
                </a:lnTo>
                <a:moveTo>
                  <a:pt x="63375" y="79692"/>
                </a:moveTo>
                <a:lnTo>
                  <a:pt x="63375" y="79692"/>
                </a:lnTo>
                <a:lnTo>
                  <a:pt x="34438" y="51769"/>
                </a:lnTo>
                <a:cubicBezTo>
                  <a:pt x="34104" y="59667"/>
                  <a:pt x="36271" y="66692"/>
                  <a:pt x="40938" y="72846"/>
                </a:cubicBezTo>
                <a:lnTo>
                  <a:pt x="40938" y="72846"/>
                </a:lnTo>
                <a:cubicBezTo>
                  <a:pt x="44063" y="76538"/>
                  <a:pt x="47604" y="78949"/>
                  <a:pt x="51563" y="80077"/>
                </a:cubicBezTo>
                <a:lnTo>
                  <a:pt x="51563" y="80077"/>
                </a:lnTo>
                <a:cubicBezTo>
                  <a:pt x="55479" y="81256"/>
                  <a:pt x="59417" y="81128"/>
                  <a:pt x="63375" y="79692"/>
                </a:cubicBezTo>
                <a:lnTo>
                  <a:pt x="63375" y="79692"/>
                </a:lnTo>
                <a:moveTo>
                  <a:pt x="18250" y="36077"/>
                </a:moveTo>
                <a:lnTo>
                  <a:pt x="18250" y="36077"/>
                </a:lnTo>
                <a:lnTo>
                  <a:pt x="9375" y="46769"/>
                </a:lnTo>
                <a:cubicBezTo>
                  <a:pt x="5000" y="52513"/>
                  <a:pt x="2813" y="59077"/>
                  <a:pt x="2813" y="66462"/>
                </a:cubicBezTo>
                <a:lnTo>
                  <a:pt x="2813" y="66462"/>
                </a:lnTo>
                <a:cubicBezTo>
                  <a:pt x="2813" y="73744"/>
                  <a:pt x="5000" y="80256"/>
                  <a:pt x="9375" y="86000"/>
                </a:cubicBezTo>
                <a:lnTo>
                  <a:pt x="9375" y="86000"/>
                </a:lnTo>
                <a:cubicBezTo>
                  <a:pt x="13417" y="90769"/>
                  <a:pt x="18125" y="93462"/>
                  <a:pt x="23500" y="94077"/>
                </a:cubicBezTo>
                <a:lnTo>
                  <a:pt x="23500" y="94077"/>
                </a:lnTo>
                <a:cubicBezTo>
                  <a:pt x="28792" y="94590"/>
                  <a:pt x="33771" y="92872"/>
                  <a:pt x="38438" y="88923"/>
                </a:cubicBezTo>
                <a:lnTo>
                  <a:pt x="38438" y="88923"/>
                </a:lnTo>
                <a:lnTo>
                  <a:pt x="38625" y="88692"/>
                </a:lnTo>
                <a:cubicBezTo>
                  <a:pt x="39750" y="87667"/>
                  <a:pt x="40417" y="86333"/>
                  <a:pt x="40625" y="84692"/>
                </a:cubicBezTo>
                <a:lnTo>
                  <a:pt x="40625" y="84692"/>
                </a:lnTo>
                <a:cubicBezTo>
                  <a:pt x="40833" y="83154"/>
                  <a:pt x="40583" y="81615"/>
                  <a:pt x="39875" y="80077"/>
                </a:cubicBezTo>
                <a:lnTo>
                  <a:pt x="39875" y="80077"/>
                </a:lnTo>
                <a:cubicBezTo>
                  <a:pt x="38917" y="78795"/>
                  <a:pt x="37833" y="78026"/>
                  <a:pt x="36625" y="77769"/>
                </a:cubicBezTo>
                <a:lnTo>
                  <a:pt x="36625" y="77769"/>
                </a:lnTo>
                <a:cubicBezTo>
                  <a:pt x="35250" y="77410"/>
                  <a:pt x="34000" y="77744"/>
                  <a:pt x="32875" y="78769"/>
                </a:cubicBezTo>
                <a:lnTo>
                  <a:pt x="32875" y="78769"/>
                </a:lnTo>
                <a:lnTo>
                  <a:pt x="32563" y="78923"/>
                </a:lnTo>
                <a:cubicBezTo>
                  <a:pt x="29979" y="81128"/>
                  <a:pt x="27229" y="82103"/>
                  <a:pt x="24313" y="81846"/>
                </a:cubicBezTo>
                <a:lnTo>
                  <a:pt x="24313" y="81846"/>
                </a:lnTo>
                <a:cubicBezTo>
                  <a:pt x="21313" y="81590"/>
                  <a:pt x="18667" y="80103"/>
                  <a:pt x="16375" y="77385"/>
                </a:cubicBezTo>
                <a:lnTo>
                  <a:pt x="16375" y="77385"/>
                </a:lnTo>
                <a:cubicBezTo>
                  <a:pt x="14000" y="74205"/>
                  <a:pt x="12812" y="70564"/>
                  <a:pt x="12812" y="66462"/>
                </a:cubicBezTo>
                <a:lnTo>
                  <a:pt x="12812" y="66462"/>
                </a:lnTo>
                <a:cubicBezTo>
                  <a:pt x="12812" y="62256"/>
                  <a:pt x="14042" y="58641"/>
                  <a:pt x="16500" y="55615"/>
                </a:cubicBezTo>
                <a:lnTo>
                  <a:pt x="16500" y="55615"/>
                </a:lnTo>
                <a:lnTo>
                  <a:pt x="26000" y="43692"/>
                </a:lnTo>
                <a:lnTo>
                  <a:pt x="18250" y="3607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8734-23"/>
          <p:cNvSpPr/>
          <p:nvPr/>
        </p:nvSpPr>
        <p:spPr>
          <a:xfrm>
            <a:off x="400050" y="2787848"/>
            <a:ext cx="2705026" cy="745741"/>
          </a:xfrm>
          <a:prstGeom prst="roundRect">
            <a:avLst>
              <a:gd name="adj" fmla="val 510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9439838735-30"/>
          <p:cNvSpPr/>
          <p:nvPr/>
        </p:nvSpPr>
        <p:spPr>
          <a:xfrm>
            <a:off x="400050" y="2787848"/>
            <a:ext cx="42863" cy="7457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8"/>
                </a:lnTo>
                <a:lnTo>
                  <a:pt x="53661" y="74"/>
                </a:lnTo>
                <a:lnTo>
                  <a:pt x="47314" y="165"/>
                </a:lnTo>
                <a:lnTo>
                  <a:pt x="41154" y="292"/>
                </a:lnTo>
                <a:lnTo>
                  <a:pt x="35240" y="452"/>
                </a:lnTo>
                <a:lnTo>
                  <a:pt x="29629" y="646"/>
                </a:lnTo>
                <a:lnTo>
                  <a:pt x="24374" y="870"/>
                </a:lnTo>
                <a:lnTo>
                  <a:pt x="19526" y="1122"/>
                </a:lnTo>
                <a:lnTo>
                  <a:pt x="15133" y="1401"/>
                </a:lnTo>
                <a:lnTo>
                  <a:pt x="11235" y="1703"/>
                </a:lnTo>
                <a:lnTo>
                  <a:pt x="7872" y="2025"/>
                </a:lnTo>
                <a:lnTo>
                  <a:pt x="5075" y="2365"/>
                </a:lnTo>
                <a:lnTo>
                  <a:pt x="2871" y="2719"/>
                </a:lnTo>
                <a:lnTo>
                  <a:pt x="1281" y="3084"/>
                </a:lnTo>
                <a:lnTo>
                  <a:pt x="321" y="3456"/>
                </a:lnTo>
                <a:lnTo>
                  <a:pt x="0" y="3832"/>
                </a:lnTo>
                <a:lnTo>
                  <a:pt x="0" y="96168"/>
                </a:lnTo>
                <a:lnTo>
                  <a:pt x="321" y="96544"/>
                </a:lnTo>
                <a:lnTo>
                  <a:pt x="1281" y="96916"/>
                </a:lnTo>
                <a:lnTo>
                  <a:pt x="2871" y="97281"/>
                </a:lnTo>
                <a:lnTo>
                  <a:pt x="5075" y="97635"/>
                </a:lnTo>
                <a:lnTo>
                  <a:pt x="7872" y="97975"/>
                </a:lnTo>
                <a:lnTo>
                  <a:pt x="11235" y="98297"/>
                </a:lnTo>
                <a:lnTo>
                  <a:pt x="15133" y="98599"/>
                </a:lnTo>
                <a:lnTo>
                  <a:pt x="19526" y="98878"/>
                </a:lnTo>
                <a:lnTo>
                  <a:pt x="24374" y="99130"/>
                </a:lnTo>
                <a:lnTo>
                  <a:pt x="29629" y="99354"/>
                </a:lnTo>
                <a:lnTo>
                  <a:pt x="35240" y="99548"/>
                </a:lnTo>
                <a:lnTo>
                  <a:pt x="41154" y="99708"/>
                </a:lnTo>
                <a:lnTo>
                  <a:pt x="47314" y="99835"/>
                </a:lnTo>
                <a:lnTo>
                  <a:pt x="53661" y="99926"/>
                </a:lnTo>
                <a:lnTo>
                  <a:pt x="60132" y="9998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168"/>
                </a:lnTo>
                <a:lnTo>
                  <a:pt x="100000" y="3832"/>
                </a:lnTo>
                <a:lnTo>
                  <a:pt x="100000" y="383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8739-36"/>
          <p:cNvSpPr/>
          <p:nvPr/>
        </p:nvSpPr>
        <p:spPr>
          <a:xfrm>
            <a:off x="585788" y="2909292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8799-66"/>
          <p:cNvSpPr/>
          <p:nvPr/>
        </p:nvSpPr>
        <p:spPr>
          <a:xfrm>
            <a:off x="660797" y="2984302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154" y="6154"/>
                </a:moveTo>
                <a:lnTo>
                  <a:pt x="55154" y="6154"/>
                </a:lnTo>
                <a:cubicBezTo>
                  <a:pt x="55154" y="7949"/>
                  <a:pt x="55744" y="9410"/>
                  <a:pt x="56923" y="10538"/>
                </a:cubicBezTo>
                <a:lnTo>
                  <a:pt x="56923" y="10538"/>
                </a:lnTo>
                <a:lnTo>
                  <a:pt x="56923" y="10538"/>
                </a:lnTo>
                <a:cubicBezTo>
                  <a:pt x="58051" y="11667"/>
                  <a:pt x="59513" y="12231"/>
                  <a:pt x="61308" y="12231"/>
                </a:cubicBezTo>
                <a:lnTo>
                  <a:pt x="61308" y="12231"/>
                </a:lnTo>
                <a:lnTo>
                  <a:pt x="67462" y="12231"/>
                </a:lnTo>
                <a:cubicBezTo>
                  <a:pt x="69205" y="12231"/>
                  <a:pt x="70667" y="12821"/>
                  <a:pt x="71846" y="14000"/>
                </a:cubicBezTo>
                <a:lnTo>
                  <a:pt x="71846" y="14000"/>
                </a:lnTo>
                <a:cubicBezTo>
                  <a:pt x="72974" y="15128"/>
                  <a:pt x="73538" y="16590"/>
                  <a:pt x="73538" y="18385"/>
                </a:cubicBezTo>
                <a:lnTo>
                  <a:pt x="73538" y="18385"/>
                </a:lnTo>
                <a:cubicBezTo>
                  <a:pt x="73538" y="20179"/>
                  <a:pt x="72974" y="21641"/>
                  <a:pt x="71846" y="22769"/>
                </a:cubicBezTo>
                <a:lnTo>
                  <a:pt x="71846" y="22769"/>
                </a:lnTo>
                <a:cubicBezTo>
                  <a:pt x="70667" y="23949"/>
                  <a:pt x="69205" y="24538"/>
                  <a:pt x="67462" y="24538"/>
                </a:cubicBezTo>
                <a:lnTo>
                  <a:pt x="67462" y="24538"/>
                </a:lnTo>
                <a:lnTo>
                  <a:pt x="6154" y="24538"/>
                </a:lnTo>
                <a:cubicBezTo>
                  <a:pt x="4359" y="24538"/>
                  <a:pt x="2872" y="25103"/>
                  <a:pt x="1692" y="26231"/>
                </a:cubicBezTo>
                <a:lnTo>
                  <a:pt x="1692" y="26231"/>
                </a:lnTo>
                <a:cubicBezTo>
                  <a:pt x="564" y="27410"/>
                  <a:pt x="0" y="28872"/>
                  <a:pt x="0" y="30615"/>
                </a:cubicBezTo>
                <a:lnTo>
                  <a:pt x="0" y="30615"/>
                </a:lnTo>
                <a:cubicBezTo>
                  <a:pt x="0" y="32410"/>
                  <a:pt x="564" y="33897"/>
                  <a:pt x="1692" y="35077"/>
                </a:cubicBezTo>
                <a:lnTo>
                  <a:pt x="1692" y="35077"/>
                </a:lnTo>
                <a:cubicBezTo>
                  <a:pt x="2872" y="36205"/>
                  <a:pt x="4359" y="36769"/>
                  <a:pt x="6154" y="36769"/>
                </a:cubicBezTo>
                <a:lnTo>
                  <a:pt x="6154" y="36769"/>
                </a:lnTo>
                <a:lnTo>
                  <a:pt x="67462" y="36769"/>
                </a:lnTo>
                <a:cubicBezTo>
                  <a:pt x="72692" y="36667"/>
                  <a:pt x="77026" y="34872"/>
                  <a:pt x="80462" y="31385"/>
                </a:cubicBezTo>
                <a:lnTo>
                  <a:pt x="80462" y="31385"/>
                </a:lnTo>
                <a:cubicBezTo>
                  <a:pt x="83897" y="27949"/>
                  <a:pt x="85692" y="23615"/>
                  <a:pt x="85846" y="18385"/>
                </a:cubicBezTo>
                <a:lnTo>
                  <a:pt x="85846" y="18385"/>
                </a:lnTo>
                <a:cubicBezTo>
                  <a:pt x="85692" y="13154"/>
                  <a:pt x="83897" y="8821"/>
                  <a:pt x="80462" y="5385"/>
                </a:cubicBezTo>
                <a:lnTo>
                  <a:pt x="80462" y="5385"/>
                </a:lnTo>
                <a:cubicBezTo>
                  <a:pt x="77026" y="1897"/>
                  <a:pt x="72692" y="103"/>
                  <a:pt x="67462" y="0"/>
                </a:cubicBezTo>
                <a:lnTo>
                  <a:pt x="67462" y="0"/>
                </a:lnTo>
                <a:lnTo>
                  <a:pt x="61308" y="0"/>
                </a:lnTo>
                <a:cubicBezTo>
                  <a:pt x="59513" y="0"/>
                  <a:pt x="58051" y="564"/>
                  <a:pt x="56923" y="1692"/>
                </a:cubicBezTo>
                <a:lnTo>
                  <a:pt x="56923" y="1692"/>
                </a:lnTo>
                <a:cubicBezTo>
                  <a:pt x="55744" y="2872"/>
                  <a:pt x="55154" y="4359"/>
                  <a:pt x="55154" y="6154"/>
                </a:cubicBezTo>
                <a:lnTo>
                  <a:pt x="55154" y="6154"/>
                </a:lnTo>
                <a:moveTo>
                  <a:pt x="67462" y="73538"/>
                </a:moveTo>
                <a:lnTo>
                  <a:pt x="67462" y="73538"/>
                </a:lnTo>
                <a:cubicBezTo>
                  <a:pt x="67462" y="75333"/>
                  <a:pt x="68026" y="76821"/>
                  <a:pt x="69154" y="78000"/>
                </a:cubicBezTo>
                <a:lnTo>
                  <a:pt x="69154" y="78000"/>
                </a:lnTo>
                <a:lnTo>
                  <a:pt x="69154" y="78000"/>
                </a:lnTo>
                <a:cubicBezTo>
                  <a:pt x="70282" y="79128"/>
                  <a:pt x="71744" y="79692"/>
                  <a:pt x="73538" y="79692"/>
                </a:cubicBezTo>
                <a:lnTo>
                  <a:pt x="73538" y="79692"/>
                </a:lnTo>
                <a:lnTo>
                  <a:pt x="79692" y="79692"/>
                </a:lnTo>
                <a:cubicBezTo>
                  <a:pt x="84923" y="79538"/>
                  <a:pt x="89256" y="77744"/>
                  <a:pt x="92692" y="74308"/>
                </a:cubicBezTo>
                <a:lnTo>
                  <a:pt x="92692" y="74308"/>
                </a:lnTo>
                <a:cubicBezTo>
                  <a:pt x="96179" y="70872"/>
                  <a:pt x="97974" y="66538"/>
                  <a:pt x="98077" y="61308"/>
                </a:cubicBezTo>
                <a:lnTo>
                  <a:pt x="98077" y="61308"/>
                </a:lnTo>
                <a:cubicBezTo>
                  <a:pt x="97974" y="56077"/>
                  <a:pt x="96179" y="51744"/>
                  <a:pt x="92692" y="48308"/>
                </a:cubicBezTo>
                <a:lnTo>
                  <a:pt x="92692" y="48308"/>
                </a:lnTo>
                <a:cubicBezTo>
                  <a:pt x="89256" y="44821"/>
                  <a:pt x="84923" y="43026"/>
                  <a:pt x="79692" y="42923"/>
                </a:cubicBezTo>
                <a:lnTo>
                  <a:pt x="79692" y="42923"/>
                </a:lnTo>
                <a:lnTo>
                  <a:pt x="6154" y="42923"/>
                </a:lnTo>
                <a:cubicBezTo>
                  <a:pt x="4359" y="42923"/>
                  <a:pt x="2872" y="43487"/>
                  <a:pt x="1692" y="44615"/>
                </a:cubicBezTo>
                <a:lnTo>
                  <a:pt x="1692" y="44615"/>
                </a:lnTo>
                <a:cubicBezTo>
                  <a:pt x="564" y="45795"/>
                  <a:pt x="0" y="47282"/>
                  <a:pt x="0" y="49077"/>
                </a:cubicBezTo>
                <a:lnTo>
                  <a:pt x="0" y="49077"/>
                </a:lnTo>
                <a:cubicBezTo>
                  <a:pt x="0" y="50821"/>
                  <a:pt x="564" y="52282"/>
                  <a:pt x="1692" y="53462"/>
                </a:cubicBezTo>
                <a:lnTo>
                  <a:pt x="1692" y="53462"/>
                </a:lnTo>
                <a:cubicBezTo>
                  <a:pt x="2872" y="54590"/>
                  <a:pt x="4359" y="55154"/>
                  <a:pt x="6154" y="55154"/>
                </a:cubicBezTo>
                <a:lnTo>
                  <a:pt x="6154" y="55154"/>
                </a:lnTo>
                <a:lnTo>
                  <a:pt x="79692" y="55154"/>
                </a:lnTo>
                <a:cubicBezTo>
                  <a:pt x="81487" y="55154"/>
                  <a:pt x="82949" y="55744"/>
                  <a:pt x="84077" y="56923"/>
                </a:cubicBezTo>
                <a:lnTo>
                  <a:pt x="84077" y="56923"/>
                </a:lnTo>
                <a:cubicBezTo>
                  <a:pt x="85256" y="58051"/>
                  <a:pt x="85846" y="59513"/>
                  <a:pt x="85846" y="61308"/>
                </a:cubicBezTo>
                <a:lnTo>
                  <a:pt x="85846" y="61308"/>
                </a:lnTo>
                <a:cubicBezTo>
                  <a:pt x="85846" y="63103"/>
                  <a:pt x="85256" y="64564"/>
                  <a:pt x="84077" y="65692"/>
                </a:cubicBezTo>
                <a:lnTo>
                  <a:pt x="84077" y="65692"/>
                </a:lnTo>
                <a:cubicBezTo>
                  <a:pt x="82949" y="66872"/>
                  <a:pt x="81487" y="67462"/>
                  <a:pt x="79692" y="67462"/>
                </a:cubicBezTo>
                <a:lnTo>
                  <a:pt x="79692" y="67462"/>
                </a:lnTo>
                <a:lnTo>
                  <a:pt x="73538" y="67462"/>
                </a:lnTo>
                <a:cubicBezTo>
                  <a:pt x="71744" y="67462"/>
                  <a:pt x="70282" y="68026"/>
                  <a:pt x="69154" y="69154"/>
                </a:cubicBezTo>
                <a:lnTo>
                  <a:pt x="69154" y="69154"/>
                </a:lnTo>
                <a:cubicBezTo>
                  <a:pt x="68026" y="70282"/>
                  <a:pt x="67462" y="71744"/>
                  <a:pt x="67462" y="73538"/>
                </a:cubicBezTo>
                <a:lnTo>
                  <a:pt x="67462" y="73538"/>
                </a:lnTo>
                <a:moveTo>
                  <a:pt x="24538" y="98077"/>
                </a:moveTo>
                <a:lnTo>
                  <a:pt x="24538" y="98077"/>
                </a:lnTo>
                <a:lnTo>
                  <a:pt x="30615" y="98077"/>
                </a:lnTo>
                <a:cubicBezTo>
                  <a:pt x="35897" y="97974"/>
                  <a:pt x="40256" y="96179"/>
                  <a:pt x="43692" y="92692"/>
                </a:cubicBezTo>
                <a:lnTo>
                  <a:pt x="43692" y="92692"/>
                </a:lnTo>
                <a:cubicBezTo>
                  <a:pt x="47128" y="89256"/>
                  <a:pt x="48923" y="84923"/>
                  <a:pt x="49077" y="79692"/>
                </a:cubicBezTo>
                <a:lnTo>
                  <a:pt x="49077" y="79692"/>
                </a:lnTo>
                <a:cubicBezTo>
                  <a:pt x="48923" y="74462"/>
                  <a:pt x="47128" y="70128"/>
                  <a:pt x="43692" y="66692"/>
                </a:cubicBezTo>
                <a:lnTo>
                  <a:pt x="43692" y="66692"/>
                </a:lnTo>
                <a:cubicBezTo>
                  <a:pt x="40256" y="63205"/>
                  <a:pt x="35897" y="61410"/>
                  <a:pt x="30615" y="61308"/>
                </a:cubicBezTo>
                <a:lnTo>
                  <a:pt x="30615" y="61308"/>
                </a:lnTo>
                <a:lnTo>
                  <a:pt x="6154" y="61308"/>
                </a:lnTo>
                <a:cubicBezTo>
                  <a:pt x="4359" y="61308"/>
                  <a:pt x="2872" y="61872"/>
                  <a:pt x="1692" y="63000"/>
                </a:cubicBezTo>
                <a:lnTo>
                  <a:pt x="1692" y="63000"/>
                </a:lnTo>
                <a:cubicBezTo>
                  <a:pt x="564" y="64179"/>
                  <a:pt x="0" y="65667"/>
                  <a:pt x="0" y="67462"/>
                </a:cubicBezTo>
                <a:lnTo>
                  <a:pt x="0" y="67462"/>
                </a:lnTo>
                <a:cubicBezTo>
                  <a:pt x="0" y="69205"/>
                  <a:pt x="564" y="70667"/>
                  <a:pt x="1692" y="71846"/>
                </a:cubicBezTo>
                <a:lnTo>
                  <a:pt x="1692" y="71846"/>
                </a:lnTo>
                <a:cubicBezTo>
                  <a:pt x="2872" y="72974"/>
                  <a:pt x="4359" y="73538"/>
                  <a:pt x="6154" y="73538"/>
                </a:cubicBezTo>
                <a:lnTo>
                  <a:pt x="6154" y="73538"/>
                </a:lnTo>
                <a:lnTo>
                  <a:pt x="30615" y="73538"/>
                </a:lnTo>
                <a:cubicBezTo>
                  <a:pt x="32410" y="73538"/>
                  <a:pt x="33897" y="74128"/>
                  <a:pt x="35077" y="75308"/>
                </a:cubicBezTo>
                <a:lnTo>
                  <a:pt x="35077" y="75308"/>
                </a:lnTo>
                <a:cubicBezTo>
                  <a:pt x="36205" y="76436"/>
                  <a:pt x="36769" y="77897"/>
                  <a:pt x="36769" y="79692"/>
                </a:cubicBezTo>
                <a:lnTo>
                  <a:pt x="36769" y="79692"/>
                </a:lnTo>
                <a:cubicBezTo>
                  <a:pt x="36769" y="81487"/>
                  <a:pt x="36205" y="82949"/>
                  <a:pt x="35077" y="84077"/>
                </a:cubicBezTo>
                <a:lnTo>
                  <a:pt x="35077" y="84077"/>
                </a:lnTo>
                <a:cubicBezTo>
                  <a:pt x="33897" y="85256"/>
                  <a:pt x="32410" y="85846"/>
                  <a:pt x="30615" y="85846"/>
                </a:cubicBezTo>
                <a:lnTo>
                  <a:pt x="30615" y="85846"/>
                </a:lnTo>
                <a:lnTo>
                  <a:pt x="24538" y="85846"/>
                </a:lnTo>
                <a:cubicBezTo>
                  <a:pt x="22744" y="85846"/>
                  <a:pt x="21256" y="86410"/>
                  <a:pt x="20077" y="87538"/>
                </a:cubicBezTo>
                <a:lnTo>
                  <a:pt x="20077" y="87538"/>
                </a:lnTo>
                <a:cubicBezTo>
                  <a:pt x="18949" y="88667"/>
                  <a:pt x="18385" y="90128"/>
                  <a:pt x="18385" y="91923"/>
                </a:cubicBezTo>
                <a:lnTo>
                  <a:pt x="18385" y="91923"/>
                </a:lnTo>
                <a:cubicBezTo>
                  <a:pt x="18385" y="93718"/>
                  <a:pt x="18949" y="95205"/>
                  <a:pt x="20077" y="96385"/>
                </a:cubicBezTo>
                <a:lnTo>
                  <a:pt x="20077" y="96385"/>
                </a:lnTo>
                <a:cubicBezTo>
                  <a:pt x="21256" y="97513"/>
                  <a:pt x="22744" y="98077"/>
                  <a:pt x="24538" y="98077"/>
                </a:cubicBezTo>
                <a:lnTo>
                  <a:pt x="24538" y="9807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8734-24"/>
          <p:cNvSpPr/>
          <p:nvPr/>
        </p:nvSpPr>
        <p:spPr>
          <a:xfrm>
            <a:off x="3219376" y="2787848"/>
            <a:ext cx="2705137" cy="745741"/>
          </a:xfrm>
          <a:prstGeom prst="roundRect">
            <a:avLst>
              <a:gd name="adj" fmla="val 510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9439838735-31"/>
          <p:cNvSpPr/>
          <p:nvPr/>
        </p:nvSpPr>
        <p:spPr>
          <a:xfrm>
            <a:off x="3219376" y="2787848"/>
            <a:ext cx="42863" cy="7457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8"/>
                </a:lnTo>
                <a:lnTo>
                  <a:pt x="53661" y="74"/>
                </a:lnTo>
                <a:lnTo>
                  <a:pt x="47314" y="165"/>
                </a:lnTo>
                <a:lnTo>
                  <a:pt x="41154" y="292"/>
                </a:lnTo>
                <a:lnTo>
                  <a:pt x="35240" y="452"/>
                </a:lnTo>
                <a:lnTo>
                  <a:pt x="29629" y="646"/>
                </a:lnTo>
                <a:lnTo>
                  <a:pt x="24374" y="870"/>
                </a:lnTo>
                <a:lnTo>
                  <a:pt x="19526" y="1122"/>
                </a:lnTo>
                <a:lnTo>
                  <a:pt x="15133" y="1401"/>
                </a:lnTo>
                <a:lnTo>
                  <a:pt x="11235" y="1703"/>
                </a:lnTo>
                <a:lnTo>
                  <a:pt x="7872" y="2025"/>
                </a:lnTo>
                <a:lnTo>
                  <a:pt x="5075" y="2365"/>
                </a:lnTo>
                <a:lnTo>
                  <a:pt x="2871" y="2719"/>
                </a:lnTo>
                <a:lnTo>
                  <a:pt x="1281" y="3084"/>
                </a:lnTo>
                <a:lnTo>
                  <a:pt x="321" y="3456"/>
                </a:lnTo>
                <a:lnTo>
                  <a:pt x="0" y="3832"/>
                </a:lnTo>
                <a:lnTo>
                  <a:pt x="0" y="96168"/>
                </a:lnTo>
                <a:lnTo>
                  <a:pt x="321" y="96544"/>
                </a:lnTo>
                <a:lnTo>
                  <a:pt x="1281" y="96916"/>
                </a:lnTo>
                <a:lnTo>
                  <a:pt x="2871" y="97281"/>
                </a:lnTo>
                <a:lnTo>
                  <a:pt x="5075" y="97635"/>
                </a:lnTo>
                <a:lnTo>
                  <a:pt x="7872" y="97975"/>
                </a:lnTo>
                <a:lnTo>
                  <a:pt x="11235" y="98297"/>
                </a:lnTo>
                <a:lnTo>
                  <a:pt x="15133" y="98599"/>
                </a:lnTo>
                <a:lnTo>
                  <a:pt x="19526" y="98878"/>
                </a:lnTo>
                <a:lnTo>
                  <a:pt x="24374" y="99130"/>
                </a:lnTo>
                <a:lnTo>
                  <a:pt x="29629" y="99354"/>
                </a:lnTo>
                <a:lnTo>
                  <a:pt x="35240" y="99548"/>
                </a:lnTo>
                <a:lnTo>
                  <a:pt x="41154" y="99708"/>
                </a:lnTo>
                <a:lnTo>
                  <a:pt x="47314" y="99835"/>
                </a:lnTo>
                <a:lnTo>
                  <a:pt x="53661" y="99926"/>
                </a:lnTo>
                <a:lnTo>
                  <a:pt x="60132" y="9998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168"/>
                </a:lnTo>
                <a:lnTo>
                  <a:pt x="100000" y="3832"/>
                </a:lnTo>
                <a:lnTo>
                  <a:pt x="100000" y="383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8739-37"/>
          <p:cNvSpPr/>
          <p:nvPr/>
        </p:nvSpPr>
        <p:spPr>
          <a:xfrm>
            <a:off x="3405113" y="2909292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8799-67"/>
          <p:cNvSpPr/>
          <p:nvPr/>
        </p:nvSpPr>
        <p:spPr>
          <a:xfrm>
            <a:off x="3480122" y="2984302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692" y="12231"/>
                </a:moveTo>
                <a:lnTo>
                  <a:pt x="79692" y="12231"/>
                </a:lnTo>
                <a:cubicBezTo>
                  <a:pt x="81487" y="12231"/>
                  <a:pt x="82949" y="12821"/>
                  <a:pt x="84077" y="14000"/>
                </a:cubicBezTo>
                <a:lnTo>
                  <a:pt x="84077" y="14000"/>
                </a:lnTo>
                <a:lnTo>
                  <a:pt x="84077" y="14000"/>
                </a:lnTo>
                <a:cubicBezTo>
                  <a:pt x="85256" y="15128"/>
                  <a:pt x="85846" y="16590"/>
                  <a:pt x="85846" y="18385"/>
                </a:cubicBezTo>
                <a:lnTo>
                  <a:pt x="85846" y="18385"/>
                </a:lnTo>
                <a:cubicBezTo>
                  <a:pt x="85846" y="20179"/>
                  <a:pt x="85256" y="21641"/>
                  <a:pt x="84077" y="22769"/>
                </a:cubicBezTo>
                <a:lnTo>
                  <a:pt x="84077" y="22769"/>
                </a:lnTo>
                <a:cubicBezTo>
                  <a:pt x="82949" y="23949"/>
                  <a:pt x="81487" y="24538"/>
                  <a:pt x="79692" y="24538"/>
                </a:cubicBezTo>
                <a:lnTo>
                  <a:pt x="79692" y="24538"/>
                </a:lnTo>
                <a:cubicBezTo>
                  <a:pt x="77897" y="24538"/>
                  <a:pt x="76436" y="23949"/>
                  <a:pt x="75308" y="22769"/>
                </a:cubicBezTo>
                <a:lnTo>
                  <a:pt x="75308" y="22769"/>
                </a:lnTo>
                <a:cubicBezTo>
                  <a:pt x="74128" y="21641"/>
                  <a:pt x="73538" y="20179"/>
                  <a:pt x="73538" y="18385"/>
                </a:cubicBezTo>
                <a:lnTo>
                  <a:pt x="73538" y="18385"/>
                </a:lnTo>
                <a:cubicBezTo>
                  <a:pt x="73538" y="16590"/>
                  <a:pt x="74128" y="15128"/>
                  <a:pt x="75308" y="14000"/>
                </a:cubicBezTo>
                <a:lnTo>
                  <a:pt x="75308" y="14000"/>
                </a:lnTo>
                <a:cubicBezTo>
                  <a:pt x="76436" y="12821"/>
                  <a:pt x="77897" y="12231"/>
                  <a:pt x="79692" y="12231"/>
                </a:cubicBezTo>
                <a:lnTo>
                  <a:pt x="79692" y="12231"/>
                </a:lnTo>
                <a:moveTo>
                  <a:pt x="79692" y="36769"/>
                </a:moveTo>
                <a:lnTo>
                  <a:pt x="79692" y="36769"/>
                </a:lnTo>
                <a:cubicBezTo>
                  <a:pt x="83026" y="36769"/>
                  <a:pt x="86077" y="35949"/>
                  <a:pt x="88846" y="34308"/>
                </a:cubicBezTo>
                <a:lnTo>
                  <a:pt x="88846" y="34308"/>
                </a:lnTo>
                <a:lnTo>
                  <a:pt x="88846" y="34308"/>
                </a:lnTo>
                <a:cubicBezTo>
                  <a:pt x="91667" y="32615"/>
                  <a:pt x="93923" y="30385"/>
                  <a:pt x="95615" y="27615"/>
                </a:cubicBezTo>
                <a:lnTo>
                  <a:pt x="95615" y="27615"/>
                </a:lnTo>
                <a:cubicBezTo>
                  <a:pt x="97256" y="24641"/>
                  <a:pt x="98077" y="21564"/>
                  <a:pt x="98077" y="18385"/>
                </a:cubicBezTo>
                <a:lnTo>
                  <a:pt x="98077" y="18385"/>
                </a:lnTo>
                <a:cubicBezTo>
                  <a:pt x="98077" y="15205"/>
                  <a:pt x="97256" y="12154"/>
                  <a:pt x="95615" y="9231"/>
                </a:cubicBezTo>
                <a:lnTo>
                  <a:pt x="95615" y="9231"/>
                </a:lnTo>
                <a:cubicBezTo>
                  <a:pt x="93923" y="6410"/>
                  <a:pt x="91667" y="4154"/>
                  <a:pt x="88846" y="2462"/>
                </a:cubicBezTo>
                <a:lnTo>
                  <a:pt x="88846" y="2462"/>
                </a:lnTo>
                <a:cubicBezTo>
                  <a:pt x="86077" y="821"/>
                  <a:pt x="83026" y="0"/>
                  <a:pt x="79692" y="0"/>
                </a:cubicBezTo>
                <a:lnTo>
                  <a:pt x="79692" y="0"/>
                </a:lnTo>
                <a:cubicBezTo>
                  <a:pt x="76359" y="0"/>
                  <a:pt x="73282" y="821"/>
                  <a:pt x="70462" y="2462"/>
                </a:cubicBezTo>
                <a:lnTo>
                  <a:pt x="70462" y="2462"/>
                </a:lnTo>
                <a:cubicBezTo>
                  <a:pt x="67692" y="4154"/>
                  <a:pt x="65462" y="6410"/>
                  <a:pt x="63769" y="9231"/>
                </a:cubicBezTo>
                <a:lnTo>
                  <a:pt x="63769" y="9231"/>
                </a:lnTo>
                <a:cubicBezTo>
                  <a:pt x="62128" y="12154"/>
                  <a:pt x="61308" y="15205"/>
                  <a:pt x="61308" y="18385"/>
                </a:cubicBezTo>
                <a:lnTo>
                  <a:pt x="61308" y="18385"/>
                </a:lnTo>
                <a:cubicBezTo>
                  <a:pt x="61308" y="21564"/>
                  <a:pt x="62128" y="24641"/>
                  <a:pt x="63769" y="27615"/>
                </a:cubicBezTo>
                <a:lnTo>
                  <a:pt x="63769" y="27615"/>
                </a:lnTo>
                <a:cubicBezTo>
                  <a:pt x="65462" y="30385"/>
                  <a:pt x="67692" y="32615"/>
                  <a:pt x="70462" y="34308"/>
                </a:cubicBezTo>
                <a:lnTo>
                  <a:pt x="70462" y="34308"/>
                </a:lnTo>
                <a:cubicBezTo>
                  <a:pt x="73282" y="35949"/>
                  <a:pt x="76359" y="36769"/>
                  <a:pt x="79692" y="36769"/>
                </a:cubicBezTo>
                <a:lnTo>
                  <a:pt x="79692" y="36769"/>
                </a:lnTo>
                <a:moveTo>
                  <a:pt x="18385" y="21462"/>
                </a:moveTo>
                <a:lnTo>
                  <a:pt x="18385" y="21462"/>
                </a:lnTo>
                <a:cubicBezTo>
                  <a:pt x="18538" y="18897"/>
                  <a:pt x="19436" y="16718"/>
                  <a:pt x="21077" y="14923"/>
                </a:cubicBezTo>
                <a:lnTo>
                  <a:pt x="21077" y="14923"/>
                </a:lnTo>
                <a:lnTo>
                  <a:pt x="21077" y="14923"/>
                </a:lnTo>
                <a:cubicBezTo>
                  <a:pt x="22872" y="13282"/>
                  <a:pt x="25051" y="12385"/>
                  <a:pt x="27615" y="12231"/>
                </a:cubicBezTo>
                <a:lnTo>
                  <a:pt x="27615" y="12231"/>
                </a:lnTo>
                <a:cubicBezTo>
                  <a:pt x="30128" y="12385"/>
                  <a:pt x="32282" y="13282"/>
                  <a:pt x="34077" y="14923"/>
                </a:cubicBezTo>
                <a:lnTo>
                  <a:pt x="34077" y="14923"/>
                </a:lnTo>
                <a:cubicBezTo>
                  <a:pt x="35769" y="16718"/>
                  <a:pt x="36667" y="18897"/>
                  <a:pt x="36769" y="21462"/>
                </a:cubicBezTo>
                <a:lnTo>
                  <a:pt x="36769" y="21462"/>
                </a:lnTo>
                <a:lnTo>
                  <a:pt x="36769" y="53077"/>
                </a:lnTo>
                <a:cubicBezTo>
                  <a:pt x="37026" y="56410"/>
                  <a:pt x="37974" y="59077"/>
                  <a:pt x="39615" y="61077"/>
                </a:cubicBezTo>
                <a:lnTo>
                  <a:pt x="39615" y="61077"/>
                </a:lnTo>
                <a:cubicBezTo>
                  <a:pt x="41821" y="63795"/>
                  <a:pt x="42923" y="66923"/>
                  <a:pt x="42923" y="70462"/>
                </a:cubicBezTo>
                <a:lnTo>
                  <a:pt x="42923" y="70462"/>
                </a:lnTo>
                <a:cubicBezTo>
                  <a:pt x="42769" y="74821"/>
                  <a:pt x="41308" y="78462"/>
                  <a:pt x="38538" y="81385"/>
                </a:cubicBezTo>
                <a:lnTo>
                  <a:pt x="38538" y="81385"/>
                </a:lnTo>
                <a:cubicBezTo>
                  <a:pt x="35564" y="84205"/>
                  <a:pt x="31923" y="85692"/>
                  <a:pt x="27615" y="85846"/>
                </a:cubicBezTo>
                <a:lnTo>
                  <a:pt x="27615" y="85846"/>
                </a:lnTo>
                <a:cubicBezTo>
                  <a:pt x="23256" y="85692"/>
                  <a:pt x="19615" y="84205"/>
                  <a:pt x="16692" y="81385"/>
                </a:cubicBezTo>
                <a:lnTo>
                  <a:pt x="16692" y="81385"/>
                </a:lnTo>
                <a:cubicBezTo>
                  <a:pt x="13872" y="78462"/>
                  <a:pt x="12385" y="74821"/>
                  <a:pt x="12231" y="70462"/>
                </a:cubicBezTo>
                <a:lnTo>
                  <a:pt x="12231" y="70462"/>
                </a:lnTo>
                <a:cubicBezTo>
                  <a:pt x="12231" y="66923"/>
                  <a:pt x="13333" y="63795"/>
                  <a:pt x="15538" y="61077"/>
                </a:cubicBezTo>
                <a:lnTo>
                  <a:pt x="15538" y="61077"/>
                </a:lnTo>
                <a:cubicBezTo>
                  <a:pt x="17333" y="59077"/>
                  <a:pt x="18282" y="56410"/>
                  <a:pt x="18385" y="53077"/>
                </a:cubicBezTo>
                <a:lnTo>
                  <a:pt x="18385" y="53077"/>
                </a:lnTo>
                <a:lnTo>
                  <a:pt x="18385" y="21462"/>
                </a:lnTo>
                <a:moveTo>
                  <a:pt x="27615" y="0"/>
                </a:moveTo>
                <a:lnTo>
                  <a:pt x="27615" y="0"/>
                </a:lnTo>
                <a:cubicBezTo>
                  <a:pt x="21462" y="103"/>
                  <a:pt x="16410" y="2205"/>
                  <a:pt x="12462" y="6308"/>
                </a:cubicBezTo>
                <a:lnTo>
                  <a:pt x="12462" y="6308"/>
                </a:lnTo>
                <a:lnTo>
                  <a:pt x="12462" y="6308"/>
                </a:lnTo>
                <a:cubicBezTo>
                  <a:pt x="8359" y="10256"/>
                  <a:pt x="6256" y="15308"/>
                  <a:pt x="6154" y="21462"/>
                </a:cubicBezTo>
                <a:lnTo>
                  <a:pt x="6154" y="21462"/>
                </a:lnTo>
                <a:lnTo>
                  <a:pt x="6154" y="53077"/>
                </a:lnTo>
                <a:cubicBezTo>
                  <a:pt x="6154" y="53077"/>
                  <a:pt x="6154" y="53077"/>
                  <a:pt x="6154" y="53077"/>
                </a:cubicBezTo>
                <a:lnTo>
                  <a:pt x="6154" y="53077"/>
                </a:lnTo>
                <a:cubicBezTo>
                  <a:pt x="6154" y="53077"/>
                  <a:pt x="6154" y="53077"/>
                  <a:pt x="6154" y="53077"/>
                </a:cubicBezTo>
                <a:lnTo>
                  <a:pt x="6154" y="53077"/>
                </a:lnTo>
                <a:cubicBezTo>
                  <a:pt x="6000" y="53179"/>
                  <a:pt x="5872" y="53359"/>
                  <a:pt x="5769" y="53615"/>
                </a:cubicBezTo>
                <a:lnTo>
                  <a:pt x="5769" y="53615"/>
                </a:lnTo>
                <a:cubicBezTo>
                  <a:pt x="2026" y="58333"/>
                  <a:pt x="103" y="63949"/>
                  <a:pt x="0" y="70462"/>
                </a:cubicBezTo>
                <a:lnTo>
                  <a:pt x="0" y="70462"/>
                </a:lnTo>
                <a:cubicBezTo>
                  <a:pt x="256" y="78256"/>
                  <a:pt x="2949" y="84769"/>
                  <a:pt x="8077" y="90000"/>
                </a:cubicBezTo>
                <a:lnTo>
                  <a:pt x="8077" y="90000"/>
                </a:lnTo>
                <a:cubicBezTo>
                  <a:pt x="13308" y="95128"/>
                  <a:pt x="19821" y="97821"/>
                  <a:pt x="27615" y="98077"/>
                </a:cubicBezTo>
                <a:lnTo>
                  <a:pt x="27615" y="98077"/>
                </a:lnTo>
                <a:cubicBezTo>
                  <a:pt x="35359" y="97821"/>
                  <a:pt x="41872" y="95128"/>
                  <a:pt x="47154" y="90000"/>
                </a:cubicBezTo>
                <a:lnTo>
                  <a:pt x="47154" y="90000"/>
                </a:lnTo>
                <a:cubicBezTo>
                  <a:pt x="52231" y="84769"/>
                  <a:pt x="54897" y="78256"/>
                  <a:pt x="55154" y="70462"/>
                </a:cubicBezTo>
                <a:lnTo>
                  <a:pt x="55154" y="70462"/>
                </a:lnTo>
                <a:cubicBezTo>
                  <a:pt x="55051" y="63949"/>
                  <a:pt x="53128" y="58333"/>
                  <a:pt x="49385" y="53615"/>
                </a:cubicBezTo>
                <a:lnTo>
                  <a:pt x="49385" y="53615"/>
                </a:lnTo>
                <a:cubicBezTo>
                  <a:pt x="49282" y="53359"/>
                  <a:pt x="49179" y="53179"/>
                  <a:pt x="49077" y="53077"/>
                </a:cubicBezTo>
                <a:lnTo>
                  <a:pt x="49077" y="53077"/>
                </a:lnTo>
                <a:cubicBezTo>
                  <a:pt x="49077" y="53077"/>
                  <a:pt x="49077" y="53077"/>
                  <a:pt x="49077" y="53077"/>
                </a:cubicBezTo>
                <a:lnTo>
                  <a:pt x="49077" y="53077"/>
                </a:lnTo>
                <a:cubicBezTo>
                  <a:pt x="49077" y="53077"/>
                  <a:pt x="49077" y="53077"/>
                  <a:pt x="49077" y="53077"/>
                </a:cubicBezTo>
                <a:lnTo>
                  <a:pt x="49077" y="53077"/>
                </a:lnTo>
                <a:lnTo>
                  <a:pt x="49077" y="21462"/>
                </a:lnTo>
                <a:cubicBezTo>
                  <a:pt x="48923" y="15308"/>
                  <a:pt x="46795" y="10256"/>
                  <a:pt x="42692" y="6308"/>
                </a:cubicBezTo>
                <a:lnTo>
                  <a:pt x="42692" y="6308"/>
                </a:lnTo>
                <a:cubicBezTo>
                  <a:pt x="38744" y="2205"/>
                  <a:pt x="33718" y="103"/>
                  <a:pt x="27615" y="0"/>
                </a:cubicBezTo>
                <a:lnTo>
                  <a:pt x="27615" y="0"/>
                </a:lnTo>
                <a:moveTo>
                  <a:pt x="27615" y="79692"/>
                </a:moveTo>
                <a:lnTo>
                  <a:pt x="27615" y="79692"/>
                </a:lnTo>
                <a:cubicBezTo>
                  <a:pt x="30128" y="79538"/>
                  <a:pt x="32282" y="78641"/>
                  <a:pt x="34077" y="77000"/>
                </a:cubicBezTo>
                <a:lnTo>
                  <a:pt x="34077" y="77000"/>
                </a:lnTo>
                <a:lnTo>
                  <a:pt x="34077" y="77000"/>
                </a:lnTo>
                <a:cubicBezTo>
                  <a:pt x="35769" y="75205"/>
                  <a:pt x="36667" y="73026"/>
                  <a:pt x="36769" y="70462"/>
                </a:cubicBezTo>
                <a:lnTo>
                  <a:pt x="36769" y="70462"/>
                </a:lnTo>
                <a:cubicBezTo>
                  <a:pt x="36513" y="66256"/>
                  <a:pt x="34462" y="63385"/>
                  <a:pt x="30615" y="61846"/>
                </a:cubicBezTo>
                <a:lnTo>
                  <a:pt x="30615" y="61846"/>
                </a:lnTo>
                <a:lnTo>
                  <a:pt x="30615" y="21462"/>
                </a:lnTo>
                <a:cubicBezTo>
                  <a:pt x="30513" y="19564"/>
                  <a:pt x="29513" y="18538"/>
                  <a:pt x="27615" y="18385"/>
                </a:cubicBezTo>
                <a:lnTo>
                  <a:pt x="27615" y="18385"/>
                </a:lnTo>
                <a:cubicBezTo>
                  <a:pt x="25667" y="18538"/>
                  <a:pt x="24641" y="19564"/>
                  <a:pt x="24538" y="21462"/>
                </a:cubicBezTo>
                <a:lnTo>
                  <a:pt x="24538" y="21462"/>
                </a:lnTo>
                <a:lnTo>
                  <a:pt x="24538" y="61846"/>
                </a:lnTo>
                <a:cubicBezTo>
                  <a:pt x="20692" y="63385"/>
                  <a:pt x="18641" y="66256"/>
                  <a:pt x="18385" y="70462"/>
                </a:cubicBezTo>
                <a:lnTo>
                  <a:pt x="18385" y="70462"/>
                </a:lnTo>
                <a:cubicBezTo>
                  <a:pt x="18538" y="73026"/>
                  <a:pt x="19436" y="75205"/>
                  <a:pt x="21077" y="77000"/>
                </a:cubicBezTo>
                <a:lnTo>
                  <a:pt x="21077" y="77000"/>
                </a:lnTo>
                <a:cubicBezTo>
                  <a:pt x="22872" y="78641"/>
                  <a:pt x="25051" y="79538"/>
                  <a:pt x="27615" y="79692"/>
                </a:cubicBezTo>
                <a:lnTo>
                  <a:pt x="27615" y="79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8734-25"/>
          <p:cNvSpPr/>
          <p:nvPr/>
        </p:nvSpPr>
        <p:spPr>
          <a:xfrm>
            <a:off x="6038813" y="2787848"/>
            <a:ext cx="2705137" cy="745741"/>
          </a:xfrm>
          <a:prstGeom prst="roundRect">
            <a:avLst>
              <a:gd name="adj" fmla="val 510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9439838736-32"/>
          <p:cNvSpPr/>
          <p:nvPr/>
        </p:nvSpPr>
        <p:spPr>
          <a:xfrm>
            <a:off x="6038813" y="2787848"/>
            <a:ext cx="42863" cy="7457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8"/>
                </a:lnTo>
                <a:lnTo>
                  <a:pt x="53661" y="74"/>
                </a:lnTo>
                <a:lnTo>
                  <a:pt x="47314" y="165"/>
                </a:lnTo>
                <a:lnTo>
                  <a:pt x="41154" y="292"/>
                </a:lnTo>
                <a:lnTo>
                  <a:pt x="35240" y="452"/>
                </a:lnTo>
                <a:lnTo>
                  <a:pt x="29629" y="646"/>
                </a:lnTo>
                <a:lnTo>
                  <a:pt x="24374" y="870"/>
                </a:lnTo>
                <a:lnTo>
                  <a:pt x="19526" y="1122"/>
                </a:lnTo>
                <a:lnTo>
                  <a:pt x="15133" y="1401"/>
                </a:lnTo>
                <a:lnTo>
                  <a:pt x="11235" y="1703"/>
                </a:lnTo>
                <a:lnTo>
                  <a:pt x="7872" y="2025"/>
                </a:lnTo>
                <a:lnTo>
                  <a:pt x="5075" y="2365"/>
                </a:lnTo>
                <a:lnTo>
                  <a:pt x="2871" y="2719"/>
                </a:lnTo>
                <a:lnTo>
                  <a:pt x="1281" y="3084"/>
                </a:lnTo>
                <a:lnTo>
                  <a:pt x="321" y="3456"/>
                </a:lnTo>
                <a:lnTo>
                  <a:pt x="0" y="3832"/>
                </a:lnTo>
                <a:lnTo>
                  <a:pt x="0" y="96168"/>
                </a:lnTo>
                <a:lnTo>
                  <a:pt x="321" y="96544"/>
                </a:lnTo>
                <a:lnTo>
                  <a:pt x="1281" y="96916"/>
                </a:lnTo>
                <a:lnTo>
                  <a:pt x="2871" y="97281"/>
                </a:lnTo>
                <a:lnTo>
                  <a:pt x="5075" y="97635"/>
                </a:lnTo>
                <a:lnTo>
                  <a:pt x="7872" y="97975"/>
                </a:lnTo>
                <a:lnTo>
                  <a:pt x="11235" y="98297"/>
                </a:lnTo>
                <a:lnTo>
                  <a:pt x="15133" y="98599"/>
                </a:lnTo>
                <a:lnTo>
                  <a:pt x="19526" y="98878"/>
                </a:lnTo>
                <a:lnTo>
                  <a:pt x="24374" y="99130"/>
                </a:lnTo>
                <a:lnTo>
                  <a:pt x="29629" y="99354"/>
                </a:lnTo>
                <a:lnTo>
                  <a:pt x="35240" y="99548"/>
                </a:lnTo>
                <a:lnTo>
                  <a:pt x="41154" y="99708"/>
                </a:lnTo>
                <a:lnTo>
                  <a:pt x="47314" y="99835"/>
                </a:lnTo>
                <a:lnTo>
                  <a:pt x="53661" y="99926"/>
                </a:lnTo>
                <a:lnTo>
                  <a:pt x="60132" y="9998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168"/>
                </a:lnTo>
                <a:lnTo>
                  <a:pt x="100000" y="3832"/>
                </a:lnTo>
                <a:lnTo>
                  <a:pt x="100000" y="383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8739-38"/>
          <p:cNvSpPr/>
          <p:nvPr/>
        </p:nvSpPr>
        <p:spPr>
          <a:xfrm>
            <a:off x="6224550" y="2909292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8800-68"/>
          <p:cNvSpPr/>
          <p:nvPr/>
        </p:nvSpPr>
        <p:spPr>
          <a:xfrm>
            <a:off x="6299560" y="3014663"/>
            <a:ext cx="121444" cy="607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000" y="102500"/>
                </a:moveTo>
                <a:lnTo>
                  <a:pt x="78000" y="102500"/>
                </a:lnTo>
                <a:lnTo>
                  <a:pt x="96385" y="62667"/>
                </a:lnTo>
                <a:cubicBezTo>
                  <a:pt x="97513" y="59889"/>
                  <a:pt x="98077" y="56722"/>
                  <a:pt x="98077" y="53167"/>
                </a:cubicBezTo>
                <a:lnTo>
                  <a:pt x="98077" y="53167"/>
                </a:lnTo>
                <a:cubicBezTo>
                  <a:pt x="98077" y="49500"/>
                  <a:pt x="97513" y="46278"/>
                  <a:pt x="96385" y="43500"/>
                </a:cubicBezTo>
                <a:lnTo>
                  <a:pt x="96385" y="43500"/>
                </a:lnTo>
                <a:lnTo>
                  <a:pt x="78000" y="3667"/>
                </a:lnTo>
                <a:cubicBezTo>
                  <a:pt x="76718" y="1222"/>
                  <a:pt x="75231" y="0"/>
                  <a:pt x="73538" y="0"/>
                </a:cubicBezTo>
                <a:lnTo>
                  <a:pt x="73538" y="0"/>
                </a:lnTo>
                <a:cubicBezTo>
                  <a:pt x="71897" y="0"/>
                  <a:pt x="70436" y="1222"/>
                  <a:pt x="69154" y="3667"/>
                </a:cubicBezTo>
                <a:lnTo>
                  <a:pt x="69154" y="3667"/>
                </a:lnTo>
                <a:cubicBezTo>
                  <a:pt x="68026" y="6444"/>
                  <a:pt x="67462" y="9667"/>
                  <a:pt x="67462" y="13333"/>
                </a:cubicBezTo>
                <a:lnTo>
                  <a:pt x="67462" y="13333"/>
                </a:lnTo>
                <a:cubicBezTo>
                  <a:pt x="67462" y="16889"/>
                  <a:pt x="68026" y="20056"/>
                  <a:pt x="69154" y="22833"/>
                </a:cubicBezTo>
                <a:lnTo>
                  <a:pt x="69154" y="22833"/>
                </a:lnTo>
                <a:lnTo>
                  <a:pt x="77231" y="39833"/>
                </a:lnTo>
                <a:lnTo>
                  <a:pt x="20846" y="39833"/>
                </a:lnTo>
                <a:lnTo>
                  <a:pt x="28923" y="22833"/>
                </a:lnTo>
                <a:cubicBezTo>
                  <a:pt x="30051" y="20056"/>
                  <a:pt x="30615" y="16889"/>
                  <a:pt x="30615" y="13333"/>
                </a:cubicBezTo>
                <a:lnTo>
                  <a:pt x="30615" y="13333"/>
                </a:lnTo>
                <a:cubicBezTo>
                  <a:pt x="30615" y="9667"/>
                  <a:pt x="30051" y="6444"/>
                  <a:pt x="28923" y="3667"/>
                </a:cubicBezTo>
                <a:lnTo>
                  <a:pt x="28923" y="3667"/>
                </a:lnTo>
                <a:cubicBezTo>
                  <a:pt x="27641" y="1222"/>
                  <a:pt x="26179" y="0"/>
                  <a:pt x="24538" y="0"/>
                </a:cubicBezTo>
                <a:lnTo>
                  <a:pt x="24538" y="0"/>
                </a:lnTo>
                <a:cubicBezTo>
                  <a:pt x="22846" y="0"/>
                  <a:pt x="21359" y="1222"/>
                  <a:pt x="20077" y="3667"/>
                </a:cubicBezTo>
                <a:lnTo>
                  <a:pt x="20077" y="3667"/>
                </a:lnTo>
                <a:lnTo>
                  <a:pt x="1692" y="43500"/>
                </a:lnTo>
                <a:cubicBezTo>
                  <a:pt x="564" y="46278"/>
                  <a:pt x="0" y="49500"/>
                  <a:pt x="0" y="53167"/>
                </a:cubicBezTo>
                <a:lnTo>
                  <a:pt x="0" y="53167"/>
                </a:lnTo>
                <a:cubicBezTo>
                  <a:pt x="0" y="56722"/>
                  <a:pt x="564" y="59889"/>
                  <a:pt x="1692" y="62667"/>
                </a:cubicBezTo>
                <a:lnTo>
                  <a:pt x="1692" y="62667"/>
                </a:lnTo>
                <a:lnTo>
                  <a:pt x="20077" y="102500"/>
                </a:lnTo>
                <a:cubicBezTo>
                  <a:pt x="21359" y="105056"/>
                  <a:pt x="22846" y="106333"/>
                  <a:pt x="24538" y="106333"/>
                </a:cubicBezTo>
                <a:lnTo>
                  <a:pt x="24538" y="106333"/>
                </a:lnTo>
                <a:cubicBezTo>
                  <a:pt x="26179" y="106333"/>
                  <a:pt x="27641" y="105056"/>
                  <a:pt x="28923" y="102500"/>
                </a:cubicBezTo>
                <a:lnTo>
                  <a:pt x="28923" y="102500"/>
                </a:lnTo>
                <a:cubicBezTo>
                  <a:pt x="30051" y="99722"/>
                  <a:pt x="30615" y="96556"/>
                  <a:pt x="30615" y="93000"/>
                </a:cubicBezTo>
                <a:lnTo>
                  <a:pt x="30615" y="93000"/>
                </a:lnTo>
                <a:cubicBezTo>
                  <a:pt x="30615" y="89333"/>
                  <a:pt x="30051" y="86167"/>
                  <a:pt x="28923" y="83500"/>
                </a:cubicBezTo>
                <a:lnTo>
                  <a:pt x="28923" y="83500"/>
                </a:lnTo>
                <a:lnTo>
                  <a:pt x="20846" y="66333"/>
                </a:lnTo>
                <a:lnTo>
                  <a:pt x="77231" y="66333"/>
                </a:lnTo>
                <a:lnTo>
                  <a:pt x="69154" y="83500"/>
                </a:lnTo>
                <a:cubicBezTo>
                  <a:pt x="68026" y="86167"/>
                  <a:pt x="67462" y="89333"/>
                  <a:pt x="67462" y="93000"/>
                </a:cubicBezTo>
                <a:lnTo>
                  <a:pt x="67462" y="93000"/>
                </a:lnTo>
                <a:cubicBezTo>
                  <a:pt x="67462" y="96556"/>
                  <a:pt x="68026" y="99722"/>
                  <a:pt x="69154" y="102500"/>
                </a:cubicBezTo>
                <a:lnTo>
                  <a:pt x="69154" y="102500"/>
                </a:lnTo>
                <a:cubicBezTo>
                  <a:pt x="70436" y="105056"/>
                  <a:pt x="71897" y="106333"/>
                  <a:pt x="73538" y="106333"/>
                </a:cubicBezTo>
                <a:lnTo>
                  <a:pt x="73538" y="106333"/>
                </a:lnTo>
                <a:cubicBezTo>
                  <a:pt x="75231" y="106333"/>
                  <a:pt x="76718" y="105056"/>
                  <a:pt x="78000" y="102500"/>
                </a:cubicBezTo>
                <a:lnTo>
                  <a:pt x="78000" y="1025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8730-14"/>
          <p:cNvSpPr/>
          <p:nvPr/>
        </p:nvSpPr>
        <p:spPr>
          <a:xfrm>
            <a:off x="400050" y="3705039"/>
            <a:ext cx="8343900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7"/>
                </a:lnTo>
                <a:lnTo>
                  <a:pt x="99725" y="162"/>
                </a:lnTo>
                <a:lnTo>
                  <a:pt x="99757" y="351"/>
                </a:lnTo>
                <a:lnTo>
                  <a:pt x="99789" y="622"/>
                </a:lnTo>
                <a:lnTo>
                  <a:pt x="99818" y="946"/>
                </a:lnTo>
                <a:lnTo>
                  <a:pt x="99848" y="1378"/>
                </a:lnTo>
                <a:lnTo>
                  <a:pt x="99874" y="1838"/>
                </a:lnTo>
                <a:lnTo>
                  <a:pt x="99900" y="2378"/>
                </a:lnTo>
                <a:lnTo>
                  <a:pt x="99922" y="2973"/>
                </a:lnTo>
                <a:lnTo>
                  <a:pt x="99942" y="3595"/>
                </a:lnTo>
                <a:lnTo>
                  <a:pt x="99960" y="4297"/>
                </a:lnTo>
                <a:lnTo>
                  <a:pt x="99974" y="5000"/>
                </a:lnTo>
                <a:lnTo>
                  <a:pt x="99985" y="5757"/>
                </a:lnTo>
                <a:lnTo>
                  <a:pt x="99993" y="6514"/>
                </a:lnTo>
                <a:lnTo>
                  <a:pt x="99999" y="7324"/>
                </a:lnTo>
                <a:lnTo>
                  <a:pt x="100000" y="8108"/>
                </a:lnTo>
                <a:lnTo>
                  <a:pt x="100000" y="91892"/>
                </a:lnTo>
                <a:lnTo>
                  <a:pt x="99999" y="92676"/>
                </a:lnTo>
                <a:lnTo>
                  <a:pt x="99993" y="93486"/>
                </a:lnTo>
                <a:lnTo>
                  <a:pt x="99985" y="94243"/>
                </a:lnTo>
                <a:lnTo>
                  <a:pt x="99974" y="95000"/>
                </a:lnTo>
                <a:lnTo>
                  <a:pt x="99960" y="95703"/>
                </a:lnTo>
                <a:lnTo>
                  <a:pt x="99942" y="96405"/>
                </a:lnTo>
                <a:lnTo>
                  <a:pt x="99922" y="97027"/>
                </a:lnTo>
                <a:lnTo>
                  <a:pt x="99900" y="97622"/>
                </a:lnTo>
                <a:lnTo>
                  <a:pt x="99874" y="98162"/>
                </a:lnTo>
                <a:lnTo>
                  <a:pt x="99848" y="98622"/>
                </a:lnTo>
                <a:lnTo>
                  <a:pt x="99818" y="99054"/>
                </a:lnTo>
                <a:lnTo>
                  <a:pt x="99789" y="99378"/>
                </a:lnTo>
                <a:lnTo>
                  <a:pt x="99757" y="99649"/>
                </a:lnTo>
                <a:lnTo>
                  <a:pt x="99725" y="99838"/>
                </a:lnTo>
                <a:lnTo>
                  <a:pt x="99691" y="99973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3"/>
                </a:lnTo>
                <a:lnTo>
                  <a:pt x="275" y="99838"/>
                </a:lnTo>
                <a:lnTo>
                  <a:pt x="243" y="99649"/>
                </a:lnTo>
                <a:lnTo>
                  <a:pt x="211" y="99378"/>
                </a:lnTo>
                <a:lnTo>
                  <a:pt x="182" y="99054"/>
                </a:lnTo>
                <a:lnTo>
                  <a:pt x="152" y="98622"/>
                </a:lnTo>
                <a:lnTo>
                  <a:pt x="126" y="98162"/>
                </a:lnTo>
                <a:lnTo>
                  <a:pt x="100" y="97622"/>
                </a:lnTo>
                <a:lnTo>
                  <a:pt x="78" y="97027"/>
                </a:lnTo>
                <a:lnTo>
                  <a:pt x="58" y="96405"/>
                </a:lnTo>
                <a:lnTo>
                  <a:pt x="40" y="95703"/>
                </a:lnTo>
                <a:lnTo>
                  <a:pt x="26" y="95000"/>
                </a:lnTo>
                <a:lnTo>
                  <a:pt x="15" y="94243"/>
                </a:lnTo>
                <a:lnTo>
                  <a:pt x="7" y="93486"/>
                </a:lnTo>
                <a:lnTo>
                  <a:pt x="1" y="92676"/>
                </a:lnTo>
                <a:lnTo>
                  <a:pt x="0" y="91892"/>
                </a:lnTo>
                <a:lnTo>
                  <a:pt x="0" y="8108"/>
                </a:lnTo>
                <a:lnTo>
                  <a:pt x="1" y="7324"/>
                </a:lnTo>
                <a:lnTo>
                  <a:pt x="7" y="6514"/>
                </a:lnTo>
                <a:lnTo>
                  <a:pt x="15" y="5757"/>
                </a:lnTo>
                <a:lnTo>
                  <a:pt x="26" y="5000"/>
                </a:lnTo>
                <a:lnTo>
                  <a:pt x="40" y="4297"/>
                </a:lnTo>
                <a:lnTo>
                  <a:pt x="58" y="3595"/>
                </a:lnTo>
                <a:lnTo>
                  <a:pt x="78" y="2973"/>
                </a:lnTo>
                <a:lnTo>
                  <a:pt x="100" y="2378"/>
                </a:lnTo>
                <a:lnTo>
                  <a:pt x="126" y="1838"/>
                </a:lnTo>
                <a:lnTo>
                  <a:pt x="152" y="1378"/>
                </a:lnTo>
                <a:lnTo>
                  <a:pt x="182" y="946"/>
                </a:lnTo>
                <a:lnTo>
                  <a:pt x="211" y="622"/>
                </a:lnTo>
                <a:lnTo>
                  <a:pt x="243" y="351"/>
                </a:lnTo>
                <a:lnTo>
                  <a:pt x="275" y="162"/>
                </a:lnTo>
                <a:lnTo>
                  <a:pt x="309" y="27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8730-15"/>
          <p:cNvSpPr/>
          <p:nvPr/>
        </p:nvSpPr>
        <p:spPr>
          <a:xfrm>
            <a:off x="400050" y="3705039"/>
            <a:ext cx="42863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9"/>
                </a:lnTo>
                <a:lnTo>
                  <a:pt x="53661" y="155"/>
                </a:lnTo>
                <a:lnTo>
                  <a:pt x="47314" y="348"/>
                </a:lnTo>
                <a:lnTo>
                  <a:pt x="41154" y="615"/>
                </a:lnTo>
                <a:lnTo>
                  <a:pt x="35240" y="954"/>
                </a:lnTo>
                <a:lnTo>
                  <a:pt x="29629" y="1362"/>
                </a:lnTo>
                <a:lnTo>
                  <a:pt x="24374" y="1834"/>
                </a:lnTo>
                <a:lnTo>
                  <a:pt x="19526" y="2367"/>
                </a:lnTo>
                <a:lnTo>
                  <a:pt x="15133" y="2954"/>
                </a:lnTo>
                <a:lnTo>
                  <a:pt x="11235" y="3591"/>
                </a:lnTo>
                <a:lnTo>
                  <a:pt x="7872" y="4272"/>
                </a:lnTo>
                <a:lnTo>
                  <a:pt x="5075" y="4988"/>
                </a:lnTo>
                <a:lnTo>
                  <a:pt x="2871" y="5735"/>
                </a:lnTo>
                <a:lnTo>
                  <a:pt x="1281" y="6504"/>
                </a:lnTo>
                <a:lnTo>
                  <a:pt x="321" y="7289"/>
                </a:lnTo>
                <a:lnTo>
                  <a:pt x="0" y="8081"/>
                </a:lnTo>
                <a:lnTo>
                  <a:pt x="0" y="91919"/>
                </a:lnTo>
                <a:lnTo>
                  <a:pt x="321" y="92711"/>
                </a:lnTo>
                <a:lnTo>
                  <a:pt x="1281" y="93496"/>
                </a:lnTo>
                <a:lnTo>
                  <a:pt x="2871" y="94265"/>
                </a:lnTo>
                <a:lnTo>
                  <a:pt x="5075" y="95012"/>
                </a:lnTo>
                <a:lnTo>
                  <a:pt x="7872" y="95728"/>
                </a:lnTo>
                <a:lnTo>
                  <a:pt x="11235" y="96409"/>
                </a:lnTo>
                <a:lnTo>
                  <a:pt x="15133" y="97046"/>
                </a:lnTo>
                <a:lnTo>
                  <a:pt x="19526" y="97633"/>
                </a:lnTo>
                <a:lnTo>
                  <a:pt x="24374" y="98166"/>
                </a:lnTo>
                <a:lnTo>
                  <a:pt x="29629" y="98638"/>
                </a:lnTo>
                <a:lnTo>
                  <a:pt x="35240" y="99046"/>
                </a:lnTo>
                <a:lnTo>
                  <a:pt x="41154" y="99385"/>
                </a:lnTo>
                <a:lnTo>
                  <a:pt x="47314" y="99652"/>
                </a:lnTo>
                <a:lnTo>
                  <a:pt x="53661" y="99845"/>
                </a:lnTo>
                <a:lnTo>
                  <a:pt x="60132" y="99961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1919"/>
                </a:lnTo>
                <a:lnTo>
                  <a:pt x="100000" y="8081"/>
                </a:lnTo>
                <a:lnTo>
                  <a:pt x="100000" y="808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8797-61"/>
          <p:cNvSpPr/>
          <p:nvPr/>
        </p:nvSpPr>
        <p:spPr>
          <a:xfrm>
            <a:off x="618158" y="3824697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872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9439838726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9439838727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40" name="el-1789439838728-8"/>
          <p:cNvSpPr txBox="1"/>
          <p:nvPr/>
        </p:nvSpPr>
        <p:spPr>
          <a:xfrm>
            <a:off x="4030414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电站设计常见问题</a:t>
            </a:r>
            <a:endParaRPr/>
          </a:p>
        </p:txBody>
      </p:sp>
      <p:sp>
        <p:nvSpPr>
          <p:cNvPr id="41" name="el-1789439838728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42" name="el-1789439838731-17"/>
          <p:cNvSpPr txBox="1"/>
          <p:nvPr/>
        </p:nvSpPr>
        <p:spPr>
          <a:xfrm>
            <a:off x="1028700" y="1401291"/>
            <a:ext cx="2311789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电站设计常见问题 · 设计警示</a:t>
            </a:r>
            <a:endParaRPr/>
          </a:p>
        </p:txBody>
      </p:sp>
      <p:sp>
        <p:nvSpPr>
          <p:cNvPr id="43" name="el-1789439838731-18"/>
          <p:cNvSpPr txBox="1"/>
          <p:nvPr/>
        </p:nvSpPr>
        <p:spPr>
          <a:xfrm>
            <a:off x="8201025" y="1438461"/>
            <a:ext cx="41290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警示</a:t>
            </a:r>
            <a:endParaRPr/>
          </a:p>
        </p:txBody>
      </p:sp>
      <p:sp>
        <p:nvSpPr>
          <p:cNvPr id="44" name="el-1789439838745-45"/>
          <p:cNvSpPr txBox="1"/>
          <p:nvPr/>
        </p:nvSpPr>
        <p:spPr>
          <a:xfrm>
            <a:off x="957263" y="2049252"/>
            <a:ext cx="2077804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电站容量过大</a:t>
            </a:r>
            <a:endParaRPr/>
          </a:p>
        </p:txBody>
      </p:sp>
      <p:sp>
        <p:nvSpPr>
          <p:cNvPr id="45" name="el-1789439838743-39"/>
          <p:cNvSpPr txBox="1"/>
          <p:nvPr/>
        </p:nvSpPr>
        <p:spPr>
          <a:xfrm>
            <a:off x="957263" y="2244923"/>
            <a:ext cx="2072804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导致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供油、通风冷却系统复杂</a:t>
            </a: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，目标过大</a:t>
            </a:r>
            <a:endParaRPr/>
          </a:p>
        </p:txBody>
      </p:sp>
      <p:sp>
        <p:nvSpPr>
          <p:cNvPr id="46" name="el-1789439838745-46"/>
          <p:cNvSpPr txBox="1"/>
          <p:nvPr/>
        </p:nvSpPr>
        <p:spPr>
          <a:xfrm>
            <a:off x="3776588" y="2049252"/>
            <a:ext cx="2077916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机组台数超标</a:t>
            </a:r>
            <a:endParaRPr/>
          </a:p>
        </p:txBody>
      </p:sp>
      <p:sp>
        <p:nvSpPr>
          <p:cNvPr id="47" name="el-1789439838743-40"/>
          <p:cNvSpPr txBox="1"/>
          <p:nvPr/>
        </p:nvSpPr>
        <p:spPr>
          <a:xfrm>
            <a:off x="3776588" y="2244923"/>
            <a:ext cx="1997906" cy="3214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26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固定电站机组台数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超过4台</a:t>
            </a: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或单机容量超过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300kW</a:t>
            </a:r>
            <a:endParaRPr/>
          </a:p>
        </p:txBody>
      </p:sp>
      <p:sp>
        <p:nvSpPr>
          <p:cNvPr id="48" name="el-1789439838745-47"/>
          <p:cNvSpPr txBox="1"/>
          <p:nvPr/>
        </p:nvSpPr>
        <p:spPr>
          <a:xfrm>
            <a:off x="6596025" y="2049252"/>
            <a:ext cx="2077916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与物资库连通</a:t>
            </a:r>
            <a:endParaRPr/>
          </a:p>
        </p:txBody>
      </p:sp>
      <p:sp>
        <p:nvSpPr>
          <p:cNvPr id="49" name="el-1789439838744-41"/>
          <p:cNvSpPr txBox="1"/>
          <p:nvPr/>
        </p:nvSpPr>
        <p:spPr>
          <a:xfrm>
            <a:off x="6596025" y="2244923"/>
            <a:ext cx="1997906" cy="3214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26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移动电站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与物资库工程连通</a:t>
            </a: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，违背布置原则</a:t>
            </a:r>
            <a:endParaRPr/>
          </a:p>
        </p:txBody>
      </p:sp>
      <p:sp>
        <p:nvSpPr>
          <p:cNvPr id="50" name="el-1789439838745-48"/>
          <p:cNvSpPr txBox="1"/>
          <p:nvPr/>
        </p:nvSpPr>
        <p:spPr>
          <a:xfrm>
            <a:off x="957263" y="2909292"/>
            <a:ext cx="2077804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风管在机组上方</a:t>
            </a:r>
            <a:endParaRPr/>
          </a:p>
        </p:txBody>
      </p:sp>
      <p:sp>
        <p:nvSpPr>
          <p:cNvPr id="51" name="el-1789439838744-42"/>
          <p:cNvSpPr txBox="1"/>
          <p:nvPr/>
        </p:nvSpPr>
        <p:spPr>
          <a:xfrm>
            <a:off x="957263" y="3104964"/>
            <a:ext cx="1997794" cy="3214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260"/>
              </a:lnSpc>
            </a:pP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风管设置在柴油发电机组上方</a:t>
            </a: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，影响检修与吊装</a:t>
            </a:r>
            <a:endParaRPr/>
          </a:p>
        </p:txBody>
      </p:sp>
      <p:sp>
        <p:nvSpPr>
          <p:cNvPr id="52" name="el-1789439838745-49"/>
          <p:cNvSpPr txBox="1"/>
          <p:nvPr/>
        </p:nvSpPr>
        <p:spPr>
          <a:xfrm>
            <a:off x="3776588" y="2909292"/>
            <a:ext cx="2077916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排烟管未保温</a:t>
            </a:r>
            <a:endParaRPr/>
          </a:p>
        </p:txBody>
      </p:sp>
      <p:sp>
        <p:nvSpPr>
          <p:cNvPr id="53" name="el-1789439838744-43"/>
          <p:cNvSpPr txBox="1"/>
          <p:nvPr/>
        </p:nvSpPr>
        <p:spPr>
          <a:xfrm>
            <a:off x="3776588" y="3104964"/>
            <a:ext cx="2175785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排烟管未保温处理，外表温度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超过60°C</a:t>
            </a:r>
            <a:endParaRPr/>
          </a:p>
        </p:txBody>
      </p:sp>
      <p:sp>
        <p:nvSpPr>
          <p:cNvPr id="54" name="el-1789439838746-50"/>
          <p:cNvSpPr txBox="1"/>
          <p:nvPr/>
        </p:nvSpPr>
        <p:spPr>
          <a:xfrm>
            <a:off x="6596025" y="2909292"/>
            <a:ext cx="2077916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进排风口间距不足</a:t>
            </a:r>
            <a:endParaRPr/>
          </a:p>
        </p:txBody>
      </p:sp>
      <p:sp>
        <p:nvSpPr>
          <p:cNvPr id="55" name="el-1789439838744-44"/>
          <p:cNvSpPr txBox="1"/>
          <p:nvPr/>
        </p:nvSpPr>
        <p:spPr>
          <a:xfrm>
            <a:off x="6596025" y="3104964"/>
            <a:ext cx="1997906" cy="3214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26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进排风口水平距离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小于15m</a:t>
            </a: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或高差小于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6m</a:t>
            </a:r>
            <a:endParaRPr/>
          </a:p>
        </p:txBody>
      </p:sp>
      <p:sp>
        <p:nvSpPr>
          <p:cNvPr id="56" name="el-1789439838731-16"/>
          <p:cNvSpPr txBox="1"/>
          <p:nvPr/>
        </p:nvSpPr>
        <p:spPr>
          <a:xfrm>
            <a:off x="805458" y="3790764"/>
            <a:ext cx="3121104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设计要点：</a:t>
            </a:r>
            <a:r>
              <a:rPr b="1" sz="95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容量规模适当</a:t>
            </a:r>
            <a:r>
              <a:rPr sz="9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95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通风排烟独立</a:t>
            </a:r>
            <a:r>
              <a:rPr sz="9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b="1" sz="95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间距满足要求</a:t>
            </a:r>
            <a:endParaRPr/>
          </a:p>
        </p:txBody>
      </p:sp>
      <p:sp>
        <p:nvSpPr>
          <p:cNvPr id="57" name="el-1789439838728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8" name="el-1789439838727-5"/>
          <p:cNvSpPr txBox="1"/>
          <p:nvPr/>
        </p:nvSpPr>
        <p:spPr>
          <a:xfrm>
            <a:off x="7459526" y="4900613"/>
            <a:ext cx="157846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第七章 柴油电站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9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⁠⁠⁠⁠</a:t>
            </a:r>
            <a:endParaRPr/>
          </a:p>
        </p:txBody>
      </p:sp>
      <p:sp>
        <p:nvSpPr>
          <p:cNvPr id="59" name="el-1789439838729-11"/>
          <p:cNvSpPr/>
          <p:nvPr/>
        </p:nvSpPr>
        <p:spPr>
          <a:xfrm>
            <a:off x="8389888" y="4900613"/>
            <a:ext cx="354062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9439838729-11__text"/>
          <p:cNvSpPr txBox="1"/>
          <p:nvPr/>
        </p:nvSpPr>
        <p:spPr>
          <a:xfrm>
            <a:off x="8389888" y="4900613"/>
            <a:ext cx="35406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101</a:t>
            </a:r>
            <a:endParaRPr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8667-2"/>
          <p:cNvSpPr txBox="1"/>
          <p:nvPr/>
        </p:nvSpPr>
        <p:spPr>
          <a:xfrm>
            <a:off x="5705289" y="2571750"/>
            <a:ext cx="3438711" cy="2857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500" spc="-900">
                <a:solidFill>
                  <a:srgbClr val="FFFFFF">
                    <a:alpha val="2700"/>
                  </a:srgbClr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/>
          </a:p>
        </p:txBody>
      </p:sp>
      <p:pic>
        <p:nvPicPr>
          <p:cNvPr id="3" name="el-1789439838779-5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4" name="el-1789439838669-8"/>
          <p:cNvCxnSpPr/>
          <p:nvPr/>
        </p:nvCxnSpPr>
        <p:spPr>
          <a:xfrm>
            <a:off x="738597" y="1285875"/>
            <a:ext cx="914" cy="2571750"/>
          </a:xfrm>
          <a:prstGeom prst="line">
            <a:avLst/>
          </a:prstGeom>
          <a:ln w="14288" cap="flat">
            <a:solidFill>
              <a:srgbClr val="D6452D">
                <a:alpha val="16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439838669-9"/>
          <p:cNvCxnSpPr/>
          <p:nvPr/>
        </p:nvCxnSpPr>
        <p:spPr>
          <a:xfrm>
            <a:off x="8419579" y="1285875"/>
            <a:ext cx="914" cy="2571750"/>
          </a:xfrm>
          <a:prstGeom prst="line">
            <a:avLst/>
          </a:prstGeom>
          <a:ln w="14288" cap="flat">
            <a:solidFill>
              <a:srgbClr val="D6452D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439838670-14"/>
          <p:cNvSpPr/>
          <p:nvPr/>
        </p:nvSpPr>
        <p:spPr>
          <a:xfrm rot="599999">
            <a:off x="7286625" y="3500438"/>
            <a:ext cx="1714500" cy="1714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0716" algn="in">
            <a:solidFill>
              <a:srgbClr val="D6452D">
                <a:alpha val="1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9439838671-15"/>
          <p:cNvSpPr/>
          <p:nvPr/>
        </p:nvSpPr>
        <p:spPr>
          <a:xfrm rot="-480000">
            <a:off x="-89458" y="343461"/>
            <a:ext cx="1017186" cy="1214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813" y="0"/>
                </a:moveTo>
                <a:lnTo>
                  <a:pt x="100196" y="0"/>
                </a:lnTo>
                <a:lnTo>
                  <a:pt x="10019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FFFFFF">
                <a:alpha val="7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9439838674-17"/>
          <p:cNvSpPr/>
          <p:nvPr/>
        </p:nvSpPr>
        <p:spPr>
          <a:xfrm>
            <a:off x="7618140" y="1068660"/>
            <a:ext cx="285750" cy="285750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3A2D3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el-1789439838674-18"/>
          <p:cNvSpPr/>
          <p:nvPr/>
        </p:nvSpPr>
        <p:spPr>
          <a:xfrm>
            <a:off x="7546702" y="997223"/>
            <a:ext cx="428625" cy="428625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3A2D39">
                <a:alpha val="6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9439838674-19"/>
          <p:cNvSpPr/>
          <p:nvPr/>
        </p:nvSpPr>
        <p:spPr>
          <a:xfrm>
            <a:off x="7475265" y="925785"/>
            <a:ext cx="571500" cy="571500"/>
          </a:xfrm>
          <a:prstGeom prst="ellipse">
            <a:avLst/>
          </a:prstGeom>
          <a:solidFill>
            <a:srgbClr val="000000">
              <a:alpha val="0"/>
            </a:srgbClr>
          </a:solidFill>
          <a:ln w="7144" algn="in">
            <a:solidFill>
              <a:srgbClr val="3A2D39">
                <a:alpha val="3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el-1789439838672-16"/>
          <p:cNvSpPr/>
          <p:nvPr/>
        </p:nvSpPr>
        <p:spPr>
          <a:xfrm>
            <a:off x="7739583" y="1311548"/>
            <a:ext cx="42863" cy="42863"/>
          </a:xfrm>
          <a:prstGeom prst="ellipse">
            <a:avLst/>
          </a:prstGeom>
          <a:solidFill>
            <a:srgbClr val="D6452D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8667-3"/>
          <p:cNvCxnSpPr/>
          <p:nvPr/>
        </p:nvCxnSpPr>
        <p:spPr>
          <a:xfrm>
            <a:off x="267891" y="185738"/>
            <a:ext cx="914" cy="1930375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8668-5"/>
          <p:cNvSpPr/>
          <p:nvPr/>
        </p:nvSpPr>
        <p:spPr>
          <a:xfrm>
            <a:off x="0" y="2116113"/>
            <a:ext cx="8858250" cy="2071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817" y="0"/>
                </a:lnTo>
                <a:lnTo>
                  <a:pt x="98933" y="227"/>
                </a:lnTo>
                <a:lnTo>
                  <a:pt x="99048" y="955"/>
                </a:lnTo>
                <a:lnTo>
                  <a:pt x="99160" y="2136"/>
                </a:lnTo>
                <a:lnTo>
                  <a:pt x="99270" y="3818"/>
                </a:lnTo>
                <a:lnTo>
                  <a:pt x="99375" y="5909"/>
                </a:lnTo>
                <a:lnTo>
                  <a:pt x="99474" y="8409"/>
                </a:lnTo>
                <a:lnTo>
                  <a:pt x="99568" y="11364"/>
                </a:lnTo>
                <a:lnTo>
                  <a:pt x="99654" y="14636"/>
                </a:lnTo>
                <a:lnTo>
                  <a:pt x="99731" y="18273"/>
                </a:lnTo>
                <a:lnTo>
                  <a:pt x="99801" y="22227"/>
                </a:lnTo>
                <a:lnTo>
                  <a:pt x="99860" y="26409"/>
                </a:lnTo>
                <a:lnTo>
                  <a:pt x="99910" y="30864"/>
                </a:lnTo>
                <a:lnTo>
                  <a:pt x="99949" y="35500"/>
                </a:lnTo>
                <a:lnTo>
                  <a:pt x="99977" y="40227"/>
                </a:lnTo>
                <a:lnTo>
                  <a:pt x="99995" y="45091"/>
                </a:lnTo>
                <a:lnTo>
                  <a:pt x="100000" y="50000"/>
                </a:lnTo>
                <a:lnTo>
                  <a:pt x="99995" y="54909"/>
                </a:lnTo>
                <a:lnTo>
                  <a:pt x="99977" y="59773"/>
                </a:lnTo>
                <a:lnTo>
                  <a:pt x="99949" y="64500"/>
                </a:lnTo>
                <a:lnTo>
                  <a:pt x="99910" y="69136"/>
                </a:lnTo>
                <a:lnTo>
                  <a:pt x="99860" y="73591"/>
                </a:lnTo>
                <a:lnTo>
                  <a:pt x="99801" y="77773"/>
                </a:lnTo>
                <a:lnTo>
                  <a:pt x="99731" y="81727"/>
                </a:lnTo>
                <a:lnTo>
                  <a:pt x="99654" y="85364"/>
                </a:lnTo>
                <a:lnTo>
                  <a:pt x="99568" y="88636"/>
                </a:lnTo>
                <a:lnTo>
                  <a:pt x="99474" y="91591"/>
                </a:lnTo>
                <a:lnTo>
                  <a:pt x="99375" y="94091"/>
                </a:lnTo>
                <a:lnTo>
                  <a:pt x="99270" y="96182"/>
                </a:lnTo>
                <a:lnTo>
                  <a:pt x="99160" y="97864"/>
                </a:lnTo>
                <a:lnTo>
                  <a:pt x="99048" y="99045"/>
                </a:lnTo>
                <a:lnTo>
                  <a:pt x="98933" y="99773"/>
                </a:lnTo>
                <a:lnTo>
                  <a:pt x="9881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>
              <a:alpha val="2000"/>
            </a:srgbClr>
          </a:solidFill>
          <a:ln w="7144" algn="in">
            <a:solidFill>
              <a:srgbClr val="FFFFFF">
                <a:alpha val="14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4" name="el-1789439838668-6"/>
          <p:cNvCxnSpPr/>
          <p:nvPr/>
        </p:nvCxnSpPr>
        <p:spPr>
          <a:xfrm>
            <a:off x="-285750" y="1955378"/>
            <a:ext cx="9144000" cy="914"/>
          </a:xfrm>
          <a:prstGeom prst="line">
            <a:avLst/>
          </a:prstGeom>
          <a:ln w="7144" cap="flat">
            <a:solidFill>
              <a:srgbClr val="D6452D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9439838760-51"/>
          <p:cNvSpPr/>
          <p:nvPr/>
        </p:nvSpPr>
        <p:spPr>
          <a:xfrm>
            <a:off x="-285750" y="2048198"/>
            <a:ext cx="112514" cy="1001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667" y="8273"/>
                </a:moveTo>
                <a:lnTo>
                  <a:pt x="13667" y="8273"/>
                </a:lnTo>
                <a:cubicBezTo>
                  <a:pt x="11833" y="13121"/>
                  <a:pt x="10917" y="18364"/>
                  <a:pt x="10917" y="24000"/>
                </a:cubicBezTo>
                <a:lnTo>
                  <a:pt x="10917" y="24000"/>
                </a:lnTo>
                <a:cubicBezTo>
                  <a:pt x="10917" y="29576"/>
                  <a:pt x="11833" y="34788"/>
                  <a:pt x="13667" y="39636"/>
                </a:cubicBezTo>
                <a:lnTo>
                  <a:pt x="13667" y="39636"/>
                </a:lnTo>
                <a:cubicBezTo>
                  <a:pt x="14222" y="41212"/>
                  <a:pt x="14222" y="42697"/>
                  <a:pt x="13667" y="44091"/>
                </a:cubicBezTo>
                <a:lnTo>
                  <a:pt x="13667" y="44091"/>
                </a:lnTo>
                <a:cubicBezTo>
                  <a:pt x="13111" y="45606"/>
                  <a:pt x="12139" y="46727"/>
                  <a:pt x="10750" y="47455"/>
                </a:cubicBezTo>
                <a:lnTo>
                  <a:pt x="10750" y="47455"/>
                </a:lnTo>
                <a:cubicBezTo>
                  <a:pt x="9306" y="48061"/>
                  <a:pt x="7889" y="48061"/>
                  <a:pt x="6500" y="47455"/>
                </a:cubicBezTo>
                <a:lnTo>
                  <a:pt x="6500" y="47455"/>
                </a:lnTo>
                <a:cubicBezTo>
                  <a:pt x="5111" y="46727"/>
                  <a:pt x="4139" y="45606"/>
                  <a:pt x="3583" y="44091"/>
                </a:cubicBezTo>
                <a:lnTo>
                  <a:pt x="3583" y="44091"/>
                </a:lnTo>
                <a:cubicBezTo>
                  <a:pt x="1194" y="37848"/>
                  <a:pt x="0" y="31152"/>
                  <a:pt x="0" y="24000"/>
                </a:cubicBezTo>
                <a:lnTo>
                  <a:pt x="0" y="24000"/>
                </a:lnTo>
                <a:cubicBezTo>
                  <a:pt x="0" y="16788"/>
                  <a:pt x="1194" y="10061"/>
                  <a:pt x="3583" y="3818"/>
                </a:cubicBezTo>
                <a:lnTo>
                  <a:pt x="3583" y="3818"/>
                </a:lnTo>
                <a:cubicBezTo>
                  <a:pt x="4139" y="2303"/>
                  <a:pt x="5111" y="1242"/>
                  <a:pt x="6500" y="636"/>
                </a:cubicBezTo>
                <a:lnTo>
                  <a:pt x="6500" y="636"/>
                </a:lnTo>
                <a:cubicBezTo>
                  <a:pt x="7889" y="30"/>
                  <a:pt x="9306" y="-30"/>
                  <a:pt x="10750" y="455"/>
                </a:cubicBezTo>
                <a:lnTo>
                  <a:pt x="10750" y="455"/>
                </a:lnTo>
                <a:cubicBezTo>
                  <a:pt x="12139" y="1182"/>
                  <a:pt x="13111" y="2242"/>
                  <a:pt x="13667" y="3636"/>
                </a:cubicBezTo>
                <a:lnTo>
                  <a:pt x="13667" y="3636"/>
                </a:lnTo>
                <a:cubicBezTo>
                  <a:pt x="14222" y="5152"/>
                  <a:pt x="14222" y="6697"/>
                  <a:pt x="13667" y="8273"/>
                </a:cubicBezTo>
                <a:lnTo>
                  <a:pt x="13667" y="8273"/>
                </a:lnTo>
                <a:moveTo>
                  <a:pt x="94833" y="3818"/>
                </a:moveTo>
                <a:lnTo>
                  <a:pt x="94833" y="3818"/>
                </a:lnTo>
                <a:cubicBezTo>
                  <a:pt x="97222" y="10061"/>
                  <a:pt x="98417" y="16788"/>
                  <a:pt x="98417" y="24000"/>
                </a:cubicBezTo>
                <a:lnTo>
                  <a:pt x="98417" y="24000"/>
                </a:lnTo>
                <a:cubicBezTo>
                  <a:pt x="98417" y="31152"/>
                  <a:pt x="97222" y="37848"/>
                  <a:pt x="94833" y="44091"/>
                </a:cubicBezTo>
                <a:lnTo>
                  <a:pt x="94833" y="44091"/>
                </a:lnTo>
                <a:cubicBezTo>
                  <a:pt x="94278" y="45606"/>
                  <a:pt x="93306" y="46667"/>
                  <a:pt x="91917" y="47273"/>
                </a:cubicBezTo>
                <a:lnTo>
                  <a:pt x="91917" y="47273"/>
                </a:lnTo>
                <a:cubicBezTo>
                  <a:pt x="90583" y="47879"/>
                  <a:pt x="89167" y="47939"/>
                  <a:pt x="87667" y="47455"/>
                </a:cubicBezTo>
                <a:lnTo>
                  <a:pt x="87667" y="47455"/>
                </a:lnTo>
                <a:cubicBezTo>
                  <a:pt x="86278" y="46727"/>
                  <a:pt x="85306" y="45667"/>
                  <a:pt x="84750" y="44273"/>
                </a:cubicBezTo>
                <a:lnTo>
                  <a:pt x="84750" y="44273"/>
                </a:lnTo>
                <a:cubicBezTo>
                  <a:pt x="84194" y="42758"/>
                  <a:pt x="84194" y="41212"/>
                  <a:pt x="84750" y="39636"/>
                </a:cubicBezTo>
                <a:lnTo>
                  <a:pt x="84750" y="39636"/>
                </a:lnTo>
                <a:cubicBezTo>
                  <a:pt x="86583" y="34788"/>
                  <a:pt x="87500" y="29576"/>
                  <a:pt x="87500" y="24000"/>
                </a:cubicBezTo>
                <a:lnTo>
                  <a:pt x="87500" y="24000"/>
                </a:lnTo>
                <a:cubicBezTo>
                  <a:pt x="87500" y="18364"/>
                  <a:pt x="86583" y="13121"/>
                  <a:pt x="84750" y="8273"/>
                </a:cubicBezTo>
                <a:lnTo>
                  <a:pt x="84750" y="8273"/>
                </a:lnTo>
                <a:cubicBezTo>
                  <a:pt x="84194" y="6697"/>
                  <a:pt x="84194" y="5212"/>
                  <a:pt x="84750" y="3818"/>
                </a:cubicBezTo>
                <a:lnTo>
                  <a:pt x="84750" y="3818"/>
                </a:lnTo>
                <a:cubicBezTo>
                  <a:pt x="85306" y="2303"/>
                  <a:pt x="86278" y="1182"/>
                  <a:pt x="87667" y="455"/>
                </a:cubicBezTo>
                <a:lnTo>
                  <a:pt x="87667" y="455"/>
                </a:lnTo>
                <a:cubicBezTo>
                  <a:pt x="89167" y="-152"/>
                  <a:pt x="90583" y="-152"/>
                  <a:pt x="91917" y="455"/>
                </a:cubicBezTo>
                <a:lnTo>
                  <a:pt x="91917" y="455"/>
                </a:lnTo>
                <a:cubicBezTo>
                  <a:pt x="93306" y="1182"/>
                  <a:pt x="94278" y="2303"/>
                  <a:pt x="94833" y="3818"/>
                </a:cubicBezTo>
                <a:lnTo>
                  <a:pt x="94833" y="3818"/>
                </a:lnTo>
                <a:moveTo>
                  <a:pt x="60167" y="24000"/>
                </a:moveTo>
                <a:lnTo>
                  <a:pt x="60167" y="24000"/>
                </a:lnTo>
                <a:cubicBezTo>
                  <a:pt x="59944" y="28545"/>
                  <a:pt x="58111" y="31939"/>
                  <a:pt x="54667" y="34182"/>
                </a:cubicBezTo>
                <a:lnTo>
                  <a:pt x="54667" y="34182"/>
                </a:lnTo>
                <a:lnTo>
                  <a:pt x="54667" y="89545"/>
                </a:lnTo>
                <a:cubicBezTo>
                  <a:pt x="54667" y="91303"/>
                  <a:pt x="54167" y="92758"/>
                  <a:pt x="53167" y="93909"/>
                </a:cubicBezTo>
                <a:lnTo>
                  <a:pt x="53167" y="93909"/>
                </a:lnTo>
                <a:cubicBezTo>
                  <a:pt x="52111" y="95000"/>
                  <a:pt x="50806" y="95545"/>
                  <a:pt x="49250" y="95545"/>
                </a:cubicBezTo>
                <a:lnTo>
                  <a:pt x="49250" y="95545"/>
                </a:lnTo>
                <a:cubicBezTo>
                  <a:pt x="47639" y="95545"/>
                  <a:pt x="46306" y="95000"/>
                  <a:pt x="45250" y="93909"/>
                </a:cubicBezTo>
                <a:lnTo>
                  <a:pt x="45250" y="93909"/>
                </a:lnTo>
                <a:cubicBezTo>
                  <a:pt x="44250" y="92758"/>
                  <a:pt x="43750" y="91303"/>
                  <a:pt x="43750" y="89545"/>
                </a:cubicBezTo>
                <a:lnTo>
                  <a:pt x="43750" y="89545"/>
                </a:lnTo>
                <a:lnTo>
                  <a:pt x="43750" y="34182"/>
                </a:lnTo>
                <a:cubicBezTo>
                  <a:pt x="40306" y="31939"/>
                  <a:pt x="38472" y="28545"/>
                  <a:pt x="38250" y="24000"/>
                </a:cubicBezTo>
                <a:lnTo>
                  <a:pt x="38250" y="24000"/>
                </a:lnTo>
                <a:cubicBezTo>
                  <a:pt x="38361" y="20606"/>
                  <a:pt x="39444" y="17788"/>
                  <a:pt x="41500" y="15545"/>
                </a:cubicBezTo>
                <a:lnTo>
                  <a:pt x="41500" y="15545"/>
                </a:lnTo>
                <a:cubicBezTo>
                  <a:pt x="43556" y="13303"/>
                  <a:pt x="46139" y="12121"/>
                  <a:pt x="49250" y="12000"/>
                </a:cubicBezTo>
                <a:lnTo>
                  <a:pt x="49250" y="12000"/>
                </a:lnTo>
                <a:cubicBezTo>
                  <a:pt x="52306" y="12121"/>
                  <a:pt x="54861" y="13303"/>
                  <a:pt x="56917" y="15545"/>
                </a:cubicBezTo>
                <a:lnTo>
                  <a:pt x="56917" y="15545"/>
                </a:lnTo>
                <a:cubicBezTo>
                  <a:pt x="58972" y="17788"/>
                  <a:pt x="60056" y="20606"/>
                  <a:pt x="60167" y="24000"/>
                </a:cubicBezTo>
                <a:lnTo>
                  <a:pt x="60167" y="24000"/>
                </a:lnTo>
                <a:moveTo>
                  <a:pt x="29250" y="14455"/>
                </a:moveTo>
                <a:lnTo>
                  <a:pt x="29250" y="14455"/>
                </a:lnTo>
                <a:cubicBezTo>
                  <a:pt x="27972" y="17303"/>
                  <a:pt x="27333" y="20485"/>
                  <a:pt x="27333" y="24000"/>
                </a:cubicBezTo>
                <a:lnTo>
                  <a:pt x="27333" y="24000"/>
                </a:lnTo>
                <a:cubicBezTo>
                  <a:pt x="27333" y="27455"/>
                  <a:pt x="27972" y="30606"/>
                  <a:pt x="29250" y="33455"/>
                </a:cubicBezTo>
                <a:lnTo>
                  <a:pt x="29250" y="33455"/>
                </a:lnTo>
                <a:cubicBezTo>
                  <a:pt x="29806" y="35091"/>
                  <a:pt x="29806" y="36636"/>
                  <a:pt x="29250" y="38091"/>
                </a:cubicBezTo>
                <a:lnTo>
                  <a:pt x="29250" y="38091"/>
                </a:lnTo>
                <a:cubicBezTo>
                  <a:pt x="28639" y="39606"/>
                  <a:pt x="27667" y="40667"/>
                  <a:pt x="26333" y="41273"/>
                </a:cubicBezTo>
                <a:lnTo>
                  <a:pt x="26333" y="41273"/>
                </a:lnTo>
                <a:cubicBezTo>
                  <a:pt x="24833" y="41939"/>
                  <a:pt x="23472" y="42000"/>
                  <a:pt x="22250" y="41455"/>
                </a:cubicBezTo>
                <a:lnTo>
                  <a:pt x="22250" y="41455"/>
                </a:lnTo>
                <a:cubicBezTo>
                  <a:pt x="20861" y="40848"/>
                  <a:pt x="19833" y="39788"/>
                  <a:pt x="19167" y="38273"/>
                </a:cubicBezTo>
                <a:lnTo>
                  <a:pt x="19167" y="38273"/>
                </a:lnTo>
                <a:cubicBezTo>
                  <a:pt x="17333" y="33848"/>
                  <a:pt x="16417" y="29091"/>
                  <a:pt x="16417" y="24000"/>
                </a:cubicBezTo>
                <a:lnTo>
                  <a:pt x="16417" y="24000"/>
                </a:lnTo>
                <a:cubicBezTo>
                  <a:pt x="16417" y="18848"/>
                  <a:pt x="17333" y="14061"/>
                  <a:pt x="19167" y="9636"/>
                </a:cubicBezTo>
                <a:lnTo>
                  <a:pt x="19167" y="9636"/>
                </a:lnTo>
                <a:cubicBezTo>
                  <a:pt x="19833" y="8121"/>
                  <a:pt x="20861" y="7061"/>
                  <a:pt x="22250" y="6455"/>
                </a:cubicBezTo>
                <a:lnTo>
                  <a:pt x="22250" y="6455"/>
                </a:lnTo>
                <a:cubicBezTo>
                  <a:pt x="23583" y="5970"/>
                  <a:pt x="24944" y="6030"/>
                  <a:pt x="26333" y="6636"/>
                </a:cubicBezTo>
                <a:lnTo>
                  <a:pt x="26333" y="6636"/>
                </a:lnTo>
                <a:cubicBezTo>
                  <a:pt x="27667" y="7242"/>
                  <a:pt x="28639" y="8303"/>
                  <a:pt x="29250" y="9818"/>
                </a:cubicBezTo>
                <a:lnTo>
                  <a:pt x="29250" y="9818"/>
                </a:lnTo>
                <a:cubicBezTo>
                  <a:pt x="29806" y="11273"/>
                  <a:pt x="29806" y="12818"/>
                  <a:pt x="29250" y="14455"/>
                </a:cubicBezTo>
                <a:lnTo>
                  <a:pt x="29250" y="14455"/>
                </a:lnTo>
                <a:moveTo>
                  <a:pt x="79333" y="9636"/>
                </a:moveTo>
                <a:lnTo>
                  <a:pt x="79333" y="9636"/>
                </a:lnTo>
                <a:cubicBezTo>
                  <a:pt x="81111" y="14061"/>
                  <a:pt x="82000" y="18848"/>
                  <a:pt x="82000" y="24000"/>
                </a:cubicBezTo>
                <a:lnTo>
                  <a:pt x="82000" y="24000"/>
                </a:lnTo>
                <a:cubicBezTo>
                  <a:pt x="82000" y="29091"/>
                  <a:pt x="81111" y="33848"/>
                  <a:pt x="79333" y="38273"/>
                </a:cubicBezTo>
                <a:lnTo>
                  <a:pt x="79333" y="38273"/>
                </a:lnTo>
                <a:cubicBezTo>
                  <a:pt x="78611" y="39788"/>
                  <a:pt x="77583" y="40848"/>
                  <a:pt x="76250" y="41455"/>
                </a:cubicBezTo>
                <a:lnTo>
                  <a:pt x="76250" y="41455"/>
                </a:lnTo>
                <a:cubicBezTo>
                  <a:pt x="74861" y="42000"/>
                  <a:pt x="73472" y="41939"/>
                  <a:pt x="72083" y="41273"/>
                </a:cubicBezTo>
                <a:lnTo>
                  <a:pt x="72083" y="41273"/>
                </a:lnTo>
                <a:cubicBezTo>
                  <a:pt x="70750" y="40667"/>
                  <a:pt x="69806" y="39606"/>
                  <a:pt x="69250" y="38091"/>
                </a:cubicBezTo>
                <a:lnTo>
                  <a:pt x="69250" y="38091"/>
                </a:lnTo>
                <a:cubicBezTo>
                  <a:pt x="68639" y="36636"/>
                  <a:pt x="68639" y="35091"/>
                  <a:pt x="69250" y="33455"/>
                </a:cubicBezTo>
                <a:lnTo>
                  <a:pt x="69250" y="33455"/>
                </a:lnTo>
                <a:cubicBezTo>
                  <a:pt x="70472" y="30606"/>
                  <a:pt x="71083" y="27455"/>
                  <a:pt x="71083" y="24000"/>
                </a:cubicBezTo>
                <a:lnTo>
                  <a:pt x="71083" y="24000"/>
                </a:lnTo>
                <a:cubicBezTo>
                  <a:pt x="71083" y="20485"/>
                  <a:pt x="70472" y="17303"/>
                  <a:pt x="69250" y="14455"/>
                </a:cubicBezTo>
                <a:lnTo>
                  <a:pt x="69250" y="14455"/>
                </a:lnTo>
                <a:cubicBezTo>
                  <a:pt x="68639" y="12818"/>
                  <a:pt x="68639" y="11273"/>
                  <a:pt x="69250" y="9818"/>
                </a:cubicBezTo>
                <a:lnTo>
                  <a:pt x="69250" y="9818"/>
                </a:lnTo>
                <a:cubicBezTo>
                  <a:pt x="69806" y="8303"/>
                  <a:pt x="70750" y="7242"/>
                  <a:pt x="72083" y="6636"/>
                </a:cubicBezTo>
                <a:lnTo>
                  <a:pt x="72083" y="6636"/>
                </a:lnTo>
                <a:cubicBezTo>
                  <a:pt x="73583" y="6030"/>
                  <a:pt x="74972" y="5970"/>
                  <a:pt x="76250" y="6455"/>
                </a:cubicBezTo>
                <a:lnTo>
                  <a:pt x="76250" y="6455"/>
                </a:lnTo>
                <a:cubicBezTo>
                  <a:pt x="77583" y="7061"/>
                  <a:pt x="78611" y="8121"/>
                  <a:pt x="79333" y="9636"/>
                </a:cubicBezTo>
                <a:lnTo>
                  <a:pt x="79333" y="963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439838670-13"/>
          <p:cNvCxnSpPr/>
          <p:nvPr/>
        </p:nvCxnSpPr>
        <p:spPr>
          <a:xfrm>
            <a:off x="3026494" y="4439171"/>
            <a:ext cx="3091011" cy="914"/>
          </a:xfrm>
          <a:prstGeom prst="line">
            <a:avLst/>
          </a:prstGeom>
          <a:ln w="14288" cap="flat">
            <a:solidFill>
              <a:srgbClr val="D6452D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439838675-20"/>
          <p:cNvSpPr/>
          <p:nvPr/>
        </p:nvSpPr>
        <p:spPr>
          <a:xfrm>
            <a:off x="3736181" y="5104209"/>
            <a:ext cx="457200" cy="21431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8675-21"/>
          <p:cNvSpPr/>
          <p:nvPr/>
        </p:nvSpPr>
        <p:spPr>
          <a:xfrm>
            <a:off x="4279106" y="5086350"/>
            <a:ext cx="57150" cy="571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8675-22"/>
          <p:cNvSpPr/>
          <p:nvPr/>
        </p:nvSpPr>
        <p:spPr>
          <a:xfrm>
            <a:off x="4421981" y="5107781"/>
            <a:ext cx="300038" cy="14288"/>
          </a:xfrm>
          <a:prstGeom prst="roundRect">
            <a:avLst>
              <a:gd name="adj" fmla="val 50000"/>
            </a:avLst>
          </a:prstGeom>
          <a:solidFill>
            <a:srgbClr val="FFFFFF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8676-23"/>
          <p:cNvSpPr/>
          <p:nvPr/>
        </p:nvSpPr>
        <p:spPr>
          <a:xfrm>
            <a:off x="4807744" y="5086350"/>
            <a:ext cx="57150" cy="57150"/>
          </a:xfrm>
          <a:prstGeom prst="ellipse">
            <a:avLst/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8676-24"/>
          <p:cNvSpPr/>
          <p:nvPr/>
        </p:nvSpPr>
        <p:spPr>
          <a:xfrm>
            <a:off x="4950619" y="5104209"/>
            <a:ext cx="457200" cy="21431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8667-1"/>
          <p:cNvSpPr txBox="1"/>
          <p:nvPr/>
        </p:nvSpPr>
        <p:spPr>
          <a:xfrm>
            <a:off x="378619" y="178594"/>
            <a:ext cx="902255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45">
                <a:solidFill>
                  <a:srgbClr val="FFFFFF">
                    <a:alpha val="45000"/>
                  </a:srgbClr>
                </a:solidFill>
                <a:latin typeface="Microsoft YaHei"/>
                <a:ea typeface="Microsoft YaHei"/>
                <a:cs typeface="Microsoft YaHei"/>
              </a:rPr>
              <a:t>图集编号 </a:t>
            </a:r>
            <a:r>
              <a:rPr b="1" sz="780" spc="45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</a:t>
            </a:r>
            <a:endParaRPr/>
          </a:p>
        </p:txBody>
      </p:sp>
      <p:sp>
        <p:nvSpPr>
          <p:cNvPr id="23" name="el-1789439838667-4"/>
          <p:cNvSpPr txBox="1"/>
          <p:nvPr/>
        </p:nvSpPr>
        <p:spPr>
          <a:xfrm>
            <a:off x="-150019" y="2158975"/>
            <a:ext cx="9162431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84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第八章 · 通信系统</a:t>
            </a:r>
            <a:endParaRPr/>
          </a:p>
        </p:txBody>
      </p:sp>
      <p:sp>
        <p:nvSpPr>
          <p:cNvPr id="24" name="el-1789439838668-7"/>
          <p:cNvSpPr txBox="1"/>
          <p:nvPr/>
        </p:nvSpPr>
        <p:spPr>
          <a:xfrm>
            <a:off x="-94655" y="2030388"/>
            <a:ext cx="91365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FFFFFF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人防电气 · 通信</a:t>
            </a:r>
            <a:endParaRPr/>
          </a:p>
        </p:txBody>
      </p:sp>
      <p:sp>
        <p:nvSpPr>
          <p:cNvPr id="25" name="el-1789439838670-10"/>
          <p:cNvSpPr txBox="1"/>
          <p:nvPr/>
        </p:nvSpPr>
        <p:spPr>
          <a:xfrm>
            <a:off x="3777704" y="2351856"/>
            <a:ext cx="3407279" cy="1357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80" spc="-337">
                <a:gradFill rotWithShape="1">
                  <a:gsLst>
                    <a:gs pos="0">
                      <a:srgbClr val="E85A3A"/>
                    </a:gs>
                    <a:gs pos="100000">
                      <a:srgbClr val="B3321E"/>
                    </a:gs>
                  </a:gsLst>
                  <a:lin ang="3300000" scaled="0"/>
                </a:gradFill>
                <a:latin typeface="Microsoft YaHei"/>
                <a:ea typeface="Microsoft YaHei"/>
                <a:cs typeface="Microsoft YaHei"/>
              </a:rPr>
              <a:t>08</a:t>
            </a:r>
            <a:endParaRPr/>
          </a:p>
        </p:txBody>
      </p:sp>
      <p:sp>
        <p:nvSpPr>
          <p:cNvPr id="26" name="el-1789439838670-11"/>
          <p:cNvSpPr txBox="1"/>
          <p:nvPr/>
        </p:nvSpPr>
        <p:spPr>
          <a:xfrm>
            <a:off x="2618443" y="3823469"/>
            <a:ext cx="3907113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150" spc="169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第八章 通信系统</a:t>
            </a:r>
            <a:endParaRPr/>
          </a:p>
        </p:txBody>
      </p:sp>
      <p:sp>
        <p:nvSpPr>
          <p:cNvPr id="27" name="el-1789439838670-12"/>
          <p:cNvSpPr txBox="1"/>
          <p:nvPr/>
        </p:nvSpPr>
        <p:spPr>
          <a:xfrm>
            <a:off x="2785303" y="4574902"/>
            <a:ext cx="3573393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80" spc="23">
                <a:solidFill>
                  <a:srgbClr val="FFFFFF">
                    <a:alpha val="72000"/>
                  </a:srgbClr>
                </a:solidFill>
                <a:latin typeface="Microsoft YaHei"/>
                <a:ea typeface="Microsoft YaHei"/>
                <a:cs typeface="Microsoft YaHei"/>
              </a:rPr>
              <a:t>本章讲解通信设备设置、缆线引入及防爆波电缆井</a:t>
            </a:r>
            <a:endParaRPr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8706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8706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8708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8709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8712-13"/>
          <p:cNvSpPr/>
          <p:nvPr/>
        </p:nvSpPr>
        <p:spPr>
          <a:xfrm>
            <a:off x="400050" y="1255179"/>
            <a:ext cx="8343900" cy="7072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4"/>
                </a:lnTo>
                <a:lnTo>
                  <a:pt x="99725" y="81"/>
                </a:lnTo>
                <a:lnTo>
                  <a:pt x="99757" y="176"/>
                </a:lnTo>
                <a:lnTo>
                  <a:pt x="99789" y="311"/>
                </a:lnTo>
                <a:lnTo>
                  <a:pt x="99818" y="473"/>
                </a:lnTo>
                <a:lnTo>
                  <a:pt x="99848" y="689"/>
                </a:lnTo>
                <a:lnTo>
                  <a:pt x="99874" y="919"/>
                </a:lnTo>
                <a:lnTo>
                  <a:pt x="99900" y="1189"/>
                </a:lnTo>
                <a:lnTo>
                  <a:pt x="99922" y="1486"/>
                </a:lnTo>
                <a:lnTo>
                  <a:pt x="99942" y="1797"/>
                </a:lnTo>
                <a:lnTo>
                  <a:pt x="99960" y="2149"/>
                </a:lnTo>
                <a:lnTo>
                  <a:pt x="99974" y="2500"/>
                </a:lnTo>
                <a:lnTo>
                  <a:pt x="99985" y="2878"/>
                </a:lnTo>
                <a:lnTo>
                  <a:pt x="99993" y="3257"/>
                </a:lnTo>
                <a:lnTo>
                  <a:pt x="99999" y="3662"/>
                </a:lnTo>
                <a:lnTo>
                  <a:pt x="100000" y="4054"/>
                </a:lnTo>
                <a:lnTo>
                  <a:pt x="100000" y="95946"/>
                </a:lnTo>
                <a:lnTo>
                  <a:pt x="99999" y="96338"/>
                </a:lnTo>
                <a:lnTo>
                  <a:pt x="99993" y="96743"/>
                </a:lnTo>
                <a:lnTo>
                  <a:pt x="99985" y="97122"/>
                </a:lnTo>
                <a:lnTo>
                  <a:pt x="99974" y="97500"/>
                </a:lnTo>
                <a:lnTo>
                  <a:pt x="99960" y="97851"/>
                </a:lnTo>
                <a:lnTo>
                  <a:pt x="99942" y="98203"/>
                </a:lnTo>
                <a:lnTo>
                  <a:pt x="99922" y="98514"/>
                </a:lnTo>
                <a:lnTo>
                  <a:pt x="99900" y="98811"/>
                </a:lnTo>
                <a:lnTo>
                  <a:pt x="99874" y="99081"/>
                </a:lnTo>
                <a:lnTo>
                  <a:pt x="99848" y="99311"/>
                </a:lnTo>
                <a:lnTo>
                  <a:pt x="99818" y="99527"/>
                </a:lnTo>
                <a:lnTo>
                  <a:pt x="99789" y="99689"/>
                </a:lnTo>
                <a:lnTo>
                  <a:pt x="99757" y="99824"/>
                </a:lnTo>
                <a:lnTo>
                  <a:pt x="99725" y="99919"/>
                </a:lnTo>
                <a:lnTo>
                  <a:pt x="99691" y="9998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6"/>
                </a:lnTo>
                <a:lnTo>
                  <a:pt x="275" y="99919"/>
                </a:lnTo>
                <a:lnTo>
                  <a:pt x="243" y="99824"/>
                </a:lnTo>
                <a:lnTo>
                  <a:pt x="211" y="99689"/>
                </a:lnTo>
                <a:lnTo>
                  <a:pt x="182" y="99527"/>
                </a:lnTo>
                <a:lnTo>
                  <a:pt x="152" y="99311"/>
                </a:lnTo>
                <a:lnTo>
                  <a:pt x="126" y="99081"/>
                </a:lnTo>
                <a:lnTo>
                  <a:pt x="100" y="98811"/>
                </a:lnTo>
                <a:lnTo>
                  <a:pt x="78" y="98514"/>
                </a:lnTo>
                <a:lnTo>
                  <a:pt x="58" y="98203"/>
                </a:lnTo>
                <a:lnTo>
                  <a:pt x="40" y="97851"/>
                </a:lnTo>
                <a:lnTo>
                  <a:pt x="26" y="97500"/>
                </a:lnTo>
                <a:lnTo>
                  <a:pt x="15" y="97122"/>
                </a:lnTo>
                <a:lnTo>
                  <a:pt x="7" y="96743"/>
                </a:lnTo>
                <a:lnTo>
                  <a:pt x="1" y="96338"/>
                </a:lnTo>
                <a:lnTo>
                  <a:pt x="0" y="95946"/>
                </a:lnTo>
                <a:lnTo>
                  <a:pt x="0" y="4054"/>
                </a:lnTo>
                <a:lnTo>
                  <a:pt x="1" y="3662"/>
                </a:lnTo>
                <a:lnTo>
                  <a:pt x="7" y="3257"/>
                </a:lnTo>
                <a:lnTo>
                  <a:pt x="15" y="2878"/>
                </a:lnTo>
                <a:lnTo>
                  <a:pt x="26" y="2500"/>
                </a:lnTo>
                <a:lnTo>
                  <a:pt x="40" y="2149"/>
                </a:lnTo>
                <a:lnTo>
                  <a:pt x="58" y="1797"/>
                </a:lnTo>
                <a:lnTo>
                  <a:pt x="78" y="1486"/>
                </a:lnTo>
                <a:lnTo>
                  <a:pt x="100" y="1189"/>
                </a:lnTo>
                <a:lnTo>
                  <a:pt x="126" y="919"/>
                </a:lnTo>
                <a:lnTo>
                  <a:pt x="152" y="689"/>
                </a:lnTo>
                <a:lnTo>
                  <a:pt x="182" y="473"/>
                </a:lnTo>
                <a:lnTo>
                  <a:pt x="211" y="311"/>
                </a:lnTo>
                <a:lnTo>
                  <a:pt x="243" y="176"/>
                </a:lnTo>
                <a:lnTo>
                  <a:pt x="275" y="81"/>
                </a:lnTo>
                <a:lnTo>
                  <a:pt x="309" y="1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8713-15"/>
          <p:cNvSpPr/>
          <p:nvPr/>
        </p:nvSpPr>
        <p:spPr>
          <a:xfrm>
            <a:off x="400050" y="1255179"/>
            <a:ext cx="42863" cy="7072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9"/>
                </a:lnTo>
                <a:lnTo>
                  <a:pt x="53661" y="78"/>
                </a:lnTo>
                <a:lnTo>
                  <a:pt x="47314" y="174"/>
                </a:lnTo>
                <a:lnTo>
                  <a:pt x="41154" y="308"/>
                </a:lnTo>
                <a:lnTo>
                  <a:pt x="35240" y="477"/>
                </a:lnTo>
                <a:lnTo>
                  <a:pt x="29629" y="681"/>
                </a:lnTo>
                <a:lnTo>
                  <a:pt x="24374" y="917"/>
                </a:lnTo>
                <a:lnTo>
                  <a:pt x="19526" y="1183"/>
                </a:lnTo>
                <a:lnTo>
                  <a:pt x="15133" y="1477"/>
                </a:lnTo>
                <a:lnTo>
                  <a:pt x="11235" y="1796"/>
                </a:lnTo>
                <a:lnTo>
                  <a:pt x="7872" y="2136"/>
                </a:lnTo>
                <a:lnTo>
                  <a:pt x="5075" y="2494"/>
                </a:lnTo>
                <a:lnTo>
                  <a:pt x="2871" y="2868"/>
                </a:lnTo>
                <a:lnTo>
                  <a:pt x="1281" y="3252"/>
                </a:lnTo>
                <a:lnTo>
                  <a:pt x="321" y="3644"/>
                </a:lnTo>
                <a:lnTo>
                  <a:pt x="0" y="4040"/>
                </a:lnTo>
                <a:lnTo>
                  <a:pt x="0" y="95960"/>
                </a:lnTo>
                <a:lnTo>
                  <a:pt x="321" y="96356"/>
                </a:lnTo>
                <a:lnTo>
                  <a:pt x="1281" y="96748"/>
                </a:lnTo>
                <a:lnTo>
                  <a:pt x="2871" y="97132"/>
                </a:lnTo>
                <a:lnTo>
                  <a:pt x="5075" y="97506"/>
                </a:lnTo>
                <a:lnTo>
                  <a:pt x="7872" y="97864"/>
                </a:lnTo>
                <a:lnTo>
                  <a:pt x="11235" y="98204"/>
                </a:lnTo>
                <a:lnTo>
                  <a:pt x="15133" y="98523"/>
                </a:lnTo>
                <a:lnTo>
                  <a:pt x="19526" y="98817"/>
                </a:lnTo>
                <a:lnTo>
                  <a:pt x="24374" y="99083"/>
                </a:lnTo>
                <a:lnTo>
                  <a:pt x="29629" y="99319"/>
                </a:lnTo>
                <a:lnTo>
                  <a:pt x="35240" y="99523"/>
                </a:lnTo>
                <a:lnTo>
                  <a:pt x="41154" y="99692"/>
                </a:lnTo>
                <a:lnTo>
                  <a:pt x="47314" y="99826"/>
                </a:lnTo>
                <a:lnTo>
                  <a:pt x="53661" y="99922"/>
                </a:lnTo>
                <a:lnTo>
                  <a:pt x="60132" y="99981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960"/>
                </a:lnTo>
                <a:lnTo>
                  <a:pt x="100000" y="4040"/>
                </a:lnTo>
                <a:lnTo>
                  <a:pt x="100000" y="4040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8715-20"/>
          <p:cNvSpPr/>
          <p:nvPr/>
        </p:nvSpPr>
        <p:spPr>
          <a:xfrm>
            <a:off x="657225" y="1437345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8792-54"/>
          <p:cNvSpPr/>
          <p:nvPr/>
        </p:nvSpPr>
        <p:spPr>
          <a:xfrm>
            <a:off x="740271" y="1530137"/>
            <a:ext cx="176808" cy="1573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579" y="8412"/>
                </a:moveTo>
                <a:lnTo>
                  <a:pt x="13579" y="8412"/>
                </a:lnTo>
                <a:cubicBezTo>
                  <a:pt x="11754" y="13353"/>
                  <a:pt x="10842" y="18667"/>
                  <a:pt x="10842" y="24353"/>
                </a:cubicBezTo>
                <a:lnTo>
                  <a:pt x="10842" y="24353"/>
                </a:lnTo>
                <a:cubicBezTo>
                  <a:pt x="10842" y="30039"/>
                  <a:pt x="11754" y="35353"/>
                  <a:pt x="13579" y="40294"/>
                </a:cubicBezTo>
                <a:lnTo>
                  <a:pt x="13579" y="40294"/>
                </a:lnTo>
                <a:cubicBezTo>
                  <a:pt x="14140" y="41941"/>
                  <a:pt x="14140" y="43451"/>
                  <a:pt x="13579" y="44824"/>
                </a:cubicBezTo>
                <a:lnTo>
                  <a:pt x="13579" y="44824"/>
                </a:lnTo>
                <a:cubicBezTo>
                  <a:pt x="13018" y="46353"/>
                  <a:pt x="12053" y="47490"/>
                  <a:pt x="10684" y="48235"/>
                </a:cubicBezTo>
                <a:lnTo>
                  <a:pt x="10684" y="48235"/>
                </a:lnTo>
                <a:cubicBezTo>
                  <a:pt x="9211" y="48863"/>
                  <a:pt x="7789" y="48863"/>
                  <a:pt x="6421" y="48235"/>
                </a:cubicBezTo>
                <a:lnTo>
                  <a:pt x="6421" y="48235"/>
                </a:lnTo>
                <a:cubicBezTo>
                  <a:pt x="5088" y="47490"/>
                  <a:pt x="4140" y="46353"/>
                  <a:pt x="3579" y="44824"/>
                </a:cubicBezTo>
                <a:lnTo>
                  <a:pt x="3579" y="44824"/>
                </a:lnTo>
                <a:cubicBezTo>
                  <a:pt x="1193" y="38510"/>
                  <a:pt x="0" y="31686"/>
                  <a:pt x="0" y="24353"/>
                </a:cubicBezTo>
                <a:lnTo>
                  <a:pt x="0" y="24353"/>
                </a:lnTo>
                <a:cubicBezTo>
                  <a:pt x="0" y="17020"/>
                  <a:pt x="1193" y="10196"/>
                  <a:pt x="3579" y="3882"/>
                </a:cubicBezTo>
                <a:lnTo>
                  <a:pt x="3579" y="3882"/>
                </a:lnTo>
                <a:cubicBezTo>
                  <a:pt x="4140" y="2353"/>
                  <a:pt x="5088" y="1275"/>
                  <a:pt x="6421" y="647"/>
                </a:cubicBezTo>
                <a:lnTo>
                  <a:pt x="6421" y="647"/>
                </a:lnTo>
                <a:cubicBezTo>
                  <a:pt x="7789" y="20"/>
                  <a:pt x="9211" y="-39"/>
                  <a:pt x="10684" y="471"/>
                </a:cubicBezTo>
                <a:lnTo>
                  <a:pt x="10684" y="471"/>
                </a:lnTo>
                <a:cubicBezTo>
                  <a:pt x="12053" y="1216"/>
                  <a:pt x="13018" y="2294"/>
                  <a:pt x="13579" y="3706"/>
                </a:cubicBezTo>
                <a:lnTo>
                  <a:pt x="13579" y="3706"/>
                </a:lnTo>
                <a:cubicBezTo>
                  <a:pt x="14140" y="5235"/>
                  <a:pt x="14140" y="6804"/>
                  <a:pt x="13579" y="8412"/>
                </a:cubicBezTo>
                <a:lnTo>
                  <a:pt x="13579" y="8412"/>
                </a:lnTo>
                <a:moveTo>
                  <a:pt x="94158" y="3882"/>
                </a:moveTo>
                <a:lnTo>
                  <a:pt x="94158" y="3882"/>
                </a:lnTo>
                <a:cubicBezTo>
                  <a:pt x="96509" y="10196"/>
                  <a:pt x="97684" y="17020"/>
                  <a:pt x="97684" y="24353"/>
                </a:cubicBezTo>
                <a:lnTo>
                  <a:pt x="97684" y="24353"/>
                </a:lnTo>
                <a:cubicBezTo>
                  <a:pt x="97684" y="31686"/>
                  <a:pt x="96509" y="38510"/>
                  <a:pt x="94158" y="44824"/>
                </a:cubicBezTo>
                <a:lnTo>
                  <a:pt x="94158" y="44824"/>
                </a:lnTo>
                <a:cubicBezTo>
                  <a:pt x="93561" y="46353"/>
                  <a:pt x="92596" y="47431"/>
                  <a:pt x="91263" y="48059"/>
                </a:cubicBezTo>
                <a:lnTo>
                  <a:pt x="91263" y="48059"/>
                </a:lnTo>
                <a:cubicBezTo>
                  <a:pt x="89895" y="48686"/>
                  <a:pt x="88474" y="48745"/>
                  <a:pt x="87000" y="48235"/>
                </a:cubicBezTo>
                <a:lnTo>
                  <a:pt x="87000" y="48235"/>
                </a:lnTo>
                <a:cubicBezTo>
                  <a:pt x="85667" y="47490"/>
                  <a:pt x="84702" y="46412"/>
                  <a:pt x="84105" y="45000"/>
                </a:cubicBezTo>
                <a:lnTo>
                  <a:pt x="84105" y="45000"/>
                </a:lnTo>
                <a:cubicBezTo>
                  <a:pt x="83544" y="43510"/>
                  <a:pt x="83544" y="41941"/>
                  <a:pt x="84105" y="40294"/>
                </a:cubicBezTo>
                <a:lnTo>
                  <a:pt x="84105" y="40294"/>
                </a:lnTo>
                <a:cubicBezTo>
                  <a:pt x="85930" y="35353"/>
                  <a:pt x="86842" y="30039"/>
                  <a:pt x="86842" y="24353"/>
                </a:cubicBezTo>
                <a:lnTo>
                  <a:pt x="86842" y="24353"/>
                </a:lnTo>
                <a:cubicBezTo>
                  <a:pt x="86842" y="18667"/>
                  <a:pt x="85930" y="13353"/>
                  <a:pt x="84105" y="8412"/>
                </a:cubicBezTo>
                <a:lnTo>
                  <a:pt x="84105" y="8412"/>
                </a:lnTo>
                <a:cubicBezTo>
                  <a:pt x="83544" y="6804"/>
                  <a:pt x="83544" y="5294"/>
                  <a:pt x="84105" y="3882"/>
                </a:cubicBezTo>
                <a:lnTo>
                  <a:pt x="84105" y="3882"/>
                </a:lnTo>
                <a:cubicBezTo>
                  <a:pt x="84702" y="2353"/>
                  <a:pt x="85667" y="1216"/>
                  <a:pt x="87000" y="471"/>
                </a:cubicBezTo>
                <a:lnTo>
                  <a:pt x="87000" y="471"/>
                </a:lnTo>
                <a:cubicBezTo>
                  <a:pt x="88474" y="-157"/>
                  <a:pt x="89895" y="-157"/>
                  <a:pt x="91263" y="471"/>
                </a:cubicBezTo>
                <a:lnTo>
                  <a:pt x="91263" y="471"/>
                </a:lnTo>
                <a:cubicBezTo>
                  <a:pt x="92596" y="1216"/>
                  <a:pt x="93561" y="2353"/>
                  <a:pt x="94158" y="3882"/>
                </a:cubicBezTo>
                <a:lnTo>
                  <a:pt x="94158" y="3882"/>
                </a:lnTo>
                <a:moveTo>
                  <a:pt x="59684" y="24353"/>
                </a:moveTo>
                <a:lnTo>
                  <a:pt x="59684" y="24353"/>
                </a:lnTo>
                <a:cubicBezTo>
                  <a:pt x="59474" y="29020"/>
                  <a:pt x="57667" y="32490"/>
                  <a:pt x="54263" y="34765"/>
                </a:cubicBezTo>
                <a:lnTo>
                  <a:pt x="54263" y="34765"/>
                </a:lnTo>
                <a:lnTo>
                  <a:pt x="54263" y="91059"/>
                </a:lnTo>
                <a:cubicBezTo>
                  <a:pt x="54263" y="92863"/>
                  <a:pt x="53754" y="94333"/>
                  <a:pt x="52737" y="95471"/>
                </a:cubicBezTo>
                <a:lnTo>
                  <a:pt x="52737" y="95471"/>
                </a:lnTo>
                <a:cubicBezTo>
                  <a:pt x="51719" y="96608"/>
                  <a:pt x="50421" y="97176"/>
                  <a:pt x="48842" y="97176"/>
                </a:cubicBezTo>
                <a:lnTo>
                  <a:pt x="48842" y="97176"/>
                </a:lnTo>
                <a:cubicBezTo>
                  <a:pt x="47263" y="97176"/>
                  <a:pt x="45965" y="96608"/>
                  <a:pt x="44947" y="95471"/>
                </a:cubicBezTo>
                <a:lnTo>
                  <a:pt x="44947" y="95471"/>
                </a:lnTo>
                <a:cubicBezTo>
                  <a:pt x="43930" y="94333"/>
                  <a:pt x="43421" y="92863"/>
                  <a:pt x="43421" y="91059"/>
                </a:cubicBezTo>
                <a:lnTo>
                  <a:pt x="43421" y="91059"/>
                </a:lnTo>
                <a:lnTo>
                  <a:pt x="43421" y="34765"/>
                </a:lnTo>
                <a:cubicBezTo>
                  <a:pt x="40018" y="32490"/>
                  <a:pt x="38211" y="29020"/>
                  <a:pt x="38000" y="24353"/>
                </a:cubicBezTo>
                <a:lnTo>
                  <a:pt x="38000" y="24353"/>
                </a:lnTo>
                <a:cubicBezTo>
                  <a:pt x="38105" y="20941"/>
                  <a:pt x="39175" y="18098"/>
                  <a:pt x="41211" y="15824"/>
                </a:cubicBezTo>
                <a:lnTo>
                  <a:pt x="41211" y="15824"/>
                </a:lnTo>
                <a:cubicBezTo>
                  <a:pt x="43246" y="13549"/>
                  <a:pt x="45789" y="12353"/>
                  <a:pt x="48842" y="12235"/>
                </a:cubicBezTo>
                <a:lnTo>
                  <a:pt x="48842" y="12235"/>
                </a:lnTo>
                <a:cubicBezTo>
                  <a:pt x="51895" y="12353"/>
                  <a:pt x="54439" y="13549"/>
                  <a:pt x="56474" y="15824"/>
                </a:cubicBezTo>
                <a:lnTo>
                  <a:pt x="56474" y="15824"/>
                </a:lnTo>
                <a:cubicBezTo>
                  <a:pt x="58509" y="18098"/>
                  <a:pt x="59579" y="20941"/>
                  <a:pt x="59684" y="24353"/>
                </a:cubicBezTo>
                <a:lnTo>
                  <a:pt x="59684" y="24353"/>
                </a:lnTo>
                <a:moveTo>
                  <a:pt x="29000" y="14706"/>
                </a:moveTo>
                <a:lnTo>
                  <a:pt x="29000" y="14706"/>
                </a:lnTo>
                <a:cubicBezTo>
                  <a:pt x="27772" y="17608"/>
                  <a:pt x="27158" y="20824"/>
                  <a:pt x="27158" y="24353"/>
                </a:cubicBezTo>
                <a:lnTo>
                  <a:pt x="27158" y="24353"/>
                </a:lnTo>
                <a:cubicBezTo>
                  <a:pt x="27158" y="27882"/>
                  <a:pt x="27772" y="31098"/>
                  <a:pt x="29000" y="34000"/>
                </a:cubicBezTo>
                <a:lnTo>
                  <a:pt x="29000" y="34000"/>
                </a:lnTo>
                <a:cubicBezTo>
                  <a:pt x="29561" y="35647"/>
                  <a:pt x="29561" y="37235"/>
                  <a:pt x="29000" y="38765"/>
                </a:cubicBezTo>
                <a:lnTo>
                  <a:pt x="29000" y="38765"/>
                </a:lnTo>
                <a:cubicBezTo>
                  <a:pt x="28439" y="40294"/>
                  <a:pt x="27474" y="41373"/>
                  <a:pt x="26105" y="42000"/>
                </a:cubicBezTo>
                <a:lnTo>
                  <a:pt x="26105" y="42000"/>
                </a:lnTo>
                <a:cubicBezTo>
                  <a:pt x="24632" y="42627"/>
                  <a:pt x="23281" y="42686"/>
                  <a:pt x="22053" y="42176"/>
                </a:cubicBezTo>
                <a:lnTo>
                  <a:pt x="22053" y="42176"/>
                </a:lnTo>
                <a:cubicBezTo>
                  <a:pt x="20684" y="41549"/>
                  <a:pt x="19667" y="40471"/>
                  <a:pt x="19000" y="38941"/>
                </a:cubicBezTo>
                <a:lnTo>
                  <a:pt x="19000" y="38941"/>
                </a:lnTo>
                <a:cubicBezTo>
                  <a:pt x="17175" y="34392"/>
                  <a:pt x="16263" y="29529"/>
                  <a:pt x="16263" y="24353"/>
                </a:cubicBezTo>
                <a:lnTo>
                  <a:pt x="16263" y="24353"/>
                </a:lnTo>
                <a:cubicBezTo>
                  <a:pt x="16263" y="19176"/>
                  <a:pt x="17175" y="14314"/>
                  <a:pt x="19000" y="9765"/>
                </a:cubicBezTo>
                <a:lnTo>
                  <a:pt x="19000" y="9765"/>
                </a:lnTo>
                <a:cubicBezTo>
                  <a:pt x="19667" y="8235"/>
                  <a:pt x="20684" y="7157"/>
                  <a:pt x="22053" y="6529"/>
                </a:cubicBezTo>
                <a:lnTo>
                  <a:pt x="22053" y="6529"/>
                </a:lnTo>
                <a:cubicBezTo>
                  <a:pt x="23421" y="6020"/>
                  <a:pt x="24772" y="6078"/>
                  <a:pt x="26105" y="6706"/>
                </a:cubicBezTo>
                <a:lnTo>
                  <a:pt x="26105" y="6706"/>
                </a:lnTo>
                <a:cubicBezTo>
                  <a:pt x="27474" y="7373"/>
                  <a:pt x="28439" y="8451"/>
                  <a:pt x="29000" y="9941"/>
                </a:cubicBezTo>
                <a:lnTo>
                  <a:pt x="29000" y="9941"/>
                </a:lnTo>
                <a:cubicBezTo>
                  <a:pt x="29561" y="11471"/>
                  <a:pt x="29561" y="13059"/>
                  <a:pt x="29000" y="14706"/>
                </a:cubicBezTo>
                <a:lnTo>
                  <a:pt x="29000" y="14706"/>
                </a:lnTo>
                <a:moveTo>
                  <a:pt x="78684" y="9765"/>
                </a:moveTo>
                <a:lnTo>
                  <a:pt x="78684" y="9765"/>
                </a:lnTo>
                <a:cubicBezTo>
                  <a:pt x="80509" y="14314"/>
                  <a:pt x="81421" y="19176"/>
                  <a:pt x="81421" y="24353"/>
                </a:cubicBezTo>
                <a:lnTo>
                  <a:pt x="81421" y="24353"/>
                </a:lnTo>
                <a:cubicBezTo>
                  <a:pt x="81421" y="29529"/>
                  <a:pt x="80509" y="34392"/>
                  <a:pt x="78684" y="38941"/>
                </a:cubicBezTo>
                <a:lnTo>
                  <a:pt x="78684" y="38941"/>
                </a:lnTo>
                <a:cubicBezTo>
                  <a:pt x="78018" y="40471"/>
                  <a:pt x="77000" y="41549"/>
                  <a:pt x="75632" y="42176"/>
                </a:cubicBezTo>
                <a:lnTo>
                  <a:pt x="75632" y="42176"/>
                </a:lnTo>
                <a:cubicBezTo>
                  <a:pt x="74298" y="42686"/>
                  <a:pt x="72947" y="42627"/>
                  <a:pt x="71579" y="42000"/>
                </a:cubicBezTo>
                <a:lnTo>
                  <a:pt x="71579" y="42000"/>
                </a:lnTo>
                <a:cubicBezTo>
                  <a:pt x="70211" y="41373"/>
                  <a:pt x="69246" y="40294"/>
                  <a:pt x="68684" y="38765"/>
                </a:cubicBezTo>
                <a:lnTo>
                  <a:pt x="68684" y="38765"/>
                </a:lnTo>
                <a:cubicBezTo>
                  <a:pt x="68123" y="37235"/>
                  <a:pt x="68123" y="35647"/>
                  <a:pt x="68684" y="34000"/>
                </a:cubicBezTo>
                <a:lnTo>
                  <a:pt x="68684" y="34000"/>
                </a:lnTo>
                <a:cubicBezTo>
                  <a:pt x="69947" y="31098"/>
                  <a:pt x="70579" y="27882"/>
                  <a:pt x="70579" y="24353"/>
                </a:cubicBezTo>
                <a:lnTo>
                  <a:pt x="70579" y="24353"/>
                </a:lnTo>
                <a:cubicBezTo>
                  <a:pt x="70579" y="20824"/>
                  <a:pt x="69947" y="17608"/>
                  <a:pt x="68684" y="14706"/>
                </a:cubicBezTo>
                <a:lnTo>
                  <a:pt x="68684" y="14706"/>
                </a:lnTo>
                <a:cubicBezTo>
                  <a:pt x="68123" y="13059"/>
                  <a:pt x="68123" y="11471"/>
                  <a:pt x="68684" y="9941"/>
                </a:cubicBezTo>
                <a:lnTo>
                  <a:pt x="68684" y="9941"/>
                </a:lnTo>
                <a:cubicBezTo>
                  <a:pt x="69246" y="8451"/>
                  <a:pt x="70211" y="7373"/>
                  <a:pt x="71579" y="6706"/>
                </a:cubicBezTo>
                <a:lnTo>
                  <a:pt x="71579" y="6706"/>
                </a:lnTo>
                <a:cubicBezTo>
                  <a:pt x="73053" y="6078"/>
                  <a:pt x="74404" y="6020"/>
                  <a:pt x="75632" y="6529"/>
                </a:cubicBezTo>
                <a:lnTo>
                  <a:pt x="75632" y="6529"/>
                </a:lnTo>
                <a:cubicBezTo>
                  <a:pt x="77000" y="7157"/>
                  <a:pt x="78018" y="8235"/>
                  <a:pt x="78684" y="9765"/>
                </a:cubicBezTo>
                <a:lnTo>
                  <a:pt x="78684" y="9765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8714-18"/>
          <p:cNvSpPr/>
          <p:nvPr/>
        </p:nvSpPr>
        <p:spPr>
          <a:xfrm>
            <a:off x="400050" y="2148148"/>
            <a:ext cx="4071938" cy="1318692"/>
          </a:xfrm>
          <a:prstGeom prst="roundRect">
            <a:avLst>
              <a:gd name="adj" fmla="val 288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8715-21"/>
          <p:cNvSpPr/>
          <p:nvPr/>
        </p:nvSpPr>
        <p:spPr>
          <a:xfrm>
            <a:off x="400050" y="2148148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8718-25"/>
          <p:cNvCxnSpPr/>
          <p:nvPr/>
        </p:nvCxnSpPr>
        <p:spPr>
          <a:xfrm>
            <a:off x="592931" y="2712504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8720-33"/>
          <p:cNvSpPr/>
          <p:nvPr/>
        </p:nvSpPr>
        <p:spPr>
          <a:xfrm>
            <a:off x="592931" y="233388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8794-59"/>
          <p:cNvSpPr/>
          <p:nvPr/>
        </p:nvSpPr>
        <p:spPr>
          <a:xfrm>
            <a:off x="671513" y="2412467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071" y="4714"/>
                </a:moveTo>
                <a:lnTo>
                  <a:pt x="31071" y="4714"/>
                </a:lnTo>
                <a:cubicBezTo>
                  <a:pt x="30310" y="2810"/>
                  <a:pt x="29119" y="1500"/>
                  <a:pt x="27500" y="786"/>
                </a:cubicBezTo>
                <a:lnTo>
                  <a:pt x="27500" y="786"/>
                </a:lnTo>
                <a:lnTo>
                  <a:pt x="27500" y="786"/>
                </a:lnTo>
                <a:cubicBezTo>
                  <a:pt x="25738" y="24"/>
                  <a:pt x="23905" y="-167"/>
                  <a:pt x="22000" y="214"/>
                </a:cubicBezTo>
                <a:lnTo>
                  <a:pt x="22000" y="214"/>
                </a:lnTo>
                <a:lnTo>
                  <a:pt x="5429" y="4714"/>
                </a:lnTo>
                <a:cubicBezTo>
                  <a:pt x="2048" y="5952"/>
                  <a:pt x="238" y="8405"/>
                  <a:pt x="0" y="12071"/>
                </a:cubicBezTo>
                <a:lnTo>
                  <a:pt x="0" y="12071"/>
                </a:lnTo>
                <a:cubicBezTo>
                  <a:pt x="143" y="27738"/>
                  <a:pt x="3976" y="41929"/>
                  <a:pt x="11500" y="54643"/>
                </a:cubicBezTo>
                <a:lnTo>
                  <a:pt x="11500" y="54643"/>
                </a:lnTo>
                <a:cubicBezTo>
                  <a:pt x="19024" y="67310"/>
                  <a:pt x="29119" y="77405"/>
                  <a:pt x="41786" y="84929"/>
                </a:cubicBezTo>
                <a:lnTo>
                  <a:pt x="41786" y="84929"/>
                </a:lnTo>
                <a:cubicBezTo>
                  <a:pt x="54500" y="92452"/>
                  <a:pt x="68690" y="96286"/>
                  <a:pt x="84357" y="96429"/>
                </a:cubicBezTo>
                <a:lnTo>
                  <a:pt x="84357" y="96429"/>
                </a:lnTo>
                <a:cubicBezTo>
                  <a:pt x="88024" y="96190"/>
                  <a:pt x="90476" y="94381"/>
                  <a:pt x="91714" y="91000"/>
                </a:cubicBezTo>
                <a:lnTo>
                  <a:pt x="91714" y="91000"/>
                </a:lnTo>
                <a:lnTo>
                  <a:pt x="96214" y="74429"/>
                </a:lnTo>
                <a:cubicBezTo>
                  <a:pt x="96595" y="72524"/>
                  <a:pt x="96405" y="70690"/>
                  <a:pt x="95643" y="68929"/>
                </a:cubicBezTo>
                <a:lnTo>
                  <a:pt x="95643" y="68929"/>
                </a:lnTo>
                <a:cubicBezTo>
                  <a:pt x="94929" y="67310"/>
                  <a:pt x="93619" y="66119"/>
                  <a:pt x="91714" y="65357"/>
                </a:cubicBezTo>
                <a:lnTo>
                  <a:pt x="91714" y="65357"/>
                </a:lnTo>
                <a:lnTo>
                  <a:pt x="73643" y="57786"/>
                </a:lnTo>
                <a:cubicBezTo>
                  <a:pt x="70262" y="56690"/>
                  <a:pt x="67381" y="57452"/>
                  <a:pt x="65000" y="60071"/>
                </a:cubicBezTo>
                <a:lnTo>
                  <a:pt x="65000" y="60071"/>
                </a:lnTo>
                <a:lnTo>
                  <a:pt x="57429" y="69286"/>
                </a:lnTo>
                <a:cubicBezTo>
                  <a:pt x="50762" y="66143"/>
                  <a:pt x="44810" y="62000"/>
                  <a:pt x="39571" y="56857"/>
                </a:cubicBezTo>
                <a:lnTo>
                  <a:pt x="39571" y="56857"/>
                </a:lnTo>
                <a:cubicBezTo>
                  <a:pt x="34429" y="51619"/>
                  <a:pt x="30286" y="45667"/>
                  <a:pt x="27143" y="39000"/>
                </a:cubicBezTo>
                <a:lnTo>
                  <a:pt x="27143" y="39000"/>
                </a:lnTo>
                <a:lnTo>
                  <a:pt x="36357" y="31429"/>
                </a:lnTo>
                <a:cubicBezTo>
                  <a:pt x="38976" y="29048"/>
                  <a:pt x="39738" y="26167"/>
                  <a:pt x="38643" y="22786"/>
                </a:cubicBezTo>
                <a:lnTo>
                  <a:pt x="38643" y="22786"/>
                </a:lnTo>
                <a:lnTo>
                  <a:pt x="31071" y="471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8719-29"/>
          <p:cNvSpPr/>
          <p:nvPr/>
        </p:nvSpPr>
        <p:spPr>
          <a:xfrm>
            <a:off x="3625453" y="2387464"/>
            <a:ext cx="653653" cy="178594"/>
          </a:xfrm>
          <a:prstGeom prst="roundRect">
            <a:avLst>
              <a:gd name="adj" fmla="val 10667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8792-55"/>
          <p:cNvSpPr/>
          <p:nvPr/>
        </p:nvSpPr>
        <p:spPr>
          <a:xfrm>
            <a:off x="592931" y="284823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8792-56"/>
          <p:cNvSpPr/>
          <p:nvPr/>
        </p:nvSpPr>
        <p:spPr>
          <a:xfrm>
            <a:off x="592931" y="313967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8715-19"/>
          <p:cNvSpPr/>
          <p:nvPr/>
        </p:nvSpPr>
        <p:spPr>
          <a:xfrm>
            <a:off x="4672013" y="2148148"/>
            <a:ext cx="4071938" cy="1318692"/>
          </a:xfrm>
          <a:prstGeom prst="roundRect">
            <a:avLst>
              <a:gd name="adj" fmla="val 288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8716-22"/>
          <p:cNvSpPr/>
          <p:nvPr/>
        </p:nvSpPr>
        <p:spPr>
          <a:xfrm>
            <a:off x="4672013" y="2148148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439838718-26"/>
          <p:cNvCxnSpPr/>
          <p:nvPr/>
        </p:nvCxnSpPr>
        <p:spPr>
          <a:xfrm>
            <a:off x="4864894" y="2712504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439838721-34"/>
          <p:cNvSpPr/>
          <p:nvPr/>
        </p:nvSpPr>
        <p:spPr>
          <a:xfrm>
            <a:off x="4864894" y="2333885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8794-60"/>
          <p:cNvSpPr/>
          <p:nvPr/>
        </p:nvSpPr>
        <p:spPr>
          <a:xfrm>
            <a:off x="4959548" y="2412592"/>
            <a:ext cx="96441" cy="1283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000" y="101231"/>
                </a:moveTo>
                <a:lnTo>
                  <a:pt x="57000" y="101231"/>
                </a:lnTo>
                <a:cubicBezTo>
                  <a:pt x="61733" y="96769"/>
                  <a:pt x="67533" y="90744"/>
                  <a:pt x="74400" y="83154"/>
                </a:cubicBezTo>
                <a:lnTo>
                  <a:pt x="74400" y="83154"/>
                </a:lnTo>
                <a:lnTo>
                  <a:pt x="74400" y="83154"/>
                </a:lnTo>
                <a:cubicBezTo>
                  <a:pt x="81200" y="75718"/>
                  <a:pt x="87333" y="68000"/>
                  <a:pt x="92800" y="60000"/>
                </a:cubicBezTo>
                <a:lnTo>
                  <a:pt x="92800" y="60000"/>
                </a:lnTo>
                <a:lnTo>
                  <a:pt x="92800" y="60000"/>
                </a:lnTo>
                <a:cubicBezTo>
                  <a:pt x="98067" y="52051"/>
                  <a:pt x="100900" y="45026"/>
                  <a:pt x="101300" y="38923"/>
                </a:cubicBezTo>
                <a:lnTo>
                  <a:pt x="101300" y="38923"/>
                </a:lnTo>
                <a:cubicBezTo>
                  <a:pt x="100900" y="27846"/>
                  <a:pt x="95967" y="18667"/>
                  <a:pt x="86500" y="11385"/>
                </a:cubicBezTo>
                <a:lnTo>
                  <a:pt x="86500" y="11385"/>
                </a:lnTo>
                <a:cubicBezTo>
                  <a:pt x="76967" y="4051"/>
                  <a:pt x="65000" y="256"/>
                  <a:pt x="50600" y="0"/>
                </a:cubicBezTo>
                <a:lnTo>
                  <a:pt x="50600" y="0"/>
                </a:lnTo>
                <a:cubicBezTo>
                  <a:pt x="36200" y="256"/>
                  <a:pt x="24267" y="4051"/>
                  <a:pt x="14800" y="11385"/>
                </a:cubicBezTo>
                <a:lnTo>
                  <a:pt x="14800" y="11385"/>
                </a:lnTo>
                <a:cubicBezTo>
                  <a:pt x="5267" y="18667"/>
                  <a:pt x="333" y="27846"/>
                  <a:pt x="0" y="38923"/>
                </a:cubicBezTo>
                <a:lnTo>
                  <a:pt x="0" y="38923"/>
                </a:lnTo>
                <a:cubicBezTo>
                  <a:pt x="333" y="45026"/>
                  <a:pt x="3133" y="52051"/>
                  <a:pt x="8400" y="60000"/>
                </a:cubicBezTo>
                <a:lnTo>
                  <a:pt x="8400" y="60000"/>
                </a:lnTo>
                <a:cubicBezTo>
                  <a:pt x="13867" y="68000"/>
                  <a:pt x="20033" y="75718"/>
                  <a:pt x="26900" y="83154"/>
                </a:cubicBezTo>
                <a:lnTo>
                  <a:pt x="26900" y="83154"/>
                </a:lnTo>
                <a:cubicBezTo>
                  <a:pt x="33767" y="90744"/>
                  <a:pt x="39567" y="96769"/>
                  <a:pt x="44300" y="101231"/>
                </a:cubicBezTo>
                <a:lnTo>
                  <a:pt x="44300" y="101231"/>
                </a:lnTo>
                <a:cubicBezTo>
                  <a:pt x="46033" y="102821"/>
                  <a:pt x="48133" y="103615"/>
                  <a:pt x="50600" y="103615"/>
                </a:cubicBezTo>
                <a:lnTo>
                  <a:pt x="50600" y="103615"/>
                </a:lnTo>
                <a:cubicBezTo>
                  <a:pt x="53067" y="103615"/>
                  <a:pt x="55200" y="102821"/>
                  <a:pt x="57000" y="101231"/>
                </a:cubicBezTo>
                <a:lnTo>
                  <a:pt x="57000" y="101231"/>
                </a:lnTo>
                <a:moveTo>
                  <a:pt x="50600" y="26000"/>
                </a:moveTo>
                <a:lnTo>
                  <a:pt x="50600" y="26000"/>
                </a:lnTo>
                <a:cubicBezTo>
                  <a:pt x="56933" y="26103"/>
                  <a:pt x="61767" y="28256"/>
                  <a:pt x="65100" y="32462"/>
                </a:cubicBezTo>
                <a:lnTo>
                  <a:pt x="65100" y="32462"/>
                </a:lnTo>
                <a:cubicBezTo>
                  <a:pt x="68300" y="36769"/>
                  <a:pt x="68300" y="41103"/>
                  <a:pt x="65100" y="45462"/>
                </a:cubicBezTo>
                <a:lnTo>
                  <a:pt x="65100" y="45462"/>
                </a:lnTo>
                <a:cubicBezTo>
                  <a:pt x="61767" y="49615"/>
                  <a:pt x="56933" y="51769"/>
                  <a:pt x="50600" y="51923"/>
                </a:cubicBezTo>
                <a:lnTo>
                  <a:pt x="50600" y="51923"/>
                </a:lnTo>
                <a:cubicBezTo>
                  <a:pt x="44267" y="51769"/>
                  <a:pt x="39433" y="49615"/>
                  <a:pt x="36100" y="45462"/>
                </a:cubicBezTo>
                <a:lnTo>
                  <a:pt x="36100" y="45462"/>
                </a:lnTo>
                <a:cubicBezTo>
                  <a:pt x="32967" y="41103"/>
                  <a:pt x="32967" y="36769"/>
                  <a:pt x="36100" y="32462"/>
                </a:cubicBezTo>
                <a:lnTo>
                  <a:pt x="36100" y="32462"/>
                </a:lnTo>
                <a:cubicBezTo>
                  <a:pt x="39433" y="28256"/>
                  <a:pt x="44267" y="26103"/>
                  <a:pt x="50600" y="26000"/>
                </a:cubicBezTo>
                <a:lnTo>
                  <a:pt x="50600" y="26000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8720-32"/>
          <p:cNvSpPr/>
          <p:nvPr/>
        </p:nvSpPr>
        <p:spPr>
          <a:xfrm>
            <a:off x="7993856" y="2387464"/>
            <a:ext cx="557213" cy="178594"/>
          </a:xfrm>
          <a:prstGeom prst="roundRect">
            <a:avLst>
              <a:gd name="adj" fmla="val 10667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8793-57"/>
          <p:cNvSpPr/>
          <p:nvPr/>
        </p:nvSpPr>
        <p:spPr>
          <a:xfrm>
            <a:off x="4864894" y="284823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8793-58"/>
          <p:cNvSpPr/>
          <p:nvPr/>
        </p:nvSpPr>
        <p:spPr>
          <a:xfrm>
            <a:off x="4864894" y="3139678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8713-14"/>
          <p:cNvSpPr/>
          <p:nvPr/>
        </p:nvSpPr>
        <p:spPr>
          <a:xfrm>
            <a:off x="400050" y="3652577"/>
            <a:ext cx="8343900" cy="407194"/>
          </a:xfrm>
          <a:prstGeom prst="roundRect">
            <a:avLst>
              <a:gd name="adj" fmla="val 935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9439838713-16"/>
          <p:cNvSpPr/>
          <p:nvPr/>
        </p:nvSpPr>
        <p:spPr>
          <a:xfrm>
            <a:off x="400050" y="3652577"/>
            <a:ext cx="42863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4"/>
                </a:lnTo>
                <a:lnTo>
                  <a:pt x="53661" y="135"/>
                </a:lnTo>
                <a:lnTo>
                  <a:pt x="47314" y="302"/>
                </a:lnTo>
                <a:lnTo>
                  <a:pt x="41154" y="534"/>
                </a:lnTo>
                <a:lnTo>
                  <a:pt x="35240" y="829"/>
                </a:lnTo>
                <a:lnTo>
                  <a:pt x="29629" y="1183"/>
                </a:lnTo>
                <a:lnTo>
                  <a:pt x="24374" y="1593"/>
                </a:lnTo>
                <a:lnTo>
                  <a:pt x="19526" y="2055"/>
                </a:lnTo>
                <a:lnTo>
                  <a:pt x="15133" y="2566"/>
                </a:lnTo>
                <a:lnTo>
                  <a:pt x="11235" y="3119"/>
                </a:lnTo>
                <a:lnTo>
                  <a:pt x="7872" y="3709"/>
                </a:lnTo>
                <a:lnTo>
                  <a:pt x="5075" y="4332"/>
                </a:lnTo>
                <a:lnTo>
                  <a:pt x="2871" y="4980"/>
                </a:lnTo>
                <a:lnTo>
                  <a:pt x="1281" y="5648"/>
                </a:lnTo>
                <a:lnTo>
                  <a:pt x="321" y="6330"/>
                </a:lnTo>
                <a:lnTo>
                  <a:pt x="0" y="7018"/>
                </a:lnTo>
                <a:lnTo>
                  <a:pt x="0" y="92982"/>
                </a:lnTo>
                <a:lnTo>
                  <a:pt x="321" y="93670"/>
                </a:lnTo>
                <a:lnTo>
                  <a:pt x="1281" y="94352"/>
                </a:lnTo>
                <a:lnTo>
                  <a:pt x="2871" y="95020"/>
                </a:lnTo>
                <a:lnTo>
                  <a:pt x="5075" y="95668"/>
                </a:lnTo>
                <a:lnTo>
                  <a:pt x="7872" y="96291"/>
                </a:lnTo>
                <a:lnTo>
                  <a:pt x="11235" y="96881"/>
                </a:lnTo>
                <a:lnTo>
                  <a:pt x="15133" y="97434"/>
                </a:lnTo>
                <a:lnTo>
                  <a:pt x="19526" y="97945"/>
                </a:lnTo>
                <a:lnTo>
                  <a:pt x="24374" y="98407"/>
                </a:lnTo>
                <a:lnTo>
                  <a:pt x="29629" y="98817"/>
                </a:lnTo>
                <a:lnTo>
                  <a:pt x="35240" y="99171"/>
                </a:lnTo>
                <a:lnTo>
                  <a:pt x="41154" y="99466"/>
                </a:lnTo>
                <a:lnTo>
                  <a:pt x="47314" y="99698"/>
                </a:lnTo>
                <a:lnTo>
                  <a:pt x="53661" y="99865"/>
                </a:lnTo>
                <a:lnTo>
                  <a:pt x="60132" y="99966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982"/>
                </a:lnTo>
                <a:lnTo>
                  <a:pt x="100000" y="7018"/>
                </a:lnTo>
                <a:lnTo>
                  <a:pt x="100000" y="7018"/>
                </a:lnTo>
                <a:lnTo>
                  <a:pt x="66667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8784-53"/>
          <p:cNvSpPr/>
          <p:nvPr/>
        </p:nvSpPr>
        <p:spPr>
          <a:xfrm>
            <a:off x="628650" y="3791880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870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0" name="el-1789439838707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9439838707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2" name="el-1789439838708-8"/>
          <p:cNvSpPr txBox="1"/>
          <p:nvPr/>
        </p:nvSpPr>
        <p:spPr>
          <a:xfrm>
            <a:off x="4030414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通信设备设置要求</a:t>
            </a:r>
            <a:endParaRPr/>
          </a:p>
        </p:txBody>
      </p:sp>
      <p:sp>
        <p:nvSpPr>
          <p:cNvPr id="33" name="el-1789439838708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第八章 · 通信系统</a:t>
            </a:r>
            <a:endParaRPr/>
          </a:p>
        </p:txBody>
      </p:sp>
      <p:sp>
        <p:nvSpPr>
          <p:cNvPr id="34" name="el-1789439838717-24"/>
          <p:cNvSpPr txBox="1"/>
          <p:nvPr/>
        </p:nvSpPr>
        <p:spPr>
          <a:xfrm>
            <a:off x="1143000" y="1412342"/>
            <a:ext cx="745664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核心要求</a:t>
            </a:r>
            <a:endParaRPr/>
          </a:p>
        </p:txBody>
      </p:sp>
      <p:sp>
        <p:nvSpPr>
          <p:cNvPr id="35" name="el-1789439838717-23"/>
          <p:cNvSpPr txBox="1"/>
          <p:nvPr/>
        </p:nvSpPr>
        <p:spPr>
          <a:xfrm>
            <a:off x="1143000" y="1576648"/>
            <a:ext cx="74866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医疗救护工程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防空专业队工程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应设置与所在地人防指挥机关相互联络的通信设备</a:t>
            </a:r>
            <a:endParaRPr/>
          </a:p>
        </p:txBody>
      </p:sp>
      <p:sp>
        <p:nvSpPr>
          <p:cNvPr id="36" name="el-1789439838718-27"/>
          <p:cNvSpPr txBox="1"/>
          <p:nvPr/>
        </p:nvSpPr>
        <p:spPr>
          <a:xfrm>
            <a:off x="964406" y="2383892"/>
            <a:ext cx="68580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通信方式</a:t>
            </a:r>
            <a:endParaRPr/>
          </a:p>
        </p:txBody>
      </p:sp>
      <p:sp>
        <p:nvSpPr>
          <p:cNvPr id="37" name="el-1789439838719-28"/>
          <p:cNvSpPr txBox="1"/>
          <p:nvPr/>
        </p:nvSpPr>
        <p:spPr>
          <a:xfrm>
            <a:off x="3711178" y="2416039"/>
            <a:ext cx="63293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对指挥机关</a:t>
            </a:r>
            <a:endParaRPr/>
          </a:p>
        </p:txBody>
      </p:sp>
      <p:sp>
        <p:nvSpPr>
          <p:cNvPr id="38" name="el-1789439838723-35"/>
          <p:cNvSpPr txBox="1"/>
          <p:nvPr/>
        </p:nvSpPr>
        <p:spPr>
          <a:xfrm>
            <a:off x="771525" y="2819660"/>
            <a:ext cx="124729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设置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直线或专线电话</a:t>
            </a:r>
            <a:endParaRPr/>
          </a:p>
        </p:txBody>
      </p:sp>
      <p:sp>
        <p:nvSpPr>
          <p:cNvPr id="39" name="el-1789439838724-36"/>
          <p:cNvSpPr txBox="1"/>
          <p:nvPr/>
        </p:nvSpPr>
        <p:spPr>
          <a:xfrm>
            <a:off x="771525" y="3111103"/>
            <a:ext cx="124729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应设置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应急通信设备</a:t>
            </a:r>
            <a:endParaRPr/>
          </a:p>
        </p:txBody>
      </p:sp>
      <p:sp>
        <p:nvSpPr>
          <p:cNvPr id="40" name="el-1789439838719-30"/>
          <p:cNvSpPr txBox="1"/>
          <p:nvPr/>
        </p:nvSpPr>
        <p:spPr>
          <a:xfrm>
            <a:off x="5236369" y="2383892"/>
            <a:ext cx="97869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设备设置位置</a:t>
            </a:r>
            <a:endParaRPr/>
          </a:p>
        </p:txBody>
      </p:sp>
      <p:sp>
        <p:nvSpPr>
          <p:cNvPr id="41" name="el-1789439838719-31"/>
          <p:cNvSpPr txBox="1"/>
          <p:nvPr/>
        </p:nvSpPr>
        <p:spPr>
          <a:xfrm>
            <a:off x="8079581" y="2416039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安装地点</a:t>
            </a:r>
            <a:endParaRPr/>
          </a:p>
        </p:txBody>
      </p:sp>
      <p:sp>
        <p:nvSpPr>
          <p:cNvPr id="42" name="el-1789439838724-37"/>
          <p:cNvSpPr txBox="1"/>
          <p:nvPr/>
        </p:nvSpPr>
        <p:spPr>
          <a:xfrm>
            <a:off x="5043488" y="2819660"/>
            <a:ext cx="201882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通信设备、电话可设置在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值班室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</a:t>
            </a:r>
            <a:endParaRPr/>
          </a:p>
        </p:txBody>
      </p:sp>
      <p:sp>
        <p:nvSpPr>
          <p:cNvPr id="43" name="el-1789439838724-38"/>
          <p:cNvSpPr txBox="1"/>
          <p:nvPr/>
        </p:nvSpPr>
        <p:spPr>
          <a:xfrm>
            <a:off x="5043488" y="3111103"/>
            <a:ext cx="176164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也可设置在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防化通信值班室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内</a:t>
            </a:r>
            <a:endParaRPr/>
          </a:p>
        </p:txBody>
      </p:sp>
      <p:sp>
        <p:nvSpPr>
          <p:cNvPr id="44" name="el-1789439838714-17"/>
          <p:cNvSpPr txBox="1"/>
          <p:nvPr/>
        </p:nvSpPr>
        <p:spPr>
          <a:xfrm>
            <a:off x="871538" y="3759733"/>
            <a:ext cx="253317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通信设备的配置由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通信部门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按现行要求配置</a:t>
            </a:r>
            <a:endParaRPr/>
          </a:p>
        </p:txBody>
      </p:sp>
      <p:sp>
        <p:nvSpPr>
          <p:cNvPr id="45" name="el-1789439838708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6" name="el-1789439838707-5"/>
          <p:cNvSpPr txBox="1"/>
          <p:nvPr/>
        </p:nvSpPr>
        <p:spPr>
          <a:xfrm>
            <a:off x="7459526" y="4900613"/>
            <a:ext cx="157846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第八章 通信系统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9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⁠⁠⁠⁠</a:t>
            </a:r>
            <a:endParaRPr/>
          </a:p>
        </p:txBody>
      </p:sp>
      <p:sp>
        <p:nvSpPr>
          <p:cNvPr id="47" name="el-1789439838709-11"/>
          <p:cNvSpPr/>
          <p:nvPr/>
        </p:nvSpPr>
        <p:spPr>
          <a:xfrm>
            <a:off x="8389888" y="4900613"/>
            <a:ext cx="354062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9439838709-11__text"/>
          <p:cNvSpPr txBox="1"/>
          <p:nvPr/>
        </p:nvSpPr>
        <p:spPr>
          <a:xfrm>
            <a:off x="8389888" y="4900613"/>
            <a:ext cx="35406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103</a:t>
            </a:r>
            <a:endParaRPr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8964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8964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8966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8967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8968-13"/>
          <p:cNvSpPr/>
          <p:nvPr/>
        </p:nvSpPr>
        <p:spPr>
          <a:xfrm>
            <a:off x="400050" y="1091543"/>
            <a:ext cx="8343900" cy="6643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4"/>
                </a:lnTo>
                <a:lnTo>
                  <a:pt x="99725" y="86"/>
                </a:lnTo>
                <a:lnTo>
                  <a:pt x="99757" y="186"/>
                </a:lnTo>
                <a:lnTo>
                  <a:pt x="99789" y="329"/>
                </a:lnTo>
                <a:lnTo>
                  <a:pt x="99818" y="500"/>
                </a:lnTo>
                <a:lnTo>
                  <a:pt x="99848" y="729"/>
                </a:lnTo>
                <a:lnTo>
                  <a:pt x="99874" y="971"/>
                </a:lnTo>
                <a:lnTo>
                  <a:pt x="99900" y="1257"/>
                </a:lnTo>
                <a:lnTo>
                  <a:pt x="99922" y="1571"/>
                </a:lnTo>
                <a:lnTo>
                  <a:pt x="99942" y="1900"/>
                </a:lnTo>
                <a:lnTo>
                  <a:pt x="99960" y="2271"/>
                </a:lnTo>
                <a:lnTo>
                  <a:pt x="99974" y="2643"/>
                </a:lnTo>
                <a:lnTo>
                  <a:pt x="99985" y="3043"/>
                </a:lnTo>
                <a:lnTo>
                  <a:pt x="99993" y="3443"/>
                </a:lnTo>
                <a:lnTo>
                  <a:pt x="99999" y="3871"/>
                </a:lnTo>
                <a:lnTo>
                  <a:pt x="100000" y="4286"/>
                </a:lnTo>
                <a:lnTo>
                  <a:pt x="100000" y="95714"/>
                </a:lnTo>
                <a:lnTo>
                  <a:pt x="99999" y="96129"/>
                </a:lnTo>
                <a:lnTo>
                  <a:pt x="99993" y="96557"/>
                </a:lnTo>
                <a:lnTo>
                  <a:pt x="99985" y="96957"/>
                </a:lnTo>
                <a:lnTo>
                  <a:pt x="99974" y="97357"/>
                </a:lnTo>
                <a:lnTo>
                  <a:pt x="99960" y="97729"/>
                </a:lnTo>
                <a:lnTo>
                  <a:pt x="99942" y="98100"/>
                </a:lnTo>
                <a:lnTo>
                  <a:pt x="99922" y="98429"/>
                </a:lnTo>
                <a:lnTo>
                  <a:pt x="99900" y="98743"/>
                </a:lnTo>
                <a:lnTo>
                  <a:pt x="99874" y="99029"/>
                </a:lnTo>
                <a:lnTo>
                  <a:pt x="99848" y="99271"/>
                </a:lnTo>
                <a:lnTo>
                  <a:pt x="99818" y="99500"/>
                </a:lnTo>
                <a:lnTo>
                  <a:pt x="99789" y="99671"/>
                </a:lnTo>
                <a:lnTo>
                  <a:pt x="99757" y="99814"/>
                </a:lnTo>
                <a:lnTo>
                  <a:pt x="99725" y="99914"/>
                </a:lnTo>
                <a:lnTo>
                  <a:pt x="99691" y="9998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6"/>
                </a:lnTo>
                <a:lnTo>
                  <a:pt x="275" y="99914"/>
                </a:lnTo>
                <a:lnTo>
                  <a:pt x="243" y="99814"/>
                </a:lnTo>
                <a:lnTo>
                  <a:pt x="211" y="99671"/>
                </a:lnTo>
                <a:lnTo>
                  <a:pt x="182" y="99500"/>
                </a:lnTo>
                <a:lnTo>
                  <a:pt x="152" y="99271"/>
                </a:lnTo>
                <a:lnTo>
                  <a:pt x="126" y="99029"/>
                </a:lnTo>
                <a:lnTo>
                  <a:pt x="100" y="98743"/>
                </a:lnTo>
                <a:lnTo>
                  <a:pt x="78" y="98429"/>
                </a:lnTo>
                <a:lnTo>
                  <a:pt x="58" y="98100"/>
                </a:lnTo>
                <a:lnTo>
                  <a:pt x="40" y="97729"/>
                </a:lnTo>
                <a:lnTo>
                  <a:pt x="26" y="97357"/>
                </a:lnTo>
                <a:lnTo>
                  <a:pt x="15" y="96957"/>
                </a:lnTo>
                <a:lnTo>
                  <a:pt x="7" y="96557"/>
                </a:lnTo>
                <a:lnTo>
                  <a:pt x="1" y="96129"/>
                </a:lnTo>
                <a:lnTo>
                  <a:pt x="0" y="95714"/>
                </a:lnTo>
                <a:lnTo>
                  <a:pt x="0" y="4286"/>
                </a:lnTo>
                <a:lnTo>
                  <a:pt x="1" y="3871"/>
                </a:lnTo>
                <a:lnTo>
                  <a:pt x="7" y="3443"/>
                </a:lnTo>
                <a:lnTo>
                  <a:pt x="15" y="3043"/>
                </a:lnTo>
                <a:lnTo>
                  <a:pt x="26" y="2643"/>
                </a:lnTo>
                <a:lnTo>
                  <a:pt x="40" y="2271"/>
                </a:lnTo>
                <a:lnTo>
                  <a:pt x="58" y="1900"/>
                </a:lnTo>
                <a:lnTo>
                  <a:pt x="78" y="1571"/>
                </a:lnTo>
                <a:lnTo>
                  <a:pt x="100" y="1257"/>
                </a:lnTo>
                <a:lnTo>
                  <a:pt x="126" y="971"/>
                </a:lnTo>
                <a:lnTo>
                  <a:pt x="152" y="729"/>
                </a:lnTo>
                <a:lnTo>
                  <a:pt x="182" y="500"/>
                </a:lnTo>
                <a:lnTo>
                  <a:pt x="211" y="329"/>
                </a:lnTo>
                <a:lnTo>
                  <a:pt x="243" y="186"/>
                </a:lnTo>
                <a:lnTo>
                  <a:pt x="275" y="86"/>
                </a:lnTo>
                <a:lnTo>
                  <a:pt x="309" y="1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8969-15"/>
          <p:cNvSpPr/>
          <p:nvPr/>
        </p:nvSpPr>
        <p:spPr>
          <a:xfrm>
            <a:off x="400050" y="1091543"/>
            <a:ext cx="42863" cy="6643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1"/>
                </a:lnTo>
                <a:lnTo>
                  <a:pt x="53661" y="83"/>
                </a:lnTo>
                <a:lnTo>
                  <a:pt x="47314" y="185"/>
                </a:lnTo>
                <a:lnTo>
                  <a:pt x="41154" y="327"/>
                </a:lnTo>
                <a:lnTo>
                  <a:pt x="35240" y="508"/>
                </a:lnTo>
                <a:lnTo>
                  <a:pt x="29629" y="725"/>
                </a:lnTo>
                <a:lnTo>
                  <a:pt x="24374" y="976"/>
                </a:lnTo>
                <a:lnTo>
                  <a:pt x="19526" y="1260"/>
                </a:lnTo>
                <a:lnTo>
                  <a:pt x="15133" y="1573"/>
                </a:lnTo>
                <a:lnTo>
                  <a:pt x="11235" y="1912"/>
                </a:lnTo>
                <a:lnTo>
                  <a:pt x="7872" y="2274"/>
                </a:lnTo>
                <a:lnTo>
                  <a:pt x="5075" y="2655"/>
                </a:lnTo>
                <a:lnTo>
                  <a:pt x="2871" y="3053"/>
                </a:lnTo>
                <a:lnTo>
                  <a:pt x="1281" y="3462"/>
                </a:lnTo>
                <a:lnTo>
                  <a:pt x="321" y="3879"/>
                </a:lnTo>
                <a:lnTo>
                  <a:pt x="0" y="4301"/>
                </a:lnTo>
                <a:lnTo>
                  <a:pt x="0" y="95699"/>
                </a:lnTo>
                <a:lnTo>
                  <a:pt x="321" y="96121"/>
                </a:lnTo>
                <a:lnTo>
                  <a:pt x="1281" y="96538"/>
                </a:lnTo>
                <a:lnTo>
                  <a:pt x="2871" y="96947"/>
                </a:lnTo>
                <a:lnTo>
                  <a:pt x="5075" y="97345"/>
                </a:lnTo>
                <a:lnTo>
                  <a:pt x="7872" y="97726"/>
                </a:lnTo>
                <a:lnTo>
                  <a:pt x="11235" y="98088"/>
                </a:lnTo>
                <a:lnTo>
                  <a:pt x="15133" y="98427"/>
                </a:lnTo>
                <a:lnTo>
                  <a:pt x="19526" y="98740"/>
                </a:lnTo>
                <a:lnTo>
                  <a:pt x="24374" y="99024"/>
                </a:lnTo>
                <a:lnTo>
                  <a:pt x="29629" y="99275"/>
                </a:lnTo>
                <a:lnTo>
                  <a:pt x="35240" y="99492"/>
                </a:lnTo>
                <a:lnTo>
                  <a:pt x="41154" y="99673"/>
                </a:lnTo>
                <a:lnTo>
                  <a:pt x="47314" y="99815"/>
                </a:lnTo>
                <a:lnTo>
                  <a:pt x="53661" y="99917"/>
                </a:lnTo>
                <a:lnTo>
                  <a:pt x="60132" y="99979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699"/>
                </a:lnTo>
                <a:lnTo>
                  <a:pt x="100000" y="4301"/>
                </a:lnTo>
                <a:lnTo>
                  <a:pt x="100000" y="430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8971-20"/>
          <p:cNvSpPr/>
          <p:nvPr/>
        </p:nvSpPr>
        <p:spPr>
          <a:xfrm>
            <a:off x="657225" y="1252277"/>
            <a:ext cx="342900" cy="342900"/>
          </a:xfrm>
          <a:prstGeom prst="roundRect">
            <a:avLst>
              <a:gd name="adj" fmla="val 1111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9014-51"/>
          <p:cNvSpPr/>
          <p:nvPr/>
        </p:nvSpPr>
        <p:spPr>
          <a:xfrm>
            <a:off x="730448" y="1345146"/>
            <a:ext cx="19645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9286" y="12118"/>
                </a:moveTo>
                <a:lnTo>
                  <a:pt x="39286" y="12118"/>
                </a:lnTo>
                <a:lnTo>
                  <a:pt x="58952" y="12118"/>
                </a:lnTo>
                <a:lnTo>
                  <a:pt x="58952" y="24294"/>
                </a:lnTo>
                <a:lnTo>
                  <a:pt x="39286" y="24294"/>
                </a:lnTo>
                <a:lnTo>
                  <a:pt x="39286" y="12118"/>
                </a:lnTo>
                <a:moveTo>
                  <a:pt x="36810" y="0"/>
                </a:moveTo>
                <a:lnTo>
                  <a:pt x="36810" y="0"/>
                </a:lnTo>
                <a:cubicBezTo>
                  <a:pt x="34778" y="118"/>
                  <a:pt x="33048" y="1000"/>
                  <a:pt x="31619" y="2647"/>
                </a:cubicBezTo>
                <a:lnTo>
                  <a:pt x="31619" y="2647"/>
                </a:lnTo>
                <a:lnTo>
                  <a:pt x="31619" y="2647"/>
                </a:lnTo>
                <a:cubicBezTo>
                  <a:pt x="30286" y="4412"/>
                  <a:pt x="29571" y="6569"/>
                  <a:pt x="29476" y="9118"/>
                </a:cubicBezTo>
                <a:lnTo>
                  <a:pt x="29476" y="9118"/>
                </a:lnTo>
                <a:lnTo>
                  <a:pt x="29476" y="27294"/>
                </a:lnTo>
                <a:cubicBezTo>
                  <a:pt x="29571" y="29843"/>
                  <a:pt x="30286" y="32000"/>
                  <a:pt x="31619" y="33765"/>
                </a:cubicBezTo>
                <a:lnTo>
                  <a:pt x="31619" y="33765"/>
                </a:lnTo>
                <a:cubicBezTo>
                  <a:pt x="33048" y="35412"/>
                  <a:pt x="34778" y="36294"/>
                  <a:pt x="36810" y="36412"/>
                </a:cubicBezTo>
                <a:lnTo>
                  <a:pt x="36810" y="36412"/>
                </a:lnTo>
                <a:lnTo>
                  <a:pt x="44190" y="36412"/>
                </a:lnTo>
                <a:lnTo>
                  <a:pt x="44190" y="42471"/>
                </a:lnTo>
                <a:lnTo>
                  <a:pt x="4905" y="42471"/>
                </a:lnTo>
                <a:cubicBezTo>
                  <a:pt x="3476" y="42471"/>
                  <a:pt x="2302" y="43039"/>
                  <a:pt x="1381" y="44176"/>
                </a:cubicBezTo>
                <a:lnTo>
                  <a:pt x="1381" y="44176"/>
                </a:lnTo>
                <a:cubicBezTo>
                  <a:pt x="460" y="45314"/>
                  <a:pt x="0" y="46765"/>
                  <a:pt x="0" y="48529"/>
                </a:cubicBezTo>
                <a:lnTo>
                  <a:pt x="0" y="48529"/>
                </a:lnTo>
                <a:cubicBezTo>
                  <a:pt x="0" y="50294"/>
                  <a:pt x="460" y="51745"/>
                  <a:pt x="1381" y="52882"/>
                </a:cubicBezTo>
                <a:lnTo>
                  <a:pt x="1381" y="52882"/>
                </a:lnTo>
                <a:cubicBezTo>
                  <a:pt x="2302" y="54020"/>
                  <a:pt x="3476" y="54588"/>
                  <a:pt x="4905" y="54588"/>
                </a:cubicBezTo>
                <a:lnTo>
                  <a:pt x="4905" y="54588"/>
                </a:lnTo>
                <a:lnTo>
                  <a:pt x="19667" y="54588"/>
                </a:lnTo>
                <a:lnTo>
                  <a:pt x="19667" y="60647"/>
                </a:lnTo>
                <a:lnTo>
                  <a:pt x="12286" y="60647"/>
                </a:lnTo>
                <a:cubicBezTo>
                  <a:pt x="10222" y="60765"/>
                  <a:pt x="8476" y="61647"/>
                  <a:pt x="7048" y="63294"/>
                </a:cubicBezTo>
                <a:lnTo>
                  <a:pt x="7048" y="63294"/>
                </a:lnTo>
                <a:cubicBezTo>
                  <a:pt x="5714" y="65059"/>
                  <a:pt x="5000" y="67216"/>
                  <a:pt x="4905" y="69765"/>
                </a:cubicBezTo>
                <a:lnTo>
                  <a:pt x="4905" y="69765"/>
                </a:lnTo>
                <a:lnTo>
                  <a:pt x="4905" y="87941"/>
                </a:lnTo>
                <a:cubicBezTo>
                  <a:pt x="5000" y="90490"/>
                  <a:pt x="5714" y="92647"/>
                  <a:pt x="7048" y="94412"/>
                </a:cubicBezTo>
                <a:lnTo>
                  <a:pt x="7048" y="94412"/>
                </a:lnTo>
                <a:cubicBezTo>
                  <a:pt x="8476" y="96059"/>
                  <a:pt x="10222" y="96941"/>
                  <a:pt x="12286" y="97059"/>
                </a:cubicBezTo>
                <a:lnTo>
                  <a:pt x="12286" y="97059"/>
                </a:lnTo>
                <a:lnTo>
                  <a:pt x="36810" y="97059"/>
                </a:lnTo>
                <a:cubicBezTo>
                  <a:pt x="38873" y="96941"/>
                  <a:pt x="40619" y="96059"/>
                  <a:pt x="42048" y="94412"/>
                </a:cubicBezTo>
                <a:lnTo>
                  <a:pt x="42048" y="94412"/>
                </a:lnTo>
                <a:cubicBezTo>
                  <a:pt x="43381" y="92647"/>
                  <a:pt x="44095" y="90490"/>
                  <a:pt x="44190" y="87941"/>
                </a:cubicBezTo>
                <a:lnTo>
                  <a:pt x="44190" y="87941"/>
                </a:lnTo>
                <a:lnTo>
                  <a:pt x="44190" y="69765"/>
                </a:lnTo>
                <a:cubicBezTo>
                  <a:pt x="44095" y="67216"/>
                  <a:pt x="43381" y="65059"/>
                  <a:pt x="42048" y="63294"/>
                </a:cubicBezTo>
                <a:lnTo>
                  <a:pt x="42048" y="63294"/>
                </a:lnTo>
                <a:cubicBezTo>
                  <a:pt x="40619" y="61647"/>
                  <a:pt x="38873" y="60765"/>
                  <a:pt x="36810" y="60647"/>
                </a:cubicBezTo>
                <a:lnTo>
                  <a:pt x="36810" y="60647"/>
                </a:lnTo>
                <a:lnTo>
                  <a:pt x="29476" y="60647"/>
                </a:lnTo>
                <a:lnTo>
                  <a:pt x="29476" y="54588"/>
                </a:lnTo>
                <a:lnTo>
                  <a:pt x="68762" y="54588"/>
                </a:lnTo>
                <a:lnTo>
                  <a:pt x="68762" y="60647"/>
                </a:lnTo>
                <a:lnTo>
                  <a:pt x="61381" y="60647"/>
                </a:lnTo>
                <a:cubicBezTo>
                  <a:pt x="59349" y="60765"/>
                  <a:pt x="57603" y="61647"/>
                  <a:pt x="56143" y="63294"/>
                </a:cubicBezTo>
                <a:lnTo>
                  <a:pt x="56143" y="63294"/>
                </a:lnTo>
                <a:cubicBezTo>
                  <a:pt x="54841" y="65059"/>
                  <a:pt x="54127" y="67216"/>
                  <a:pt x="54000" y="69765"/>
                </a:cubicBezTo>
                <a:lnTo>
                  <a:pt x="54000" y="69765"/>
                </a:lnTo>
                <a:lnTo>
                  <a:pt x="54000" y="87941"/>
                </a:lnTo>
                <a:cubicBezTo>
                  <a:pt x="54127" y="90490"/>
                  <a:pt x="54841" y="92647"/>
                  <a:pt x="56143" y="94412"/>
                </a:cubicBezTo>
                <a:lnTo>
                  <a:pt x="56143" y="94412"/>
                </a:lnTo>
                <a:cubicBezTo>
                  <a:pt x="57603" y="96059"/>
                  <a:pt x="59349" y="96941"/>
                  <a:pt x="61381" y="97059"/>
                </a:cubicBezTo>
                <a:lnTo>
                  <a:pt x="61381" y="97059"/>
                </a:lnTo>
                <a:lnTo>
                  <a:pt x="85952" y="97059"/>
                </a:lnTo>
                <a:cubicBezTo>
                  <a:pt x="87984" y="96941"/>
                  <a:pt x="89714" y="96059"/>
                  <a:pt x="91143" y="94412"/>
                </a:cubicBezTo>
                <a:lnTo>
                  <a:pt x="91143" y="94412"/>
                </a:lnTo>
                <a:cubicBezTo>
                  <a:pt x="92476" y="92647"/>
                  <a:pt x="93190" y="90490"/>
                  <a:pt x="93286" y="87941"/>
                </a:cubicBezTo>
                <a:lnTo>
                  <a:pt x="93286" y="87941"/>
                </a:lnTo>
                <a:lnTo>
                  <a:pt x="93286" y="69765"/>
                </a:lnTo>
                <a:cubicBezTo>
                  <a:pt x="93190" y="67216"/>
                  <a:pt x="92476" y="65059"/>
                  <a:pt x="91143" y="63294"/>
                </a:cubicBezTo>
                <a:lnTo>
                  <a:pt x="91143" y="63294"/>
                </a:lnTo>
                <a:cubicBezTo>
                  <a:pt x="89714" y="61647"/>
                  <a:pt x="87984" y="60765"/>
                  <a:pt x="85952" y="60647"/>
                </a:cubicBezTo>
                <a:lnTo>
                  <a:pt x="85952" y="60647"/>
                </a:lnTo>
                <a:lnTo>
                  <a:pt x="78571" y="60647"/>
                </a:lnTo>
                <a:lnTo>
                  <a:pt x="78571" y="54588"/>
                </a:lnTo>
                <a:lnTo>
                  <a:pt x="93286" y="54588"/>
                </a:lnTo>
                <a:cubicBezTo>
                  <a:pt x="94714" y="54588"/>
                  <a:pt x="95889" y="54020"/>
                  <a:pt x="96810" y="52882"/>
                </a:cubicBezTo>
                <a:lnTo>
                  <a:pt x="96810" y="52882"/>
                </a:lnTo>
                <a:cubicBezTo>
                  <a:pt x="97762" y="51745"/>
                  <a:pt x="98238" y="50294"/>
                  <a:pt x="98238" y="48529"/>
                </a:cubicBezTo>
                <a:lnTo>
                  <a:pt x="98238" y="48529"/>
                </a:lnTo>
                <a:cubicBezTo>
                  <a:pt x="98238" y="46765"/>
                  <a:pt x="97762" y="45314"/>
                  <a:pt x="96810" y="44176"/>
                </a:cubicBezTo>
                <a:lnTo>
                  <a:pt x="96810" y="44176"/>
                </a:lnTo>
                <a:cubicBezTo>
                  <a:pt x="95889" y="43039"/>
                  <a:pt x="94714" y="42471"/>
                  <a:pt x="93286" y="42471"/>
                </a:cubicBezTo>
                <a:lnTo>
                  <a:pt x="93286" y="42471"/>
                </a:lnTo>
                <a:lnTo>
                  <a:pt x="54000" y="42471"/>
                </a:lnTo>
                <a:lnTo>
                  <a:pt x="54000" y="36412"/>
                </a:lnTo>
                <a:lnTo>
                  <a:pt x="61381" y="36412"/>
                </a:lnTo>
                <a:cubicBezTo>
                  <a:pt x="63444" y="36294"/>
                  <a:pt x="65190" y="35412"/>
                  <a:pt x="66619" y="33765"/>
                </a:cubicBezTo>
                <a:lnTo>
                  <a:pt x="66619" y="33765"/>
                </a:lnTo>
                <a:cubicBezTo>
                  <a:pt x="67952" y="32000"/>
                  <a:pt x="68667" y="29843"/>
                  <a:pt x="68762" y="27294"/>
                </a:cubicBezTo>
                <a:lnTo>
                  <a:pt x="68762" y="27294"/>
                </a:lnTo>
                <a:lnTo>
                  <a:pt x="68762" y="9118"/>
                </a:lnTo>
                <a:cubicBezTo>
                  <a:pt x="68667" y="6569"/>
                  <a:pt x="67952" y="4412"/>
                  <a:pt x="66619" y="2647"/>
                </a:cubicBezTo>
                <a:lnTo>
                  <a:pt x="66619" y="2647"/>
                </a:lnTo>
                <a:cubicBezTo>
                  <a:pt x="65190" y="1000"/>
                  <a:pt x="63444" y="118"/>
                  <a:pt x="61381" y="0"/>
                </a:cubicBezTo>
                <a:lnTo>
                  <a:pt x="61381" y="0"/>
                </a:lnTo>
                <a:lnTo>
                  <a:pt x="36810" y="0"/>
                </a:lnTo>
                <a:moveTo>
                  <a:pt x="14714" y="84941"/>
                </a:moveTo>
                <a:lnTo>
                  <a:pt x="14714" y="84941"/>
                </a:lnTo>
                <a:lnTo>
                  <a:pt x="14714" y="72824"/>
                </a:lnTo>
                <a:lnTo>
                  <a:pt x="34381" y="72824"/>
                </a:lnTo>
                <a:lnTo>
                  <a:pt x="34381" y="84941"/>
                </a:lnTo>
                <a:lnTo>
                  <a:pt x="14714" y="84941"/>
                </a:lnTo>
                <a:moveTo>
                  <a:pt x="63857" y="72824"/>
                </a:moveTo>
                <a:lnTo>
                  <a:pt x="63857" y="72824"/>
                </a:lnTo>
                <a:lnTo>
                  <a:pt x="83476" y="72824"/>
                </a:lnTo>
                <a:lnTo>
                  <a:pt x="83476" y="84941"/>
                </a:lnTo>
                <a:lnTo>
                  <a:pt x="63857" y="84941"/>
                </a:lnTo>
                <a:lnTo>
                  <a:pt x="63857" y="72824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8970-18"/>
          <p:cNvSpPr/>
          <p:nvPr/>
        </p:nvSpPr>
        <p:spPr>
          <a:xfrm>
            <a:off x="400050" y="1955936"/>
            <a:ext cx="4071938" cy="1674428"/>
          </a:xfrm>
          <a:prstGeom prst="roundRect">
            <a:avLst>
              <a:gd name="adj" fmla="val 227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8971-21"/>
          <p:cNvSpPr/>
          <p:nvPr/>
        </p:nvSpPr>
        <p:spPr>
          <a:xfrm>
            <a:off x="400050" y="1955936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8973-25"/>
          <p:cNvCxnSpPr/>
          <p:nvPr/>
        </p:nvCxnSpPr>
        <p:spPr>
          <a:xfrm>
            <a:off x="592931" y="2520293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8979-39"/>
          <p:cNvSpPr/>
          <p:nvPr/>
        </p:nvSpPr>
        <p:spPr>
          <a:xfrm>
            <a:off x="592931" y="2141674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9006-42"/>
          <p:cNvSpPr/>
          <p:nvPr/>
        </p:nvSpPr>
        <p:spPr>
          <a:xfrm>
            <a:off x="663476" y="2228292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000" y="0"/>
                </a:moveTo>
                <a:lnTo>
                  <a:pt x="45000" y="0"/>
                </a:lnTo>
                <a:lnTo>
                  <a:pt x="31800" y="0"/>
                </a:lnTo>
                <a:cubicBezTo>
                  <a:pt x="29356" y="0"/>
                  <a:pt x="27200" y="889"/>
                  <a:pt x="25333" y="2667"/>
                </a:cubicBezTo>
                <a:lnTo>
                  <a:pt x="25333" y="2667"/>
                </a:lnTo>
                <a:cubicBezTo>
                  <a:pt x="23467" y="4278"/>
                  <a:pt x="22111" y="6528"/>
                  <a:pt x="21267" y="9417"/>
                </a:cubicBezTo>
                <a:lnTo>
                  <a:pt x="21267" y="9417"/>
                </a:lnTo>
                <a:lnTo>
                  <a:pt x="533" y="82417"/>
                </a:lnTo>
                <a:cubicBezTo>
                  <a:pt x="178" y="83750"/>
                  <a:pt x="0" y="85056"/>
                  <a:pt x="0" y="86333"/>
                </a:cubicBezTo>
                <a:lnTo>
                  <a:pt x="0" y="86333"/>
                </a:lnTo>
                <a:cubicBezTo>
                  <a:pt x="133" y="89889"/>
                  <a:pt x="1067" y="92750"/>
                  <a:pt x="2800" y="94917"/>
                </a:cubicBezTo>
                <a:lnTo>
                  <a:pt x="2800" y="94917"/>
                </a:lnTo>
                <a:cubicBezTo>
                  <a:pt x="4578" y="97139"/>
                  <a:pt x="6867" y="98306"/>
                  <a:pt x="9667" y="98417"/>
                </a:cubicBezTo>
                <a:lnTo>
                  <a:pt x="9667" y="98417"/>
                </a:lnTo>
                <a:lnTo>
                  <a:pt x="45000" y="98417"/>
                </a:lnTo>
                <a:lnTo>
                  <a:pt x="45000" y="84417"/>
                </a:lnTo>
                <a:cubicBezTo>
                  <a:pt x="45000" y="82361"/>
                  <a:pt x="45533" y="80667"/>
                  <a:pt x="46600" y="79333"/>
                </a:cubicBezTo>
                <a:lnTo>
                  <a:pt x="46600" y="79333"/>
                </a:lnTo>
                <a:cubicBezTo>
                  <a:pt x="47622" y="78000"/>
                  <a:pt x="48956" y="77333"/>
                  <a:pt x="50600" y="77333"/>
                </a:cubicBezTo>
                <a:lnTo>
                  <a:pt x="50600" y="77333"/>
                </a:lnTo>
                <a:cubicBezTo>
                  <a:pt x="52244" y="77333"/>
                  <a:pt x="53600" y="78000"/>
                  <a:pt x="54667" y="79333"/>
                </a:cubicBezTo>
                <a:lnTo>
                  <a:pt x="54667" y="79333"/>
                </a:lnTo>
                <a:cubicBezTo>
                  <a:pt x="55733" y="80667"/>
                  <a:pt x="56267" y="82361"/>
                  <a:pt x="56267" y="84417"/>
                </a:cubicBezTo>
                <a:lnTo>
                  <a:pt x="56267" y="84417"/>
                </a:lnTo>
                <a:lnTo>
                  <a:pt x="56267" y="98417"/>
                </a:lnTo>
                <a:lnTo>
                  <a:pt x="91600" y="98417"/>
                </a:lnTo>
                <a:cubicBezTo>
                  <a:pt x="94400" y="98306"/>
                  <a:pt x="96689" y="97139"/>
                  <a:pt x="98467" y="94917"/>
                </a:cubicBezTo>
                <a:lnTo>
                  <a:pt x="98467" y="94917"/>
                </a:lnTo>
                <a:cubicBezTo>
                  <a:pt x="100200" y="92750"/>
                  <a:pt x="101133" y="89889"/>
                  <a:pt x="101267" y="86333"/>
                </a:cubicBezTo>
                <a:lnTo>
                  <a:pt x="101267" y="86333"/>
                </a:lnTo>
                <a:cubicBezTo>
                  <a:pt x="101267" y="85056"/>
                  <a:pt x="101089" y="83750"/>
                  <a:pt x="100733" y="82417"/>
                </a:cubicBezTo>
                <a:lnTo>
                  <a:pt x="100733" y="82417"/>
                </a:lnTo>
                <a:lnTo>
                  <a:pt x="80000" y="9417"/>
                </a:lnTo>
                <a:cubicBezTo>
                  <a:pt x="79156" y="6528"/>
                  <a:pt x="77800" y="4278"/>
                  <a:pt x="75933" y="2667"/>
                </a:cubicBezTo>
                <a:lnTo>
                  <a:pt x="75933" y="2667"/>
                </a:lnTo>
                <a:cubicBezTo>
                  <a:pt x="74067" y="889"/>
                  <a:pt x="71911" y="0"/>
                  <a:pt x="69467" y="0"/>
                </a:cubicBezTo>
                <a:lnTo>
                  <a:pt x="69467" y="0"/>
                </a:lnTo>
                <a:lnTo>
                  <a:pt x="56267" y="0"/>
                </a:lnTo>
                <a:lnTo>
                  <a:pt x="56267" y="14083"/>
                </a:lnTo>
                <a:cubicBezTo>
                  <a:pt x="56267" y="16139"/>
                  <a:pt x="55733" y="17806"/>
                  <a:pt x="54667" y="19083"/>
                </a:cubicBezTo>
                <a:lnTo>
                  <a:pt x="54667" y="19083"/>
                </a:lnTo>
                <a:cubicBezTo>
                  <a:pt x="53600" y="20417"/>
                  <a:pt x="52244" y="21083"/>
                  <a:pt x="50600" y="21083"/>
                </a:cubicBezTo>
                <a:lnTo>
                  <a:pt x="50600" y="21083"/>
                </a:lnTo>
                <a:cubicBezTo>
                  <a:pt x="48956" y="21083"/>
                  <a:pt x="47622" y="20417"/>
                  <a:pt x="46600" y="19083"/>
                </a:cubicBezTo>
                <a:lnTo>
                  <a:pt x="46600" y="19083"/>
                </a:lnTo>
                <a:cubicBezTo>
                  <a:pt x="45533" y="17806"/>
                  <a:pt x="45000" y="16139"/>
                  <a:pt x="45000" y="14083"/>
                </a:cubicBezTo>
                <a:lnTo>
                  <a:pt x="45000" y="14083"/>
                </a:lnTo>
                <a:lnTo>
                  <a:pt x="45000" y="0"/>
                </a:lnTo>
                <a:moveTo>
                  <a:pt x="56267" y="42167"/>
                </a:moveTo>
                <a:lnTo>
                  <a:pt x="56267" y="42167"/>
                </a:lnTo>
                <a:lnTo>
                  <a:pt x="56267" y="56250"/>
                </a:lnTo>
                <a:cubicBezTo>
                  <a:pt x="56267" y="58306"/>
                  <a:pt x="55733" y="60000"/>
                  <a:pt x="54667" y="61333"/>
                </a:cubicBezTo>
                <a:lnTo>
                  <a:pt x="54667" y="61333"/>
                </a:lnTo>
                <a:cubicBezTo>
                  <a:pt x="53600" y="62611"/>
                  <a:pt x="52244" y="63250"/>
                  <a:pt x="50600" y="63250"/>
                </a:cubicBezTo>
                <a:lnTo>
                  <a:pt x="50600" y="63250"/>
                </a:lnTo>
                <a:cubicBezTo>
                  <a:pt x="48956" y="63250"/>
                  <a:pt x="47622" y="62611"/>
                  <a:pt x="46600" y="61333"/>
                </a:cubicBezTo>
                <a:lnTo>
                  <a:pt x="46600" y="61333"/>
                </a:lnTo>
                <a:cubicBezTo>
                  <a:pt x="45533" y="60000"/>
                  <a:pt x="45000" y="58306"/>
                  <a:pt x="45000" y="56250"/>
                </a:cubicBezTo>
                <a:lnTo>
                  <a:pt x="45000" y="56250"/>
                </a:lnTo>
                <a:lnTo>
                  <a:pt x="45000" y="42167"/>
                </a:lnTo>
                <a:cubicBezTo>
                  <a:pt x="45000" y="40111"/>
                  <a:pt x="45533" y="38444"/>
                  <a:pt x="46600" y="37167"/>
                </a:cubicBezTo>
                <a:lnTo>
                  <a:pt x="46600" y="37167"/>
                </a:lnTo>
                <a:cubicBezTo>
                  <a:pt x="47622" y="35833"/>
                  <a:pt x="48956" y="35167"/>
                  <a:pt x="50600" y="35167"/>
                </a:cubicBezTo>
                <a:lnTo>
                  <a:pt x="50600" y="35167"/>
                </a:lnTo>
                <a:cubicBezTo>
                  <a:pt x="52244" y="35167"/>
                  <a:pt x="53600" y="35833"/>
                  <a:pt x="54667" y="37167"/>
                </a:cubicBezTo>
                <a:lnTo>
                  <a:pt x="54667" y="37167"/>
                </a:lnTo>
                <a:cubicBezTo>
                  <a:pt x="55733" y="38444"/>
                  <a:pt x="56267" y="40111"/>
                  <a:pt x="56267" y="42167"/>
                </a:cubicBezTo>
                <a:lnTo>
                  <a:pt x="56267" y="4216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8977-35"/>
          <p:cNvSpPr/>
          <p:nvPr/>
        </p:nvSpPr>
        <p:spPr>
          <a:xfrm>
            <a:off x="3721894" y="2202396"/>
            <a:ext cx="557213" cy="164306"/>
          </a:xfrm>
          <a:prstGeom prst="roundRect">
            <a:avLst>
              <a:gd name="adj" fmla="val 11594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439838974-26"/>
          <p:cNvCxnSpPr/>
          <p:nvPr/>
        </p:nvCxnSpPr>
        <p:spPr>
          <a:xfrm>
            <a:off x="592931" y="3156756"/>
            <a:ext cx="3686175" cy="914"/>
          </a:xfrm>
          <a:prstGeom prst="line">
            <a:avLst/>
          </a:prstGeom>
          <a:ln w="7144" cap="flat">
            <a:solidFill>
              <a:srgbClr val="E8EDF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439839014-52"/>
          <p:cNvSpPr/>
          <p:nvPr/>
        </p:nvSpPr>
        <p:spPr>
          <a:xfrm>
            <a:off x="592931" y="271317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9015-53"/>
          <p:cNvSpPr/>
          <p:nvPr/>
        </p:nvSpPr>
        <p:spPr>
          <a:xfrm>
            <a:off x="592931" y="324605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8971-19"/>
          <p:cNvSpPr/>
          <p:nvPr/>
        </p:nvSpPr>
        <p:spPr>
          <a:xfrm>
            <a:off x="4672013" y="1955936"/>
            <a:ext cx="4071938" cy="1674428"/>
          </a:xfrm>
          <a:prstGeom prst="roundRect">
            <a:avLst>
              <a:gd name="adj" fmla="val 227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9439838971-22"/>
          <p:cNvSpPr/>
          <p:nvPr/>
        </p:nvSpPr>
        <p:spPr>
          <a:xfrm>
            <a:off x="4672013" y="1955936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9439838974-27"/>
          <p:cNvCxnSpPr/>
          <p:nvPr/>
        </p:nvCxnSpPr>
        <p:spPr>
          <a:xfrm>
            <a:off x="4864894" y="2520293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9439838980-40"/>
          <p:cNvSpPr/>
          <p:nvPr/>
        </p:nvSpPr>
        <p:spPr>
          <a:xfrm>
            <a:off x="4864894" y="2141674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9016-56"/>
          <p:cNvSpPr/>
          <p:nvPr/>
        </p:nvSpPr>
        <p:spPr>
          <a:xfrm>
            <a:off x="4935438" y="2220192"/>
            <a:ext cx="144661" cy="1287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67" y="8357"/>
                </a:moveTo>
                <a:lnTo>
                  <a:pt x="14067" y="8357"/>
                </a:lnTo>
                <a:cubicBezTo>
                  <a:pt x="12200" y="13262"/>
                  <a:pt x="11267" y="18548"/>
                  <a:pt x="11267" y="24214"/>
                </a:cubicBezTo>
                <a:lnTo>
                  <a:pt x="11267" y="24214"/>
                </a:lnTo>
                <a:cubicBezTo>
                  <a:pt x="11267" y="29833"/>
                  <a:pt x="12200" y="35095"/>
                  <a:pt x="14067" y="40000"/>
                </a:cubicBezTo>
                <a:lnTo>
                  <a:pt x="14067" y="40000"/>
                </a:lnTo>
                <a:cubicBezTo>
                  <a:pt x="14644" y="41667"/>
                  <a:pt x="14644" y="43190"/>
                  <a:pt x="14067" y="44571"/>
                </a:cubicBezTo>
                <a:lnTo>
                  <a:pt x="14067" y="44571"/>
                </a:lnTo>
                <a:cubicBezTo>
                  <a:pt x="13489" y="46048"/>
                  <a:pt x="12489" y="47167"/>
                  <a:pt x="11067" y="47929"/>
                </a:cubicBezTo>
                <a:lnTo>
                  <a:pt x="11067" y="47929"/>
                </a:lnTo>
                <a:cubicBezTo>
                  <a:pt x="9556" y="48548"/>
                  <a:pt x="8089" y="48548"/>
                  <a:pt x="6667" y="47929"/>
                </a:cubicBezTo>
                <a:lnTo>
                  <a:pt x="6667" y="47929"/>
                </a:lnTo>
                <a:cubicBezTo>
                  <a:pt x="5289" y="47167"/>
                  <a:pt x="4289" y="46048"/>
                  <a:pt x="3667" y="44571"/>
                </a:cubicBezTo>
                <a:lnTo>
                  <a:pt x="3667" y="44571"/>
                </a:lnTo>
                <a:cubicBezTo>
                  <a:pt x="1222" y="38286"/>
                  <a:pt x="0" y="31500"/>
                  <a:pt x="0" y="24214"/>
                </a:cubicBezTo>
                <a:lnTo>
                  <a:pt x="0" y="24214"/>
                </a:lnTo>
                <a:cubicBezTo>
                  <a:pt x="0" y="16929"/>
                  <a:pt x="1222" y="10143"/>
                  <a:pt x="3667" y="3857"/>
                </a:cubicBezTo>
                <a:lnTo>
                  <a:pt x="3667" y="3857"/>
                </a:lnTo>
                <a:cubicBezTo>
                  <a:pt x="4289" y="2333"/>
                  <a:pt x="5289" y="1262"/>
                  <a:pt x="6667" y="643"/>
                </a:cubicBezTo>
                <a:lnTo>
                  <a:pt x="6667" y="643"/>
                </a:lnTo>
                <a:cubicBezTo>
                  <a:pt x="8089" y="24"/>
                  <a:pt x="9556" y="-24"/>
                  <a:pt x="11067" y="500"/>
                </a:cubicBezTo>
                <a:lnTo>
                  <a:pt x="11067" y="500"/>
                </a:lnTo>
                <a:cubicBezTo>
                  <a:pt x="12489" y="1214"/>
                  <a:pt x="13489" y="2262"/>
                  <a:pt x="14067" y="3643"/>
                </a:cubicBezTo>
                <a:lnTo>
                  <a:pt x="14067" y="3643"/>
                </a:lnTo>
                <a:cubicBezTo>
                  <a:pt x="14644" y="5167"/>
                  <a:pt x="14644" y="6738"/>
                  <a:pt x="14067" y="8357"/>
                </a:cubicBezTo>
                <a:lnTo>
                  <a:pt x="14067" y="8357"/>
                </a:lnTo>
                <a:moveTo>
                  <a:pt x="97533" y="3857"/>
                </a:moveTo>
                <a:lnTo>
                  <a:pt x="97533" y="3857"/>
                </a:lnTo>
                <a:cubicBezTo>
                  <a:pt x="100022" y="10143"/>
                  <a:pt x="101267" y="16929"/>
                  <a:pt x="101267" y="24214"/>
                </a:cubicBezTo>
                <a:lnTo>
                  <a:pt x="101267" y="24214"/>
                </a:lnTo>
                <a:cubicBezTo>
                  <a:pt x="101267" y="31500"/>
                  <a:pt x="100022" y="38286"/>
                  <a:pt x="97533" y="44571"/>
                </a:cubicBezTo>
                <a:lnTo>
                  <a:pt x="97533" y="44571"/>
                </a:lnTo>
                <a:cubicBezTo>
                  <a:pt x="96956" y="46048"/>
                  <a:pt x="95978" y="47095"/>
                  <a:pt x="94600" y="47714"/>
                </a:cubicBezTo>
                <a:lnTo>
                  <a:pt x="94600" y="47714"/>
                </a:lnTo>
                <a:cubicBezTo>
                  <a:pt x="93178" y="48381"/>
                  <a:pt x="91711" y="48452"/>
                  <a:pt x="90200" y="47929"/>
                </a:cubicBezTo>
                <a:lnTo>
                  <a:pt x="90200" y="47929"/>
                </a:lnTo>
                <a:cubicBezTo>
                  <a:pt x="88778" y="47167"/>
                  <a:pt x="87778" y="46095"/>
                  <a:pt x="87200" y="44714"/>
                </a:cubicBezTo>
                <a:lnTo>
                  <a:pt x="87200" y="44714"/>
                </a:lnTo>
                <a:cubicBezTo>
                  <a:pt x="86622" y="43238"/>
                  <a:pt x="86622" y="41667"/>
                  <a:pt x="87200" y="40000"/>
                </a:cubicBezTo>
                <a:lnTo>
                  <a:pt x="87200" y="40000"/>
                </a:lnTo>
                <a:cubicBezTo>
                  <a:pt x="89067" y="35095"/>
                  <a:pt x="90000" y="29833"/>
                  <a:pt x="90000" y="24214"/>
                </a:cubicBezTo>
                <a:lnTo>
                  <a:pt x="90000" y="24214"/>
                </a:lnTo>
                <a:cubicBezTo>
                  <a:pt x="90000" y="18548"/>
                  <a:pt x="89067" y="13262"/>
                  <a:pt x="87200" y="8357"/>
                </a:cubicBezTo>
                <a:lnTo>
                  <a:pt x="87200" y="8357"/>
                </a:lnTo>
                <a:cubicBezTo>
                  <a:pt x="86622" y="6738"/>
                  <a:pt x="86622" y="5238"/>
                  <a:pt x="87200" y="3857"/>
                </a:cubicBezTo>
                <a:lnTo>
                  <a:pt x="87200" y="3857"/>
                </a:lnTo>
                <a:cubicBezTo>
                  <a:pt x="87778" y="2333"/>
                  <a:pt x="88778" y="1214"/>
                  <a:pt x="90200" y="500"/>
                </a:cubicBezTo>
                <a:lnTo>
                  <a:pt x="90200" y="500"/>
                </a:lnTo>
                <a:cubicBezTo>
                  <a:pt x="91711" y="-167"/>
                  <a:pt x="93178" y="-167"/>
                  <a:pt x="94600" y="500"/>
                </a:cubicBezTo>
                <a:lnTo>
                  <a:pt x="94600" y="500"/>
                </a:lnTo>
                <a:cubicBezTo>
                  <a:pt x="95978" y="1214"/>
                  <a:pt x="96956" y="2333"/>
                  <a:pt x="97533" y="3857"/>
                </a:cubicBezTo>
                <a:lnTo>
                  <a:pt x="97533" y="3857"/>
                </a:lnTo>
                <a:moveTo>
                  <a:pt x="61867" y="24214"/>
                </a:moveTo>
                <a:lnTo>
                  <a:pt x="61867" y="24214"/>
                </a:lnTo>
                <a:cubicBezTo>
                  <a:pt x="61644" y="28833"/>
                  <a:pt x="59778" y="32286"/>
                  <a:pt x="56267" y="34571"/>
                </a:cubicBezTo>
                <a:lnTo>
                  <a:pt x="56267" y="34571"/>
                </a:lnTo>
                <a:lnTo>
                  <a:pt x="56267" y="90500"/>
                </a:lnTo>
                <a:cubicBezTo>
                  <a:pt x="56267" y="92262"/>
                  <a:pt x="55733" y="93714"/>
                  <a:pt x="54667" y="94857"/>
                </a:cubicBezTo>
                <a:lnTo>
                  <a:pt x="54667" y="94857"/>
                </a:lnTo>
                <a:cubicBezTo>
                  <a:pt x="53600" y="95952"/>
                  <a:pt x="52244" y="96500"/>
                  <a:pt x="50600" y="96500"/>
                </a:cubicBezTo>
                <a:lnTo>
                  <a:pt x="50600" y="96500"/>
                </a:lnTo>
                <a:cubicBezTo>
                  <a:pt x="48956" y="96500"/>
                  <a:pt x="47622" y="95952"/>
                  <a:pt x="46600" y="94857"/>
                </a:cubicBezTo>
                <a:lnTo>
                  <a:pt x="46600" y="94857"/>
                </a:lnTo>
                <a:cubicBezTo>
                  <a:pt x="45533" y="93714"/>
                  <a:pt x="45000" y="92262"/>
                  <a:pt x="45000" y="90500"/>
                </a:cubicBezTo>
                <a:lnTo>
                  <a:pt x="45000" y="90500"/>
                </a:lnTo>
                <a:lnTo>
                  <a:pt x="45000" y="34571"/>
                </a:lnTo>
                <a:cubicBezTo>
                  <a:pt x="41489" y="32286"/>
                  <a:pt x="39622" y="28833"/>
                  <a:pt x="39400" y="24214"/>
                </a:cubicBezTo>
                <a:lnTo>
                  <a:pt x="39400" y="24214"/>
                </a:lnTo>
                <a:cubicBezTo>
                  <a:pt x="39489" y="20833"/>
                  <a:pt x="40600" y="18000"/>
                  <a:pt x="42733" y="15714"/>
                </a:cubicBezTo>
                <a:lnTo>
                  <a:pt x="42733" y="15714"/>
                </a:lnTo>
                <a:cubicBezTo>
                  <a:pt x="44822" y="13476"/>
                  <a:pt x="47444" y="12286"/>
                  <a:pt x="50600" y="12143"/>
                </a:cubicBezTo>
                <a:lnTo>
                  <a:pt x="50600" y="12143"/>
                </a:lnTo>
                <a:cubicBezTo>
                  <a:pt x="53800" y="12286"/>
                  <a:pt x="56444" y="13476"/>
                  <a:pt x="58533" y="15714"/>
                </a:cubicBezTo>
                <a:lnTo>
                  <a:pt x="58533" y="15714"/>
                </a:lnTo>
                <a:cubicBezTo>
                  <a:pt x="60622" y="18000"/>
                  <a:pt x="61733" y="20833"/>
                  <a:pt x="61867" y="24214"/>
                </a:cubicBezTo>
                <a:lnTo>
                  <a:pt x="61867" y="24214"/>
                </a:lnTo>
                <a:moveTo>
                  <a:pt x="30067" y="14571"/>
                </a:moveTo>
                <a:lnTo>
                  <a:pt x="30067" y="14571"/>
                </a:lnTo>
                <a:cubicBezTo>
                  <a:pt x="28778" y="17476"/>
                  <a:pt x="28133" y="20690"/>
                  <a:pt x="28133" y="24214"/>
                </a:cubicBezTo>
                <a:lnTo>
                  <a:pt x="28133" y="24214"/>
                </a:lnTo>
                <a:cubicBezTo>
                  <a:pt x="28133" y="27738"/>
                  <a:pt x="28778" y="30929"/>
                  <a:pt x="30067" y="33786"/>
                </a:cubicBezTo>
                <a:lnTo>
                  <a:pt x="30067" y="33786"/>
                </a:lnTo>
                <a:cubicBezTo>
                  <a:pt x="30644" y="35452"/>
                  <a:pt x="30644" y="37024"/>
                  <a:pt x="30067" y="38500"/>
                </a:cubicBezTo>
                <a:lnTo>
                  <a:pt x="30067" y="38500"/>
                </a:lnTo>
                <a:cubicBezTo>
                  <a:pt x="29489" y="40024"/>
                  <a:pt x="28489" y="41095"/>
                  <a:pt x="27067" y="41714"/>
                </a:cubicBezTo>
                <a:lnTo>
                  <a:pt x="27067" y="41714"/>
                </a:lnTo>
                <a:cubicBezTo>
                  <a:pt x="25556" y="42333"/>
                  <a:pt x="24156" y="42405"/>
                  <a:pt x="22867" y="41929"/>
                </a:cubicBezTo>
                <a:lnTo>
                  <a:pt x="22867" y="41929"/>
                </a:lnTo>
                <a:cubicBezTo>
                  <a:pt x="21444" y="41262"/>
                  <a:pt x="20378" y="40190"/>
                  <a:pt x="19667" y="38714"/>
                </a:cubicBezTo>
                <a:lnTo>
                  <a:pt x="19667" y="38714"/>
                </a:lnTo>
                <a:cubicBezTo>
                  <a:pt x="17800" y="34190"/>
                  <a:pt x="16867" y="29357"/>
                  <a:pt x="16867" y="24214"/>
                </a:cubicBezTo>
                <a:lnTo>
                  <a:pt x="16867" y="24214"/>
                </a:lnTo>
                <a:cubicBezTo>
                  <a:pt x="16867" y="19071"/>
                  <a:pt x="17800" y="14238"/>
                  <a:pt x="19667" y="9714"/>
                </a:cubicBezTo>
                <a:lnTo>
                  <a:pt x="19667" y="9714"/>
                </a:lnTo>
                <a:cubicBezTo>
                  <a:pt x="20378" y="8190"/>
                  <a:pt x="21444" y="7119"/>
                  <a:pt x="22867" y="6500"/>
                </a:cubicBezTo>
                <a:lnTo>
                  <a:pt x="22867" y="6500"/>
                </a:lnTo>
                <a:cubicBezTo>
                  <a:pt x="24244" y="5976"/>
                  <a:pt x="25644" y="6048"/>
                  <a:pt x="27067" y="6714"/>
                </a:cubicBezTo>
                <a:lnTo>
                  <a:pt x="27067" y="6714"/>
                </a:lnTo>
                <a:cubicBezTo>
                  <a:pt x="28489" y="7333"/>
                  <a:pt x="29489" y="8381"/>
                  <a:pt x="30067" y="9857"/>
                </a:cubicBezTo>
                <a:lnTo>
                  <a:pt x="30067" y="9857"/>
                </a:lnTo>
                <a:cubicBezTo>
                  <a:pt x="30644" y="11381"/>
                  <a:pt x="30644" y="12952"/>
                  <a:pt x="30067" y="14571"/>
                </a:cubicBezTo>
                <a:lnTo>
                  <a:pt x="30067" y="14571"/>
                </a:lnTo>
                <a:moveTo>
                  <a:pt x="81533" y="9714"/>
                </a:moveTo>
                <a:lnTo>
                  <a:pt x="81533" y="9714"/>
                </a:lnTo>
                <a:cubicBezTo>
                  <a:pt x="83444" y="14238"/>
                  <a:pt x="84400" y="19071"/>
                  <a:pt x="84400" y="24214"/>
                </a:cubicBezTo>
                <a:lnTo>
                  <a:pt x="84400" y="24214"/>
                </a:lnTo>
                <a:cubicBezTo>
                  <a:pt x="84400" y="29357"/>
                  <a:pt x="83444" y="34190"/>
                  <a:pt x="81533" y="38714"/>
                </a:cubicBezTo>
                <a:lnTo>
                  <a:pt x="81533" y="38714"/>
                </a:lnTo>
                <a:cubicBezTo>
                  <a:pt x="80867" y="40190"/>
                  <a:pt x="79822" y="41262"/>
                  <a:pt x="78400" y="41929"/>
                </a:cubicBezTo>
                <a:lnTo>
                  <a:pt x="78400" y="41929"/>
                </a:lnTo>
                <a:cubicBezTo>
                  <a:pt x="76978" y="42405"/>
                  <a:pt x="75578" y="42333"/>
                  <a:pt x="74200" y="41714"/>
                </a:cubicBezTo>
                <a:lnTo>
                  <a:pt x="74200" y="41714"/>
                </a:lnTo>
                <a:cubicBezTo>
                  <a:pt x="72778" y="41095"/>
                  <a:pt x="71778" y="40024"/>
                  <a:pt x="71200" y="38500"/>
                </a:cubicBezTo>
                <a:lnTo>
                  <a:pt x="71200" y="38500"/>
                </a:lnTo>
                <a:cubicBezTo>
                  <a:pt x="70622" y="37024"/>
                  <a:pt x="70622" y="35452"/>
                  <a:pt x="71200" y="33786"/>
                </a:cubicBezTo>
                <a:lnTo>
                  <a:pt x="71200" y="33786"/>
                </a:lnTo>
                <a:cubicBezTo>
                  <a:pt x="72489" y="30929"/>
                  <a:pt x="73133" y="27738"/>
                  <a:pt x="73133" y="24214"/>
                </a:cubicBezTo>
                <a:lnTo>
                  <a:pt x="73133" y="24214"/>
                </a:lnTo>
                <a:cubicBezTo>
                  <a:pt x="73133" y="20690"/>
                  <a:pt x="72489" y="17476"/>
                  <a:pt x="71200" y="14571"/>
                </a:cubicBezTo>
                <a:lnTo>
                  <a:pt x="71200" y="14571"/>
                </a:lnTo>
                <a:cubicBezTo>
                  <a:pt x="70622" y="12952"/>
                  <a:pt x="70622" y="11381"/>
                  <a:pt x="71200" y="9857"/>
                </a:cubicBezTo>
                <a:lnTo>
                  <a:pt x="71200" y="9857"/>
                </a:lnTo>
                <a:cubicBezTo>
                  <a:pt x="71778" y="8381"/>
                  <a:pt x="72778" y="7333"/>
                  <a:pt x="74200" y="6714"/>
                </a:cubicBezTo>
                <a:lnTo>
                  <a:pt x="74200" y="6714"/>
                </a:lnTo>
                <a:cubicBezTo>
                  <a:pt x="75711" y="6048"/>
                  <a:pt x="77111" y="5976"/>
                  <a:pt x="78400" y="6500"/>
                </a:cubicBezTo>
                <a:lnTo>
                  <a:pt x="78400" y="6500"/>
                </a:lnTo>
                <a:cubicBezTo>
                  <a:pt x="79822" y="7119"/>
                  <a:pt x="80867" y="8190"/>
                  <a:pt x="81533" y="9714"/>
                </a:cubicBezTo>
                <a:lnTo>
                  <a:pt x="81533" y="9714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8978-38"/>
          <p:cNvSpPr/>
          <p:nvPr/>
        </p:nvSpPr>
        <p:spPr>
          <a:xfrm>
            <a:off x="7993856" y="2202396"/>
            <a:ext cx="557213" cy="164306"/>
          </a:xfrm>
          <a:prstGeom prst="roundRect">
            <a:avLst>
              <a:gd name="adj" fmla="val 11594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9439838974-28"/>
          <p:cNvCxnSpPr/>
          <p:nvPr/>
        </p:nvCxnSpPr>
        <p:spPr>
          <a:xfrm>
            <a:off x="4864894" y="2951038"/>
            <a:ext cx="3686175" cy="914"/>
          </a:xfrm>
          <a:prstGeom prst="line">
            <a:avLst/>
          </a:prstGeom>
          <a:ln w="7144" cap="flat">
            <a:solidFill>
              <a:srgbClr val="E8EDF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9439839015-54"/>
          <p:cNvSpPr/>
          <p:nvPr/>
        </p:nvSpPr>
        <p:spPr>
          <a:xfrm>
            <a:off x="4864894" y="271317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9015-55"/>
          <p:cNvSpPr/>
          <p:nvPr/>
        </p:nvSpPr>
        <p:spPr>
          <a:xfrm>
            <a:off x="4864894" y="3040335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8969-14"/>
          <p:cNvSpPr/>
          <p:nvPr/>
        </p:nvSpPr>
        <p:spPr>
          <a:xfrm>
            <a:off x="400050" y="3830389"/>
            <a:ext cx="8343900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4"/>
                </a:lnTo>
                <a:lnTo>
                  <a:pt x="99725" y="146"/>
                </a:lnTo>
                <a:lnTo>
                  <a:pt x="99757" y="317"/>
                </a:lnTo>
                <a:lnTo>
                  <a:pt x="99789" y="561"/>
                </a:lnTo>
                <a:lnTo>
                  <a:pt x="99818" y="854"/>
                </a:lnTo>
                <a:lnTo>
                  <a:pt x="99848" y="1244"/>
                </a:lnTo>
                <a:lnTo>
                  <a:pt x="99874" y="1659"/>
                </a:lnTo>
                <a:lnTo>
                  <a:pt x="99900" y="2146"/>
                </a:lnTo>
                <a:lnTo>
                  <a:pt x="99922" y="2683"/>
                </a:lnTo>
                <a:lnTo>
                  <a:pt x="99942" y="3244"/>
                </a:lnTo>
                <a:lnTo>
                  <a:pt x="99960" y="3878"/>
                </a:lnTo>
                <a:lnTo>
                  <a:pt x="99974" y="4512"/>
                </a:lnTo>
                <a:lnTo>
                  <a:pt x="99985" y="5195"/>
                </a:lnTo>
                <a:lnTo>
                  <a:pt x="99993" y="5878"/>
                </a:lnTo>
                <a:lnTo>
                  <a:pt x="99999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9" y="93390"/>
                </a:lnTo>
                <a:lnTo>
                  <a:pt x="99993" y="94122"/>
                </a:lnTo>
                <a:lnTo>
                  <a:pt x="99985" y="94805"/>
                </a:lnTo>
                <a:lnTo>
                  <a:pt x="99974" y="95488"/>
                </a:lnTo>
                <a:lnTo>
                  <a:pt x="99960" y="96122"/>
                </a:lnTo>
                <a:lnTo>
                  <a:pt x="99942" y="96756"/>
                </a:lnTo>
                <a:lnTo>
                  <a:pt x="99922" y="97317"/>
                </a:lnTo>
                <a:lnTo>
                  <a:pt x="99900" y="97854"/>
                </a:lnTo>
                <a:lnTo>
                  <a:pt x="99874" y="98341"/>
                </a:lnTo>
                <a:lnTo>
                  <a:pt x="99848" y="98756"/>
                </a:lnTo>
                <a:lnTo>
                  <a:pt x="99818" y="99146"/>
                </a:lnTo>
                <a:lnTo>
                  <a:pt x="99789" y="99439"/>
                </a:lnTo>
                <a:lnTo>
                  <a:pt x="99757" y="99683"/>
                </a:lnTo>
                <a:lnTo>
                  <a:pt x="99725" y="99854"/>
                </a:lnTo>
                <a:lnTo>
                  <a:pt x="99691" y="9997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6"/>
                </a:lnTo>
                <a:lnTo>
                  <a:pt x="275" y="99854"/>
                </a:lnTo>
                <a:lnTo>
                  <a:pt x="243" y="99683"/>
                </a:lnTo>
                <a:lnTo>
                  <a:pt x="211" y="99439"/>
                </a:lnTo>
                <a:lnTo>
                  <a:pt x="182" y="99146"/>
                </a:lnTo>
                <a:lnTo>
                  <a:pt x="152" y="98756"/>
                </a:lnTo>
                <a:lnTo>
                  <a:pt x="126" y="98341"/>
                </a:lnTo>
                <a:lnTo>
                  <a:pt x="100" y="97854"/>
                </a:lnTo>
                <a:lnTo>
                  <a:pt x="78" y="97317"/>
                </a:lnTo>
                <a:lnTo>
                  <a:pt x="58" y="96756"/>
                </a:lnTo>
                <a:lnTo>
                  <a:pt x="40" y="96122"/>
                </a:lnTo>
                <a:lnTo>
                  <a:pt x="26" y="95488"/>
                </a:lnTo>
                <a:lnTo>
                  <a:pt x="15" y="94805"/>
                </a:lnTo>
                <a:lnTo>
                  <a:pt x="7" y="94122"/>
                </a:lnTo>
                <a:lnTo>
                  <a:pt x="1" y="93390"/>
                </a:lnTo>
                <a:lnTo>
                  <a:pt x="0" y="92683"/>
                </a:lnTo>
                <a:lnTo>
                  <a:pt x="0" y="7317"/>
                </a:lnTo>
                <a:lnTo>
                  <a:pt x="1" y="6610"/>
                </a:lnTo>
                <a:lnTo>
                  <a:pt x="7" y="5878"/>
                </a:lnTo>
                <a:lnTo>
                  <a:pt x="15" y="5195"/>
                </a:lnTo>
                <a:lnTo>
                  <a:pt x="26" y="4512"/>
                </a:lnTo>
                <a:lnTo>
                  <a:pt x="40" y="3878"/>
                </a:lnTo>
                <a:lnTo>
                  <a:pt x="58" y="3244"/>
                </a:lnTo>
                <a:lnTo>
                  <a:pt x="78" y="2683"/>
                </a:lnTo>
                <a:lnTo>
                  <a:pt x="100" y="2146"/>
                </a:lnTo>
                <a:lnTo>
                  <a:pt x="126" y="1659"/>
                </a:lnTo>
                <a:lnTo>
                  <a:pt x="152" y="1244"/>
                </a:lnTo>
                <a:lnTo>
                  <a:pt x="182" y="854"/>
                </a:lnTo>
                <a:lnTo>
                  <a:pt x="211" y="561"/>
                </a:lnTo>
                <a:lnTo>
                  <a:pt x="243" y="317"/>
                </a:lnTo>
                <a:lnTo>
                  <a:pt x="275" y="146"/>
                </a:lnTo>
                <a:lnTo>
                  <a:pt x="309" y="24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8969-16"/>
          <p:cNvSpPr/>
          <p:nvPr/>
        </p:nvSpPr>
        <p:spPr>
          <a:xfrm>
            <a:off x="400050" y="3830389"/>
            <a:ext cx="35719" cy="3929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5"/>
                </a:lnTo>
                <a:lnTo>
                  <a:pt x="64393" y="140"/>
                </a:lnTo>
                <a:lnTo>
                  <a:pt x="56777" y="313"/>
                </a:lnTo>
                <a:lnTo>
                  <a:pt x="49385" y="554"/>
                </a:lnTo>
                <a:lnTo>
                  <a:pt x="42288" y="859"/>
                </a:lnTo>
                <a:lnTo>
                  <a:pt x="35554" y="1226"/>
                </a:lnTo>
                <a:lnTo>
                  <a:pt x="29249" y="1651"/>
                </a:lnTo>
                <a:lnTo>
                  <a:pt x="23431" y="2130"/>
                </a:lnTo>
                <a:lnTo>
                  <a:pt x="18159" y="2659"/>
                </a:lnTo>
                <a:lnTo>
                  <a:pt x="13482" y="3232"/>
                </a:lnTo>
                <a:lnTo>
                  <a:pt x="9446" y="3844"/>
                </a:lnTo>
                <a:lnTo>
                  <a:pt x="6090" y="4490"/>
                </a:lnTo>
                <a:lnTo>
                  <a:pt x="3445" y="5162"/>
                </a:lnTo>
                <a:lnTo>
                  <a:pt x="1537" y="5854"/>
                </a:lnTo>
                <a:lnTo>
                  <a:pt x="385" y="6560"/>
                </a:lnTo>
                <a:lnTo>
                  <a:pt x="0" y="7273"/>
                </a:lnTo>
                <a:lnTo>
                  <a:pt x="0" y="92727"/>
                </a:lnTo>
                <a:lnTo>
                  <a:pt x="385" y="93440"/>
                </a:lnTo>
                <a:lnTo>
                  <a:pt x="1537" y="94146"/>
                </a:lnTo>
                <a:lnTo>
                  <a:pt x="3445" y="94838"/>
                </a:lnTo>
                <a:lnTo>
                  <a:pt x="6090" y="95510"/>
                </a:lnTo>
                <a:lnTo>
                  <a:pt x="9446" y="96156"/>
                </a:lnTo>
                <a:lnTo>
                  <a:pt x="13482" y="96768"/>
                </a:lnTo>
                <a:lnTo>
                  <a:pt x="18159" y="97341"/>
                </a:lnTo>
                <a:lnTo>
                  <a:pt x="23431" y="97870"/>
                </a:lnTo>
                <a:lnTo>
                  <a:pt x="29249" y="98349"/>
                </a:lnTo>
                <a:lnTo>
                  <a:pt x="35554" y="98774"/>
                </a:lnTo>
                <a:lnTo>
                  <a:pt x="42288" y="99141"/>
                </a:lnTo>
                <a:lnTo>
                  <a:pt x="49385" y="99446"/>
                </a:lnTo>
                <a:lnTo>
                  <a:pt x="56777" y="99687"/>
                </a:lnTo>
                <a:lnTo>
                  <a:pt x="64393" y="99860"/>
                </a:lnTo>
                <a:lnTo>
                  <a:pt x="72159" y="99965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727"/>
                </a:lnTo>
                <a:lnTo>
                  <a:pt x="100000" y="7273"/>
                </a:lnTo>
                <a:lnTo>
                  <a:pt x="100000" y="7273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9014-50"/>
          <p:cNvSpPr/>
          <p:nvPr/>
        </p:nvSpPr>
        <p:spPr>
          <a:xfrm>
            <a:off x="611014" y="3969693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8964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9439838964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9439838965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4" name="el-1789439838966-8"/>
          <p:cNvSpPr txBox="1"/>
          <p:nvPr/>
        </p:nvSpPr>
        <p:spPr>
          <a:xfrm>
            <a:off x="4180433" y="157163"/>
            <a:ext cx="10001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通信缆线引入</a:t>
            </a:r>
            <a:endParaRPr/>
          </a:p>
        </p:txBody>
      </p:sp>
      <p:sp>
        <p:nvSpPr>
          <p:cNvPr id="35" name="el-1789439838966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第八章 · 通信系统</a:t>
            </a:r>
            <a:endParaRPr/>
          </a:p>
        </p:txBody>
      </p:sp>
      <p:sp>
        <p:nvSpPr>
          <p:cNvPr id="36" name="el-1789439838973-24"/>
          <p:cNvSpPr txBox="1"/>
          <p:nvPr/>
        </p:nvSpPr>
        <p:spPr>
          <a:xfrm>
            <a:off x="1143000" y="1234418"/>
            <a:ext cx="745664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核心要求</a:t>
            </a:r>
            <a:endParaRPr/>
          </a:p>
        </p:txBody>
      </p:sp>
      <p:sp>
        <p:nvSpPr>
          <p:cNvPr id="37" name="el-1789439838973-23"/>
          <p:cNvSpPr txBox="1"/>
          <p:nvPr/>
        </p:nvSpPr>
        <p:spPr>
          <a:xfrm>
            <a:off x="1143000" y="1398724"/>
            <a:ext cx="748665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战时通信设备线路的引入应在各人员出入口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预留防护密闭穿墙管</a:t>
            </a:r>
            <a:endParaRPr/>
          </a:p>
        </p:txBody>
      </p:sp>
      <p:sp>
        <p:nvSpPr>
          <p:cNvPr id="38" name="el-1789439838977-33"/>
          <p:cNvSpPr txBox="1"/>
          <p:nvPr/>
        </p:nvSpPr>
        <p:spPr>
          <a:xfrm>
            <a:off x="964406" y="2191680"/>
            <a:ext cx="83224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穿墙管设置</a:t>
            </a:r>
            <a:endParaRPr/>
          </a:p>
        </p:txBody>
      </p:sp>
      <p:sp>
        <p:nvSpPr>
          <p:cNvPr id="39" name="el-1789439838977-34"/>
          <p:cNvSpPr txBox="1"/>
          <p:nvPr/>
        </p:nvSpPr>
        <p:spPr>
          <a:xfrm>
            <a:off x="3807619" y="2223827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预留要求</a:t>
            </a:r>
            <a:endParaRPr/>
          </a:p>
        </p:txBody>
      </p:sp>
      <p:sp>
        <p:nvSpPr>
          <p:cNvPr id="40" name="el-1789439838976-29"/>
          <p:cNvSpPr txBox="1"/>
          <p:nvPr/>
        </p:nvSpPr>
        <p:spPr>
          <a:xfrm>
            <a:off x="771525" y="2684599"/>
            <a:ext cx="3507581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6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战时通信设备线路的引入应在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各人员出入口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预留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防护密闭穿墙管</a:t>
            </a:r>
            <a:endParaRPr/>
          </a:p>
        </p:txBody>
      </p:sp>
      <p:sp>
        <p:nvSpPr>
          <p:cNvPr id="41" name="el-1789439838976-30"/>
          <p:cNvSpPr txBox="1"/>
          <p:nvPr/>
        </p:nvSpPr>
        <p:spPr>
          <a:xfrm>
            <a:off x="771525" y="3217478"/>
            <a:ext cx="150447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穿墙管可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利用预埋备用管</a:t>
            </a:r>
            <a:endParaRPr/>
          </a:p>
        </p:txBody>
      </p:sp>
      <p:sp>
        <p:nvSpPr>
          <p:cNvPr id="42" name="el-1789439838978-36"/>
          <p:cNvSpPr txBox="1"/>
          <p:nvPr/>
        </p:nvSpPr>
        <p:spPr>
          <a:xfrm>
            <a:off x="5236369" y="2191680"/>
            <a:ext cx="97869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防爆波电缆井</a:t>
            </a:r>
            <a:endParaRPr/>
          </a:p>
        </p:txBody>
      </p:sp>
      <p:sp>
        <p:nvSpPr>
          <p:cNvPr id="43" name="el-1789439838978-37"/>
          <p:cNvSpPr txBox="1"/>
          <p:nvPr/>
        </p:nvSpPr>
        <p:spPr>
          <a:xfrm>
            <a:off x="8079581" y="2223827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附加要求</a:t>
            </a:r>
            <a:endParaRPr/>
          </a:p>
        </p:txBody>
      </p:sp>
      <p:sp>
        <p:nvSpPr>
          <p:cNvPr id="44" name="el-1789439838977-31"/>
          <p:cNvSpPr txBox="1"/>
          <p:nvPr/>
        </p:nvSpPr>
        <p:spPr>
          <a:xfrm>
            <a:off x="5043488" y="2684599"/>
            <a:ext cx="189023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当需要设置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通信防爆波电缆井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时</a:t>
            </a:r>
            <a:endParaRPr/>
          </a:p>
        </p:txBody>
      </p:sp>
      <p:sp>
        <p:nvSpPr>
          <p:cNvPr id="45" name="el-1789439838977-32"/>
          <p:cNvSpPr txBox="1"/>
          <p:nvPr/>
        </p:nvSpPr>
        <p:spPr>
          <a:xfrm>
            <a:off x="5043488" y="3011760"/>
            <a:ext cx="330469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除留有设计需要的穿墙管数量外，还应按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预埋备用管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要求</a:t>
            </a:r>
            <a:endParaRPr/>
          </a:p>
        </p:txBody>
      </p:sp>
      <p:sp>
        <p:nvSpPr>
          <p:cNvPr id="46" name="el-1789439838969-17"/>
          <p:cNvSpPr txBox="1"/>
          <p:nvPr/>
        </p:nvSpPr>
        <p:spPr>
          <a:xfrm>
            <a:off x="798314" y="3930402"/>
            <a:ext cx="437122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设计要点：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预留穿墙管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 + 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备用管</a:t>
            </a:r>
            <a:r>
              <a:rPr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双重要求，确保战时通信线路可快速引入</a:t>
            </a:r>
            <a:endParaRPr/>
          </a:p>
        </p:txBody>
      </p:sp>
      <p:sp>
        <p:nvSpPr>
          <p:cNvPr id="47" name="el-1789439838966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8" name="el-1789439838965-5"/>
          <p:cNvSpPr txBox="1"/>
          <p:nvPr/>
        </p:nvSpPr>
        <p:spPr>
          <a:xfrm>
            <a:off x="7459526" y="4900613"/>
            <a:ext cx="157846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第八章 通信系统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9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⁠⁠⁠⁠</a:t>
            </a:r>
            <a:endParaRPr/>
          </a:p>
        </p:txBody>
      </p:sp>
      <p:sp>
        <p:nvSpPr>
          <p:cNvPr id="49" name="el-1789439838967-11"/>
          <p:cNvSpPr/>
          <p:nvPr/>
        </p:nvSpPr>
        <p:spPr>
          <a:xfrm>
            <a:off x="8389888" y="4900613"/>
            <a:ext cx="354062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9439838967-11__text"/>
          <p:cNvSpPr txBox="1"/>
          <p:nvPr/>
        </p:nvSpPr>
        <p:spPr>
          <a:xfrm>
            <a:off x="8389888" y="4900613"/>
            <a:ext cx="35406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104</a:t>
            </a:r>
            <a:endParaRPr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8982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8982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8983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8984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8985-13"/>
          <p:cNvSpPr/>
          <p:nvPr/>
        </p:nvSpPr>
        <p:spPr>
          <a:xfrm>
            <a:off x="400050" y="1171910"/>
            <a:ext cx="8343900" cy="6357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15"/>
                </a:lnTo>
                <a:lnTo>
                  <a:pt x="99725" y="90"/>
                </a:lnTo>
                <a:lnTo>
                  <a:pt x="99757" y="194"/>
                </a:lnTo>
                <a:lnTo>
                  <a:pt x="99789" y="343"/>
                </a:lnTo>
                <a:lnTo>
                  <a:pt x="99818" y="522"/>
                </a:lnTo>
                <a:lnTo>
                  <a:pt x="99848" y="761"/>
                </a:lnTo>
                <a:lnTo>
                  <a:pt x="99874" y="1015"/>
                </a:lnTo>
                <a:lnTo>
                  <a:pt x="99900" y="1313"/>
                </a:lnTo>
                <a:lnTo>
                  <a:pt x="99922" y="1642"/>
                </a:lnTo>
                <a:lnTo>
                  <a:pt x="99942" y="1985"/>
                </a:lnTo>
                <a:lnTo>
                  <a:pt x="99960" y="2373"/>
                </a:lnTo>
                <a:lnTo>
                  <a:pt x="99974" y="2761"/>
                </a:lnTo>
                <a:lnTo>
                  <a:pt x="99985" y="3179"/>
                </a:lnTo>
                <a:lnTo>
                  <a:pt x="99993" y="3597"/>
                </a:lnTo>
                <a:lnTo>
                  <a:pt x="99999" y="4045"/>
                </a:lnTo>
                <a:lnTo>
                  <a:pt x="100000" y="4478"/>
                </a:lnTo>
                <a:lnTo>
                  <a:pt x="100000" y="95522"/>
                </a:lnTo>
                <a:lnTo>
                  <a:pt x="99999" y="95955"/>
                </a:lnTo>
                <a:lnTo>
                  <a:pt x="99993" y="96403"/>
                </a:lnTo>
                <a:lnTo>
                  <a:pt x="99985" y="96821"/>
                </a:lnTo>
                <a:lnTo>
                  <a:pt x="99974" y="97239"/>
                </a:lnTo>
                <a:lnTo>
                  <a:pt x="99960" y="97627"/>
                </a:lnTo>
                <a:lnTo>
                  <a:pt x="99942" y="98015"/>
                </a:lnTo>
                <a:lnTo>
                  <a:pt x="99922" y="98358"/>
                </a:lnTo>
                <a:lnTo>
                  <a:pt x="99900" y="98687"/>
                </a:lnTo>
                <a:lnTo>
                  <a:pt x="99874" y="98985"/>
                </a:lnTo>
                <a:lnTo>
                  <a:pt x="99848" y="99239"/>
                </a:lnTo>
                <a:lnTo>
                  <a:pt x="99818" y="99478"/>
                </a:lnTo>
                <a:lnTo>
                  <a:pt x="99789" y="99657"/>
                </a:lnTo>
                <a:lnTo>
                  <a:pt x="99757" y="99806"/>
                </a:lnTo>
                <a:lnTo>
                  <a:pt x="99725" y="99910"/>
                </a:lnTo>
                <a:lnTo>
                  <a:pt x="99691" y="9998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5"/>
                </a:lnTo>
                <a:lnTo>
                  <a:pt x="275" y="99910"/>
                </a:lnTo>
                <a:lnTo>
                  <a:pt x="243" y="99806"/>
                </a:lnTo>
                <a:lnTo>
                  <a:pt x="211" y="99657"/>
                </a:lnTo>
                <a:lnTo>
                  <a:pt x="182" y="99478"/>
                </a:lnTo>
                <a:lnTo>
                  <a:pt x="152" y="99239"/>
                </a:lnTo>
                <a:lnTo>
                  <a:pt x="126" y="98985"/>
                </a:lnTo>
                <a:lnTo>
                  <a:pt x="100" y="98687"/>
                </a:lnTo>
                <a:lnTo>
                  <a:pt x="78" y="98358"/>
                </a:lnTo>
                <a:lnTo>
                  <a:pt x="58" y="98015"/>
                </a:lnTo>
                <a:lnTo>
                  <a:pt x="40" y="97627"/>
                </a:lnTo>
                <a:lnTo>
                  <a:pt x="26" y="97239"/>
                </a:lnTo>
                <a:lnTo>
                  <a:pt x="15" y="96821"/>
                </a:lnTo>
                <a:lnTo>
                  <a:pt x="7" y="96403"/>
                </a:lnTo>
                <a:lnTo>
                  <a:pt x="1" y="95955"/>
                </a:lnTo>
                <a:lnTo>
                  <a:pt x="0" y="95522"/>
                </a:lnTo>
                <a:lnTo>
                  <a:pt x="0" y="4478"/>
                </a:lnTo>
                <a:lnTo>
                  <a:pt x="1" y="4045"/>
                </a:lnTo>
                <a:lnTo>
                  <a:pt x="7" y="3597"/>
                </a:lnTo>
                <a:lnTo>
                  <a:pt x="15" y="3179"/>
                </a:lnTo>
                <a:lnTo>
                  <a:pt x="26" y="2761"/>
                </a:lnTo>
                <a:lnTo>
                  <a:pt x="40" y="2373"/>
                </a:lnTo>
                <a:lnTo>
                  <a:pt x="58" y="1985"/>
                </a:lnTo>
                <a:lnTo>
                  <a:pt x="78" y="1642"/>
                </a:lnTo>
                <a:lnTo>
                  <a:pt x="100" y="1313"/>
                </a:lnTo>
                <a:lnTo>
                  <a:pt x="126" y="1015"/>
                </a:lnTo>
                <a:lnTo>
                  <a:pt x="152" y="761"/>
                </a:lnTo>
                <a:lnTo>
                  <a:pt x="182" y="522"/>
                </a:lnTo>
                <a:lnTo>
                  <a:pt x="211" y="343"/>
                </a:lnTo>
                <a:lnTo>
                  <a:pt x="243" y="194"/>
                </a:lnTo>
                <a:lnTo>
                  <a:pt x="275" y="90"/>
                </a:lnTo>
                <a:lnTo>
                  <a:pt x="309" y="15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8986-15"/>
          <p:cNvSpPr/>
          <p:nvPr/>
        </p:nvSpPr>
        <p:spPr>
          <a:xfrm>
            <a:off x="400050" y="1171910"/>
            <a:ext cx="42863" cy="6357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2"/>
                </a:lnTo>
                <a:lnTo>
                  <a:pt x="53661" y="86"/>
                </a:lnTo>
                <a:lnTo>
                  <a:pt x="47314" y="194"/>
                </a:lnTo>
                <a:lnTo>
                  <a:pt x="41154" y="342"/>
                </a:lnTo>
                <a:lnTo>
                  <a:pt x="35240" y="531"/>
                </a:lnTo>
                <a:lnTo>
                  <a:pt x="29629" y="757"/>
                </a:lnTo>
                <a:lnTo>
                  <a:pt x="24374" y="1020"/>
                </a:lnTo>
                <a:lnTo>
                  <a:pt x="19526" y="1316"/>
                </a:lnTo>
                <a:lnTo>
                  <a:pt x="15133" y="1643"/>
                </a:lnTo>
                <a:lnTo>
                  <a:pt x="11235" y="1997"/>
                </a:lnTo>
                <a:lnTo>
                  <a:pt x="7872" y="2376"/>
                </a:lnTo>
                <a:lnTo>
                  <a:pt x="5075" y="2774"/>
                </a:lnTo>
                <a:lnTo>
                  <a:pt x="2871" y="3190"/>
                </a:lnTo>
                <a:lnTo>
                  <a:pt x="1281" y="3618"/>
                </a:lnTo>
                <a:lnTo>
                  <a:pt x="321" y="4054"/>
                </a:lnTo>
                <a:lnTo>
                  <a:pt x="0" y="4494"/>
                </a:lnTo>
                <a:lnTo>
                  <a:pt x="0" y="95506"/>
                </a:lnTo>
                <a:lnTo>
                  <a:pt x="321" y="95946"/>
                </a:lnTo>
                <a:lnTo>
                  <a:pt x="1281" y="96382"/>
                </a:lnTo>
                <a:lnTo>
                  <a:pt x="2871" y="96810"/>
                </a:lnTo>
                <a:lnTo>
                  <a:pt x="5075" y="97226"/>
                </a:lnTo>
                <a:lnTo>
                  <a:pt x="7872" y="97624"/>
                </a:lnTo>
                <a:lnTo>
                  <a:pt x="11235" y="98003"/>
                </a:lnTo>
                <a:lnTo>
                  <a:pt x="15133" y="98357"/>
                </a:lnTo>
                <a:lnTo>
                  <a:pt x="19526" y="98684"/>
                </a:lnTo>
                <a:lnTo>
                  <a:pt x="24374" y="98980"/>
                </a:lnTo>
                <a:lnTo>
                  <a:pt x="29629" y="99243"/>
                </a:lnTo>
                <a:lnTo>
                  <a:pt x="35240" y="99469"/>
                </a:lnTo>
                <a:lnTo>
                  <a:pt x="41154" y="99658"/>
                </a:lnTo>
                <a:lnTo>
                  <a:pt x="47314" y="99806"/>
                </a:lnTo>
                <a:lnTo>
                  <a:pt x="53661" y="99914"/>
                </a:lnTo>
                <a:lnTo>
                  <a:pt x="60132" y="99978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5506"/>
                </a:lnTo>
                <a:lnTo>
                  <a:pt x="100000" y="4494"/>
                </a:lnTo>
                <a:lnTo>
                  <a:pt x="100000" y="449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8988-20"/>
          <p:cNvSpPr/>
          <p:nvPr/>
        </p:nvSpPr>
        <p:spPr>
          <a:xfrm>
            <a:off x="642938" y="1325500"/>
            <a:ext cx="328613" cy="328613"/>
          </a:xfrm>
          <a:prstGeom prst="roundRect">
            <a:avLst>
              <a:gd name="adj" fmla="val 11594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9019-58"/>
          <p:cNvSpPr/>
          <p:nvPr/>
        </p:nvSpPr>
        <p:spPr>
          <a:xfrm>
            <a:off x="726877" y="1418299"/>
            <a:ext cx="160734" cy="14301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765" y="8667"/>
                </a:moveTo>
                <a:lnTo>
                  <a:pt x="13765" y="8667"/>
                </a:lnTo>
                <a:cubicBezTo>
                  <a:pt x="11961" y="13778"/>
                  <a:pt x="11059" y="19244"/>
                  <a:pt x="11059" y="25067"/>
                </a:cubicBezTo>
                <a:lnTo>
                  <a:pt x="11059" y="25067"/>
                </a:lnTo>
                <a:cubicBezTo>
                  <a:pt x="11059" y="30933"/>
                  <a:pt x="11961" y="36422"/>
                  <a:pt x="13765" y="41533"/>
                </a:cubicBezTo>
                <a:lnTo>
                  <a:pt x="13765" y="41533"/>
                </a:lnTo>
                <a:cubicBezTo>
                  <a:pt x="14353" y="43222"/>
                  <a:pt x="14353" y="44778"/>
                  <a:pt x="13765" y="46200"/>
                </a:cubicBezTo>
                <a:lnTo>
                  <a:pt x="13765" y="46200"/>
                </a:lnTo>
                <a:cubicBezTo>
                  <a:pt x="13216" y="47756"/>
                  <a:pt x="12255" y="48933"/>
                  <a:pt x="10882" y="49733"/>
                </a:cubicBezTo>
                <a:lnTo>
                  <a:pt x="10882" y="49733"/>
                </a:lnTo>
                <a:cubicBezTo>
                  <a:pt x="9353" y="50356"/>
                  <a:pt x="7902" y="50356"/>
                  <a:pt x="6529" y="49733"/>
                </a:cubicBezTo>
                <a:lnTo>
                  <a:pt x="6529" y="49733"/>
                </a:lnTo>
                <a:cubicBezTo>
                  <a:pt x="5157" y="48933"/>
                  <a:pt x="4196" y="47756"/>
                  <a:pt x="3647" y="46200"/>
                </a:cubicBezTo>
                <a:lnTo>
                  <a:pt x="3647" y="46200"/>
                </a:lnTo>
                <a:cubicBezTo>
                  <a:pt x="1216" y="39667"/>
                  <a:pt x="0" y="32622"/>
                  <a:pt x="0" y="25067"/>
                </a:cubicBezTo>
                <a:lnTo>
                  <a:pt x="0" y="25067"/>
                </a:lnTo>
                <a:cubicBezTo>
                  <a:pt x="0" y="17556"/>
                  <a:pt x="1216" y="10533"/>
                  <a:pt x="3647" y="4000"/>
                </a:cubicBezTo>
                <a:lnTo>
                  <a:pt x="3647" y="4000"/>
                </a:lnTo>
                <a:cubicBezTo>
                  <a:pt x="4196" y="2444"/>
                  <a:pt x="5157" y="1333"/>
                  <a:pt x="6529" y="667"/>
                </a:cubicBezTo>
                <a:lnTo>
                  <a:pt x="6529" y="667"/>
                </a:lnTo>
                <a:cubicBezTo>
                  <a:pt x="7902" y="44"/>
                  <a:pt x="9353" y="-22"/>
                  <a:pt x="10882" y="467"/>
                </a:cubicBezTo>
                <a:lnTo>
                  <a:pt x="10882" y="467"/>
                </a:lnTo>
                <a:cubicBezTo>
                  <a:pt x="12255" y="1267"/>
                  <a:pt x="13216" y="2378"/>
                  <a:pt x="13765" y="3800"/>
                </a:cubicBezTo>
                <a:lnTo>
                  <a:pt x="13765" y="3800"/>
                </a:lnTo>
                <a:cubicBezTo>
                  <a:pt x="14353" y="5356"/>
                  <a:pt x="14353" y="6978"/>
                  <a:pt x="13765" y="8667"/>
                </a:cubicBezTo>
                <a:lnTo>
                  <a:pt x="13765" y="8667"/>
                </a:lnTo>
                <a:moveTo>
                  <a:pt x="95647" y="4000"/>
                </a:moveTo>
                <a:lnTo>
                  <a:pt x="95647" y="4000"/>
                </a:lnTo>
                <a:cubicBezTo>
                  <a:pt x="98078" y="10533"/>
                  <a:pt x="99294" y="17556"/>
                  <a:pt x="99294" y="25067"/>
                </a:cubicBezTo>
                <a:lnTo>
                  <a:pt x="99294" y="25067"/>
                </a:lnTo>
                <a:cubicBezTo>
                  <a:pt x="99294" y="32622"/>
                  <a:pt x="98078" y="39667"/>
                  <a:pt x="95647" y="46200"/>
                </a:cubicBezTo>
                <a:lnTo>
                  <a:pt x="95647" y="46200"/>
                </a:lnTo>
                <a:cubicBezTo>
                  <a:pt x="95059" y="47756"/>
                  <a:pt x="94078" y="48867"/>
                  <a:pt x="92706" y="49533"/>
                </a:cubicBezTo>
                <a:lnTo>
                  <a:pt x="92706" y="49533"/>
                </a:lnTo>
                <a:cubicBezTo>
                  <a:pt x="91333" y="50156"/>
                  <a:pt x="89902" y="50222"/>
                  <a:pt x="88412" y="49733"/>
                </a:cubicBezTo>
                <a:lnTo>
                  <a:pt x="88412" y="49733"/>
                </a:lnTo>
                <a:cubicBezTo>
                  <a:pt x="87039" y="48933"/>
                  <a:pt x="86059" y="47822"/>
                  <a:pt x="85471" y="46400"/>
                </a:cubicBezTo>
                <a:lnTo>
                  <a:pt x="85471" y="46400"/>
                </a:lnTo>
                <a:cubicBezTo>
                  <a:pt x="84882" y="44844"/>
                  <a:pt x="84882" y="43222"/>
                  <a:pt x="85471" y="41533"/>
                </a:cubicBezTo>
                <a:lnTo>
                  <a:pt x="85471" y="41533"/>
                </a:lnTo>
                <a:cubicBezTo>
                  <a:pt x="87314" y="36422"/>
                  <a:pt x="88235" y="30933"/>
                  <a:pt x="88235" y="25067"/>
                </a:cubicBezTo>
                <a:lnTo>
                  <a:pt x="88235" y="25067"/>
                </a:lnTo>
                <a:cubicBezTo>
                  <a:pt x="88235" y="19244"/>
                  <a:pt x="87314" y="13778"/>
                  <a:pt x="85471" y="8667"/>
                </a:cubicBezTo>
                <a:lnTo>
                  <a:pt x="85471" y="8667"/>
                </a:lnTo>
                <a:cubicBezTo>
                  <a:pt x="84882" y="6978"/>
                  <a:pt x="84882" y="5422"/>
                  <a:pt x="85471" y="4000"/>
                </a:cubicBezTo>
                <a:lnTo>
                  <a:pt x="85471" y="4000"/>
                </a:lnTo>
                <a:cubicBezTo>
                  <a:pt x="86059" y="2444"/>
                  <a:pt x="87039" y="1267"/>
                  <a:pt x="88412" y="467"/>
                </a:cubicBezTo>
                <a:lnTo>
                  <a:pt x="88412" y="467"/>
                </a:lnTo>
                <a:cubicBezTo>
                  <a:pt x="89902" y="-156"/>
                  <a:pt x="91333" y="-156"/>
                  <a:pt x="92706" y="467"/>
                </a:cubicBezTo>
                <a:lnTo>
                  <a:pt x="92706" y="467"/>
                </a:lnTo>
                <a:cubicBezTo>
                  <a:pt x="94078" y="1267"/>
                  <a:pt x="95059" y="2444"/>
                  <a:pt x="95647" y="4000"/>
                </a:cubicBezTo>
                <a:lnTo>
                  <a:pt x="95647" y="4000"/>
                </a:lnTo>
                <a:moveTo>
                  <a:pt x="60647" y="25067"/>
                </a:moveTo>
                <a:lnTo>
                  <a:pt x="60647" y="25067"/>
                </a:lnTo>
                <a:cubicBezTo>
                  <a:pt x="60412" y="29911"/>
                  <a:pt x="58588" y="33511"/>
                  <a:pt x="55176" y="35867"/>
                </a:cubicBezTo>
                <a:lnTo>
                  <a:pt x="55176" y="35867"/>
                </a:lnTo>
                <a:lnTo>
                  <a:pt x="55176" y="93867"/>
                </a:lnTo>
                <a:cubicBezTo>
                  <a:pt x="55176" y="95689"/>
                  <a:pt x="54647" y="97178"/>
                  <a:pt x="53588" y="98333"/>
                </a:cubicBezTo>
                <a:lnTo>
                  <a:pt x="53588" y="98333"/>
                </a:lnTo>
                <a:cubicBezTo>
                  <a:pt x="52569" y="99489"/>
                  <a:pt x="51255" y="100067"/>
                  <a:pt x="49647" y="100067"/>
                </a:cubicBezTo>
                <a:lnTo>
                  <a:pt x="49647" y="100067"/>
                </a:lnTo>
                <a:cubicBezTo>
                  <a:pt x="48039" y="100067"/>
                  <a:pt x="46706" y="99489"/>
                  <a:pt x="45647" y="98333"/>
                </a:cubicBezTo>
                <a:lnTo>
                  <a:pt x="45647" y="98333"/>
                </a:lnTo>
                <a:cubicBezTo>
                  <a:pt x="44627" y="97178"/>
                  <a:pt x="44118" y="95689"/>
                  <a:pt x="44118" y="93867"/>
                </a:cubicBezTo>
                <a:lnTo>
                  <a:pt x="44118" y="93867"/>
                </a:lnTo>
                <a:lnTo>
                  <a:pt x="44118" y="35867"/>
                </a:lnTo>
                <a:cubicBezTo>
                  <a:pt x="40667" y="33511"/>
                  <a:pt x="38824" y="29911"/>
                  <a:pt x="38588" y="25067"/>
                </a:cubicBezTo>
                <a:lnTo>
                  <a:pt x="38588" y="25067"/>
                </a:lnTo>
                <a:cubicBezTo>
                  <a:pt x="38706" y="21556"/>
                  <a:pt x="39804" y="18644"/>
                  <a:pt x="41882" y="16333"/>
                </a:cubicBezTo>
                <a:lnTo>
                  <a:pt x="41882" y="16333"/>
                </a:lnTo>
                <a:cubicBezTo>
                  <a:pt x="43961" y="13978"/>
                  <a:pt x="46549" y="12733"/>
                  <a:pt x="49647" y="12600"/>
                </a:cubicBezTo>
                <a:lnTo>
                  <a:pt x="49647" y="12600"/>
                </a:lnTo>
                <a:cubicBezTo>
                  <a:pt x="52745" y="12733"/>
                  <a:pt x="55333" y="13978"/>
                  <a:pt x="57412" y="16333"/>
                </a:cubicBezTo>
                <a:lnTo>
                  <a:pt x="57412" y="16333"/>
                </a:lnTo>
                <a:cubicBezTo>
                  <a:pt x="59451" y="18644"/>
                  <a:pt x="60529" y="21556"/>
                  <a:pt x="60647" y="25067"/>
                </a:cubicBezTo>
                <a:lnTo>
                  <a:pt x="60647" y="25067"/>
                </a:lnTo>
                <a:moveTo>
                  <a:pt x="29471" y="15133"/>
                </a:moveTo>
                <a:lnTo>
                  <a:pt x="29471" y="15133"/>
                </a:lnTo>
                <a:cubicBezTo>
                  <a:pt x="28216" y="18111"/>
                  <a:pt x="27588" y="21422"/>
                  <a:pt x="27588" y="25067"/>
                </a:cubicBezTo>
                <a:lnTo>
                  <a:pt x="27588" y="25067"/>
                </a:lnTo>
                <a:cubicBezTo>
                  <a:pt x="27588" y="28711"/>
                  <a:pt x="28216" y="32044"/>
                  <a:pt x="29471" y="35067"/>
                </a:cubicBezTo>
                <a:lnTo>
                  <a:pt x="29471" y="35067"/>
                </a:lnTo>
                <a:cubicBezTo>
                  <a:pt x="30059" y="36756"/>
                  <a:pt x="30059" y="38378"/>
                  <a:pt x="29471" y="39933"/>
                </a:cubicBezTo>
                <a:lnTo>
                  <a:pt x="29471" y="39933"/>
                </a:lnTo>
                <a:cubicBezTo>
                  <a:pt x="28882" y="41489"/>
                  <a:pt x="27902" y="42600"/>
                  <a:pt x="26529" y="43267"/>
                </a:cubicBezTo>
                <a:lnTo>
                  <a:pt x="26529" y="43267"/>
                </a:lnTo>
                <a:cubicBezTo>
                  <a:pt x="25039" y="43933"/>
                  <a:pt x="23667" y="44000"/>
                  <a:pt x="22412" y="43467"/>
                </a:cubicBezTo>
                <a:lnTo>
                  <a:pt x="22412" y="43467"/>
                </a:lnTo>
                <a:cubicBezTo>
                  <a:pt x="21039" y="42800"/>
                  <a:pt x="20000" y="41689"/>
                  <a:pt x="19294" y="40133"/>
                </a:cubicBezTo>
                <a:lnTo>
                  <a:pt x="19294" y="40133"/>
                </a:lnTo>
                <a:cubicBezTo>
                  <a:pt x="17451" y="35467"/>
                  <a:pt x="16529" y="30444"/>
                  <a:pt x="16529" y="25067"/>
                </a:cubicBezTo>
                <a:lnTo>
                  <a:pt x="16529" y="25067"/>
                </a:lnTo>
                <a:cubicBezTo>
                  <a:pt x="16529" y="19733"/>
                  <a:pt x="17451" y="14733"/>
                  <a:pt x="19294" y="10067"/>
                </a:cubicBezTo>
                <a:lnTo>
                  <a:pt x="19294" y="10067"/>
                </a:lnTo>
                <a:cubicBezTo>
                  <a:pt x="20000" y="8511"/>
                  <a:pt x="21039" y="7400"/>
                  <a:pt x="22412" y="6733"/>
                </a:cubicBezTo>
                <a:lnTo>
                  <a:pt x="22412" y="6733"/>
                </a:lnTo>
                <a:cubicBezTo>
                  <a:pt x="23784" y="6200"/>
                  <a:pt x="25157" y="6267"/>
                  <a:pt x="26529" y="6933"/>
                </a:cubicBezTo>
                <a:lnTo>
                  <a:pt x="26529" y="6933"/>
                </a:lnTo>
                <a:cubicBezTo>
                  <a:pt x="27902" y="7600"/>
                  <a:pt x="28882" y="8711"/>
                  <a:pt x="29471" y="10267"/>
                </a:cubicBezTo>
                <a:lnTo>
                  <a:pt x="29471" y="10267"/>
                </a:lnTo>
                <a:cubicBezTo>
                  <a:pt x="30059" y="11822"/>
                  <a:pt x="30059" y="13444"/>
                  <a:pt x="29471" y="15133"/>
                </a:cubicBezTo>
                <a:lnTo>
                  <a:pt x="29471" y="15133"/>
                </a:lnTo>
                <a:moveTo>
                  <a:pt x="79941" y="10067"/>
                </a:moveTo>
                <a:lnTo>
                  <a:pt x="79941" y="10067"/>
                </a:lnTo>
                <a:cubicBezTo>
                  <a:pt x="81784" y="14733"/>
                  <a:pt x="82706" y="19733"/>
                  <a:pt x="82706" y="25067"/>
                </a:cubicBezTo>
                <a:lnTo>
                  <a:pt x="82706" y="25067"/>
                </a:lnTo>
                <a:cubicBezTo>
                  <a:pt x="82706" y="30444"/>
                  <a:pt x="81784" y="35467"/>
                  <a:pt x="79941" y="40133"/>
                </a:cubicBezTo>
                <a:lnTo>
                  <a:pt x="79941" y="40133"/>
                </a:lnTo>
                <a:cubicBezTo>
                  <a:pt x="79275" y="41689"/>
                  <a:pt x="78255" y="42800"/>
                  <a:pt x="76882" y="43467"/>
                </a:cubicBezTo>
                <a:lnTo>
                  <a:pt x="76882" y="43467"/>
                </a:lnTo>
                <a:cubicBezTo>
                  <a:pt x="75471" y="44000"/>
                  <a:pt x="74078" y="43933"/>
                  <a:pt x="72706" y="43267"/>
                </a:cubicBezTo>
                <a:lnTo>
                  <a:pt x="72706" y="43267"/>
                </a:lnTo>
                <a:cubicBezTo>
                  <a:pt x="71333" y="42600"/>
                  <a:pt x="70373" y="41489"/>
                  <a:pt x="69824" y="39933"/>
                </a:cubicBezTo>
                <a:lnTo>
                  <a:pt x="69824" y="39933"/>
                </a:lnTo>
                <a:cubicBezTo>
                  <a:pt x="69235" y="38378"/>
                  <a:pt x="69235" y="36756"/>
                  <a:pt x="69824" y="35067"/>
                </a:cubicBezTo>
                <a:lnTo>
                  <a:pt x="69824" y="35067"/>
                </a:lnTo>
                <a:cubicBezTo>
                  <a:pt x="71078" y="32044"/>
                  <a:pt x="71706" y="28711"/>
                  <a:pt x="71706" y="25067"/>
                </a:cubicBezTo>
                <a:lnTo>
                  <a:pt x="71706" y="25067"/>
                </a:lnTo>
                <a:cubicBezTo>
                  <a:pt x="71706" y="21422"/>
                  <a:pt x="71078" y="18111"/>
                  <a:pt x="69824" y="15133"/>
                </a:cubicBezTo>
                <a:lnTo>
                  <a:pt x="69824" y="15133"/>
                </a:lnTo>
                <a:cubicBezTo>
                  <a:pt x="69235" y="13444"/>
                  <a:pt x="69235" y="11822"/>
                  <a:pt x="69824" y="10267"/>
                </a:cubicBezTo>
                <a:lnTo>
                  <a:pt x="69824" y="10267"/>
                </a:lnTo>
                <a:cubicBezTo>
                  <a:pt x="70373" y="8711"/>
                  <a:pt x="71333" y="7600"/>
                  <a:pt x="72706" y="6933"/>
                </a:cubicBezTo>
                <a:lnTo>
                  <a:pt x="72706" y="6933"/>
                </a:lnTo>
                <a:cubicBezTo>
                  <a:pt x="74196" y="6267"/>
                  <a:pt x="75588" y="6200"/>
                  <a:pt x="76882" y="6733"/>
                </a:cubicBezTo>
                <a:lnTo>
                  <a:pt x="76882" y="6733"/>
                </a:lnTo>
                <a:cubicBezTo>
                  <a:pt x="78255" y="7400"/>
                  <a:pt x="79275" y="8511"/>
                  <a:pt x="79941" y="10067"/>
                </a:cubicBezTo>
                <a:lnTo>
                  <a:pt x="79941" y="1006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8987-18"/>
          <p:cNvSpPr/>
          <p:nvPr/>
        </p:nvSpPr>
        <p:spPr>
          <a:xfrm>
            <a:off x="400050" y="1993441"/>
            <a:ext cx="4071938" cy="1610134"/>
          </a:xfrm>
          <a:prstGeom prst="roundRect">
            <a:avLst>
              <a:gd name="adj" fmla="val 236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8988-21"/>
          <p:cNvSpPr/>
          <p:nvPr/>
        </p:nvSpPr>
        <p:spPr>
          <a:xfrm>
            <a:off x="400050" y="1993441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9439838990-25"/>
          <p:cNvCxnSpPr/>
          <p:nvPr/>
        </p:nvCxnSpPr>
        <p:spPr>
          <a:xfrm>
            <a:off x="592931" y="2557797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9439838993-33"/>
          <p:cNvSpPr/>
          <p:nvPr/>
        </p:nvSpPr>
        <p:spPr>
          <a:xfrm>
            <a:off x="592931" y="2179179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9026-65"/>
          <p:cNvSpPr/>
          <p:nvPr/>
        </p:nvSpPr>
        <p:spPr>
          <a:xfrm>
            <a:off x="687586" y="2257760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600" y="0"/>
                </a:moveTo>
                <a:lnTo>
                  <a:pt x="50600" y="0"/>
                </a:lnTo>
                <a:cubicBezTo>
                  <a:pt x="45000" y="143"/>
                  <a:pt x="40100" y="1262"/>
                  <a:pt x="35900" y="3357"/>
                </a:cubicBezTo>
                <a:lnTo>
                  <a:pt x="35900" y="3357"/>
                </a:lnTo>
                <a:lnTo>
                  <a:pt x="35900" y="3357"/>
                </a:lnTo>
                <a:cubicBezTo>
                  <a:pt x="31633" y="5643"/>
                  <a:pt x="28633" y="8548"/>
                  <a:pt x="26900" y="12071"/>
                </a:cubicBezTo>
                <a:lnTo>
                  <a:pt x="26900" y="12071"/>
                </a:lnTo>
                <a:lnTo>
                  <a:pt x="16900" y="12071"/>
                </a:lnTo>
                <a:cubicBezTo>
                  <a:pt x="12167" y="12167"/>
                  <a:pt x="8200" y="13357"/>
                  <a:pt x="5000" y="15643"/>
                </a:cubicBezTo>
                <a:lnTo>
                  <a:pt x="5000" y="15643"/>
                </a:lnTo>
                <a:cubicBezTo>
                  <a:pt x="1867" y="17881"/>
                  <a:pt x="200" y="20714"/>
                  <a:pt x="0" y="24143"/>
                </a:cubicBezTo>
                <a:lnTo>
                  <a:pt x="0" y="24143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24143"/>
                </a:lnTo>
                <a:cubicBezTo>
                  <a:pt x="101100" y="20714"/>
                  <a:pt x="99400" y="17881"/>
                  <a:pt x="96200" y="15643"/>
                </a:cubicBezTo>
                <a:lnTo>
                  <a:pt x="96200" y="15643"/>
                </a:lnTo>
                <a:cubicBezTo>
                  <a:pt x="93067" y="13357"/>
                  <a:pt x="89133" y="12167"/>
                  <a:pt x="84400" y="12071"/>
                </a:cubicBezTo>
                <a:lnTo>
                  <a:pt x="84400" y="12071"/>
                </a:lnTo>
                <a:lnTo>
                  <a:pt x="74600" y="12071"/>
                </a:lnTo>
                <a:cubicBezTo>
                  <a:pt x="72667" y="8548"/>
                  <a:pt x="69600" y="5643"/>
                  <a:pt x="65400" y="3357"/>
                </a:cubicBezTo>
                <a:lnTo>
                  <a:pt x="65400" y="3357"/>
                </a:lnTo>
                <a:cubicBezTo>
                  <a:pt x="61200" y="1262"/>
                  <a:pt x="56267" y="143"/>
                  <a:pt x="50600" y="0"/>
                </a:cubicBezTo>
                <a:lnTo>
                  <a:pt x="50600" y="0"/>
                </a:lnTo>
                <a:moveTo>
                  <a:pt x="50600" y="12071"/>
                </a:moveTo>
                <a:lnTo>
                  <a:pt x="50600" y="12071"/>
                </a:lnTo>
                <a:cubicBezTo>
                  <a:pt x="53067" y="12071"/>
                  <a:pt x="55100" y="12619"/>
                  <a:pt x="56700" y="13714"/>
                </a:cubicBezTo>
                <a:lnTo>
                  <a:pt x="56700" y="13714"/>
                </a:lnTo>
                <a:lnTo>
                  <a:pt x="56700" y="13714"/>
                </a:lnTo>
                <a:cubicBezTo>
                  <a:pt x="58300" y="14857"/>
                  <a:pt x="59100" y="16310"/>
                  <a:pt x="59100" y="18071"/>
                </a:cubicBezTo>
                <a:lnTo>
                  <a:pt x="59100" y="18071"/>
                </a:lnTo>
                <a:cubicBezTo>
                  <a:pt x="59100" y="19833"/>
                  <a:pt x="58300" y="21286"/>
                  <a:pt x="56700" y="22429"/>
                </a:cubicBezTo>
                <a:lnTo>
                  <a:pt x="56700" y="22429"/>
                </a:lnTo>
                <a:cubicBezTo>
                  <a:pt x="55100" y="23571"/>
                  <a:pt x="53067" y="24143"/>
                  <a:pt x="50600" y="24143"/>
                </a:cubicBezTo>
                <a:lnTo>
                  <a:pt x="50600" y="24143"/>
                </a:lnTo>
                <a:cubicBezTo>
                  <a:pt x="48133" y="24143"/>
                  <a:pt x="46133" y="23571"/>
                  <a:pt x="44600" y="22429"/>
                </a:cubicBezTo>
                <a:lnTo>
                  <a:pt x="44600" y="22429"/>
                </a:lnTo>
                <a:cubicBezTo>
                  <a:pt x="43000" y="21286"/>
                  <a:pt x="42200" y="19833"/>
                  <a:pt x="42200" y="18071"/>
                </a:cubicBezTo>
                <a:lnTo>
                  <a:pt x="42200" y="18071"/>
                </a:lnTo>
                <a:cubicBezTo>
                  <a:pt x="42200" y="16310"/>
                  <a:pt x="43000" y="14857"/>
                  <a:pt x="44600" y="13714"/>
                </a:cubicBezTo>
                <a:lnTo>
                  <a:pt x="44600" y="13714"/>
                </a:lnTo>
                <a:cubicBezTo>
                  <a:pt x="46133" y="12619"/>
                  <a:pt x="48133" y="12071"/>
                  <a:pt x="50600" y="12071"/>
                </a:cubicBezTo>
                <a:lnTo>
                  <a:pt x="50600" y="12071"/>
                </a:lnTo>
                <a:moveTo>
                  <a:pt x="19000" y="51214"/>
                </a:moveTo>
                <a:lnTo>
                  <a:pt x="19000" y="51214"/>
                </a:lnTo>
                <a:cubicBezTo>
                  <a:pt x="19333" y="48452"/>
                  <a:pt x="21433" y="46952"/>
                  <a:pt x="25300" y="46714"/>
                </a:cubicBezTo>
                <a:lnTo>
                  <a:pt x="25300" y="46714"/>
                </a:lnTo>
                <a:cubicBezTo>
                  <a:pt x="29167" y="46952"/>
                  <a:pt x="31267" y="48452"/>
                  <a:pt x="31600" y="51214"/>
                </a:cubicBezTo>
                <a:lnTo>
                  <a:pt x="31600" y="51214"/>
                </a:lnTo>
                <a:cubicBezTo>
                  <a:pt x="31267" y="53976"/>
                  <a:pt x="29167" y="55476"/>
                  <a:pt x="25300" y="55714"/>
                </a:cubicBezTo>
                <a:lnTo>
                  <a:pt x="25300" y="55714"/>
                </a:lnTo>
                <a:cubicBezTo>
                  <a:pt x="21433" y="55476"/>
                  <a:pt x="19333" y="53976"/>
                  <a:pt x="19000" y="51214"/>
                </a:cubicBezTo>
                <a:lnTo>
                  <a:pt x="19000" y="51214"/>
                </a:lnTo>
                <a:moveTo>
                  <a:pt x="46400" y="48214"/>
                </a:moveTo>
                <a:lnTo>
                  <a:pt x="46400" y="48214"/>
                </a:lnTo>
                <a:lnTo>
                  <a:pt x="80200" y="48214"/>
                </a:lnTo>
                <a:cubicBezTo>
                  <a:pt x="82800" y="48357"/>
                  <a:pt x="84200" y="49357"/>
                  <a:pt x="84400" y="51214"/>
                </a:cubicBezTo>
                <a:lnTo>
                  <a:pt x="84400" y="51214"/>
                </a:lnTo>
                <a:cubicBezTo>
                  <a:pt x="84200" y="53119"/>
                  <a:pt x="82800" y="54119"/>
                  <a:pt x="80200" y="54214"/>
                </a:cubicBezTo>
                <a:lnTo>
                  <a:pt x="80200" y="54214"/>
                </a:lnTo>
                <a:lnTo>
                  <a:pt x="46400" y="54214"/>
                </a:lnTo>
                <a:cubicBezTo>
                  <a:pt x="43800" y="54119"/>
                  <a:pt x="42400" y="53119"/>
                  <a:pt x="42200" y="51214"/>
                </a:cubicBezTo>
                <a:lnTo>
                  <a:pt x="42200" y="51214"/>
                </a:lnTo>
                <a:cubicBezTo>
                  <a:pt x="42400" y="49357"/>
                  <a:pt x="43800" y="48357"/>
                  <a:pt x="46400" y="48214"/>
                </a:cubicBezTo>
                <a:lnTo>
                  <a:pt x="46400" y="48214"/>
                </a:lnTo>
                <a:moveTo>
                  <a:pt x="19000" y="69286"/>
                </a:moveTo>
                <a:lnTo>
                  <a:pt x="19000" y="69286"/>
                </a:lnTo>
                <a:cubicBezTo>
                  <a:pt x="19333" y="66524"/>
                  <a:pt x="21433" y="65024"/>
                  <a:pt x="25300" y="64786"/>
                </a:cubicBezTo>
                <a:lnTo>
                  <a:pt x="25300" y="64786"/>
                </a:lnTo>
                <a:cubicBezTo>
                  <a:pt x="29167" y="65024"/>
                  <a:pt x="31267" y="66524"/>
                  <a:pt x="31600" y="69286"/>
                </a:cubicBezTo>
                <a:lnTo>
                  <a:pt x="31600" y="69286"/>
                </a:lnTo>
                <a:cubicBezTo>
                  <a:pt x="31267" y="72048"/>
                  <a:pt x="29167" y="73571"/>
                  <a:pt x="25300" y="73857"/>
                </a:cubicBezTo>
                <a:lnTo>
                  <a:pt x="25300" y="73857"/>
                </a:lnTo>
                <a:cubicBezTo>
                  <a:pt x="21433" y="73571"/>
                  <a:pt x="19333" y="72048"/>
                  <a:pt x="19000" y="69286"/>
                </a:cubicBezTo>
                <a:lnTo>
                  <a:pt x="19000" y="69286"/>
                </a:lnTo>
                <a:moveTo>
                  <a:pt x="42200" y="69286"/>
                </a:moveTo>
                <a:lnTo>
                  <a:pt x="42200" y="69286"/>
                </a:lnTo>
                <a:cubicBezTo>
                  <a:pt x="42400" y="67429"/>
                  <a:pt x="43800" y="66429"/>
                  <a:pt x="46400" y="66286"/>
                </a:cubicBezTo>
                <a:lnTo>
                  <a:pt x="46400" y="66286"/>
                </a:lnTo>
                <a:lnTo>
                  <a:pt x="80200" y="66286"/>
                </a:lnTo>
                <a:cubicBezTo>
                  <a:pt x="82800" y="66429"/>
                  <a:pt x="84200" y="67429"/>
                  <a:pt x="84400" y="69286"/>
                </a:cubicBezTo>
                <a:lnTo>
                  <a:pt x="84400" y="69286"/>
                </a:lnTo>
                <a:cubicBezTo>
                  <a:pt x="84200" y="71190"/>
                  <a:pt x="82800" y="72214"/>
                  <a:pt x="80200" y="72357"/>
                </a:cubicBezTo>
                <a:lnTo>
                  <a:pt x="80200" y="72357"/>
                </a:lnTo>
                <a:lnTo>
                  <a:pt x="46400" y="72357"/>
                </a:lnTo>
                <a:cubicBezTo>
                  <a:pt x="43800" y="72214"/>
                  <a:pt x="42400" y="71190"/>
                  <a:pt x="42200" y="69286"/>
                </a:cubicBezTo>
                <a:lnTo>
                  <a:pt x="42200" y="6928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439838992-29"/>
          <p:cNvSpPr/>
          <p:nvPr/>
        </p:nvSpPr>
        <p:spPr>
          <a:xfrm>
            <a:off x="3721894" y="2239900"/>
            <a:ext cx="557213" cy="164306"/>
          </a:xfrm>
          <a:prstGeom prst="roundRect">
            <a:avLst>
              <a:gd name="adj" fmla="val 11594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9020-59"/>
          <p:cNvSpPr/>
          <p:nvPr/>
        </p:nvSpPr>
        <p:spPr>
          <a:xfrm>
            <a:off x="592931" y="269352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9020-60"/>
          <p:cNvSpPr/>
          <p:nvPr/>
        </p:nvSpPr>
        <p:spPr>
          <a:xfrm>
            <a:off x="592931" y="298497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9021-61"/>
          <p:cNvSpPr/>
          <p:nvPr/>
        </p:nvSpPr>
        <p:spPr>
          <a:xfrm>
            <a:off x="592931" y="327641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439838987-19"/>
          <p:cNvSpPr/>
          <p:nvPr/>
        </p:nvSpPr>
        <p:spPr>
          <a:xfrm>
            <a:off x="4672013" y="1993441"/>
            <a:ext cx="4071938" cy="1610134"/>
          </a:xfrm>
          <a:prstGeom prst="roundRect">
            <a:avLst>
              <a:gd name="adj" fmla="val 236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9439838988-22"/>
          <p:cNvSpPr/>
          <p:nvPr/>
        </p:nvSpPr>
        <p:spPr>
          <a:xfrm>
            <a:off x="4672013" y="1993441"/>
            <a:ext cx="40719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3" y="52860"/>
                </a:lnTo>
                <a:lnTo>
                  <a:pt x="118" y="44443"/>
                </a:lnTo>
                <a:lnTo>
                  <a:pt x="159" y="36561"/>
                </a:lnTo>
                <a:lnTo>
                  <a:pt x="206" y="29289"/>
                </a:lnTo>
                <a:lnTo>
                  <a:pt x="257" y="22699"/>
                </a:lnTo>
                <a:lnTo>
                  <a:pt x="312" y="16853"/>
                </a:lnTo>
                <a:lnTo>
                  <a:pt x="371" y="11808"/>
                </a:lnTo>
                <a:lnTo>
                  <a:pt x="433" y="7612"/>
                </a:lnTo>
                <a:lnTo>
                  <a:pt x="498" y="4306"/>
                </a:lnTo>
                <a:lnTo>
                  <a:pt x="565" y="1921"/>
                </a:lnTo>
                <a:lnTo>
                  <a:pt x="633" y="482"/>
                </a:lnTo>
                <a:lnTo>
                  <a:pt x="702" y="0"/>
                </a:lnTo>
                <a:lnTo>
                  <a:pt x="99298" y="0"/>
                </a:lnTo>
                <a:lnTo>
                  <a:pt x="99367" y="482"/>
                </a:lnTo>
                <a:lnTo>
                  <a:pt x="99435" y="1921"/>
                </a:lnTo>
                <a:lnTo>
                  <a:pt x="99502" y="4306"/>
                </a:lnTo>
                <a:lnTo>
                  <a:pt x="99567" y="7612"/>
                </a:lnTo>
                <a:lnTo>
                  <a:pt x="99629" y="11808"/>
                </a:lnTo>
                <a:lnTo>
                  <a:pt x="99688" y="16853"/>
                </a:lnTo>
                <a:lnTo>
                  <a:pt x="99743" y="22699"/>
                </a:lnTo>
                <a:lnTo>
                  <a:pt x="99794" y="29289"/>
                </a:lnTo>
                <a:lnTo>
                  <a:pt x="99841" y="36561"/>
                </a:lnTo>
                <a:lnTo>
                  <a:pt x="99882" y="44443"/>
                </a:lnTo>
                <a:lnTo>
                  <a:pt x="99917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298" y="100000"/>
                </a:lnTo>
                <a:lnTo>
                  <a:pt x="702" y="100000"/>
                </a:lnTo>
                <a:lnTo>
                  <a:pt x="70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9439838990-26"/>
          <p:cNvCxnSpPr/>
          <p:nvPr/>
        </p:nvCxnSpPr>
        <p:spPr>
          <a:xfrm>
            <a:off x="4864894" y="2557797"/>
            <a:ext cx="3686175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9439838994-34"/>
          <p:cNvSpPr/>
          <p:nvPr/>
        </p:nvSpPr>
        <p:spPr>
          <a:xfrm>
            <a:off x="4864894" y="2179179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9026-66"/>
          <p:cNvSpPr/>
          <p:nvPr/>
        </p:nvSpPr>
        <p:spPr>
          <a:xfrm>
            <a:off x="4947480" y="2258137"/>
            <a:ext cx="120577" cy="1278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692" y="0"/>
                </a:moveTo>
                <a:lnTo>
                  <a:pt x="48692" y="0"/>
                </a:lnTo>
                <a:cubicBezTo>
                  <a:pt x="49615" y="0"/>
                  <a:pt x="50487" y="205"/>
                  <a:pt x="51308" y="615"/>
                </a:cubicBezTo>
                <a:lnTo>
                  <a:pt x="51308" y="615"/>
                </a:lnTo>
                <a:lnTo>
                  <a:pt x="89692" y="16846"/>
                </a:lnTo>
                <a:cubicBezTo>
                  <a:pt x="91949" y="17769"/>
                  <a:pt x="93769" y="19256"/>
                  <a:pt x="95154" y="21308"/>
                </a:cubicBezTo>
                <a:lnTo>
                  <a:pt x="95154" y="21308"/>
                </a:lnTo>
                <a:cubicBezTo>
                  <a:pt x="96641" y="23308"/>
                  <a:pt x="97385" y="25667"/>
                  <a:pt x="97385" y="28385"/>
                </a:cubicBezTo>
                <a:lnTo>
                  <a:pt x="97385" y="28385"/>
                </a:lnTo>
                <a:cubicBezTo>
                  <a:pt x="97487" y="35308"/>
                  <a:pt x="96333" y="43436"/>
                  <a:pt x="93923" y="52769"/>
                </a:cubicBezTo>
                <a:lnTo>
                  <a:pt x="93923" y="52769"/>
                </a:lnTo>
                <a:cubicBezTo>
                  <a:pt x="91462" y="62051"/>
                  <a:pt x="87077" y="71103"/>
                  <a:pt x="80769" y="79923"/>
                </a:cubicBezTo>
                <a:lnTo>
                  <a:pt x="80769" y="79923"/>
                </a:lnTo>
                <a:cubicBezTo>
                  <a:pt x="74513" y="88846"/>
                  <a:pt x="65590" y="96205"/>
                  <a:pt x="54000" y="102000"/>
                </a:cubicBezTo>
                <a:lnTo>
                  <a:pt x="54000" y="102000"/>
                </a:lnTo>
                <a:cubicBezTo>
                  <a:pt x="50462" y="103641"/>
                  <a:pt x="46923" y="103641"/>
                  <a:pt x="43385" y="102000"/>
                </a:cubicBezTo>
                <a:lnTo>
                  <a:pt x="43385" y="102000"/>
                </a:lnTo>
                <a:cubicBezTo>
                  <a:pt x="31795" y="96205"/>
                  <a:pt x="22872" y="88846"/>
                  <a:pt x="16615" y="79923"/>
                </a:cubicBezTo>
                <a:lnTo>
                  <a:pt x="16615" y="79923"/>
                </a:lnTo>
                <a:cubicBezTo>
                  <a:pt x="10256" y="71103"/>
                  <a:pt x="5872" y="62051"/>
                  <a:pt x="3462" y="52769"/>
                </a:cubicBezTo>
                <a:lnTo>
                  <a:pt x="3462" y="52769"/>
                </a:lnTo>
                <a:cubicBezTo>
                  <a:pt x="1051" y="43436"/>
                  <a:pt x="-103" y="35308"/>
                  <a:pt x="0" y="28385"/>
                </a:cubicBezTo>
                <a:lnTo>
                  <a:pt x="0" y="28385"/>
                </a:lnTo>
                <a:cubicBezTo>
                  <a:pt x="0" y="25667"/>
                  <a:pt x="744" y="23308"/>
                  <a:pt x="2231" y="21308"/>
                </a:cubicBezTo>
                <a:lnTo>
                  <a:pt x="2231" y="21308"/>
                </a:lnTo>
                <a:cubicBezTo>
                  <a:pt x="3615" y="19256"/>
                  <a:pt x="5436" y="17769"/>
                  <a:pt x="7692" y="16846"/>
                </a:cubicBezTo>
                <a:lnTo>
                  <a:pt x="7692" y="16846"/>
                </a:lnTo>
                <a:lnTo>
                  <a:pt x="46077" y="615"/>
                </a:lnTo>
                <a:cubicBezTo>
                  <a:pt x="46846" y="205"/>
                  <a:pt x="47718" y="0"/>
                  <a:pt x="48692" y="0"/>
                </a:cubicBezTo>
                <a:lnTo>
                  <a:pt x="48692" y="0"/>
                </a:lnTo>
                <a:moveTo>
                  <a:pt x="48692" y="13615"/>
                </a:moveTo>
                <a:lnTo>
                  <a:pt x="48692" y="13615"/>
                </a:lnTo>
                <a:lnTo>
                  <a:pt x="48692" y="90231"/>
                </a:lnTo>
                <a:cubicBezTo>
                  <a:pt x="57872" y="85513"/>
                  <a:pt x="65103" y="79513"/>
                  <a:pt x="70385" y="72231"/>
                </a:cubicBezTo>
                <a:lnTo>
                  <a:pt x="70385" y="72231"/>
                </a:lnTo>
                <a:cubicBezTo>
                  <a:pt x="75513" y="64897"/>
                  <a:pt x="79154" y="57385"/>
                  <a:pt x="81308" y="49692"/>
                </a:cubicBezTo>
                <a:lnTo>
                  <a:pt x="81308" y="49692"/>
                </a:lnTo>
                <a:cubicBezTo>
                  <a:pt x="83359" y="41846"/>
                  <a:pt x="84385" y="34821"/>
                  <a:pt x="84385" y="28615"/>
                </a:cubicBezTo>
                <a:lnTo>
                  <a:pt x="84385" y="28615"/>
                </a:lnTo>
                <a:lnTo>
                  <a:pt x="48692" y="13615"/>
                </a:lnTo>
                <a:lnTo>
                  <a:pt x="48692" y="13615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8993-32"/>
          <p:cNvSpPr/>
          <p:nvPr/>
        </p:nvSpPr>
        <p:spPr>
          <a:xfrm>
            <a:off x="7993856" y="2239900"/>
            <a:ext cx="557213" cy="164306"/>
          </a:xfrm>
          <a:prstGeom prst="roundRect">
            <a:avLst>
              <a:gd name="adj" fmla="val 11594"/>
            </a:avLst>
          </a:prstGeom>
          <a:solidFill>
            <a:srgbClr val="EDEF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9021-62"/>
          <p:cNvSpPr/>
          <p:nvPr/>
        </p:nvSpPr>
        <p:spPr>
          <a:xfrm>
            <a:off x="4864894" y="269352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9024-63"/>
          <p:cNvSpPr/>
          <p:nvPr/>
        </p:nvSpPr>
        <p:spPr>
          <a:xfrm>
            <a:off x="4864894" y="298497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9026-64"/>
          <p:cNvSpPr/>
          <p:nvPr/>
        </p:nvSpPr>
        <p:spPr>
          <a:xfrm>
            <a:off x="4864894" y="327641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8985-14"/>
          <p:cNvSpPr/>
          <p:nvPr/>
        </p:nvSpPr>
        <p:spPr>
          <a:xfrm>
            <a:off x="400050" y="3789313"/>
            <a:ext cx="8343900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7"/>
                </a:lnTo>
                <a:lnTo>
                  <a:pt x="99725" y="162"/>
                </a:lnTo>
                <a:lnTo>
                  <a:pt x="99757" y="351"/>
                </a:lnTo>
                <a:lnTo>
                  <a:pt x="99789" y="622"/>
                </a:lnTo>
                <a:lnTo>
                  <a:pt x="99818" y="946"/>
                </a:lnTo>
                <a:lnTo>
                  <a:pt x="99848" y="1378"/>
                </a:lnTo>
                <a:lnTo>
                  <a:pt x="99874" y="1838"/>
                </a:lnTo>
                <a:lnTo>
                  <a:pt x="99900" y="2378"/>
                </a:lnTo>
                <a:lnTo>
                  <a:pt x="99922" y="2973"/>
                </a:lnTo>
                <a:lnTo>
                  <a:pt x="99942" y="3595"/>
                </a:lnTo>
                <a:lnTo>
                  <a:pt x="99960" y="4297"/>
                </a:lnTo>
                <a:lnTo>
                  <a:pt x="99974" y="5000"/>
                </a:lnTo>
                <a:lnTo>
                  <a:pt x="99985" y="5757"/>
                </a:lnTo>
                <a:lnTo>
                  <a:pt x="99993" y="6514"/>
                </a:lnTo>
                <a:lnTo>
                  <a:pt x="99999" y="7324"/>
                </a:lnTo>
                <a:lnTo>
                  <a:pt x="100000" y="8108"/>
                </a:lnTo>
                <a:lnTo>
                  <a:pt x="100000" y="91892"/>
                </a:lnTo>
                <a:lnTo>
                  <a:pt x="99999" y="92676"/>
                </a:lnTo>
                <a:lnTo>
                  <a:pt x="99993" y="93486"/>
                </a:lnTo>
                <a:lnTo>
                  <a:pt x="99985" y="94243"/>
                </a:lnTo>
                <a:lnTo>
                  <a:pt x="99974" y="95000"/>
                </a:lnTo>
                <a:lnTo>
                  <a:pt x="99960" y="95703"/>
                </a:lnTo>
                <a:lnTo>
                  <a:pt x="99942" y="96405"/>
                </a:lnTo>
                <a:lnTo>
                  <a:pt x="99922" y="97027"/>
                </a:lnTo>
                <a:lnTo>
                  <a:pt x="99900" y="97622"/>
                </a:lnTo>
                <a:lnTo>
                  <a:pt x="99874" y="98162"/>
                </a:lnTo>
                <a:lnTo>
                  <a:pt x="99848" y="98622"/>
                </a:lnTo>
                <a:lnTo>
                  <a:pt x="99818" y="99054"/>
                </a:lnTo>
                <a:lnTo>
                  <a:pt x="99789" y="99378"/>
                </a:lnTo>
                <a:lnTo>
                  <a:pt x="99757" y="99649"/>
                </a:lnTo>
                <a:lnTo>
                  <a:pt x="99725" y="99838"/>
                </a:lnTo>
                <a:lnTo>
                  <a:pt x="99691" y="99973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3"/>
                </a:lnTo>
                <a:lnTo>
                  <a:pt x="275" y="99838"/>
                </a:lnTo>
                <a:lnTo>
                  <a:pt x="243" y="99649"/>
                </a:lnTo>
                <a:lnTo>
                  <a:pt x="211" y="99378"/>
                </a:lnTo>
                <a:lnTo>
                  <a:pt x="182" y="99054"/>
                </a:lnTo>
                <a:lnTo>
                  <a:pt x="152" y="98622"/>
                </a:lnTo>
                <a:lnTo>
                  <a:pt x="126" y="98162"/>
                </a:lnTo>
                <a:lnTo>
                  <a:pt x="100" y="97622"/>
                </a:lnTo>
                <a:lnTo>
                  <a:pt x="78" y="97027"/>
                </a:lnTo>
                <a:lnTo>
                  <a:pt x="58" y="96405"/>
                </a:lnTo>
                <a:lnTo>
                  <a:pt x="40" y="95703"/>
                </a:lnTo>
                <a:lnTo>
                  <a:pt x="26" y="95000"/>
                </a:lnTo>
                <a:lnTo>
                  <a:pt x="15" y="94243"/>
                </a:lnTo>
                <a:lnTo>
                  <a:pt x="7" y="93486"/>
                </a:lnTo>
                <a:lnTo>
                  <a:pt x="1" y="92676"/>
                </a:lnTo>
                <a:lnTo>
                  <a:pt x="0" y="91892"/>
                </a:lnTo>
                <a:lnTo>
                  <a:pt x="0" y="8108"/>
                </a:lnTo>
                <a:lnTo>
                  <a:pt x="1" y="7324"/>
                </a:lnTo>
                <a:lnTo>
                  <a:pt x="7" y="6514"/>
                </a:lnTo>
                <a:lnTo>
                  <a:pt x="15" y="5757"/>
                </a:lnTo>
                <a:lnTo>
                  <a:pt x="26" y="5000"/>
                </a:lnTo>
                <a:lnTo>
                  <a:pt x="40" y="4297"/>
                </a:lnTo>
                <a:lnTo>
                  <a:pt x="58" y="3595"/>
                </a:lnTo>
                <a:lnTo>
                  <a:pt x="78" y="2973"/>
                </a:lnTo>
                <a:lnTo>
                  <a:pt x="100" y="2378"/>
                </a:lnTo>
                <a:lnTo>
                  <a:pt x="126" y="1838"/>
                </a:lnTo>
                <a:lnTo>
                  <a:pt x="152" y="1378"/>
                </a:lnTo>
                <a:lnTo>
                  <a:pt x="182" y="946"/>
                </a:lnTo>
                <a:lnTo>
                  <a:pt x="211" y="622"/>
                </a:lnTo>
                <a:lnTo>
                  <a:pt x="243" y="351"/>
                </a:lnTo>
                <a:lnTo>
                  <a:pt x="275" y="162"/>
                </a:lnTo>
                <a:lnTo>
                  <a:pt x="309" y="27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8986-16"/>
          <p:cNvSpPr/>
          <p:nvPr/>
        </p:nvSpPr>
        <p:spPr>
          <a:xfrm>
            <a:off x="400050" y="3789313"/>
            <a:ext cx="35719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9"/>
                </a:lnTo>
                <a:lnTo>
                  <a:pt x="64393" y="155"/>
                </a:lnTo>
                <a:lnTo>
                  <a:pt x="56777" y="348"/>
                </a:lnTo>
                <a:lnTo>
                  <a:pt x="49385" y="615"/>
                </a:lnTo>
                <a:lnTo>
                  <a:pt x="42288" y="954"/>
                </a:lnTo>
                <a:lnTo>
                  <a:pt x="35554" y="1362"/>
                </a:lnTo>
                <a:lnTo>
                  <a:pt x="29249" y="1834"/>
                </a:lnTo>
                <a:lnTo>
                  <a:pt x="23431" y="2367"/>
                </a:lnTo>
                <a:lnTo>
                  <a:pt x="18159" y="2954"/>
                </a:lnTo>
                <a:lnTo>
                  <a:pt x="13482" y="3591"/>
                </a:lnTo>
                <a:lnTo>
                  <a:pt x="9446" y="4272"/>
                </a:lnTo>
                <a:lnTo>
                  <a:pt x="6090" y="4988"/>
                </a:lnTo>
                <a:lnTo>
                  <a:pt x="3445" y="5735"/>
                </a:lnTo>
                <a:lnTo>
                  <a:pt x="1537" y="6504"/>
                </a:lnTo>
                <a:lnTo>
                  <a:pt x="385" y="7289"/>
                </a:lnTo>
                <a:lnTo>
                  <a:pt x="0" y="8081"/>
                </a:lnTo>
                <a:lnTo>
                  <a:pt x="0" y="91919"/>
                </a:lnTo>
                <a:lnTo>
                  <a:pt x="385" y="92711"/>
                </a:lnTo>
                <a:lnTo>
                  <a:pt x="1537" y="93496"/>
                </a:lnTo>
                <a:lnTo>
                  <a:pt x="3445" y="94265"/>
                </a:lnTo>
                <a:lnTo>
                  <a:pt x="6090" y="95012"/>
                </a:lnTo>
                <a:lnTo>
                  <a:pt x="9446" y="95728"/>
                </a:lnTo>
                <a:lnTo>
                  <a:pt x="13482" y="96409"/>
                </a:lnTo>
                <a:lnTo>
                  <a:pt x="18159" y="97046"/>
                </a:lnTo>
                <a:lnTo>
                  <a:pt x="23431" y="97633"/>
                </a:lnTo>
                <a:lnTo>
                  <a:pt x="29249" y="98166"/>
                </a:lnTo>
                <a:lnTo>
                  <a:pt x="35554" y="98638"/>
                </a:lnTo>
                <a:lnTo>
                  <a:pt x="42288" y="99046"/>
                </a:lnTo>
                <a:lnTo>
                  <a:pt x="49385" y="99385"/>
                </a:lnTo>
                <a:lnTo>
                  <a:pt x="56777" y="99652"/>
                </a:lnTo>
                <a:lnTo>
                  <a:pt x="64393" y="99845"/>
                </a:lnTo>
                <a:lnTo>
                  <a:pt x="72159" y="99961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1919"/>
                </a:lnTo>
                <a:lnTo>
                  <a:pt x="100000" y="8081"/>
                </a:lnTo>
                <a:lnTo>
                  <a:pt x="100000" y="8081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9019-57"/>
          <p:cNvSpPr/>
          <p:nvPr/>
        </p:nvSpPr>
        <p:spPr>
          <a:xfrm>
            <a:off x="611014" y="3908971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8982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2" name="el-178943983898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89439838983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4" name="el-1789439838983-8"/>
          <p:cNvSpPr txBox="1"/>
          <p:nvPr/>
        </p:nvSpPr>
        <p:spPr>
          <a:xfrm>
            <a:off x="4030414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通信防爆波电缆井</a:t>
            </a:r>
            <a:endParaRPr/>
          </a:p>
        </p:txBody>
      </p:sp>
      <p:sp>
        <p:nvSpPr>
          <p:cNvPr id="35" name="el-1789439838984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第八章 · 通信系统</a:t>
            </a:r>
            <a:endParaRPr/>
          </a:p>
        </p:txBody>
      </p:sp>
      <p:sp>
        <p:nvSpPr>
          <p:cNvPr id="36" name="el-1789439838990-24"/>
          <p:cNvSpPr txBox="1"/>
          <p:nvPr/>
        </p:nvSpPr>
        <p:spPr>
          <a:xfrm>
            <a:off x="1100138" y="1300497"/>
            <a:ext cx="75087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113">
                <a:solidFill>
                  <a:srgbClr val="F07B63"/>
                </a:solidFill>
                <a:latin typeface="Microsoft YaHei"/>
                <a:ea typeface="Microsoft YaHei"/>
                <a:cs typeface="Microsoft YaHei"/>
              </a:rPr>
              <a:t>设置原则</a:t>
            </a:r>
            <a:endParaRPr/>
          </a:p>
        </p:txBody>
      </p:sp>
      <p:sp>
        <p:nvSpPr>
          <p:cNvPr id="37" name="el-1789439838990-23"/>
          <p:cNvSpPr txBox="1"/>
          <p:nvPr/>
        </p:nvSpPr>
        <p:spPr>
          <a:xfrm>
            <a:off x="1100138" y="1450516"/>
            <a:ext cx="754380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通信设备线路引入时可在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人员出入口</a:t>
            </a:r>
            <a:r>
              <a:rPr sz="1120" spc="17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设置</a:t>
            </a:r>
            <a:r>
              <a:rPr b="1" sz="1120" spc="17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通信防爆波电缆井</a:t>
            </a:r>
            <a:endParaRPr/>
          </a:p>
        </p:txBody>
      </p:sp>
      <p:sp>
        <p:nvSpPr>
          <p:cNvPr id="38" name="el-1789439838991-27"/>
          <p:cNvSpPr txBox="1"/>
          <p:nvPr/>
        </p:nvSpPr>
        <p:spPr>
          <a:xfrm>
            <a:off x="964406" y="2229185"/>
            <a:ext cx="68300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设置要求</a:t>
            </a:r>
            <a:endParaRPr/>
          </a:p>
        </p:txBody>
      </p:sp>
      <p:sp>
        <p:nvSpPr>
          <p:cNvPr id="39" name="el-1789439838991-28"/>
          <p:cNvSpPr txBox="1"/>
          <p:nvPr/>
        </p:nvSpPr>
        <p:spPr>
          <a:xfrm>
            <a:off x="3807619" y="2261332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必备条件</a:t>
            </a:r>
            <a:endParaRPr/>
          </a:p>
        </p:txBody>
      </p:sp>
      <p:sp>
        <p:nvSpPr>
          <p:cNvPr id="40" name="el-1789439838997-35"/>
          <p:cNvSpPr txBox="1"/>
          <p:nvPr/>
        </p:nvSpPr>
        <p:spPr>
          <a:xfrm>
            <a:off x="771525" y="2664954"/>
            <a:ext cx="253317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防爆波电缆井应预留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设计需要的穿墙管数量</a:t>
            </a:r>
            <a:endParaRPr/>
          </a:p>
        </p:txBody>
      </p:sp>
      <p:sp>
        <p:nvSpPr>
          <p:cNvPr id="41" name="el-1789439838997-36"/>
          <p:cNvSpPr txBox="1"/>
          <p:nvPr/>
        </p:nvSpPr>
        <p:spPr>
          <a:xfrm>
            <a:off x="771525" y="2956396"/>
            <a:ext cx="1761649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电缆井中仍应预留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备用穿墙管</a:t>
            </a:r>
            <a:endParaRPr/>
          </a:p>
        </p:txBody>
      </p:sp>
      <p:sp>
        <p:nvSpPr>
          <p:cNvPr id="42" name="el-1789439838997-37"/>
          <p:cNvSpPr txBox="1"/>
          <p:nvPr/>
        </p:nvSpPr>
        <p:spPr>
          <a:xfrm>
            <a:off x="771525" y="3247839"/>
            <a:ext cx="1375886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宜设置在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紧靠外墙外侧</a:t>
            </a:r>
            <a:endParaRPr/>
          </a:p>
        </p:txBody>
      </p:sp>
      <p:sp>
        <p:nvSpPr>
          <p:cNvPr id="43" name="el-1789439838992-30"/>
          <p:cNvSpPr txBox="1"/>
          <p:nvPr/>
        </p:nvSpPr>
        <p:spPr>
          <a:xfrm>
            <a:off x="5236369" y="2229185"/>
            <a:ext cx="68300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防护原理</a:t>
            </a:r>
            <a:endParaRPr/>
          </a:p>
        </p:txBody>
      </p:sp>
      <p:sp>
        <p:nvSpPr>
          <p:cNvPr id="44" name="el-1789439838992-31"/>
          <p:cNvSpPr txBox="1"/>
          <p:nvPr/>
        </p:nvSpPr>
        <p:spPr>
          <a:xfrm>
            <a:off x="8079581" y="2261332"/>
            <a:ext cx="536496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核心功能</a:t>
            </a:r>
            <a:endParaRPr/>
          </a:p>
        </p:txBody>
      </p:sp>
      <p:sp>
        <p:nvSpPr>
          <p:cNvPr id="45" name="el-1789439838997-38"/>
          <p:cNvSpPr txBox="1"/>
          <p:nvPr/>
        </p:nvSpPr>
        <p:spPr>
          <a:xfrm>
            <a:off x="5043488" y="2664954"/>
            <a:ext cx="2018824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防止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冲击波沿电缆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进入防空地下室</a:t>
            </a:r>
            <a:endParaRPr/>
          </a:p>
        </p:txBody>
      </p:sp>
      <p:sp>
        <p:nvSpPr>
          <p:cNvPr id="46" name="el-1789439838998-39"/>
          <p:cNvSpPr txBox="1"/>
          <p:nvPr/>
        </p:nvSpPr>
        <p:spPr>
          <a:xfrm>
            <a:off x="5043488" y="2956396"/>
            <a:ext cx="1633061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保障通信线路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战时有效运行</a:t>
            </a:r>
            <a:endParaRPr/>
          </a:p>
        </p:txBody>
      </p:sp>
      <p:sp>
        <p:nvSpPr>
          <p:cNvPr id="47" name="el-1789439838998-40"/>
          <p:cNvSpPr txBox="1"/>
          <p:nvPr/>
        </p:nvSpPr>
        <p:spPr>
          <a:xfrm>
            <a:off x="5043488" y="3247839"/>
            <a:ext cx="1633061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兼顾</a:t>
            </a:r>
            <a:r>
              <a:rPr b="1" sz="101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平时维护检修</a:t>
            </a:r>
            <a:r>
              <a:rPr sz="101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通道需求</a:t>
            </a:r>
            <a:endParaRPr/>
          </a:p>
        </p:txBody>
      </p:sp>
      <p:sp>
        <p:nvSpPr>
          <p:cNvPr id="48" name="el-1789439838986-17"/>
          <p:cNvSpPr txBox="1"/>
          <p:nvPr/>
        </p:nvSpPr>
        <p:spPr>
          <a:xfrm>
            <a:off x="798314" y="3875038"/>
            <a:ext cx="3763984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设计要点：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穿墙管预留充分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 + 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备用管到位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，确保通信系统战时可靠</a:t>
            </a:r>
            <a:endParaRPr/>
          </a:p>
        </p:txBody>
      </p:sp>
      <p:sp>
        <p:nvSpPr>
          <p:cNvPr id="49" name="el-1789439838984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50" name="el-1789439838983-5"/>
          <p:cNvSpPr txBox="1"/>
          <p:nvPr/>
        </p:nvSpPr>
        <p:spPr>
          <a:xfrm>
            <a:off x="7459526" y="4900613"/>
            <a:ext cx="157846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第八章 通信系统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9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⁠⁠⁠⁠</a:t>
            </a:r>
            <a:endParaRPr/>
          </a:p>
        </p:txBody>
      </p:sp>
      <p:sp>
        <p:nvSpPr>
          <p:cNvPr id="51" name="el-1789439838984-11"/>
          <p:cNvSpPr/>
          <p:nvPr/>
        </p:nvSpPr>
        <p:spPr>
          <a:xfrm>
            <a:off x="8389888" y="4900613"/>
            <a:ext cx="354062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9439838984-11__text"/>
          <p:cNvSpPr txBox="1"/>
          <p:nvPr/>
        </p:nvSpPr>
        <p:spPr>
          <a:xfrm>
            <a:off x="8389888" y="4900613"/>
            <a:ext cx="35406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105</a:t>
            </a:r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894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8948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8950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8951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8951-13"/>
          <p:cNvSpPr/>
          <p:nvPr/>
        </p:nvSpPr>
        <p:spPr>
          <a:xfrm>
            <a:off x="400050" y="738708"/>
            <a:ext cx="834390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0"/>
                </a:lnTo>
                <a:lnTo>
                  <a:pt x="99725" y="118"/>
                </a:lnTo>
                <a:lnTo>
                  <a:pt x="99757" y="255"/>
                </a:lnTo>
                <a:lnTo>
                  <a:pt x="99789" y="451"/>
                </a:lnTo>
                <a:lnTo>
                  <a:pt x="99818" y="686"/>
                </a:lnTo>
                <a:lnTo>
                  <a:pt x="99848" y="1000"/>
                </a:lnTo>
                <a:lnTo>
                  <a:pt x="99874" y="1333"/>
                </a:lnTo>
                <a:lnTo>
                  <a:pt x="99900" y="1725"/>
                </a:lnTo>
                <a:lnTo>
                  <a:pt x="99922" y="2157"/>
                </a:lnTo>
                <a:lnTo>
                  <a:pt x="99942" y="2608"/>
                </a:lnTo>
                <a:lnTo>
                  <a:pt x="99960" y="3118"/>
                </a:lnTo>
                <a:lnTo>
                  <a:pt x="99974" y="3627"/>
                </a:lnTo>
                <a:lnTo>
                  <a:pt x="99985" y="4176"/>
                </a:lnTo>
                <a:lnTo>
                  <a:pt x="99993" y="4725"/>
                </a:lnTo>
                <a:lnTo>
                  <a:pt x="99999" y="5314"/>
                </a:lnTo>
                <a:lnTo>
                  <a:pt x="100000" y="5882"/>
                </a:lnTo>
                <a:lnTo>
                  <a:pt x="100000" y="94118"/>
                </a:lnTo>
                <a:lnTo>
                  <a:pt x="99999" y="94686"/>
                </a:lnTo>
                <a:lnTo>
                  <a:pt x="99993" y="95275"/>
                </a:lnTo>
                <a:lnTo>
                  <a:pt x="99985" y="95824"/>
                </a:lnTo>
                <a:lnTo>
                  <a:pt x="99974" y="96373"/>
                </a:lnTo>
                <a:lnTo>
                  <a:pt x="99960" y="96882"/>
                </a:lnTo>
                <a:lnTo>
                  <a:pt x="99942" y="97392"/>
                </a:lnTo>
                <a:lnTo>
                  <a:pt x="99922" y="97843"/>
                </a:lnTo>
                <a:lnTo>
                  <a:pt x="99900" y="98275"/>
                </a:lnTo>
                <a:lnTo>
                  <a:pt x="99874" y="98667"/>
                </a:lnTo>
                <a:lnTo>
                  <a:pt x="99848" y="99000"/>
                </a:lnTo>
                <a:lnTo>
                  <a:pt x="99818" y="99314"/>
                </a:lnTo>
                <a:lnTo>
                  <a:pt x="99789" y="99549"/>
                </a:lnTo>
                <a:lnTo>
                  <a:pt x="99757" y="99745"/>
                </a:lnTo>
                <a:lnTo>
                  <a:pt x="99725" y="99882"/>
                </a:lnTo>
                <a:lnTo>
                  <a:pt x="99691" y="99980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0"/>
                </a:lnTo>
                <a:lnTo>
                  <a:pt x="275" y="99882"/>
                </a:lnTo>
                <a:lnTo>
                  <a:pt x="243" y="99745"/>
                </a:lnTo>
                <a:lnTo>
                  <a:pt x="211" y="99549"/>
                </a:lnTo>
                <a:lnTo>
                  <a:pt x="182" y="99314"/>
                </a:lnTo>
                <a:lnTo>
                  <a:pt x="152" y="99000"/>
                </a:lnTo>
                <a:lnTo>
                  <a:pt x="126" y="98667"/>
                </a:lnTo>
                <a:lnTo>
                  <a:pt x="100" y="98275"/>
                </a:lnTo>
                <a:lnTo>
                  <a:pt x="78" y="97843"/>
                </a:lnTo>
                <a:lnTo>
                  <a:pt x="58" y="97392"/>
                </a:lnTo>
                <a:lnTo>
                  <a:pt x="40" y="96882"/>
                </a:lnTo>
                <a:lnTo>
                  <a:pt x="26" y="96373"/>
                </a:lnTo>
                <a:lnTo>
                  <a:pt x="15" y="95824"/>
                </a:lnTo>
                <a:lnTo>
                  <a:pt x="7" y="95275"/>
                </a:lnTo>
                <a:lnTo>
                  <a:pt x="1" y="94686"/>
                </a:lnTo>
                <a:lnTo>
                  <a:pt x="0" y="94118"/>
                </a:lnTo>
                <a:lnTo>
                  <a:pt x="0" y="5882"/>
                </a:lnTo>
                <a:lnTo>
                  <a:pt x="1" y="5314"/>
                </a:lnTo>
                <a:lnTo>
                  <a:pt x="7" y="4725"/>
                </a:lnTo>
                <a:lnTo>
                  <a:pt x="15" y="4176"/>
                </a:lnTo>
                <a:lnTo>
                  <a:pt x="26" y="3627"/>
                </a:lnTo>
                <a:lnTo>
                  <a:pt x="40" y="3118"/>
                </a:lnTo>
                <a:lnTo>
                  <a:pt x="58" y="2608"/>
                </a:lnTo>
                <a:lnTo>
                  <a:pt x="78" y="2157"/>
                </a:lnTo>
                <a:lnTo>
                  <a:pt x="100" y="1725"/>
                </a:lnTo>
                <a:lnTo>
                  <a:pt x="126" y="1333"/>
                </a:lnTo>
                <a:lnTo>
                  <a:pt x="152" y="1000"/>
                </a:lnTo>
                <a:lnTo>
                  <a:pt x="182" y="686"/>
                </a:lnTo>
                <a:lnTo>
                  <a:pt x="211" y="451"/>
                </a:lnTo>
                <a:lnTo>
                  <a:pt x="243" y="255"/>
                </a:lnTo>
                <a:lnTo>
                  <a:pt x="275" y="118"/>
                </a:lnTo>
                <a:lnTo>
                  <a:pt x="309" y="20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8952-16"/>
          <p:cNvSpPr/>
          <p:nvPr/>
        </p:nvSpPr>
        <p:spPr>
          <a:xfrm>
            <a:off x="400050" y="738708"/>
            <a:ext cx="4286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3"/>
                </a:lnTo>
                <a:lnTo>
                  <a:pt x="47314" y="253"/>
                </a:lnTo>
                <a:lnTo>
                  <a:pt x="41154" y="448"/>
                </a:lnTo>
                <a:lnTo>
                  <a:pt x="35240" y="695"/>
                </a:lnTo>
                <a:lnTo>
                  <a:pt x="29629" y="991"/>
                </a:lnTo>
                <a:lnTo>
                  <a:pt x="24374" y="1335"/>
                </a:lnTo>
                <a:lnTo>
                  <a:pt x="19526" y="1723"/>
                </a:lnTo>
                <a:lnTo>
                  <a:pt x="15133" y="2151"/>
                </a:lnTo>
                <a:lnTo>
                  <a:pt x="11235" y="2614"/>
                </a:lnTo>
                <a:lnTo>
                  <a:pt x="7872" y="3109"/>
                </a:lnTo>
                <a:lnTo>
                  <a:pt x="5075" y="3631"/>
                </a:lnTo>
                <a:lnTo>
                  <a:pt x="2871" y="4175"/>
                </a:lnTo>
                <a:lnTo>
                  <a:pt x="1281" y="4735"/>
                </a:lnTo>
                <a:lnTo>
                  <a:pt x="321" y="5306"/>
                </a:lnTo>
                <a:lnTo>
                  <a:pt x="0" y="5882"/>
                </a:lnTo>
                <a:lnTo>
                  <a:pt x="0" y="94118"/>
                </a:lnTo>
                <a:lnTo>
                  <a:pt x="321" y="94694"/>
                </a:lnTo>
                <a:lnTo>
                  <a:pt x="1281" y="95265"/>
                </a:lnTo>
                <a:lnTo>
                  <a:pt x="2871" y="95825"/>
                </a:lnTo>
                <a:lnTo>
                  <a:pt x="5075" y="96369"/>
                </a:lnTo>
                <a:lnTo>
                  <a:pt x="7872" y="96891"/>
                </a:lnTo>
                <a:lnTo>
                  <a:pt x="11235" y="97386"/>
                </a:lnTo>
                <a:lnTo>
                  <a:pt x="15133" y="97849"/>
                </a:lnTo>
                <a:lnTo>
                  <a:pt x="19526" y="98277"/>
                </a:lnTo>
                <a:lnTo>
                  <a:pt x="24374" y="98665"/>
                </a:lnTo>
                <a:lnTo>
                  <a:pt x="29629" y="99009"/>
                </a:lnTo>
                <a:lnTo>
                  <a:pt x="35240" y="99305"/>
                </a:lnTo>
                <a:lnTo>
                  <a:pt x="41154" y="99552"/>
                </a:lnTo>
                <a:lnTo>
                  <a:pt x="47314" y="99747"/>
                </a:lnTo>
                <a:lnTo>
                  <a:pt x="53661" y="99887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118"/>
                </a:lnTo>
                <a:lnTo>
                  <a:pt x="100000" y="5882"/>
                </a:lnTo>
                <a:lnTo>
                  <a:pt x="100000" y="588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9002-41"/>
          <p:cNvSpPr/>
          <p:nvPr/>
        </p:nvSpPr>
        <p:spPr>
          <a:xfrm>
            <a:off x="628650" y="917239"/>
            <a:ext cx="144661" cy="1287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67" y="8357"/>
                </a:moveTo>
                <a:lnTo>
                  <a:pt x="14067" y="8357"/>
                </a:lnTo>
                <a:cubicBezTo>
                  <a:pt x="12200" y="13262"/>
                  <a:pt x="11267" y="18548"/>
                  <a:pt x="11267" y="24214"/>
                </a:cubicBezTo>
                <a:lnTo>
                  <a:pt x="11267" y="24214"/>
                </a:lnTo>
                <a:cubicBezTo>
                  <a:pt x="11267" y="29833"/>
                  <a:pt x="12200" y="35095"/>
                  <a:pt x="14067" y="40000"/>
                </a:cubicBezTo>
                <a:lnTo>
                  <a:pt x="14067" y="40000"/>
                </a:lnTo>
                <a:cubicBezTo>
                  <a:pt x="14644" y="41667"/>
                  <a:pt x="14644" y="43190"/>
                  <a:pt x="14067" y="44571"/>
                </a:cubicBezTo>
                <a:lnTo>
                  <a:pt x="14067" y="44571"/>
                </a:lnTo>
                <a:cubicBezTo>
                  <a:pt x="13489" y="46048"/>
                  <a:pt x="12489" y="47167"/>
                  <a:pt x="11067" y="47929"/>
                </a:cubicBezTo>
                <a:lnTo>
                  <a:pt x="11067" y="47929"/>
                </a:lnTo>
                <a:cubicBezTo>
                  <a:pt x="9556" y="48548"/>
                  <a:pt x="8089" y="48548"/>
                  <a:pt x="6667" y="47929"/>
                </a:cubicBezTo>
                <a:lnTo>
                  <a:pt x="6667" y="47929"/>
                </a:lnTo>
                <a:cubicBezTo>
                  <a:pt x="5289" y="47167"/>
                  <a:pt x="4289" y="46048"/>
                  <a:pt x="3667" y="44571"/>
                </a:cubicBezTo>
                <a:lnTo>
                  <a:pt x="3667" y="44571"/>
                </a:lnTo>
                <a:cubicBezTo>
                  <a:pt x="1222" y="38286"/>
                  <a:pt x="0" y="31500"/>
                  <a:pt x="0" y="24214"/>
                </a:cubicBezTo>
                <a:lnTo>
                  <a:pt x="0" y="24214"/>
                </a:lnTo>
                <a:cubicBezTo>
                  <a:pt x="0" y="16929"/>
                  <a:pt x="1222" y="10143"/>
                  <a:pt x="3667" y="3857"/>
                </a:cubicBezTo>
                <a:lnTo>
                  <a:pt x="3667" y="3857"/>
                </a:lnTo>
                <a:cubicBezTo>
                  <a:pt x="4289" y="2333"/>
                  <a:pt x="5289" y="1262"/>
                  <a:pt x="6667" y="643"/>
                </a:cubicBezTo>
                <a:lnTo>
                  <a:pt x="6667" y="643"/>
                </a:lnTo>
                <a:cubicBezTo>
                  <a:pt x="8089" y="24"/>
                  <a:pt x="9556" y="-24"/>
                  <a:pt x="11067" y="500"/>
                </a:cubicBezTo>
                <a:lnTo>
                  <a:pt x="11067" y="500"/>
                </a:lnTo>
                <a:cubicBezTo>
                  <a:pt x="12489" y="1214"/>
                  <a:pt x="13489" y="2262"/>
                  <a:pt x="14067" y="3643"/>
                </a:cubicBezTo>
                <a:lnTo>
                  <a:pt x="14067" y="3643"/>
                </a:lnTo>
                <a:cubicBezTo>
                  <a:pt x="14644" y="5167"/>
                  <a:pt x="14644" y="6738"/>
                  <a:pt x="14067" y="8357"/>
                </a:cubicBezTo>
                <a:lnTo>
                  <a:pt x="14067" y="8357"/>
                </a:lnTo>
                <a:moveTo>
                  <a:pt x="97533" y="3857"/>
                </a:moveTo>
                <a:lnTo>
                  <a:pt x="97533" y="3857"/>
                </a:lnTo>
                <a:cubicBezTo>
                  <a:pt x="100022" y="10143"/>
                  <a:pt x="101267" y="16929"/>
                  <a:pt x="101267" y="24214"/>
                </a:cubicBezTo>
                <a:lnTo>
                  <a:pt x="101267" y="24214"/>
                </a:lnTo>
                <a:cubicBezTo>
                  <a:pt x="101267" y="31500"/>
                  <a:pt x="100022" y="38286"/>
                  <a:pt x="97533" y="44571"/>
                </a:cubicBezTo>
                <a:lnTo>
                  <a:pt x="97533" y="44571"/>
                </a:lnTo>
                <a:cubicBezTo>
                  <a:pt x="96956" y="46048"/>
                  <a:pt x="95978" y="47095"/>
                  <a:pt x="94600" y="47714"/>
                </a:cubicBezTo>
                <a:lnTo>
                  <a:pt x="94600" y="47714"/>
                </a:lnTo>
                <a:cubicBezTo>
                  <a:pt x="93178" y="48381"/>
                  <a:pt x="91711" y="48452"/>
                  <a:pt x="90200" y="47929"/>
                </a:cubicBezTo>
                <a:lnTo>
                  <a:pt x="90200" y="47929"/>
                </a:lnTo>
                <a:cubicBezTo>
                  <a:pt x="88778" y="47167"/>
                  <a:pt x="87778" y="46095"/>
                  <a:pt x="87200" y="44714"/>
                </a:cubicBezTo>
                <a:lnTo>
                  <a:pt x="87200" y="44714"/>
                </a:lnTo>
                <a:cubicBezTo>
                  <a:pt x="86622" y="43238"/>
                  <a:pt x="86622" y="41667"/>
                  <a:pt x="87200" y="40000"/>
                </a:cubicBezTo>
                <a:lnTo>
                  <a:pt x="87200" y="40000"/>
                </a:lnTo>
                <a:cubicBezTo>
                  <a:pt x="89067" y="35095"/>
                  <a:pt x="90000" y="29833"/>
                  <a:pt x="90000" y="24214"/>
                </a:cubicBezTo>
                <a:lnTo>
                  <a:pt x="90000" y="24214"/>
                </a:lnTo>
                <a:cubicBezTo>
                  <a:pt x="90000" y="18548"/>
                  <a:pt x="89067" y="13262"/>
                  <a:pt x="87200" y="8357"/>
                </a:cubicBezTo>
                <a:lnTo>
                  <a:pt x="87200" y="8357"/>
                </a:lnTo>
                <a:cubicBezTo>
                  <a:pt x="86622" y="6738"/>
                  <a:pt x="86622" y="5238"/>
                  <a:pt x="87200" y="3857"/>
                </a:cubicBezTo>
                <a:lnTo>
                  <a:pt x="87200" y="3857"/>
                </a:lnTo>
                <a:cubicBezTo>
                  <a:pt x="87778" y="2333"/>
                  <a:pt x="88778" y="1214"/>
                  <a:pt x="90200" y="500"/>
                </a:cubicBezTo>
                <a:lnTo>
                  <a:pt x="90200" y="500"/>
                </a:lnTo>
                <a:cubicBezTo>
                  <a:pt x="91711" y="-167"/>
                  <a:pt x="93178" y="-167"/>
                  <a:pt x="94600" y="500"/>
                </a:cubicBezTo>
                <a:lnTo>
                  <a:pt x="94600" y="500"/>
                </a:lnTo>
                <a:cubicBezTo>
                  <a:pt x="95978" y="1214"/>
                  <a:pt x="96956" y="2333"/>
                  <a:pt x="97533" y="3857"/>
                </a:cubicBezTo>
                <a:lnTo>
                  <a:pt x="97533" y="3857"/>
                </a:lnTo>
                <a:moveTo>
                  <a:pt x="61867" y="24214"/>
                </a:moveTo>
                <a:lnTo>
                  <a:pt x="61867" y="24214"/>
                </a:lnTo>
                <a:cubicBezTo>
                  <a:pt x="61644" y="28833"/>
                  <a:pt x="59778" y="32286"/>
                  <a:pt x="56267" y="34571"/>
                </a:cubicBezTo>
                <a:lnTo>
                  <a:pt x="56267" y="34571"/>
                </a:lnTo>
                <a:lnTo>
                  <a:pt x="56267" y="90500"/>
                </a:lnTo>
                <a:cubicBezTo>
                  <a:pt x="56267" y="92262"/>
                  <a:pt x="55733" y="93714"/>
                  <a:pt x="54667" y="94857"/>
                </a:cubicBezTo>
                <a:lnTo>
                  <a:pt x="54667" y="94857"/>
                </a:lnTo>
                <a:cubicBezTo>
                  <a:pt x="53600" y="95952"/>
                  <a:pt x="52244" y="96500"/>
                  <a:pt x="50600" y="96500"/>
                </a:cubicBezTo>
                <a:lnTo>
                  <a:pt x="50600" y="96500"/>
                </a:lnTo>
                <a:cubicBezTo>
                  <a:pt x="48956" y="96500"/>
                  <a:pt x="47622" y="95952"/>
                  <a:pt x="46600" y="94857"/>
                </a:cubicBezTo>
                <a:lnTo>
                  <a:pt x="46600" y="94857"/>
                </a:lnTo>
                <a:cubicBezTo>
                  <a:pt x="45533" y="93714"/>
                  <a:pt x="45000" y="92262"/>
                  <a:pt x="45000" y="90500"/>
                </a:cubicBezTo>
                <a:lnTo>
                  <a:pt x="45000" y="90500"/>
                </a:lnTo>
                <a:lnTo>
                  <a:pt x="45000" y="34571"/>
                </a:lnTo>
                <a:cubicBezTo>
                  <a:pt x="41489" y="32286"/>
                  <a:pt x="39622" y="28833"/>
                  <a:pt x="39400" y="24214"/>
                </a:cubicBezTo>
                <a:lnTo>
                  <a:pt x="39400" y="24214"/>
                </a:lnTo>
                <a:cubicBezTo>
                  <a:pt x="39489" y="20833"/>
                  <a:pt x="40600" y="18000"/>
                  <a:pt x="42733" y="15714"/>
                </a:cubicBezTo>
                <a:lnTo>
                  <a:pt x="42733" y="15714"/>
                </a:lnTo>
                <a:cubicBezTo>
                  <a:pt x="44822" y="13476"/>
                  <a:pt x="47444" y="12286"/>
                  <a:pt x="50600" y="12143"/>
                </a:cubicBezTo>
                <a:lnTo>
                  <a:pt x="50600" y="12143"/>
                </a:lnTo>
                <a:cubicBezTo>
                  <a:pt x="53800" y="12286"/>
                  <a:pt x="56444" y="13476"/>
                  <a:pt x="58533" y="15714"/>
                </a:cubicBezTo>
                <a:lnTo>
                  <a:pt x="58533" y="15714"/>
                </a:lnTo>
                <a:cubicBezTo>
                  <a:pt x="60622" y="18000"/>
                  <a:pt x="61733" y="20833"/>
                  <a:pt x="61867" y="24214"/>
                </a:cubicBezTo>
                <a:lnTo>
                  <a:pt x="61867" y="24214"/>
                </a:lnTo>
                <a:moveTo>
                  <a:pt x="30067" y="14571"/>
                </a:moveTo>
                <a:lnTo>
                  <a:pt x="30067" y="14571"/>
                </a:lnTo>
                <a:cubicBezTo>
                  <a:pt x="28778" y="17476"/>
                  <a:pt x="28133" y="20690"/>
                  <a:pt x="28133" y="24214"/>
                </a:cubicBezTo>
                <a:lnTo>
                  <a:pt x="28133" y="24214"/>
                </a:lnTo>
                <a:cubicBezTo>
                  <a:pt x="28133" y="27738"/>
                  <a:pt x="28778" y="30929"/>
                  <a:pt x="30067" y="33786"/>
                </a:cubicBezTo>
                <a:lnTo>
                  <a:pt x="30067" y="33786"/>
                </a:lnTo>
                <a:cubicBezTo>
                  <a:pt x="30644" y="35452"/>
                  <a:pt x="30644" y="37024"/>
                  <a:pt x="30067" y="38500"/>
                </a:cubicBezTo>
                <a:lnTo>
                  <a:pt x="30067" y="38500"/>
                </a:lnTo>
                <a:cubicBezTo>
                  <a:pt x="29489" y="40024"/>
                  <a:pt x="28489" y="41095"/>
                  <a:pt x="27067" y="41714"/>
                </a:cubicBezTo>
                <a:lnTo>
                  <a:pt x="27067" y="41714"/>
                </a:lnTo>
                <a:cubicBezTo>
                  <a:pt x="25556" y="42333"/>
                  <a:pt x="24156" y="42405"/>
                  <a:pt x="22867" y="41929"/>
                </a:cubicBezTo>
                <a:lnTo>
                  <a:pt x="22867" y="41929"/>
                </a:lnTo>
                <a:cubicBezTo>
                  <a:pt x="21444" y="41262"/>
                  <a:pt x="20378" y="40190"/>
                  <a:pt x="19667" y="38714"/>
                </a:cubicBezTo>
                <a:lnTo>
                  <a:pt x="19667" y="38714"/>
                </a:lnTo>
                <a:cubicBezTo>
                  <a:pt x="17800" y="34190"/>
                  <a:pt x="16867" y="29357"/>
                  <a:pt x="16867" y="24214"/>
                </a:cubicBezTo>
                <a:lnTo>
                  <a:pt x="16867" y="24214"/>
                </a:lnTo>
                <a:cubicBezTo>
                  <a:pt x="16867" y="19071"/>
                  <a:pt x="17800" y="14238"/>
                  <a:pt x="19667" y="9714"/>
                </a:cubicBezTo>
                <a:lnTo>
                  <a:pt x="19667" y="9714"/>
                </a:lnTo>
                <a:cubicBezTo>
                  <a:pt x="20378" y="8190"/>
                  <a:pt x="21444" y="7119"/>
                  <a:pt x="22867" y="6500"/>
                </a:cubicBezTo>
                <a:lnTo>
                  <a:pt x="22867" y="6500"/>
                </a:lnTo>
                <a:cubicBezTo>
                  <a:pt x="24244" y="5976"/>
                  <a:pt x="25644" y="6048"/>
                  <a:pt x="27067" y="6714"/>
                </a:cubicBezTo>
                <a:lnTo>
                  <a:pt x="27067" y="6714"/>
                </a:lnTo>
                <a:cubicBezTo>
                  <a:pt x="28489" y="7333"/>
                  <a:pt x="29489" y="8381"/>
                  <a:pt x="30067" y="9857"/>
                </a:cubicBezTo>
                <a:lnTo>
                  <a:pt x="30067" y="9857"/>
                </a:lnTo>
                <a:cubicBezTo>
                  <a:pt x="30644" y="11381"/>
                  <a:pt x="30644" y="12952"/>
                  <a:pt x="30067" y="14571"/>
                </a:cubicBezTo>
                <a:lnTo>
                  <a:pt x="30067" y="14571"/>
                </a:lnTo>
                <a:moveTo>
                  <a:pt x="81533" y="9714"/>
                </a:moveTo>
                <a:lnTo>
                  <a:pt x="81533" y="9714"/>
                </a:lnTo>
                <a:cubicBezTo>
                  <a:pt x="83444" y="14238"/>
                  <a:pt x="84400" y="19071"/>
                  <a:pt x="84400" y="24214"/>
                </a:cubicBezTo>
                <a:lnTo>
                  <a:pt x="84400" y="24214"/>
                </a:lnTo>
                <a:cubicBezTo>
                  <a:pt x="84400" y="29357"/>
                  <a:pt x="83444" y="34190"/>
                  <a:pt x="81533" y="38714"/>
                </a:cubicBezTo>
                <a:lnTo>
                  <a:pt x="81533" y="38714"/>
                </a:lnTo>
                <a:cubicBezTo>
                  <a:pt x="80867" y="40190"/>
                  <a:pt x="79822" y="41262"/>
                  <a:pt x="78400" y="41929"/>
                </a:cubicBezTo>
                <a:lnTo>
                  <a:pt x="78400" y="41929"/>
                </a:lnTo>
                <a:cubicBezTo>
                  <a:pt x="76978" y="42405"/>
                  <a:pt x="75578" y="42333"/>
                  <a:pt x="74200" y="41714"/>
                </a:cubicBezTo>
                <a:lnTo>
                  <a:pt x="74200" y="41714"/>
                </a:lnTo>
                <a:cubicBezTo>
                  <a:pt x="72778" y="41095"/>
                  <a:pt x="71778" y="40024"/>
                  <a:pt x="71200" y="38500"/>
                </a:cubicBezTo>
                <a:lnTo>
                  <a:pt x="71200" y="38500"/>
                </a:lnTo>
                <a:cubicBezTo>
                  <a:pt x="70622" y="37024"/>
                  <a:pt x="70622" y="35452"/>
                  <a:pt x="71200" y="33786"/>
                </a:cubicBezTo>
                <a:lnTo>
                  <a:pt x="71200" y="33786"/>
                </a:lnTo>
                <a:cubicBezTo>
                  <a:pt x="72489" y="30929"/>
                  <a:pt x="73133" y="27738"/>
                  <a:pt x="73133" y="24214"/>
                </a:cubicBezTo>
                <a:lnTo>
                  <a:pt x="73133" y="24214"/>
                </a:lnTo>
                <a:cubicBezTo>
                  <a:pt x="73133" y="20690"/>
                  <a:pt x="72489" y="17476"/>
                  <a:pt x="71200" y="14571"/>
                </a:cubicBezTo>
                <a:lnTo>
                  <a:pt x="71200" y="14571"/>
                </a:lnTo>
                <a:cubicBezTo>
                  <a:pt x="70622" y="12952"/>
                  <a:pt x="70622" y="11381"/>
                  <a:pt x="71200" y="9857"/>
                </a:cubicBezTo>
                <a:lnTo>
                  <a:pt x="71200" y="9857"/>
                </a:lnTo>
                <a:cubicBezTo>
                  <a:pt x="71778" y="8381"/>
                  <a:pt x="72778" y="7333"/>
                  <a:pt x="74200" y="6714"/>
                </a:cubicBezTo>
                <a:lnTo>
                  <a:pt x="74200" y="6714"/>
                </a:lnTo>
                <a:cubicBezTo>
                  <a:pt x="75711" y="6048"/>
                  <a:pt x="77111" y="5976"/>
                  <a:pt x="78400" y="6500"/>
                </a:cubicBezTo>
                <a:lnTo>
                  <a:pt x="78400" y="6500"/>
                </a:lnTo>
                <a:cubicBezTo>
                  <a:pt x="79822" y="7119"/>
                  <a:pt x="80867" y="8190"/>
                  <a:pt x="81533" y="9714"/>
                </a:cubicBezTo>
                <a:lnTo>
                  <a:pt x="81533" y="971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8952-14"/>
          <p:cNvSpPr/>
          <p:nvPr/>
        </p:nvSpPr>
        <p:spPr>
          <a:xfrm>
            <a:off x="400050" y="1395933"/>
            <a:ext cx="8343900" cy="2480221"/>
          </a:xfrm>
          <a:prstGeom prst="roundRect">
            <a:avLst>
              <a:gd name="adj" fmla="val 1536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9439838953-17"/>
          <p:cNvSpPr/>
          <p:nvPr/>
        </p:nvSpPr>
        <p:spPr>
          <a:xfrm>
            <a:off x="400050" y="1395933"/>
            <a:ext cx="42863" cy="248022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6"/>
                </a:lnTo>
                <a:lnTo>
                  <a:pt x="53661" y="22"/>
                </a:lnTo>
                <a:lnTo>
                  <a:pt x="47314" y="50"/>
                </a:lnTo>
                <a:lnTo>
                  <a:pt x="41154" y="88"/>
                </a:lnTo>
                <a:lnTo>
                  <a:pt x="35240" y="136"/>
                </a:lnTo>
                <a:lnTo>
                  <a:pt x="29629" y="194"/>
                </a:lnTo>
                <a:lnTo>
                  <a:pt x="24374" y="262"/>
                </a:lnTo>
                <a:lnTo>
                  <a:pt x="19526" y="337"/>
                </a:lnTo>
                <a:lnTo>
                  <a:pt x="15133" y="421"/>
                </a:lnTo>
                <a:lnTo>
                  <a:pt x="11235" y="512"/>
                </a:lnTo>
                <a:lnTo>
                  <a:pt x="7872" y="609"/>
                </a:lnTo>
                <a:lnTo>
                  <a:pt x="5075" y="711"/>
                </a:lnTo>
                <a:lnTo>
                  <a:pt x="2871" y="818"/>
                </a:lnTo>
                <a:lnTo>
                  <a:pt x="1281" y="927"/>
                </a:lnTo>
                <a:lnTo>
                  <a:pt x="321" y="1039"/>
                </a:lnTo>
                <a:lnTo>
                  <a:pt x="0" y="1152"/>
                </a:lnTo>
                <a:lnTo>
                  <a:pt x="0" y="98848"/>
                </a:lnTo>
                <a:lnTo>
                  <a:pt x="321" y="98961"/>
                </a:lnTo>
                <a:lnTo>
                  <a:pt x="1281" y="99073"/>
                </a:lnTo>
                <a:lnTo>
                  <a:pt x="2871" y="99182"/>
                </a:lnTo>
                <a:lnTo>
                  <a:pt x="5075" y="99289"/>
                </a:lnTo>
                <a:lnTo>
                  <a:pt x="7872" y="99391"/>
                </a:lnTo>
                <a:lnTo>
                  <a:pt x="11235" y="99488"/>
                </a:lnTo>
                <a:lnTo>
                  <a:pt x="15133" y="99579"/>
                </a:lnTo>
                <a:lnTo>
                  <a:pt x="19526" y="99663"/>
                </a:lnTo>
                <a:lnTo>
                  <a:pt x="24374" y="99738"/>
                </a:lnTo>
                <a:lnTo>
                  <a:pt x="29629" y="99806"/>
                </a:lnTo>
                <a:lnTo>
                  <a:pt x="35240" y="99864"/>
                </a:lnTo>
                <a:lnTo>
                  <a:pt x="41154" y="99912"/>
                </a:lnTo>
                <a:lnTo>
                  <a:pt x="47314" y="99950"/>
                </a:lnTo>
                <a:lnTo>
                  <a:pt x="53661" y="99978"/>
                </a:lnTo>
                <a:lnTo>
                  <a:pt x="60132" y="9999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8848"/>
                </a:lnTo>
                <a:lnTo>
                  <a:pt x="100000" y="1152"/>
                </a:lnTo>
                <a:lnTo>
                  <a:pt x="100000" y="115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9439838955-23"/>
          <p:cNvCxnSpPr/>
          <p:nvPr/>
        </p:nvCxnSpPr>
        <p:spPr>
          <a:xfrm>
            <a:off x="642938" y="1867421"/>
            <a:ext cx="7893844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8958-34"/>
          <p:cNvSpPr/>
          <p:nvPr/>
        </p:nvSpPr>
        <p:spPr>
          <a:xfrm>
            <a:off x="642938" y="1545952"/>
            <a:ext cx="242888" cy="242888"/>
          </a:xfrm>
          <a:prstGeom prst="roundRect">
            <a:avLst>
              <a:gd name="adj" fmla="val 15686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9008-44"/>
          <p:cNvSpPr/>
          <p:nvPr/>
        </p:nvSpPr>
        <p:spPr>
          <a:xfrm>
            <a:off x="709017" y="1620962"/>
            <a:ext cx="110728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17" y="22500"/>
                </a:moveTo>
                <a:lnTo>
                  <a:pt x="9417" y="22500"/>
                </a:lnTo>
                <a:cubicBezTo>
                  <a:pt x="12917" y="22367"/>
                  <a:pt x="15639" y="20500"/>
                  <a:pt x="17583" y="16900"/>
                </a:cubicBezTo>
                <a:lnTo>
                  <a:pt x="17583" y="16900"/>
                </a:lnTo>
                <a:cubicBezTo>
                  <a:pt x="19139" y="13167"/>
                  <a:pt x="19139" y="9400"/>
                  <a:pt x="17583" y="5600"/>
                </a:cubicBezTo>
                <a:lnTo>
                  <a:pt x="17583" y="5600"/>
                </a:lnTo>
                <a:cubicBezTo>
                  <a:pt x="15639" y="2000"/>
                  <a:pt x="12917" y="133"/>
                  <a:pt x="9417" y="0"/>
                </a:cubicBezTo>
                <a:lnTo>
                  <a:pt x="9417" y="0"/>
                </a:lnTo>
                <a:cubicBezTo>
                  <a:pt x="5861" y="133"/>
                  <a:pt x="3111" y="2000"/>
                  <a:pt x="1167" y="5600"/>
                </a:cubicBezTo>
                <a:lnTo>
                  <a:pt x="1167" y="5600"/>
                </a:lnTo>
                <a:cubicBezTo>
                  <a:pt x="-389" y="9400"/>
                  <a:pt x="-389" y="13167"/>
                  <a:pt x="1167" y="16900"/>
                </a:cubicBezTo>
                <a:lnTo>
                  <a:pt x="1167" y="16900"/>
                </a:lnTo>
                <a:cubicBezTo>
                  <a:pt x="3111" y="20500"/>
                  <a:pt x="5861" y="22367"/>
                  <a:pt x="9417" y="22500"/>
                </a:cubicBezTo>
                <a:lnTo>
                  <a:pt x="9417" y="22500"/>
                </a:lnTo>
                <a:moveTo>
                  <a:pt x="34417" y="3800"/>
                </a:moveTo>
                <a:lnTo>
                  <a:pt x="34417" y="3800"/>
                </a:lnTo>
                <a:cubicBezTo>
                  <a:pt x="32583" y="3800"/>
                  <a:pt x="31083" y="4500"/>
                  <a:pt x="29917" y="5900"/>
                </a:cubicBezTo>
                <a:lnTo>
                  <a:pt x="29917" y="5900"/>
                </a:lnTo>
                <a:lnTo>
                  <a:pt x="29917" y="5900"/>
                </a:lnTo>
                <a:cubicBezTo>
                  <a:pt x="28750" y="7300"/>
                  <a:pt x="28167" y="9100"/>
                  <a:pt x="28167" y="11300"/>
                </a:cubicBezTo>
                <a:lnTo>
                  <a:pt x="28167" y="11300"/>
                </a:lnTo>
                <a:cubicBezTo>
                  <a:pt x="28167" y="13433"/>
                  <a:pt x="28750" y="15200"/>
                  <a:pt x="29917" y="16600"/>
                </a:cubicBezTo>
                <a:lnTo>
                  <a:pt x="29917" y="16600"/>
                </a:lnTo>
                <a:cubicBezTo>
                  <a:pt x="31083" y="18067"/>
                  <a:pt x="32583" y="18800"/>
                  <a:pt x="34417" y="18800"/>
                </a:cubicBezTo>
                <a:lnTo>
                  <a:pt x="34417" y="18800"/>
                </a:lnTo>
                <a:lnTo>
                  <a:pt x="90667" y="18800"/>
                </a:lnTo>
                <a:cubicBezTo>
                  <a:pt x="92444" y="18800"/>
                  <a:pt x="93917" y="18067"/>
                  <a:pt x="95083" y="16600"/>
                </a:cubicBezTo>
                <a:lnTo>
                  <a:pt x="95083" y="16600"/>
                </a:lnTo>
                <a:cubicBezTo>
                  <a:pt x="96306" y="15200"/>
                  <a:pt x="96917" y="13433"/>
                  <a:pt x="96917" y="11300"/>
                </a:cubicBezTo>
                <a:lnTo>
                  <a:pt x="96917" y="11300"/>
                </a:lnTo>
                <a:cubicBezTo>
                  <a:pt x="96917" y="9100"/>
                  <a:pt x="96306" y="7300"/>
                  <a:pt x="95083" y="5900"/>
                </a:cubicBezTo>
                <a:lnTo>
                  <a:pt x="95083" y="5900"/>
                </a:lnTo>
                <a:cubicBezTo>
                  <a:pt x="93917" y="4500"/>
                  <a:pt x="92444" y="3800"/>
                  <a:pt x="90667" y="3800"/>
                </a:cubicBezTo>
                <a:lnTo>
                  <a:pt x="90667" y="3800"/>
                </a:lnTo>
                <a:lnTo>
                  <a:pt x="34417" y="3800"/>
                </a:lnTo>
                <a:moveTo>
                  <a:pt x="34417" y="41300"/>
                </a:moveTo>
                <a:lnTo>
                  <a:pt x="34417" y="41300"/>
                </a:lnTo>
                <a:cubicBezTo>
                  <a:pt x="32583" y="41300"/>
                  <a:pt x="31083" y="42000"/>
                  <a:pt x="29917" y="43400"/>
                </a:cubicBezTo>
                <a:lnTo>
                  <a:pt x="29917" y="43400"/>
                </a:lnTo>
                <a:lnTo>
                  <a:pt x="29917" y="43400"/>
                </a:lnTo>
                <a:cubicBezTo>
                  <a:pt x="28750" y="44800"/>
                  <a:pt x="28167" y="46600"/>
                  <a:pt x="28167" y="48800"/>
                </a:cubicBezTo>
                <a:lnTo>
                  <a:pt x="28167" y="48800"/>
                </a:lnTo>
                <a:cubicBezTo>
                  <a:pt x="28167" y="50933"/>
                  <a:pt x="28750" y="52700"/>
                  <a:pt x="29917" y="54100"/>
                </a:cubicBezTo>
                <a:lnTo>
                  <a:pt x="29917" y="54100"/>
                </a:lnTo>
                <a:cubicBezTo>
                  <a:pt x="31083" y="55567"/>
                  <a:pt x="32583" y="56300"/>
                  <a:pt x="34417" y="56300"/>
                </a:cubicBezTo>
                <a:lnTo>
                  <a:pt x="34417" y="56300"/>
                </a:lnTo>
                <a:lnTo>
                  <a:pt x="90667" y="56300"/>
                </a:lnTo>
                <a:cubicBezTo>
                  <a:pt x="92444" y="56300"/>
                  <a:pt x="93917" y="55567"/>
                  <a:pt x="95083" y="54100"/>
                </a:cubicBezTo>
                <a:lnTo>
                  <a:pt x="95083" y="54100"/>
                </a:lnTo>
                <a:cubicBezTo>
                  <a:pt x="96306" y="52700"/>
                  <a:pt x="96917" y="50933"/>
                  <a:pt x="96917" y="48800"/>
                </a:cubicBezTo>
                <a:lnTo>
                  <a:pt x="96917" y="48800"/>
                </a:lnTo>
                <a:cubicBezTo>
                  <a:pt x="96917" y="46600"/>
                  <a:pt x="96306" y="44800"/>
                  <a:pt x="95083" y="43400"/>
                </a:cubicBezTo>
                <a:lnTo>
                  <a:pt x="95083" y="43400"/>
                </a:lnTo>
                <a:cubicBezTo>
                  <a:pt x="93917" y="42000"/>
                  <a:pt x="92444" y="41300"/>
                  <a:pt x="90667" y="41300"/>
                </a:cubicBezTo>
                <a:lnTo>
                  <a:pt x="90667" y="41300"/>
                </a:lnTo>
                <a:lnTo>
                  <a:pt x="34417" y="41300"/>
                </a:lnTo>
                <a:moveTo>
                  <a:pt x="34417" y="78800"/>
                </a:moveTo>
                <a:lnTo>
                  <a:pt x="34417" y="78800"/>
                </a:lnTo>
                <a:cubicBezTo>
                  <a:pt x="32583" y="78800"/>
                  <a:pt x="31083" y="79500"/>
                  <a:pt x="29917" y="80900"/>
                </a:cubicBezTo>
                <a:lnTo>
                  <a:pt x="29917" y="80900"/>
                </a:lnTo>
                <a:lnTo>
                  <a:pt x="29917" y="80900"/>
                </a:lnTo>
                <a:cubicBezTo>
                  <a:pt x="28750" y="82300"/>
                  <a:pt x="28167" y="84100"/>
                  <a:pt x="28167" y="86300"/>
                </a:cubicBezTo>
                <a:lnTo>
                  <a:pt x="28167" y="86300"/>
                </a:lnTo>
                <a:cubicBezTo>
                  <a:pt x="28167" y="88433"/>
                  <a:pt x="28750" y="90200"/>
                  <a:pt x="29917" y="91600"/>
                </a:cubicBezTo>
                <a:lnTo>
                  <a:pt x="29917" y="91600"/>
                </a:lnTo>
                <a:cubicBezTo>
                  <a:pt x="31083" y="93067"/>
                  <a:pt x="32583" y="93800"/>
                  <a:pt x="34417" y="93800"/>
                </a:cubicBezTo>
                <a:lnTo>
                  <a:pt x="34417" y="93800"/>
                </a:lnTo>
                <a:lnTo>
                  <a:pt x="90667" y="93800"/>
                </a:lnTo>
                <a:cubicBezTo>
                  <a:pt x="92444" y="93800"/>
                  <a:pt x="93917" y="93067"/>
                  <a:pt x="95083" y="91600"/>
                </a:cubicBezTo>
                <a:lnTo>
                  <a:pt x="95083" y="91600"/>
                </a:lnTo>
                <a:cubicBezTo>
                  <a:pt x="96306" y="90200"/>
                  <a:pt x="96917" y="88433"/>
                  <a:pt x="96917" y="86300"/>
                </a:cubicBezTo>
                <a:lnTo>
                  <a:pt x="96917" y="86300"/>
                </a:lnTo>
                <a:cubicBezTo>
                  <a:pt x="96917" y="84100"/>
                  <a:pt x="96306" y="82300"/>
                  <a:pt x="95083" y="80900"/>
                </a:cubicBezTo>
                <a:lnTo>
                  <a:pt x="95083" y="80900"/>
                </a:lnTo>
                <a:cubicBezTo>
                  <a:pt x="93917" y="79500"/>
                  <a:pt x="92444" y="78800"/>
                  <a:pt x="90667" y="78800"/>
                </a:cubicBezTo>
                <a:lnTo>
                  <a:pt x="90667" y="78800"/>
                </a:lnTo>
                <a:lnTo>
                  <a:pt x="34417" y="78800"/>
                </a:lnTo>
                <a:moveTo>
                  <a:pt x="9417" y="97500"/>
                </a:moveTo>
                <a:lnTo>
                  <a:pt x="9417" y="97500"/>
                </a:lnTo>
                <a:cubicBezTo>
                  <a:pt x="12917" y="97367"/>
                  <a:pt x="15639" y="95500"/>
                  <a:pt x="17583" y="91900"/>
                </a:cubicBezTo>
                <a:lnTo>
                  <a:pt x="17583" y="91900"/>
                </a:lnTo>
                <a:cubicBezTo>
                  <a:pt x="19139" y="88167"/>
                  <a:pt x="19139" y="84400"/>
                  <a:pt x="17583" y="80600"/>
                </a:cubicBezTo>
                <a:lnTo>
                  <a:pt x="17583" y="80600"/>
                </a:lnTo>
                <a:cubicBezTo>
                  <a:pt x="15639" y="77000"/>
                  <a:pt x="12917" y="75133"/>
                  <a:pt x="9417" y="75000"/>
                </a:cubicBezTo>
                <a:lnTo>
                  <a:pt x="9417" y="75000"/>
                </a:lnTo>
                <a:cubicBezTo>
                  <a:pt x="5861" y="75133"/>
                  <a:pt x="3111" y="77000"/>
                  <a:pt x="1167" y="80600"/>
                </a:cubicBezTo>
                <a:lnTo>
                  <a:pt x="1167" y="80600"/>
                </a:lnTo>
                <a:cubicBezTo>
                  <a:pt x="-389" y="84400"/>
                  <a:pt x="-389" y="88167"/>
                  <a:pt x="1167" y="91900"/>
                </a:cubicBezTo>
                <a:lnTo>
                  <a:pt x="1167" y="91900"/>
                </a:lnTo>
                <a:cubicBezTo>
                  <a:pt x="3111" y="95500"/>
                  <a:pt x="5861" y="97367"/>
                  <a:pt x="9417" y="97500"/>
                </a:cubicBezTo>
                <a:lnTo>
                  <a:pt x="9417" y="97500"/>
                </a:lnTo>
                <a:moveTo>
                  <a:pt x="18750" y="48800"/>
                </a:moveTo>
                <a:lnTo>
                  <a:pt x="18750" y="48800"/>
                </a:lnTo>
                <a:cubicBezTo>
                  <a:pt x="18639" y="44533"/>
                  <a:pt x="17083" y="41233"/>
                  <a:pt x="14083" y="38900"/>
                </a:cubicBezTo>
                <a:lnTo>
                  <a:pt x="14083" y="38900"/>
                </a:lnTo>
                <a:cubicBezTo>
                  <a:pt x="10972" y="37033"/>
                  <a:pt x="7833" y="37033"/>
                  <a:pt x="4667" y="38900"/>
                </a:cubicBezTo>
                <a:lnTo>
                  <a:pt x="4667" y="38900"/>
                </a:lnTo>
                <a:cubicBezTo>
                  <a:pt x="1667" y="41233"/>
                  <a:pt x="111" y="44533"/>
                  <a:pt x="0" y="48800"/>
                </a:cubicBezTo>
                <a:lnTo>
                  <a:pt x="0" y="48800"/>
                </a:lnTo>
                <a:cubicBezTo>
                  <a:pt x="111" y="53000"/>
                  <a:pt x="1667" y="56267"/>
                  <a:pt x="4667" y="58600"/>
                </a:cubicBezTo>
                <a:lnTo>
                  <a:pt x="4667" y="58600"/>
                </a:lnTo>
                <a:cubicBezTo>
                  <a:pt x="7833" y="60467"/>
                  <a:pt x="10972" y="60467"/>
                  <a:pt x="14083" y="58600"/>
                </a:cubicBezTo>
                <a:lnTo>
                  <a:pt x="14083" y="58600"/>
                </a:lnTo>
                <a:cubicBezTo>
                  <a:pt x="17083" y="56267"/>
                  <a:pt x="18639" y="53000"/>
                  <a:pt x="18750" y="48800"/>
                </a:cubicBezTo>
                <a:lnTo>
                  <a:pt x="18750" y="488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439838955-24"/>
          <p:cNvCxnSpPr/>
          <p:nvPr/>
        </p:nvCxnSpPr>
        <p:spPr>
          <a:xfrm>
            <a:off x="642938" y="2317031"/>
            <a:ext cx="7893844" cy="914"/>
          </a:xfrm>
          <a:prstGeom prst="line">
            <a:avLst/>
          </a:prstGeom>
          <a:ln w="7144" cap="flat">
            <a:solidFill>
              <a:srgbClr val="E8EDF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9439839009-45"/>
          <p:cNvSpPr/>
          <p:nvPr/>
        </p:nvSpPr>
        <p:spPr>
          <a:xfrm>
            <a:off x="671513" y="208887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439838955-25"/>
          <p:cNvCxnSpPr/>
          <p:nvPr/>
        </p:nvCxnSpPr>
        <p:spPr>
          <a:xfrm>
            <a:off x="642938" y="2677344"/>
            <a:ext cx="7893844" cy="914"/>
          </a:xfrm>
          <a:prstGeom prst="line">
            <a:avLst/>
          </a:prstGeom>
          <a:ln w="7144" cap="flat">
            <a:solidFill>
              <a:srgbClr val="E8EDF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439839009-46"/>
          <p:cNvSpPr/>
          <p:nvPr/>
        </p:nvSpPr>
        <p:spPr>
          <a:xfrm>
            <a:off x="671513" y="2449190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439838955-26"/>
          <p:cNvCxnSpPr/>
          <p:nvPr/>
        </p:nvCxnSpPr>
        <p:spPr>
          <a:xfrm>
            <a:off x="642938" y="3037656"/>
            <a:ext cx="7893844" cy="914"/>
          </a:xfrm>
          <a:prstGeom prst="line">
            <a:avLst/>
          </a:prstGeom>
          <a:ln w="7144" cap="flat">
            <a:solidFill>
              <a:srgbClr val="E8EDF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439839010-47"/>
          <p:cNvSpPr/>
          <p:nvPr/>
        </p:nvSpPr>
        <p:spPr>
          <a:xfrm>
            <a:off x="671513" y="2809503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439838955-27"/>
          <p:cNvCxnSpPr/>
          <p:nvPr/>
        </p:nvCxnSpPr>
        <p:spPr>
          <a:xfrm>
            <a:off x="642938" y="3397969"/>
            <a:ext cx="7893844" cy="914"/>
          </a:xfrm>
          <a:prstGeom prst="line">
            <a:avLst/>
          </a:prstGeom>
          <a:ln w="7144" cap="flat">
            <a:solidFill>
              <a:srgbClr val="E8EDF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439839010-48"/>
          <p:cNvSpPr/>
          <p:nvPr/>
        </p:nvSpPr>
        <p:spPr>
          <a:xfrm>
            <a:off x="671513" y="3169816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9010-49"/>
          <p:cNvSpPr/>
          <p:nvPr/>
        </p:nvSpPr>
        <p:spPr>
          <a:xfrm>
            <a:off x="671513" y="3530129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102273"/>
                </a:moveTo>
                <a:lnTo>
                  <a:pt x="51182" y="102273"/>
                </a:lnTo>
                <a:cubicBezTo>
                  <a:pt x="60455" y="102152"/>
                  <a:pt x="68970" y="99879"/>
                  <a:pt x="76727" y="95455"/>
                </a:cubicBezTo>
                <a:lnTo>
                  <a:pt x="76727" y="95455"/>
                </a:lnTo>
                <a:lnTo>
                  <a:pt x="76727" y="95455"/>
                </a:lnTo>
                <a:cubicBezTo>
                  <a:pt x="84424" y="90970"/>
                  <a:pt x="90667" y="84727"/>
                  <a:pt x="95455" y="76727"/>
                </a:cubicBezTo>
                <a:lnTo>
                  <a:pt x="95455" y="76727"/>
                </a:lnTo>
                <a:cubicBezTo>
                  <a:pt x="100000" y="68606"/>
                  <a:pt x="102273" y="60091"/>
                  <a:pt x="102273" y="51182"/>
                </a:cubicBezTo>
                <a:lnTo>
                  <a:pt x="102273" y="51182"/>
                </a:lnTo>
                <a:cubicBezTo>
                  <a:pt x="102273" y="42212"/>
                  <a:pt x="100000" y="33667"/>
                  <a:pt x="95455" y="25545"/>
                </a:cubicBezTo>
                <a:lnTo>
                  <a:pt x="95455" y="25545"/>
                </a:lnTo>
                <a:cubicBezTo>
                  <a:pt x="90667" y="17545"/>
                  <a:pt x="84424" y="11303"/>
                  <a:pt x="76727" y="6818"/>
                </a:cubicBezTo>
                <a:lnTo>
                  <a:pt x="76727" y="6818"/>
                </a:lnTo>
                <a:cubicBezTo>
                  <a:pt x="68970" y="2394"/>
                  <a:pt x="60455" y="121"/>
                  <a:pt x="51182" y="0"/>
                </a:cubicBezTo>
                <a:lnTo>
                  <a:pt x="51182" y="0"/>
                </a:lnTo>
                <a:cubicBezTo>
                  <a:pt x="41848" y="121"/>
                  <a:pt x="33303" y="2394"/>
                  <a:pt x="25545" y="6818"/>
                </a:cubicBezTo>
                <a:lnTo>
                  <a:pt x="25545" y="6818"/>
                </a:lnTo>
                <a:cubicBezTo>
                  <a:pt x="17848" y="11303"/>
                  <a:pt x="11606" y="17545"/>
                  <a:pt x="6818" y="25545"/>
                </a:cubicBezTo>
                <a:lnTo>
                  <a:pt x="6818" y="25545"/>
                </a:lnTo>
                <a:cubicBezTo>
                  <a:pt x="2273" y="33667"/>
                  <a:pt x="0" y="42212"/>
                  <a:pt x="0" y="51182"/>
                </a:cubicBezTo>
                <a:lnTo>
                  <a:pt x="0" y="51182"/>
                </a:lnTo>
                <a:cubicBezTo>
                  <a:pt x="0" y="60091"/>
                  <a:pt x="2273" y="68606"/>
                  <a:pt x="6818" y="76727"/>
                </a:cubicBezTo>
                <a:lnTo>
                  <a:pt x="6818" y="76727"/>
                </a:lnTo>
                <a:cubicBezTo>
                  <a:pt x="11606" y="84727"/>
                  <a:pt x="17848" y="90970"/>
                  <a:pt x="25545" y="95455"/>
                </a:cubicBezTo>
                <a:lnTo>
                  <a:pt x="25545" y="95455"/>
                </a:lnTo>
                <a:cubicBezTo>
                  <a:pt x="33303" y="99879"/>
                  <a:pt x="41848" y="102152"/>
                  <a:pt x="51182" y="102273"/>
                </a:cubicBezTo>
                <a:lnTo>
                  <a:pt x="51182" y="102273"/>
                </a:lnTo>
                <a:moveTo>
                  <a:pt x="73727" y="41727"/>
                </a:moveTo>
                <a:lnTo>
                  <a:pt x="73727" y="41727"/>
                </a:lnTo>
                <a:lnTo>
                  <a:pt x="48182" y="67273"/>
                </a:lnTo>
                <a:cubicBezTo>
                  <a:pt x="45879" y="69152"/>
                  <a:pt x="43606" y="69152"/>
                  <a:pt x="41364" y="67273"/>
                </a:cubicBezTo>
                <a:lnTo>
                  <a:pt x="41364" y="67273"/>
                </a:lnTo>
                <a:lnTo>
                  <a:pt x="28545" y="54545"/>
                </a:lnTo>
                <a:cubicBezTo>
                  <a:pt x="26667" y="52303"/>
                  <a:pt x="26667" y="50030"/>
                  <a:pt x="28545" y="47727"/>
                </a:cubicBezTo>
                <a:lnTo>
                  <a:pt x="28545" y="47727"/>
                </a:lnTo>
                <a:cubicBezTo>
                  <a:pt x="30848" y="45848"/>
                  <a:pt x="33121" y="45848"/>
                  <a:pt x="35364" y="47727"/>
                </a:cubicBezTo>
                <a:lnTo>
                  <a:pt x="35364" y="47727"/>
                </a:lnTo>
                <a:lnTo>
                  <a:pt x="44727" y="57091"/>
                </a:lnTo>
                <a:lnTo>
                  <a:pt x="66909" y="35000"/>
                </a:lnTo>
                <a:cubicBezTo>
                  <a:pt x="69152" y="33121"/>
                  <a:pt x="71424" y="33121"/>
                  <a:pt x="73727" y="35000"/>
                </a:cubicBezTo>
                <a:lnTo>
                  <a:pt x="73727" y="35000"/>
                </a:lnTo>
                <a:cubicBezTo>
                  <a:pt x="75606" y="37242"/>
                  <a:pt x="75606" y="39485"/>
                  <a:pt x="73727" y="41727"/>
                </a:cubicBezTo>
                <a:lnTo>
                  <a:pt x="73727" y="4172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8952-15"/>
          <p:cNvSpPr/>
          <p:nvPr/>
        </p:nvSpPr>
        <p:spPr>
          <a:xfrm>
            <a:off x="400050" y="4047604"/>
            <a:ext cx="8343900" cy="528638"/>
          </a:xfrm>
          <a:prstGeom prst="roundRect">
            <a:avLst>
              <a:gd name="adj" fmla="val 720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el-1789439838953-18"/>
          <p:cNvSpPr/>
          <p:nvPr/>
        </p:nvSpPr>
        <p:spPr>
          <a:xfrm>
            <a:off x="400050" y="4047604"/>
            <a:ext cx="42863" cy="528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6"/>
                </a:lnTo>
                <a:lnTo>
                  <a:pt x="53661" y="104"/>
                </a:lnTo>
                <a:lnTo>
                  <a:pt x="47314" y="233"/>
                </a:lnTo>
                <a:lnTo>
                  <a:pt x="41154" y="411"/>
                </a:lnTo>
                <a:lnTo>
                  <a:pt x="35240" y="638"/>
                </a:lnTo>
                <a:lnTo>
                  <a:pt x="29629" y="911"/>
                </a:lnTo>
                <a:lnTo>
                  <a:pt x="24374" y="1227"/>
                </a:lnTo>
                <a:lnTo>
                  <a:pt x="19526" y="1583"/>
                </a:lnTo>
                <a:lnTo>
                  <a:pt x="15133" y="1976"/>
                </a:lnTo>
                <a:lnTo>
                  <a:pt x="11235" y="2402"/>
                </a:lnTo>
                <a:lnTo>
                  <a:pt x="7872" y="2857"/>
                </a:lnTo>
                <a:lnTo>
                  <a:pt x="5075" y="3337"/>
                </a:lnTo>
                <a:lnTo>
                  <a:pt x="2871" y="3836"/>
                </a:lnTo>
                <a:lnTo>
                  <a:pt x="1281" y="4351"/>
                </a:lnTo>
                <a:lnTo>
                  <a:pt x="321" y="4876"/>
                </a:lnTo>
                <a:lnTo>
                  <a:pt x="0" y="5405"/>
                </a:lnTo>
                <a:lnTo>
                  <a:pt x="0" y="94595"/>
                </a:lnTo>
                <a:lnTo>
                  <a:pt x="321" y="95124"/>
                </a:lnTo>
                <a:lnTo>
                  <a:pt x="1281" y="95649"/>
                </a:lnTo>
                <a:lnTo>
                  <a:pt x="2871" y="96164"/>
                </a:lnTo>
                <a:lnTo>
                  <a:pt x="5075" y="96663"/>
                </a:lnTo>
                <a:lnTo>
                  <a:pt x="7872" y="97143"/>
                </a:lnTo>
                <a:lnTo>
                  <a:pt x="11235" y="97598"/>
                </a:lnTo>
                <a:lnTo>
                  <a:pt x="15133" y="98024"/>
                </a:lnTo>
                <a:lnTo>
                  <a:pt x="19526" y="98417"/>
                </a:lnTo>
                <a:lnTo>
                  <a:pt x="24374" y="98773"/>
                </a:lnTo>
                <a:lnTo>
                  <a:pt x="29629" y="99089"/>
                </a:lnTo>
                <a:lnTo>
                  <a:pt x="35240" y="99362"/>
                </a:lnTo>
                <a:lnTo>
                  <a:pt x="41154" y="99589"/>
                </a:lnTo>
                <a:lnTo>
                  <a:pt x="47314" y="99767"/>
                </a:lnTo>
                <a:lnTo>
                  <a:pt x="53661" y="99896"/>
                </a:lnTo>
                <a:lnTo>
                  <a:pt x="60132" y="9997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595"/>
                </a:lnTo>
                <a:lnTo>
                  <a:pt x="100000" y="5405"/>
                </a:lnTo>
                <a:lnTo>
                  <a:pt x="100000" y="5405"/>
                </a:lnTo>
                <a:lnTo>
                  <a:pt x="66667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8954-22"/>
          <p:cNvSpPr/>
          <p:nvPr/>
        </p:nvSpPr>
        <p:spPr>
          <a:xfrm>
            <a:off x="642938" y="4169048"/>
            <a:ext cx="285750" cy="285750"/>
          </a:xfrm>
          <a:prstGeom prst="ellipse">
            <a:avLst/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9006-43"/>
          <p:cNvSpPr/>
          <p:nvPr/>
        </p:nvSpPr>
        <p:spPr>
          <a:xfrm>
            <a:off x="721519" y="424762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143" y="6000"/>
                </a:moveTo>
                <a:lnTo>
                  <a:pt x="36143" y="6000"/>
                </a:lnTo>
                <a:cubicBezTo>
                  <a:pt x="36143" y="4238"/>
                  <a:pt x="36714" y="2810"/>
                  <a:pt x="37857" y="1714"/>
                </a:cubicBezTo>
                <a:lnTo>
                  <a:pt x="37857" y="1714"/>
                </a:lnTo>
                <a:lnTo>
                  <a:pt x="37857" y="1714"/>
                </a:lnTo>
                <a:cubicBezTo>
                  <a:pt x="39000" y="571"/>
                  <a:pt x="40452" y="0"/>
                  <a:pt x="42214" y="0"/>
                </a:cubicBezTo>
                <a:lnTo>
                  <a:pt x="42214" y="0"/>
                </a:lnTo>
                <a:cubicBezTo>
                  <a:pt x="52262" y="143"/>
                  <a:pt x="61357" y="2595"/>
                  <a:pt x="69500" y="7357"/>
                </a:cubicBezTo>
                <a:lnTo>
                  <a:pt x="69500" y="7357"/>
                </a:lnTo>
                <a:cubicBezTo>
                  <a:pt x="77643" y="12262"/>
                  <a:pt x="84167" y="18786"/>
                  <a:pt x="89071" y="26929"/>
                </a:cubicBezTo>
                <a:lnTo>
                  <a:pt x="89071" y="26929"/>
                </a:lnTo>
                <a:cubicBezTo>
                  <a:pt x="93833" y="35071"/>
                  <a:pt x="96286" y="44167"/>
                  <a:pt x="96429" y="54214"/>
                </a:cubicBezTo>
                <a:lnTo>
                  <a:pt x="96429" y="54214"/>
                </a:lnTo>
                <a:cubicBezTo>
                  <a:pt x="96429" y="55976"/>
                  <a:pt x="95857" y="57429"/>
                  <a:pt x="94714" y="58571"/>
                </a:cubicBezTo>
                <a:lnTo>
                  <a:pt x="94714" y="58571"/>
                </a:lnTo>
                <a:cubicBezTo>
                  <a:pt x="93619" y="59714"/>
                  <a:pt x="92190" y="60286"/>
                  <a:pt x="90429" y="60286"/>
                </a:cubicBezTo>
                <a:lnTo>
                  <a:pt x="90429" y="60286"/>
                </a:lnTo>
                <a:cubicBezTo>
                  <a:pt x="88667" y="60286"/>
                  <a:pt x="87214" y="59714"/>
                  <a:pt x="86071" y="58571"/>
                </a:cubicBezTo>
                <a:lnTo>
                  <a:pt x="86071" y="58571"/>
                </a:lnTo>
                <a:cubicBezTo>
                  <a:pt x="84929" y="57429"/>
                  <a:pt x="84357" y="55976"/>
                  <a:pt x="84357" y="54214"/>
                </a:cubicBezTo>
                <a:lnTo>
                  <a:pt x="84357" y="54214"/>
                </a:lnTo>
                <a:cubicBezTo>
                  <a:pt x="84262" y="46310"/>
                  <a:pt x="82333" y="39214"/>
                  <a:pt x="78571" y="32929"/>
                </a:cubicBezTo>
                <a:lnTo>
                  <a:pt x="78571" y="32929"/>
                </a:lnTo>
                <a:cubicBezTo>
                  <a:pt x="74905" y="26548"/>
                  <a:pt x="69881" y="21524"/>
                  <a:pt x="63500" y="17857"/>
                </a:cubicBezTo>
                <a:lnTo>
                  <a:pt x="63500" y="17857"/>
                </a:lnTo>
                <a:cubicBezTo>
                  <a:pt x="57214" y="14095"/>
                  <a:pt x="50119" y="12167"/>
                  <a:pt x="42214" y="12071"/>
                </a:cubicBezTo>
                <a:lnTo>
                  <a:pt x="42214" y="12071"/>
                </a:lnTo>
                <a:cubicBezTo>
                  <a:pt x="40452" y="12071"/>
                  <a:pt x="39000" y="11500"/>
                  <a:pt x="37857" y="10357"/>
                </a:cubicBezTo>
                <a:lnTo>
                  <a:pt x="37857" y="10357"/>
                </a:lnTo>
                <a:cubicBezTo>
                  <a:pt x="36714" y="9214"/>
                  <a:pt x="36143" y="7762"/>
                  <a:pt x="36143" y="6000"/>
                </a:cubicBezTo>
                <a:lnTo>
                  <a:pt x="36143" y="6000"/>
                </a:lnTo>
                <a:moveTo>
                  <a:pt x="11500" y="41643"/>
                </a:moveTo>
                <a:lnTo>
                  <a:pt x="11500" y="41643"/>
                </a:lnTo>
                <a:lnTo>
                  <a:pt x="31071" y="61214"/>
                </a:lnTo>
                <a:lnTo>
                  <a:pt x="36357" y="55714"/>
                </a:lnTo>
                <a:cubicBezTo>
                  <a:pt x="36214" y="55238"/>
                  <a:pt x="36143" y="54738"/>
                  <a:pt x="36143" y="54214"/>
                </a:cubicBezTo>
                <a:lnTo>
                  <a:pt x="36143" y="54214"/>
                </a:lnTo>
                <a:cubicBezTo>
                  <a:pt x="36143" y="52452"/>
                  <a:pt x="36714" y="51024"/>
                  <a:pt x="37857" y="49929"/>
                </a:cubicBezTo>
                <a:lnTo>
                  <a:pt x="37857" y="49929"/>
                </a:lnTo>
                <a:cubicBezTo>
                  <a:pt x="39000" y="48786"/>
                  <a:pt x="40452" y="48214"/>
                  <a:pt x="42214" y="48214"/>
                </a:cubicBezTo>
                <a:lnTo>
                  <a:pt x="42214" y="48214"/>
                </a:lnTo>
                <a:cubicBezTo>
                  <a:pt x="43976" y="48214"/>
                  <a:pt x="45405" y="48786"/>
                  <a:pt x="46500" y="49929"/>
                </a:cubicBezTo>
                <a:lnTo>
                  <a:pt x="46500" y="49929"/>
                </a:lnTo>
                <a:cubicBezTo>
                  <a:pt x="47643" y="51024"/>
                  <a:pt x="48214" y="52452"/>
                  <a:pt x="48214" y="54214"/>
                </a:cubicBezTo>
                <a:lnTo>
                  <a:pt x="48214" y="54214"/>
                </a:lnTo>
                <a:cubicBezTo>
                  <a:pt x="48214" y="55976"/>
                  <a:pt x="47643" y="57429"/>
                  <a:pt x="46500" y="58571"/>
                </a:cubicBezTo>
                <a:lnTo>
                  <a:pt x="46500" y="58571"/>
                </a:lnTo>
                <a:cubicBezTo>
                  <a:pt x="45405" y="59714"/>
                  <a:pt x="43976" y="60286"/>
                  <a:pt x="42214" y="60286"/>
                </a:cubicBezTo>
                <a:lnTo>
                  <a:pt x="42214" y="60286"/>
                </a:lnTo>
                <a:cubicBezTo>
                  <a:pt x="41690" y="60286"/>
                  <a:pt x="41190" y="60214"/>
                  <a:pt x="40714" y="60071"/>
                </a:cubicBezTo>
                <a:lnTo>
                  <a:pt x="40714" y="60071"/>
                </a:lnTo>
                <a:lnTo>
                  <a:pt x="35214" y="65357"/>
                </a:lnTo>
                <a:lnTo>
                  <a:pt x="54786" y="84929"/>
                </a:lnTo>
                <a:cubicBezTo>
                  <a:pt x="56167" y="86452"/>
                  <a:pt x="56738" y="88095"/>
                  <a:pt x="56500" y="89857"/>
                </a:cubicBezTo>
                <a:lnTo>
                  <a:pt x="56500" y="89857"/>
                </a:lnTo>
                <a:cubicBezTo>
                  <a:pt x="56262" y="91619"/>
                  <a:pt x="55262" y="92929"/>
                  <a:pt x="53500" y="93786"/>
                </a:cubicBezTo>
                <a:lnTo>
                  <a:pt x="53500" y="93786"/>
                </a:lnTo>
                <a:cubicBezTo>
                  <a:pt x="49119" y="95548"/>
                  <a:pt x="44333" y="96429"/>
                  <a:pt x="39143" y="96429"/>
                </a:cubicBezTo>
                <a:lnTo>
                  <a:pt x="39143" y="96429"/>
                </a:lnTo>
                <a:cubicBezTo>
                  <a:pt x="28095" y="96190"/>
                  <a:pt x="18881" y="92357"/>
                  <a:pt x="11500" y="84929"/>
                </a:cubicBezTo>
                <a:lnTo>
                  <a:pt x="11500" y="84929"/>
                </a:lnTo>
                <a:cubicBezTo>
                  <a:pt x="4071" y="77548"/>
                  <a:pt x="238" y="68333"/>
                  <a:pt x="0" y="57286"/>
                </a:cubicBezTo>
                <a:lnTo>
                  <a:pt x="0" y="57286"/>
                </a:lnTo>
                <a:cubicBezTo>
                  <a:pt x="0" y="52095"/>
                  <a:pt x="881" y="47310"/>
                  <a:pt x="2643" y="42929"/>
                </a:cubicBezTo>
                <a:lnTo>
                  <a:pt x="2643" y="42929"/>
                </a:lnTo>
                <a:cubicBezTo>
                  <a:pt x="3500" y="41167"/>
                  <a:pt x="4810" y="40167"/>
                  <a:pt x="6571" y="39929"/>
                </a:cubicBezTo>
                <a:lnTo>
                  <a:pt x="6571" y="39929"/>
                </a:lnTo>
                <a:cubicBezTo>
                  <a:pt x="8333" y="39690"/>
                  <a:pt x="9976" y="40262"/>
                  <a:pt x="11500" y="41643"/>
                </a:cubicBezTo>
                <a:lnTo>
                  <a:pt x="11500" y="41643"/>
                </a:lnTo>
                <a:moveTo>
                  <a:pt x="42214" y="18071"/>
                </a:moveTo>
                <a:lnTo>
                  <a:pt x="42214" y="18071"/>
                </a:lnTo>
                <a:cubicBezTo>
                  <a:pt x="52500" y="18310"/>
                  <a:pt x="61024" y="21833"/>
                  <a:pt x="67786" y="28643"/>
                </a:cubicBezTo>
                <a:lnTo>
                  <a:pt x="67786" y="28643"/>
                </a:lnTo>
                <a:lnTo>
                  <a:pt x="67786" y="28643"/>
                </a:lnTo>
                <a:cubicBezTo>
                  <a:pt x="74595" y="35405"/>
                  <a:pt x="78119" y="43929"/>
                  <a:pt x="78357" y="54214"/>
                </a:cubicBezTo>
                <a:lnTo>
                  <a:pt x="78357" y="54214"/>
                </a:lnTo>
                <a:cubicBezTo>
                  <a:pt x="78357" y="55976"/>
                  <a:pt x="77786" y="57429"/>
                  <a:pt x="76643" y="58571"/>
                </a:cubicBezTo>
                <a:lnTo>
                  <a:pt x="76643" y="58571"/>
                </a:lnTo>
                <a:cubicBezTo>
                  <a:pt x="75500" y="59714"/>
                  <a:pt x="74071" y="60286"/>
                  <a:pt x="72357" y="60286"/>
                </a:cubicBezTo>
                <a:lnTo>
                  <a:pt x="72357" y="60286"/>
                </a:lnTo>
                <a:cubicBezTo>
                  <a:pt x="70595" y="60286"/>
                  <a:pt x="69143" y="59714"/>
                  <a:pt x="68000" y="58571"/>
                </a:cubicBezTo>
                <a:lnTo>
                  <a:pt x="68000" y="58571"/>
                </a:lnTo>
                <a:cubicBezTo>
                  <a:pt x="66857" y="57429"/>
                  <a:pt x="66286" y="55976"/>
                  <a:pt x="66286" y="54214"/>
                </a:cubicBezTo>
                <a:lnTo>
                  <a:pt x="66286" y="54214"/>
                </a:lnTo>
                <a:cubicBezTo>
                  <a:pt x="66143" y="47452"/>
                  <a:pt x="63833" y="41738"/>
                  <a:pt x="59357" y="37071"/>
                </a:cubicBezTo>
                <a:lnTo>
                  <a:pt x="59357" y="37071"/>
                </a:lnTo>
                <a:cubicBezTo>
                  <a:pt x="54690" y="32595"/>
                  <a:pt x="48976" y="30286"/>
                  <a:pt x="42214" y="30143"/>
                </a:cubicBezTo>
                <a:lnTo>
                  <a:pt x="42214" y="30143"/>
                </a:lnTo>
                <a:cubicBezTo>
                  <a:pt x="40452" y="30143"/>
                  <a:pt x="39000" y="29571"/>
                  <a:pt x="37857" y="28429"/>
                </a:cubicBezTo>
                <a:lnTo>
                  <a:pt x="37857" y="28429"/>
                </a:lnTo>
                <a:cubicBezTo>
                  <a:pt x="36714" y="27286"/>
                  <a:pt x="36143" y="25857"/>
                  <a:pt x="36143" y="24143"/>
                </a:cubicBezTo>
                <a:lnTo>
                  <a:pt x="36143" y="24143"/>
                </a:lnTo>
                <a:cubicBezTo>
                  <a:pt x="36143" y="22381"/>
                  <a:pt x="36714" y="20929"/>
                  <a:pt x="37857" y="19786"/>
                </a:cubicBezTo>
                <a:lnTo>
                  <a:pt x="37857" y="19786"/>
                </a:lnTo>
                <a:cubicBezTo>
                  <a:pt x="39000" y="18643"/>
                  <a:pt x="40452" y="18071"/>
                  <a:pt x="42214" y="18071"/>
                </a:cubicBezTo>
                <a:lnTo>
                  <a:pt x="42214" y="18071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894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8" name="el-1789439838948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89439838949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30" name="el-1789439838950-8"/>
          <p:cNvSpPr txBox="1"/>
          <p:nvPr/>
        </p:nvSpPr>
        <p:spPr>
          <a:xfrm>
            <a:off x="4030414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通信系统设计要点</a:t>
            </a:r>
            <a:endParaRPr/>
          </a:p>
        </p:txBody>
      </p:sp>
      <p:sp>
        <p:nvSpPr>
          <p:cNvPr id="31" name="el-1789439838950-9"/>
          <p:cNvSpPr txBox="1"/>
          <p:nvPr/>
        </p:nvSpPr>
        <p:spPr>
          <a:xfrm>
            <a:off x="7924874" y="182166"/>
            <a:ext cx="9850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第八章 · 通信系统</a:t>
            </a:r>
            <a:endParaRPr/>
          </a:p>
        </p:txBody>
      </p:sp>
      <p:sp>
        <p:nvSpPr>
          <p:cNvPr id="32" name="el-1789439838953-19"/>
          <p:cNvSpPr txBox="1"/>
          <p:nvPr/>
        </p:nvSpPr>
        <p:spPr>
          <a:xfrm>
            <a:off x="873323" y="892299"/>
            <a:ext cx="283166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本章</a:t>
            </a:r>
            <a:r>
              <a:rPr b="1" sz="1060" spc="28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核心要点回顾</a:t>
            </a: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— 通信保障与设备配置</a:t>
            </a:r>
            <a:endParaRPr/>
          </a:p>
        </p:txBody>
      </p:sp>
      <p:sp>
        <p:nvSpPr>
          <p:cNvPr id="33" name="el-1789439838954-21"/>
          <p:cNvSpPr txBox="1"/>
          <p:nvPr/>
        </p:nvSpPr>
        <p:spPr>
          <a:xfrm>
            <a:off x="8279495" y="838721"/>
            <a:ext cx="56589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i="1" sz="16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/>
          </a:p>
        </p:txBody>
      </p:sp>
      <p:sp>
        <p:nvSpPr>
          <p:cNvPr id="34" name="el-1789439838955-28"/>
          <p:cNvSpPr txBox="1"/>
          <p:nvPr/>
        </p:nvSpPr>
        <p:spPr>
          <a:xfrm>
            <a:off x="971550" y="1581671"/>
            <a:ext cx="167592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通信系统五项核心设计要点</a:t>
            </a:r>
            <a:endParaRPr/>
          </a:p>
        </p:txBody>
      </p:sp>
      <p:sp>
        <p:nvSpPr>
          <p:cNvPr id="35" name="el-1789439838957-29"/>
          <p:cNvSpPr txBox="1"/>
          <p:nvPr/>
        </p:nvSpPr>
        <p:spPr>
          <a:xfrm>
            <a:off x="864394" y="2031727"/>
            <a:ext cx="3352562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医疗救护工程</a:t>
            </a:r>
            <a:r>
              <a:rPr sz="106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防空专业队工程</a:t>
            </a:r>
            <a:r>
              <a:rPr sz="106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须设置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直线或专线电话</a:t>
            </a:r>
            <a:endParaRPr/>
          </a:p>
        </p:txBody>
      </p:sp>
      <p:sp>
        <p:nvSpPr>
          <p:cNvPr id="36" name="el-1789439838957-30"/>
          <p:cNvSpPr txBox="1"/>
          <p:nvPr/>
        </p:nvSpPr>
        <p:spPr>
          <a:xfrm>
            <a:off x="864394" y="2392040"/>
            <a:ext cx="2538174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通信设备可设在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值班室或防化通信值班室</a:t>
            </a:r>
            <a:endParaRPr/>
          </a:p>
        </p:txBody>
      </p:sp>
      <p:sp>
        <p:nvSpPr>
          <p:cNvPr id="37" name="el-1789439838957-31"/>
          <p:cNvSpPr txBox="1"/>
          <p:nvPr/>
        </p:nvSpPr>
        <p:spPr>
          <a:xfrm>
            <a:off x="864394" y="2752353"/>
            <a:ext cx="2538174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通信线路利用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人员出入口预埋备用管</a:t>
            </a:r>
            <a:r>
              <a:rPr sz="106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引入</a:t>
            </a:r>
            <a:endParaRPr/>
          </a:p>
        </p:txBody>
      </p:sp>
      <p:sp>
        <p:nvSpPr>
          <p:cNvPr id="38" name="el-1789439838957-32"/>
          <p:cNvSpPr txBox="1"/>
          <p:nvPr/>
        </p:nvSpPr>
        <p:spPr>
          <a:xfrm>
            <a:off x="864394" y="3112666"/>
            <a:ext cx="2402443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需设置通信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防爆波电缆井</a:t>
            </a:r>
            <a:r>
              <a:rPr sz="106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时预留备用管</a:t>
            </a:r>
            <a:endParaRPr/>
          </a:p>
        </p:txBody>
      </p:sp>
      <p:sp>
        <p:nvSpPr>
          <p:cNvPr id="39" name="el-1789439838958-33"/>
          <p:cNvSpPr txBox="1"/>
          <p:nvPr/>
        </p:nvSpPr>
        <p:spPr>
          <a:xfrm>
            <a:off x="864394" y="3472979"/>
            <a:ext cx="2809637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通信保障是防空地下室与外界联系的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重要手段</a:t>
            </a:r>
            <a:endParaRPr/>
          </a:p>
        </p:txBody>
      </p:sp>
      <p:sp>
        <p:nvSpPr>
          <p:cNvPr id="40" name="el-1789439838954-20"/>
          <p:cNvSpPr txBox="1"/>
          <p:nvPr/>
        </p:nvSpPr>
        <p:spPr>
          <a:xfrm>
            <a:off x="1042988" y="4209008"/>
            <a:ext cx="4671825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核心设计理念：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预留到位、防护可靠、保障畅通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 — 确保战时通信系统快速部署</a:t>
            </a:r>
            <a:endParaRPr/>
          </a:p>
        </p:txBody>
      </p:sp>
      <p:sp>
        <p:nvSpPr>
          <p:cNvPr id="41" name="el-1789439838950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2" name="el-1789439838949-5"/>
          <p:cNvSpPr txBox="1"/>
          <p:nvPr/>
        </p:nvSpPr>
        <p:spPr>
          <a:xfrm>
            <a:off x="7459526" y="4900613"/>
            <a:ext cx="157846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第八章 通信系统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9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⁠⁠⁠⁠</a:t>
            </a:r>
            <a:endParaRPr/>
          </a:p>
        </p:txBody>
      </p:sp>
      <p:sp>
        <p:nvSpPr>
          <p:cNvPr id="43" name="el-1789439838951-11"/>
          <p:cNvSpPr/>
          <p:nvPr/>
        </p:nvSpPr>
        <p:spPr>
          <a:xfrm>
            <a:off x="8389888" y="4900613"/>
            <a:ext cx="354062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8951-11__text"/>
          <p:cNvSpPr txBox="1"/>
          <p:nvPr/>
        </p:nvSpPr>
        <p:spPr>
          <a:xfrm>
            <a:off x="8389888" y="4900613"/>
            <a:ext cx="35406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106</a:t>
            </a:r>
            <a:endParaRPr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9224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9224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9226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9227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9228-13"/>
          <p:cNvSpPr/>
          <p:nvPr/>
        </p:nvSpPr>
        <p:spPr>
          <a:xfrm>
            <a:off x="400050" y="781571"/>
            <a:ext cx="834390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0"/>
                </a:lnTo>
                <a:lnTo>
                  <a:pt x="99725" y="118"/>
                </a:lnTo>
                <a:lnTo>
                  <a:pt x="99757" y="255"/>
                </a:lnTo>
                <a:lnTo>
                  <a:pt x="99789" y="451"/>
                </a:lnTo>
                <a:lnTo>
                  <a:pt x="99818" y="686"/>
                </a:lnTo>
                <a:lnTo>
                  <a:pt x="99848" y="1000"/>
                </a:lnTo>
                <a:lnTo>
                  <a:pt x="99874" y="1333"/>
                </a:lnTo>
                <a:lnTo>
                  <a:pt x="99900" y="1725"/>
                </a:lnTo>
                <a:lnTo>
                  <a:pt x="99922" y="2157"/>
                </a:lnTo>
                <a:lnTo>
                  <a:pt x="99942" y="2608"/>
                </a:lnTo>
                <a:lnTo>
                  <a:pt x="99960" y="3118"/>
                </a:lnTo>
                <a:lnTo>
                  <a:pt x="99974" y="3627"/>
                </a:lnTo>
                <a:lnTo>
                  <a:pt x="99985" y="4176"/>
                </a:lnTo>
                <a:lnTo>
                  <a:pt x="99993" y="4725"/>
                </a:lnTo>
                <a:lnTo>
                  <a:pt x="99999" y="5314"/>
                </a:lnTo>
                <a:lnTo>
                  <a:pt x="100000" y="5882"/>
                </a:lnTo>
                <a:lnTo>
                  <a:pt x="100000" y="94118"/>
                </a:lnTo>
                <a:lnTo>
                  <a:pt x="99999" y="94686"/>
                </a:lnTo>
                <a:lnTo>
                  <a:pt x="99993" y="95275"/>
                </a:lnTo>
                <a:lnTo>
                  <a:pt x="99985" y="95824"/>
                </a:lnTo>
                <a:lnTo>
                  <a:pt x="99974" y="96373"/>
                </a:lnTo>
                <a:lnTo>
                  <a:pt x="99960" y="96882"/>
                </a:lnTo>
                <a:lnTo>
                  <a:pt x="99942" y="97392"/>
                </a:lnTo>
                <a:lnTo>
                  <a:pt x="99922" y="97843"/>
                </a:lnTo>
                <a:lnTo>
                  <a:pt x="99900" y="98275"/>
                </a:lnTo>
                <a:lnTo>
                  <a:pt x="99874" y="98667"/>
                </a:lnTo>
                <a:lnTo>
                  <a:pt x="99848" y="99000"/>
                </a:lnTo>
                <a:lnTo>
                  <a:pt x="99818" y="99314"/>
                </a:lnTo>
                <a:lnTo>
                  <a:pt x="99789" y="99549"/>
                </a:lnTo>
                <a:lnTo>
                  <a:pt x="99757" y="99745"/>
                </a:lnTo>
                <a:lnTo>
                  <a:pt x="99725" y="99882"/>
                </a:lnTo>
                <a:lnTo>
                  <a:pt x="99691" y="99980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0"/>
                </a:lnTo>
                <a:lnTo>
                  <a:pt x="275" y="99882"/>
                </a:lnTo>
                <a:lnTo>
                  <a:pt x="243" y="99745"/>
                </a:lnTo>
                <a:lnTo>
                  <a:pt x="211" y="99549"/>
                </a:lnTo>
                <a:lnTo>
                  <a:pt x="182" y="99314"/>
                </a:lnTo>
                <a:lnTo>
                  <a:pt x="152" y="99000"/>
                </a:lnTo>
                <a:lnTo>
                  <a:pt x="126" y="98667"/>
                </a:lnTo>
                <a:lnTo>
                  <a:pt x="100" y="98275"/>
                </a:lnTo>
                <a:lnTo>
                  <a:pt x="78" y="97843"/>
                </a:lnTo>
                <a:lnTo>
                  <a:pt x="58" y="97392"/>
                </a:lnTo>
                <a:lnTo>
                  <a:pt x="40" y="96882"/>
                </a:lnTo>
                <a:lnTo>
                  <a:pt x="26" y="96373"/>
                </a:lnTo>
                <a:lnTo>
                  <a:pt x="15" y="95824"/>
                </a:lnTo>
                <a:lnTo>
                  <a:pt x="7" y="95275"/>
                </a:lnTo>
                <a:lnTo>
                  <a:pt x="1" y="94686"/>
                </a:lnTo>
                <a:lnTo>
                  <a:pt x="0" y="94118"/>
                </a:lnTo>
                <a:lnTo>
                  <a:pt x="0" y="5882"/>
                </a:lnTo>
                <a:lnTo>
                  <a:pt x="1" y="5314"/>
                </a:lnTo>
                <a:lnTo>
                  <a:pt x="7" y="4725"/>
                </a:lnTo>
                <a:lnTo>
                  <a:pt x="15" y="4176"/>
                </a:lnTo>
                <a:lnTo>
                  <a:pt x="26" y="3627"/>
                </a:lnTo>
                <a:lnTo>
                  <a:pt x="40" y="3118"/>
                </a:lnTo>
                <a:lnTo>
                  <a:pt x="58" y="2608"/>
                </a:lnTo>
                <a:lnTo>
                  <a:pt x="78" y="2157"/>
                </a:lnTo>
                <a:lnTo>
                  <a:pt x="100" y="1725"/>
                </a:lnTo>
                <a:lnTo>
                  <a:pt x="126" y="1333"/>
                </a:lnTo>
                <a:lnTo>
                  <a:pt x="152" y="1000"/>
                </a:lnTo>
                <a:lnTo>
                  <a:pt x="182" y="686"/>
                </a:lnTo>
                <a:lnTo>
                  <a:pt x="211" y="451"/>
                </a:lnTo>
                <a:lnTo>
                  <a:pt x="243" y="255"/>
                </a:lnTo>
                <a:lnTo>
                  <a:pt x="275" y="118"/>
                </a:lnTo>
                <a:lnTo>
                  <a:pt x="309" y="20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9229-15"/>
          <p:cNvSpPr/>
          <p:nvPr/>
        </p:nvSpPr>
        <p:spPr>
          <a:xfrm>
            <a:off x="400050" y="781571"/>
            <a:ext cx="4286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3"/>
                </a:lnTo>
                <a:lnTo>
                  <a:pt x="47314" y="253"/>
                </a:lnTo>
                <a:lnTo>
                  <a:pt x="41154" y="448"/>
                </a:lnTo>
                <a:lnTo>
                  <a:pt x="35240" y="695"/>
                </a:lnTo>
                <a:lnTo>
                  <a:pt x="29629" y="991"/>
                </a:lnTo>
                <a:lnTo>
                  <a:pt x="24374" y="1335"/>
                </a:lnTo>
                <a:lnTo>
                  <a:pt x="19526" y="1723"/>
                </a:lnTo>
                <a:lnTo>
                  <a:pt x="15133" y="2151"/>
                </a:lnTo>
                <a:lnTo>
                  <a:pt x="11235" y="2614"/>
                </a:lnTo>
                <a:lnTo>
                  <a:pt x="7872" y="3109"/>
                </a:lnTo>
                <a:lnTo>
                  <a:pt x="5075" y="3631"/>
                </a:lnTo>
                <a:lnTo>
                  <a:pt x="2871" y="4175"/>
                </a:lnTo>
                <a:lnTo>
                  <a:pt x="1281" y="4735"/>
                </a:lnTo>
                <a:lnTo>
                  <a:pt x="321" y="5306"/>
                </a:lnTo>
                <a:lnTo>
                  <a:pt x="0" y="5882"/>
                </a:lnTo>
                <a:lnTo>
                  <a:pt x="0" y="94118"/>
                </a:lnTo>
                <a:lnTo>
                  <a:pt x="321" y="94694"/>
                </a:lnTo>
                <a:lnTo>
                  <a:pt x="1281" y="95265"/>
                </a:lnTo>
                <a:lnTo>
                  <a:pt x="2871" y="95825"/>
                </a:lnTo>
                <a:lnTo>
                  <a:pt x="5075" y="96369"/>
                </a:lnTo>
                <a:lnTo>
                  <a:pt x="7872" y="96891"/>
                </a:lnTo>
                <a:lnTo>
                  <a:pt x="11235" y="97386"/>
                </a:lnTo>
                <a:lnTo>
                  <a:pt x="15133" y="97849"/>
                </a:lnTo>
                <a:lnTo>
                  <a:pt x="19526" y="98277"/>
                </a:lnTo>
                <a:lnTo>
                  <a:pt x="24374" y="98665"/>
                </a:lnTo>
                <a:lnTo>
                  <a:pt x="29629" y="99009"/>
                </a:lnTo>
                <a:lnTo>
                  <a:pt x="35240" y="99305"/>
                </a:lnTo>
                <a:lnTo>
                  <a:pt x="41154" y="99552"/>
                </a:lnTo>
                <a:lnTo>
                  <a:pt x="47314" y="99747"/>
                </a:lnTo>
                <a:lnTo>
                  <a:pt x="53661" y="99887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118"/>
                </a:lnTo>
                <a:lnTo>
                  <a:pt x="100000" y="5882"/>
                </a:lnTo>
                <a:lnTo>
                  <a:pt x="100000" y="588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9281-70"/>
          <p:cNvSpPr/>
          <p:nvPr/>
        </p:nvSpPr>
        <p:spPr>
          <a:xfrm>
            <a:off x="628650" y="968201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83"/>
                </a:moveTo>
                <a:lnTo>
                  <a:pt x="0" y="10583"/>
                </a:lnTo>
                <a:cubicBezTo>
                  <a:pt x="133" y="7639"/>
                  <a:pt x="956" y="5139"/>
                  <a:pt x="2467" y="3083"/>
                </a:cubicBezTo>
                <a:lnTo>
                  <a:pt x="2467" y="3083"/>
                </a:lnTo>
                <a:lnTo>
                  <a:pt x="2467" y="3083"/>
                </a:lnTo>
                <a:cubicBezTo>
                  <a:pt x="4111" y="1194"/>
                  <a:pt x="6111" y="167"/>
                  <a:pt x="8467" y="0"/>
                </a:cubicBezTo>
                <a:lnTo>
                  <a:pt x="8467" y="0"/>
                </a:lnTo>
                <a:lnTo>
                  <a:pt x="25333" y="0"/>
                </a:lnTo>
                <a:cubicBezTo>
                  <a:pt x="27644" y="167"/>
                  <a:pt x="29622" y="1194"/>
                  <a:pt x="31267" y="3083"/>
                </a:cubicBezTo>
                <a:lnTo>
                  <a:pt x="31267" y="3083"/>
                </a:lnTo>
                <a:cubicBezTo>
                  <a:pt x="32822" y="5139"/>
                  <a:pt x="33644" y="7639"/>
                  <a:pt x="33733" y="10583"/>
                </a:cubicBezTo>
                <a:lnTo>
                  <a:pt x="33733" y="10583"/>
                </a:lnTo>
                <a:lnTo>
                  <a:pt x="33733" y="14083"/>
                </a:lnTo>
                <a:lnTo>
                  <a:pt x="67533" y="14083"/>
                </a:lnTo>
                <a:lnTo>
                  <a:pt x="67533" y="10583"/>
                </a:lnTo>
                <a:cubicBezTo>
                  <a:pt x="67622" y="7639"/>
                  <a:pt x="68422" y="5139"/>
                  <a:pt x="69933" y="3083"/>
                </a:cubicBezTo>
                <a:lnTo>
                  <a:pt x="69933" y="3083"/>
                </a:lnTo>
                <a:cubicBezTo>
                  <a:pt x="71578" y="1194"/>
                  <a:pt x="73578" y="167"/>
                  <a:pt x="75933" y="0"/>
                </a:cubicBezTo>
                <a:lnTo>
                  <a:pt x="75933" y="0"/>
                </a:lnTo>
                <a:lnTo>
                  <a:pt x="92800" y="0"/>
                </a:lnTo>
                <a:cubicBezTo>
                  <a:pt x="95156" y="167"/>
                  <a:pt x="97156" y="1194"/>
                  <a:pt x="98800" y="3083"/>
                </a:cubicBezTo>
                <a:lnTo>
                  <a:pt x="98800" y="3083"/>
                </a:lnTo>
                <a:cubicBezTo>
                  <a:pt x="100311" y="5139"/>
                  <a:pt x="101133" y="7639"/>
                  <a:pt x="101267" y="10583"/>
                </a:cubicBezTo>
                <a:lnTo>
                  <a:pt x="101267" y="10583"/>
                </a:lnTo>
                <a:lnTo>
                  <a:pt x="101267" y="31667"/>
                </a:lnTo>
                <a:cubicBezTo>
                  <a:pt x="101133" y="34556"/>
                  <a:pt x="100311" y="37028"/>
                  <a:pt x="98800" y="39083"/>
                </a:cubicBezTo>
                <a:lnTo>
                  <a:pt x="98800" y="39083"/>
                </a:lnTo>
                <a:cubicBezTo>
                  <a:pt x="97156" y="41028"/>
                  <a:pt x="95156" y="42056"/>
                  <a:pt x="92800" y="42167"/>
                </a:cubicBezTo>
                <a:lnTo>
                  <a:pt x="92800" y="42167"/>
                </a:lnTo>
                <a:lnTo>
                  <a:pt x="75933" y="42167"/>
                </a:lnTo>
                <a:cubicBezTo>
                  <a:pt x="73578" y="42056"/>
                  <a:pt x="71578" y="41028"/>
                  <a:pt x="69933" y="39083"/>
                </a:cubicBezTo>
                <a:lnTo>
                  <a:pt x="69933" y="39083"/>
                </a:lnTo>
                <a:cubicBezTo>
                  <a:pt x="68422" y="37028"/>
                  <a:pt x="67622" y="34556"/>
                  <a:pt x="67533" y="31667"/>
                </a:cubicBezTo>
                <a:lnTo>
                  <a:pt x="67533" y="31667"/>
                </a:lnTo>
                <a:lnTo>
                  <a:pt x="67533" y="28167"/>
                </a:lnTo>
                <a:lnTo>
                  <a:pt x="33733" y="28167"/>
                </a:lnTo>
                <a:lnTo>
                  <a:pt x="33733" y="31667"/>
                </a:lnTo>
                <a:cubicBezTo>
                  <a:pt x="33733" y="32111"/>
                  <a:pt x="33733" y="32472"/>
                  <a:pt x="33733" y="32750"/>
                </a:cubicBezTo>
                <a:lnTo>
                  <a:pt x="33733" y="32750"/>
                </a:lnTo>
                <a:lnTo>
                  <a:pt x="47800" y="56250"/>
                </a:lnTo>
                <a:lnTo>
                  <a:pt x="64667" y="56250"/>
                </a:lnTo>
                <a:cubicBezTo>
                  <a:pt x="67022" y="56417"/>
                  <a:pt x="69022" y="57444"/>
                  <a:pt x="70667" y="59333"/>
                </a:cubicBezTo>
                <a:lnTo>
                  <a:pt x="70667" y="59333"/>
                </a:lnTo>
                <a:cubicBezTo>
                  <a:pt x="72178" y="61389"/>
                  <a:pt x="73000" y="63889"/>
                  <a:pt x="73133" y="66833"/>
                </a:cubicBezTo>
                <a:lnTo>
                  <a:pt x="73133" y="66833"/>
                </a:lnTo>
                <a:lnTo>
                  <a:pt x="73133" y="87917"/>
                </a:lnTo>
                <a:cubicBezTo>
                  <a:pt x="73000" y="90806"/>
                  <a:pt x="72178" y="93278"/>
                  <a:pt x="70667" y="95333"/>
                </a:cubicBezTo>
                <a:lnTo>
                  <a:pt x="70667" y="95333"/>
                </a:lnTo>
                <a:cubicBezTo>
                  <a:pt x="69022" y="97278"/>
                  <a:pt x="67022" y="98306"/>
                  <a:pt x="64667" y="98417"/>
                </a:cubicBezTo>
                <a:lnTo>
                  <a:pt x="64667" y="98417"/>
                </a:lnTo>
                <a:lnTo>
                  <a:pt x="47800" y="98417"/>
                </a:lnTo>
                <a:cubicBezTo>
                  <a:pt x="45444" y="98306"/>
                  <a:pt x="43467" y="97278"/>
                  <a:pt x="41867" y="95333"/>
                </a:cubicBezTo>
                <a:lnTo>
                  <a:pt x="41867" y="95333"/>
                </a:lnTo>
                <a:cubicBezTo>
                  <a:pt x="40311" y="93278"/>
                  <a:pt x="39489" y="90806"/>
                  <a:pt x="39400" y="87917"/>
                </a:cubicBezTo>
                <a:lnTo>
                  <a:pt x="39400" y="87917"/>
                </a:lnTo>
                <a:lnTo>
                  <a:pt x="39400" y="66833"/>
                </a:lnTo>
                <a:cubicBezTo>
                  <a:pt x="39400" y="66389"/>
                  <a:pt x="39400" y="66000"/>
                  <a:pt x="39400" y="65667"/>
                </a:cubicBezTo>
                <a:lnTo>
                  <a:pt x="39400" y="65667"/>
                </a:lnTo>
                <a:lnTo>
                  <a:pt x="25333" y="42167"/>
                </a:lnTo>
                <a:lnTo>
                  <a:pt x="8467" y="42167"/>
                </a:lnTo>
                <a:cubicBezTo>
                  <a:pt x="6111" y="42056"/>
                  <a:pt x="4111" y="41028"/>
                  <a:pt x="2467" y="39083"/>
                </a:cubicBezTo>
                <a:lnTo>
                  <a:pt x="2467" y="39083"/>
                </a:lnTo>
                <a:cubicBezTo>
                  <a:pt x="956" y="37028"/>
                  <a:pt x="133" y="34556"/>
                  <a:pt x="0" y="31667"/>
                </a:cubicBezTo>
                <a:lnTo>
                  <a:pt x="0" y="31667"/>
                </a:lnTo>
                <a:lnTo>
                  <a:pt x="0" y="1058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9229-14"/>
          <p:cNvSpPr/>
          <p:nvPr/>
        </p:nvSpPr>
        <p:spPr>
          <a:xfrm>
            <a:off x="400050" y="4167708"/>
            <a:ext cx="8343900" cy="3656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6"/>
                </a:lnTo>
                <a:lnTo>
                  <a:pt x="99725" y="158"/>
                </a:lnTo>
                <a:lnTo>
                  <a:pt x="99757" y="342"/>
                </a:lnTo>
                <a:lnTo>
                  <a:pt x="99789" y="605"/>
                </a:lnTo>
                <a:lnTo>
                  <a:pt x="99818" y="921"/>
                </a:lnTo>
                <a:lnTo>
                  <a:pt x="99848" y="1342"/>
                </a:lnTo>
                <a:lnTo>
                  <a:pt x="99874" y="1789"/>
                </a:lnTo>
                <a:lnTo>
                  <a:pt x="99900" y="2316"/>
                </a:lnTo>
                <a:lnTo>
                  <a:pt x="99922" y="2895"/>
                </a:lnTo>
                <a:lnTo>
                  <a:pt x="99942" y="3500"/>
                </a:lnTo>
                <a:lnTo>
                  <a:pt x="99960" y="4184"/>
                </a:lnTo>
                <a:lnTo>
                  <a:pt x="99974" y="4868"/>
                </a:lnTo>
                <a:lnTo>
                  <a:pt x="99985" y="5605"/>
                </a:lnTo>
                <a:lnTo>
                  <a:pt x="99993" y="6342"/>
                </a:lnTo>
                <a:lnTo>
                  <a:pt x="99999" y="7132"/>
                </a:lnTo>
                <a:lnTo>
                  <a:pt x="100000" y="7895"/>
                </a:lnTo>
                <a:lnTo>
                  <a:pt x="100000" y="92105"/>
                </a:lnTo>
                <a:lnTo>
                  <a:pt x="99999" y="92868"/>
                </a:lnTo>
                <a:lnTo>
                  <a:pt x="99993" y="93658"/>
                </a:lnTo>
                <a:lnTo>
                  <a:pt x="99985" y="94395"/>
                </a:lnTo>
                <a:lnTo>
                  <a:pt x="99974" y="95132"/>
                </a:lnTo>
                <a:lnTo>
                  <a:pt x="99960" y="95816"/>
                </a:lnTo>
                <a:lnTo>
                  <a:pt x="99942" y="96500"/>
                </a:lnTo>
                <a:lnTo>
                  <a:pt x="99922" y="97105"/>
                </a:lnTo>
                <a:lnTo>
                  <a:pt x="99900" y="97684"/>
                </a:lnTo>
                <a:lnTo>
                  <a:pt x="99874" y="98211"/>
                </a:lnTo>
                <a:lnTo>
                  <a:pt x="99848" y="98658"/>
                </a:lnTo>
                <a:lnTo>
                  <a:pt x="99818" y="99079"/>
                </a:lnTo>
                <a:lnTo>
                  <a:pt x="99789" y="99395"/>
                </a:lnTo>
                <a:lnTo>
                  <a:pt x="99757" y="99658"/>
                </a:lnTo>
                <a:lnTo>
                  <a:pt x="99725" y="99842"/>
                </a:lnTo>
                <a:lnTo>
                  <a:pt x="99691" y="99974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4"/>
                </a:lnTo>
                <a:lnTo>
                  <a:pt x="275" y="99842"/>
                </a:lnTo>
                <a:lnTo>
                  <a:pt x="243" y="99658"/>
                </a:lnTo>
                <a:lnTo>
                  <a:pt x="211" y="99395"/>
                </a:lnTo>
                <a:lnTo>
                  <a:pt x="182" y="99079"/>
                </a:lnTo>
                <a:lnTo>
                  <a:pt x="152" y="98658"/>
                </a:lnTo>
                <a:lnTo>
                  <a:pt x="126" y="98211"/>
                </a:lnTo>
                <a:lnTo>
                  <a:pt x="100" y="97684"/>
                </a:lnTo>
                <a:lnTo>
                  <a:pt x="78" y="97105"/>
                </a:lnTo>
                <a:lnTo>
                  <a:pt x="58" y="96500"/>
                </a:lnTo>
                <a:lnTo>
                  <a:pt x="40" y="95816"/>
                </a:lnTo>
                <a:lnTo>
                  <a:pt x="26" y="95132"/>
                </a:lnTo>
                <a:lnTo>
                  <a:pt x="15" y="94395"/>
                </a:lnTo>
                <a:lnTo>
                  <a:pt x="7" y="93658"/>
                </a:lnTo>
                <a:lnTo>
                  <a:pt x="1" y="92868"/>
                </a:lnTo>
                <a:lnTo>
                  <a:pt x="0" y="92105"/>
                </a:lnTo>
                <a:lnTo>
                  <a:pt x="0" y="7895"/>
                </a:lnTo>
                <a:lnTo>
                  <a:pt x="1" y="7132"/>
                </a:lnTo>
                <a:lnTo>
                  <a:pt x="7" y="6342"/>
                </a:lnTo>
                <a:lnTo>
                  <a:pt x="15" y="5605"/>
                </a:lnTo>
                <a:lnTo>
                  <a:pt x="26" y="4868"/>
                </a:lnTo>
                <a:lnTo>
                  <a:pt x="40" y="4184"/>
                </a:lnTo>
                <a:lnTo>
                  <a:pt x="58" y="3500"/>
                </a:lnTo>
                <a:lnTo>
                  <a:pt x="78" y="2895"/>
                </a:lnTo>
                <a:lnTo>
                  <a:pt x="100" y="2316"/>
                </a:lnTo>
                <a:lnTo>
                  <a:pt x="126" y="1789"/>
                </a:lnTo>
                <a:lnTo>
                  <a:pt x="152" y="1342"/>
                </a:lnTo>
                <a:lnTo>
                  <a:pt x="182" y="921"/>
                </a:lnTo>
                <a:lnTo>
                  <a:pt x="211" y="605"/>
                </a:lnTo>
                <a:lnTo>
                  <a:pt x="243" y="342"/>
                </a:lnTo>
                <a:lnTo>
                  <a:pt x="275" y="158"/>
                </a:lnTo>
                <a:lnTo>
                  <a:pt x="309" y="26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9229-16"/>
          <p:cNvSpPr/>
          <p:nvPr/>
        </p:nvSpPr>
        <p:spPr>
          <a:xfrm>
            <a:off x="400050" y="4167708"/>
            <a:ext cx="35719" cy="3656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8"/>
                </a:lnTo>
                <a:lnTo>
                  <a:pt x="64393" y="150"/>
                </a:lnTo>
                <a:lnTo>
                  <a:pt x="56777" y="336"/>
                </a:lnTo>
                <a:lnTo>
                  <a:pt x="49385" y="595"/>
                </a:lnTo>
                <a:lnTo>
                  <a:pt x="42288" y="923"/>
                </a:lnTo>
                <a:lnTo>
                  <a:pt x="35554" y="1317"/>
                </a:lnTo>
                <a:lnTo>
                  <a:pt x="29249" y="1774"/>
                </a:lnTo>
                <a:lnTo>
                  <a:pt x="23431" y="2289"/>
                </a:lnTo>
                <a:lnTo>
                  <a:pt x="18159" y="2857"/>
                </a:lnTo>
                <a:lnTo>
                  <a:pt x="13482" y="3473"/>
                </a:lnTo>
                <a:lnTo>
                  <a:pt x="9446" y="4131"/>
                </a:lnTo>
                <a:lnTo>
                  <a:pt x="6090" y="4824"/>
                </a:lnTo>
                <a:lnTo>
                  <a:pt x="3445" y="5546"/>
                </a:lnTo>
                <a:lnTo>
                  <a:pt x="1537" y="6290"/>
                </a:lnTo>
                <a:lnTo>
                  <a:pt x="385" y="7048"/>
                </a:lnTo>
                <a:lnTo>
                  <a:pt x="0" y="7814"/>
                </a:lnTo>
                <a:lnTo>
                  <a:pt x="0" y="92186"/>
                </a:lnTo>
                <a:lnTo>
                  <a:pt x="385" y="92952"/>
                </a:lnTo>
                <a:lnTo>
                  <a:pt x="1537" y="93710"/>
                </a:lnTo>
                <a:lnTo>
                  <a:pt x="3445" y="94454"/>
                </a:lnTo>
                <a:lnTo>
                  <a:pt x="6090" y="95176"/>
                </a:lnTo>
                <a:lnTo>
                  <a:pt x="9446" y="95869"/>
                </a:lnTo>
                <a:lnTo>
                  <a:pt x="13482" y="96527"/>
                </a:lnTo>
                <a:lnTo>
                  <a:pt x="18159" y="97143"/>
                </a:lnTo>
                <a:lnTo>
                  <a:pt x="23431" y="97711"/>
                </a:lnTo>
                <a:lnTo>
                  <a:pt x="29249" y="98226"/>
                </a:lnTo>
                <a:lnTo>
                  <a:pt x="35554" y="98683"/>
                </a:lnTo>
                <a:lnTo>
                  <a:pt x="42288" y="99077"/>
                </a:lnTo>
                <a:lnTo>
                  <a:pt x="49385" y="99405"/>
                </a:lnTo>
                <a:lnTo>
                  <a:pt x="56777" y="99664"/>
                </a:lnTo>
                <a:lnTo>
                  <a:pt x="64393" y="99850"/>
                </a:lnTo>
                <a:lnTo>
                  <a:pt x="72159" y="99962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2186"/>
                </a:lnTo>
                <a:lnTo>
                  <a:pt x="100000" y="7814"/>
                </a:lnTo>
                <a:lnTo>
                  <a:pt x="100000" y="7814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9281-71"/>
          <p:cNvSpPr/>
          <p:nvPr/>
        </p:nvSpPr>
        <p:spPr>
          <a:xfrm>
            <a:off x="607219" y="4293394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1385" y="64385"/>
                </a:moveTo>
                <a:lnTo>
                  <a:pt x="41385" y="64385"/>
                </a:lnTo>
                <a:lnTo>
                  <a:pt x="46000" y="64385"/>
                </a:lnTo>
                <a:lnTo>
                  <a:pt x="46000" y="52077"/>
                </a:lnTo>
                <a:lnTo>
                  <a:pt x="41385" y="52077"/>
                </a:lnTo>
                <a:cubicBezTo>
                  <a:pt x="38564" y="51821"/>
                  <a:pt x="37026" y="50308"/>
                  <a:pt x="36769" y="47538"/>
                </a:cubicBezTo>
                <a:lnTo>
                  <a:pt x="36769" y="47538"/>
                </a:lnTo>
                <a:cubicBezTo>
                  <a:pt x="37026" y="44718"/>
                  <a:pt x="38564" y="43179"/>
                  <a:pt x="41385" y="42923"/>
                </a:cubicBezTo>
                <a:lnTo>
                  <a:pt x="41385" y="42923"/>
                </a:lnTo>
                <a:lnTo>
                  <a:pt x="50538" y="42923"/>
                </a:lnTo>
                <a:cubicBezTo>
                  <a:pt x="53359" y="43179"/>
                  <a:pt x="54897" y="44718"/>
                  <a:pt x="55154" y="47538"/>
                </a:cubicBezTo>
                <a:lnTo>
                  <a:pt x="55154" y="47538"/>
                </a:lnTo>
                <a:lnTo>
                  <a:pt x="55154" y="64385"/>
                </a:lnTo>
                <a:lnTo>
                  <a:pt x="56692" y="64385"/>
                </a:lnTo>
                <a:cubicBezTo>
                  <a:pt x="59513" y="64641"/>
                  <a:pt x="61051" y="66154"/>
                  <a:pt x="61308" y="68923"/>
                </a:cubicBezTo>
                <a:lnTo>
                  <a:pt x="61308" y="68923"/>
                </a:lnTo>
                <a:cubicBezTo>
                  <a:pt x="61051" y="71744"/>
                  <a:pt x="59513" y="73282"/>
                  <a:pt x="56692" y="73538"/>
                </a:cubicBezTo>
                <a:lnTo>
                  <a:pt x="56692" y="73538"/>
                </a:lnTo>
                <a:lnTo>
                  <a:pt x="41385" y="73538"/>
                </a:lnTo>
                <a:cubicBezTo>
                  <a:pt x="38564" y="73282"/>
                  <a:pt x="37026" y="71744"/>
                  <a:pt x="36769" y="68923"/>
                </a:cubicBezTo>
                <a:lnTo>
                  <a:pt x="36769" y="68923"/>
                </a:lnTo>
                <a:cubicBezTo>
                  <a:pt x="37026" y="66154"/>
                  <a:pt x="38564" y="64641"/>
                  <a:pt x="41385" y="64385"/>
                </a:cubicBezTo>
                <a:lnTo>
                  <a:pt x="41385" y="64385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0821" y="24538"/>
                  <a:pt x="52282" y="25103"/>
                  <a:pt x="53462" y="26231"/>
                </a:cubicBezTo>
                <a:lnTo>
                  <a:pt x="53462" y="26231"/>
                </a:lnTo>
                <a:lnTo>
                  <a:pt x="53462" y="26231"/>
                </a:lnTo>
                <a:cubicBezTo>
                  <a:pt x="54590" y="27410"/>
                  <a:pt x="55154" y="28872"/>
                  <a:pt x="55154" y="30615"/>
                </a:cubicBezTo>
                <a:lnTo>
                  <a:pt x="55154" y="30615"/>
                </a:lnTo>
                <a:cubicBezTo>
                  <a:pt x="55154" y="32410"/>
                  <a:pt x="54590" y="33897"/>
                  <a:pt x="53462" y="35077"/>
                </a:cubicBezTo>
                <a:lnTo>
                  <a:pt x="53462" y="35077"/>
                </a:lnTo>
                <a:cubicBezTo>
                  <a:pt x="52282" y="36205"/>
                  <a:pt x="50821" y="36769"/>
                  <a:pt x="49077" y="36769"/>
                </a:cubicBezTo>
                <a:lnTo>
                  <a:pt x="49077" y="36769"/>
                </a:lnTo>
                <a:cubicBezTo>
                  <a:pt x="47282" y="36769"/>
                  <a:pt x="45795" y="36205"/>
                  <a:pt x="44615" y="35077"/>
                </a:cubicBezTo>
                <a:lnTo>
                  <a:pt x="44615" y="35077"/>
                </a:lnTo>
                <a:cubicBezTo>
                  <a:pt x="43487" y="33897"/>
                  <a:pt x="42923" y="32410"/>
                  <a:pt x="42923" y="30615"/>
                </a:cubicBezTo>
                <a:lnTo>
                  <a:pt x="42923" y="30615"/>
                </a:lnTo>
                <a:cubicBezTo>
                  <a:pt x="42923" y="28872"/>
                  <a:pt x="43487" y="27410"/>
                  <a:pt x="44615" y="26231"/>
                </a:cubicBezTo>
                <a:lnTo>
                  <a:pt x="44615" y="26231"/>
                </a:lnTo>
                <a:cubicBezTo>
                  <a:pt x="45795" y="25103"/>
                  <a:pt x="47282" y="24538"/>
                  <a:pt x="49077" y="24538"/>
                </a:cubicBezTo>
                <a:lnTo>
                  <a:pt x="49077" y="2453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9224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9439839224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9439839226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15" name="el-1789439839226-8"/>
          <p:cNvSpPr txBox="1"/>
          <p:nvPr/>
        </p:nvSpPr>
        <p:spPr>
          <a:xfrm>
            <a:off x="4007197" y="157163"/>
            <a:ext cx="145018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全课件知识框架回顾</a:t>
            </a:r>
            <a:endParaRPr/>
          </a:p>
        </p:txBody>
      </p:sp>
      <p:sp>
        <p:nvSpPr>
          <p:cNvPr id="16" name="el-1789439839226-9"/>
          <p:cNvSpPr txBox="1"/>
          <p:nvPr/>
        </p:nvSpPr>
        <p:spPr>
          <a:xfrm>
            <a:off x="8028459" y="182166"/>
            <a:ext cx="881512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总结 · 知识框架</a:t>
            </a:r>
            <a:endParaRPr/>
          </a:p>
        </p:txBody>
      </p:sp>
      <p:sp>
        <p:nvSpPr>
          <p:cNvPr id="17" name="el-1789439839230-17"/>
          <p:cNvSpPr txBox="1"/>
          <p:nvPr/>
        </p:nvSpPr>
        <p:spPr>
          <a:xfrm>
            <a:off x="873323" y="935162"/>
            <a:ext cx="1488043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八大章节</a:t>
            </a:r>
            <a:r>
              <a:rPr b="1" sz="1060" spc="28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整体知识框架</a:t>
            </a:r>
            <a:endParaRPr/>
          </a:p>
        </p:txBody>
      </p:sp>
      <p:sp>
        <p:nvSpPr>
          <p:cNvPr id="18" name="el-1789439839230-19"/>
          <p:cNvSpPr txBox="1"/>
          <p:nvPr/>
        </p:nvSpPr>
        <p:spPr>
          <a:xfrm>
            <a:off x="8279495" y="881583"/>
            <a:ext cx="56589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i="1" sz="16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/>
          </a:p>
        </p:txBody>
      </p:sp>
      <p:sp>
        <p:nvSpPr>
          <p:cNvPr id="19" name="el-1789439839230-18"/>
          <p:cNvSpPr txBox="1"/>
          <p:nvPr/>
        </p:nvSpPr>
        <p:spPr>
          <a:xfrm>
            <a:off x="828675" y="4253433"/>
            <a:ext cx="5414199" cy="1942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系统掌握 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总则 → 电源 → 配电 → 线路 → 照明 → 接地 → 电站 → 通信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 全链条设计要点</a:t>
            </a:r>
            <a:endParaRPr/>
          </a:p>
        </p:txBody>
      </p:sp>
      <p:sp>
        <p:nvSpPr>
          <p:cNvPr id="20" name="el-1789439839226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21" name="el-1789439839225-5"/>
          <p:cNvSpPr txBox="1"/>
          <p:nvPr/>
        </p:nvSpPr>
        <p:spPr>
          <a:xfrm>
            <a:off x="7589118" y="4900613"/>
            <a:ext cx="141686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知识框架回顾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9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⁠⁠⁠⁠</a:t>
            </a:r>
            <a:endParaRPr/>
          </a:p>
        </p:txBody>
      </p:sp>
      <p:sp>
        <p:nvSpPr>
          <p:cNvPr id="22" name="el-1789439839227-11"/>
          <p:cNvSpPr/>
          <p:nvPr/>
        </p:nvSpPr>
        <p:spPr>
          <a:xfrm>
            <a:off x="8389888" y="4900613"/>
            <a:ext cx="354062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9227-11__text"/>
          <p:cNvSpPr txBox="1"/>
          <p:nvPr/>
        </p:nvSpPr>
        <p:spPr>
          <a:xfrm>
            <a:off x="8389888" y="4900613"/>
            <a:ext cx="35406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107</a:t>
            </a:r>
            <a:endParaRPr/>
          </a:p>
        </p:txBody>
      </p:sp>
      <p:sp>
        <p:nvSpPr>
          <p:cNvPr id="24" name="el-1789439839231-20"/>
          <p:cNvSpPr/>
          <p:nvPr/>
        </p:nvSpPr>
        <p:spPr>
          <a:xfrm>
            <a:off x="400050" y="1438796"/>
            <a:ext cx="4114800" cy="553641"/>
          </a:xfrm>
          <a:prstGeom prst="roundRect">
            <a:avLst>
              <a:gd name="adj" fmla="val 688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9439839234-28"/>
          <p:cNvSpPr/>
          <p:nvPr/>
        </p:nvSpPr>
        <p:spPr>
          <a:xfrm>
            <a:off x="400050" y="1438796"/>
            <a:ext cx="42863" cy="5536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5"/>
                </a:lnTo>
                <a:lnTo>
                  <a:pt x="53661" y="99"/>
                </a:lnTo>
                <a:lnTo>
                  <a:pt x="47314" y="222"/>
                </a:lnTo>
                <a:lnTo>
                  <a:pt x="41154" y="393"/>
                </a:lnTo>
                <a:lnTo>
                  <a:pt x="35240" y="609"/>
                </a:lnTo>
                <a:lnTo>
                  <a:pt x="29629" y="870"/>
                </a:lnTo>
                <a:lnTo>
                  <a:pt x="24374" y="1172"/>
                </a:lnTo>
                <a:lnTo>
                  <a:pt x="19526" y="1512"/>
                </a:lnTo>
                <a:lnTo>
                  <a:pt x="15133" y="1887"/>
                </a:lnTo>
                <a:lnTo>
                  <a:pt x="11235" y="2294"/>
                </a:lnTo>
                <a:lnTo>
                  <a:pt x="7872" y="2728"/>
                </a:lnTo>
                <a:lnTo>
                  <a:pt x="5075" y="3186"/>
                </a:lnTo>
                <a:lnTo>
                  <a:pt x="2871" y="3663"/>
                </a:lnTo>
                <a:lnTo>
                  <a:pt x="1281" y="4154"/>
                </a:lnTo>
                <a:lnTo>
                  <a:pt x="321" y="4655"/>
                </a:lnTo>
                <a:lnTo>
                  <a:pt x="0" y="5161"/>
                </a:lnTo>
                <a:lnTo>
                  <a:pt x="0" y="94839"/>
                </a:lnTo>
                <a:lnTo>
                  <a:pt x="321" y="95345"/>
                </a:lnTo>
                <a:lnTo>
                  <a:pt x="1281" y="95846"/>
                </a:lnTo>
                <a:lnTo>
                  <a:pt x="2871" y="96337"/>
                </a:lnTo>
                <a:lnTo>
                  <a:pt x="5075" y="96814"/>
                </a:lnTo>
                <a:lnTo>
                  <a:pt x="7872" y="97272"/>
                </a:lnTo>
                <a:lnTo>
                  <a:pt x="11235" y="97706"/>
                </a:lnTo>
                <a:lnTo>
                  <a:pt x="15133" y="98113"/>
                </a:lnTo>
                <a:lnTo>
                  <a:pt x="19526" y="98488"/>
                </a:lnTo>
                <a:lnTo>
                  <a:pt x="24374" y="98828"/>
                </a:lnTo>
                <a:lnTo>
                  <a:pt x="29629" y="99130"/>
                </a:lnTo>
                <a:lnTo>
                  <a:pt x="35240" y="99391"/>
                </a:lnTo>
                <a:lnTo>
                  <a:pt x="41154" y="99607"/>
                </a:lnTo>
                <a:lnTo>
                  <a:pt x="47314" y="99778"/>
                </a:lnTo>
                <a:lnTo>
                  <a:pt x="53661" y="99901"/>
                </a:lnTo>
                <a:lnTo>
                  <a:pt x="60132" y="9997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839"/>
                </a:lnTo>
                <a:lnTo>
                  <a:pt x="100000" y="5161"/>
                </a:lnTo>
                <a:lnTo>
                  <a:pt x="100000" y="516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9231-21"/>
          <p:cNvSpPr/>
          <p:nvPr/>
        </p:nvSpPr>
        <p:spPr>
          <a:xfrm>
            <a:off x="4629150" y="1438796"/>
            <a:ext cx="4114800" cy="553641"/>
          </a:xfrm>
          <a:prstGeom prst="roundRect">
            <a:avLst>
              <a:gd name="adj" fmla="val 688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9439839234-29"/>
          <p:cNvSpPr/>
          <p:nvPr/>
        </p:nvSpPr>
        <p:spPr>
          <a:xfrm>
            <a:off x="4629150" y="1438796"/>
            <a:ext cx="42863" cy="5536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5"/>
                </a:lnTo>
                <a:lnTo>
                  <a:pt x="53661" y="99"/>
                </a:lnTo>
                <a:lnTo>
                  <a:pt x="47314" y="222"/>
                </a:lnTo>
                <a:lnTo>
                  <a:pt x="41154" y="393"/>
                </a:lnTo>
                <a:lnTo>
                  <a:pt x="35240" y="609"/>
                </a:lnTo>
                <a:lnTo>
                  <a:pt x="29629" y="870"/>
                </a:lnTo>
                <a:lnTo>
                  <a:pt x="24374" y="1172"/>
                </a:lnTo>
                <a:lnTo>
                  <a:pt x="19526" y="1512"/>
                </a:lnTo>
                <a:lnTo>
                  <a:pt x="15133" y="1887"/>
                </a:lnTo>
                <a:lnTo>
                  <a:pt x="11235" y="2294"/>
                </a:lnTo>
                <a:lnTo>
                  <a:pt x="7872" y="2728"/>
                </a:lnTo>
                <a:lnTo>
                  <a:pt x="5075" y="3186"/>
                </a:lnTo>
                <a:lnTo>
                  <a:pt x="2871" y="3663"/>
                </a:lnTo>
                <a:lnTo>
                  <a:pt x="1281" y="4154"/>
                </a:lnTo>
                <a:lnTo>
                  <a:pt x="321" y="4655"/>
                </a:lnTo>
                <a:lnTo>
                  <a:pt x="0" y="5161"/>
                </a:lnTo>
                <a:lnTo>
                  <a:pt x="0" y="94839"/>
                </a:lnTo>
                <a:lnTo>
                  <a:pt x="321" y="95345"/>
                </a:lnTo>
                <a:lnTo>
                  <a:pt x="1281" y="95846"/>
                </a:lnTo>
                <a:lnTo>
                  <a:pt x="2871" y="96337"/>
                </a:lnTo>
                <a:lnTo>
                  <a:pt x="5075" y="96814"/>
                </a:lnTo>
                <a:lnTo>
                  <a:pt x="7872" y="97272"/>
                </a:lnTo>
                <a:lnTo>
                  <a:pt x="11235" y="97706"/>
                </a:lnTo>
                <a:lnTo>
                  <a:pt x="15133" y="98113"/>
                </a:lnTo>
                <a:lnTo>
                  <a:pt x="19526" y="98488"/>
                </a:lnTo>
                <a:lnTo>
                  <a:pt x="24374" y="98828"/>
                </a:lnTo>
                <a:lnTo>
                  <a:pt x="29629" y="99130"/>
                </a:lnTo>
                <a:lnTo>
                  <a:pt x="35240" y="99391"/>
                </a:lnTo>
                <a:lnTo>
                  <a:pt x="41154" y="99607"/>
                </a:lnTo>
                <a:lnTo>
                  <a:pt x="47314" y="99778"/>
                </a:lnTo>
                <a:lnTo>
                  <a:pt x="53661" y="99901"/>
                </a:lnTo>
                <a:lnTo>
                  <a:pt x="60132" y="9997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839"/>
                </a:lnTo>
                <a:lnTo>
                  <a:pt x="100000" y="5161"/>
                </a:lnTo>
                <a:lnTo>
                  <a:pt x="100000" y="516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9232-22"/>
          <p:cNvSpPr/>
          <p:nvPr/>
        </p:nvSpPr>
        <p:spPr>
          <a:xfrm>
            <a:off x="400050" y="2106737"/>
            <a:ext cx="4114800" cy="553641"/>
          </a:xfrm>
          <a:prstGeom prst="roundRect">
            <a:avLst>
              <a:gd name="adj" fmla="val 688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el-1789439839234-30"/>
          <p:cNvSpPr/>
          <p:nvPr/>
        </p:nvSpPr>
        <p:spPr>
          <a:xfrm>
            <a:off x="400050" y="2106737"/>
            <a:ext cx="42863" cy="5536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5"/>
                </a:lnTo>
                <a:lnTo>
                  <a:pt x="53661" y="99"/>
                </a:lnTo>
                <a:lnTo>
                  <a:pt x="47314" y="222"/>
                </a:lnTo>
                <a:lnTo>
                  <a:pt x="41154" y="393"/>
                </a:lnTo>
                <a:lnTo>
                  <a:pt x="35240" y="609"/>
                </a:lnTo>
                <a:lnTo>
                  <a:pt x="29629" y="870"/>
                </a:lnTo>
                <a:lnTo>
                  <a:pt x="24374" y="1172"/>
                </a:lnTo>
                <a:lnTo>
                  <a:pt x="19526" y="1512"/>
                </a:lnTo>
                <a:lnTo>
                  <a:pt x="15133" y="1887"/>
                </a:lnTo>
                <a:lnTo>
                  <a:pt x="11235" y="2294"/>
                </a:lnTo>
                <a:lnTo>
                  <a:pt x="7872" y="2728"/>
                </a:lnTo>
                <a:lnTo>
                  <a:pt x="5075" y="3186"/>
                </a:lnTo>
                <a:lnTo>
                  <a:pt x="2871" y="3663"/>
                </a:lnTo>
                <a:lnTo>
                  <a:pt x="1281" y="4154"/>
                </a:lnTo>
                <a:lnTo>
                  <a:pt x="321" y="4655"/>
                </a:lnTo>
                <a:lnTo>
                  <a:pt x="0" y="5161"/>
                </a:lnTo>
                <a:lnTo>
                  <a:pt x="0" y="94839"/>
                </a:lnTo>
                <a:lnTo>
                  <a:pt x="321" y="95345"/>
                </a:lnTo>
                <a:lnTo>
                  <a:pt x="1281" y="95846"/>
                </a:lnTo>
                <a:lnTo>
                  <a:pt x="2871" y="96337"/>
                </a:lnTo>
                <a:lnTo>
                  <a:pt x="5075" y="96814"/>
                </a:lnTo>
                <a:lnTo>
                  <a:pt x="7872" y="97272"/>
                </a:lnTo>
                <a:lnTo>
                  <a:pt x="11235" y="97706"/>
                </a:lnTo>
                <a:lnTo>
                  <a:pt x="15133" y="98113"/>
                </a:lnTo>
                <a:lnTo>
                  <a:pt x="19526" y="98488"/>
                </a:lnTo>
                <a:lnTo>
                  <a:pt x="24374" y="98828"/>
                </a:lnTo>
                <a:lnTo>
                  <a:pt x="29629" y="99130"/>
                </a:lnTo>
                <a:lnTo>
                  <a:pt x="35240" y="99391"/>
                </a:lnTo>
                <a:lnTo>
                  <a:pt x="41154" y="99607"/>
                </a:lnTo>
                <a:lnTo>
                  <a:pt x="47314" y="99778"/>
                </a:lnTo>
                <a:lnTo>
                  <a:pt x="53661" y="99901"/>
                </a:lnTo>
                <a:lnTo>
                  <a:pt x="60132" y="9997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839"/>
                </a:lnTo>
                <a:lnTo>
                  <a:pt x="100000" y="5161"/>
                </a:lnTo>
                <a:lnTo>
                  <a:pt x="100000" y="516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9232-23"/>
          <p:cNvSpPr/>
          <p:nvPr/>
        </p:nvSpPr>
        <p:spPr>
          <a:xfrm>
            <a:off x="4629150" y="2106737"/>
            <a:ext cx="4114800" cy="553641"/>
          </a:xfrm>
          <a:prstGeom prst="roundRect">
            <a:avLst>
              <a:gd name="adj" fmla="val 688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9439839234-31"/>
          <p:cNvSpPr/>
          <p:nvPr/>
        </p:nvSpPr>
        <p:spPr>
          <a:xfrm>
            <a:off x="4629150" y="2106737"/>
            <a:ext cx="42863" cy="5536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5"/>
                </a:lnTo>
                <a:lnTo>
                  <a:pt x="53661" y="99"/>
                </a:lnTo>
                <a:lnTo>
                  <a:pt x="47314" y="222"/>
                </a:lnTo>
                <a:lnTo>
                  <a:pt x="41154" y="393"/>
                </a:lnTo>
                <a:lnTo>
                  <a:pt x="35240" y="609"/>
                </a:lnTo>
                <a:lnTo>
                  <a:pt x="29629" y="870"/>
                </a:lnTo>
                <a:lnTo>
                  <a:pt x="24374" y="1172"/>
                </a:lnTo>
                <a:lnTo>
                  <a:pt x="19526" y="1512"/>
                </a:lnTo>
                <a:lnTo>
                  <a:pt x="15133" y="1887"/>
                </a:lnTo>
                <a:lnTo>
                  <a:pt x="11235" y="2294"/>
                </a:lnTo>
                <a:lnTo>
                  <a:pt x="7872" y="2728"/>
                </a:lnTo>
                <a:lnTo>
                  <a:pt x="5075" y="3186"/>
                </a:lnTo>
                <a:lnTo>
                  <a:pt x="2871" y="3663"/>
                </a:lnTo>
                <a:lnTo>
                  <a:pt x="1281" y="4154"/>
                </a:lnTo>
                <a:lnTo>
                  <a:pt x="321" y="4655"/>
                </a:lnTo>
                <a:lnTo>
                  <a:pt x="0" y="5161"/>
                </a:lnTo>
                <a:lnTo>
                  <a:pt x="0" y="94839"/>
                </a:lnTo>
                <a:lnTo>
                  <a:pt x="321" y="95345"/>
                </a:lnTo>
                <a:lnTo>
                  <a:pt x="1281" y="95846"/>
                </a:lnTo>
                <a:lnTo>
                  <a:pt x="2871" y="96337"/>
                </a:lnTo>
                <a:lnTo>
                  <a:pt x="5075" y="96814"/>
                </a:lnTo>
                <a:lnTo>
                  <a:pt x="7872" y="97272"/>
                </a:lnTo>
                <a:lnTo>
                  <a:pt x="11235" y="97706"/>
                </a:lnTo>
                <a:lnTo>
                  <a:pt x="15133" y="98113"/>
                </a:lnTo>
                <a:lnTo>
                  <a:pt x="19526" y="98488"/>
                </a:lnTo>
                <a:lnTo>
                  <a:pt x="24374" y="98828"/>
                </a:lnTo>
                <a:lnTo>
                  <a:pt x="29629" y="99130"/>
                </a:lnTo>
                <a:lnTo>
                  <a:pt x="35240" y="99391"/>
                </a:lnTo>
                <a:lnTo>
                  <a:pt x="41154" y="99607"/>
                </a:lnTo>
                <a:lnTo>
                  <a:pt x="47314" y="99778"/>
                </a:lnTo>
                <a:lnTo>
                  <a:pt x="53661" y="99901"/>
                </a:lnTo>
                <a:lnTo>
                  <a:pt x="60132" y="9997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839"/>
                </a:lnTo>
                <a:lnTo>
                  <a:pt x="100000" y="5161"/>
                </a:lnTo>
                <a:lnTo>
                  <a:pt x="100000" y="516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9232-24"/>
          <p:cNvSpPr/>
          <p:nvPr/>
        </p:nvSpPr>
        <p:spPr>
          <a:xfrm>
            <a:off x="400050" y="2774677"/>
            <a:ext cx="4114800" cy="553641"/>
          </a:xfrm>
          <a:prstGeom prst="roundRect">
            <a:avLst>
              <a:gd name="adj" fmla="val 688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3" name="el-1789439839234-32"/>
          <p:cNvSpPr/>
          <p:nvPr/>
        </p:nvSpPr>
        <p:spPr>
          <a:xfrm>
            <a:off x="400050" y="2774677"/>
            <a:ext cx="42863" cy="5536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5"/>
                </a:lnTo>
                <a:lnTo>
                  <a:pt x="53661" y="99"/>
                </a:lnTo>
                <a:lnTo>
                  <a:pt x="47314" y="222"/>
                </a:lnTo>
                <a:lnTo>
                  <a:pt x="41154" y="393"/>
                </a:lnTo>
                <a:lnTo>
                  <a:pt x="35240" y="609"/>
                </a:lnTo>
                <a:lnTo>
                  <a:pt x="29629" y="870"/>
                </a:lnTo>
                <a:lnTo>
                  <a:pt x="24374" y="1172"/>
                </a:lnTo>
                <a:lnTo>
                  <a:pt x="19526" y="1512"/>
                </a:lnTo>
                <a:lnTo>
                  <a:pt x="15133" y="1887"/>
                </a:lnTo>
                <a:lnTo>
                  <a:pt x="11235" y="2294"/>
                </a:lnTo>
                <a:lnTo>
                  <a:pt x="7872" y="2728"/>
                </a:lnTo>
                <a:lnTo>
                  <a:pt x="5075" y="3186"/>
                </a:lnTo>
                <a:lnTo>
                  <a:pt x="2871" y="3663"/>
                </a:lnTo>
                <a:lnTo>
                  <a:pt x="1281" y="4154"/>
                </a:lnTo>
                <a:lnTo>
                  <a:pt x="321" y="4655"/>
                </a:lnTo>
                <a:lnTo>
                  <a:pt x="0" y="5161"/>
                </a:lnTo>
                <a:lnTo>
                  <a:pt x="0" y="94839"/>
                </a:lnTo>
                <a:lnTo>
                  <a:pt x="321" y="95345"/>
                </a:lnTo>
                <a:lnTo>
                  <a:pt x="1281" y="95846"/>
                </a:lnTo>
                <a:lnTo>
                  <a:pt x="2871" y="96337"/>
                </a:lnTo>
                <a:lnTo>
                  <a:pt x="5075" y="96814"/>
                </a:lnTo>
                <a:lnTo>
                  <a:pt x="7872" y="97272"/>
                </a:lnTo>
                <a:lnTo>
                  <a:pt x="11235" y="97706"/>
                </a:lnTo>
                <a:lnTo>
                  <a:pt x="15133" y="98113"/>
                </a:lnTo>
                <a:lnTo>
                  <a:pt x="19526" y="98488"/>
                </a:lnTo>
                <a:lnTo>
                  <a:pt x="24374" y="98828"/>
                </a:lnTo>
                <a:lnTo>
                  <a:pt x="29629" y="99130"/>
                </a:lnTo>
                <a:lnTo>
                  <a:pt x="35240" y="99391"/>
                </a:lnTo>
                <a:lnTo>
                  <a:pt x="41154" y="99607"/>
                </a:lnTo>
                <a:lnTo>
                  <a:pt x="47314" y="99778"/>
                </a:lnTo>
                <a:lnTo>
                  <a:pt x="53661" y="99901"/>
                </a:lnTo>
                <a:lnTo>
                  <a:pt x="60132" y="9997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839"/>
                </a:lnTo>
                <a:lnTo>
                  <a:pt x="100000" y="5161"/>
                </a:lnTo>
                <a:lnTo>
                  <a:pt x="100000" y="516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9233-25"/>
          <p:cNvSpPr/>
          <p:nvPr/>
        </p:nvSpPr>
        <p:spPr>
          <a:xfrm>
            <a:off x="4629150" y="2774677"/>
            <a:ext cx="4114800" cy="553641"/>
          </a:xfrm>
          <a:prstGeom prst="roundRect">
            <a:avLst>
              <a:gd name="adj" fmla="val 688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el-1789439839235-33"/>
          <p:cNvSpPr/>
          <p:nvPr/>
        </p:nvSpPr>
        <p:spPr>
          <a:xfrm>
            <a:off x="4629150" y="2774677"/>
            <a:ext cx="42863" cy="5536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5"/>
                </a:lnTo>
                <a:lnTo>
                  <a:pt x="53661" y="99"/>
                </a:lnTo>
                <a:lnTo>
                  <a:pt x="47314" y="222"/>
                </a:lnTo>
                <a:lnTo>
                  <a:pt x="41154" y="393"/>
                </a:lnTo>
                <a:lnTo>
                  <a:pt x="35240" y="609"/>
                </a:lnTo>
                <a:lnTo>
                  <a:pt x="29629" y="870"/>
                </a:lnTo>
                <a:lnTo>
                  <a:pt x="24374" y="1172"/>
                </a:lnTo>
                <a:lnTo>
                  <a:pt x="19526" y="1512"/>
                </a:lnTo>
                <a:lnTo>
                  <a:pt x="15133" y="1887"/>
                </a:lnTo>
                <a:lnTo>
                  <a:pt x="11235" y="2294"/>
                </a:lnTo>
                <a:lnTo>
                  <a:pt x="7872" y="2728"/>
                </a:lnTo>
                <a:lnTo>
                  <a:pt x="5075" y="3186"/>
                </a:lnTo>
                <a:lnTo>
                  <a:pt x="2871" y="3663"/>
                </a:lnTo>
                <a:lnTo>
                  <a:pt x="1281" y="4154"/>
                </a:lnTo>
                <a:lnTo>
                  <a:pt x="321" y="4655"/>
                </a:lnTo>
                <a:lnTo>
                  <a:pt x="0" y="5161"/>
                </a:lnTo>
                <a:lnTo>
                  <a:pt x="0" y="94839"/>
                </a:lnTo>
                <a:lnTo>
                  <a:pt x="321" y="95345"/>
                </a:lnTo>
                <a:lnTo>
                  <a:pt x="1281" y="95846"/>
                </a:lnTo>
                <a:lnTo>
                  <a:pt x="2871" y="96337"/>
                </a:lnTo>
                <a:lnTo>
                  <a:pt x="5075" y="96814"/>
                </a:lnTo>
                <a:lnTo>
                  <a:pt x="7872" y="97272"/>
                </a:lnTo>
                <a:lnTo>
                  <a:pt x="11235" y="97706"/>
                </a:lnTo>
                <a:lnTo>
                  <a:pt x="15133" y="98113"/>
                </a:lnTo>
                <a:lnTo>
                  <a:pt x="19526" y="98488"/>
                </a:lnTo>
                <a:lnTo>
                  <a:pt x="24374" y="98828"/>
                </a:lnTo>
                <a:lnTo>
                  <a:pt x="29629" y="99130"/>
                </a:lnTo>
                <a:lnTo>
                  <a:pt x="35240" y="99391"/>
                </a:lnTo>
                <a:lnTo>
                  <a:pt x="41154" y="99607"/>
                </a:lnTo>
                <a:lnTo>
                  <a:pt x="47314" y="99778"/>
                </a:lnTo>
                <a:lnTo>
                  <a:pt x="53661" y="99901"/>
                </a:lnTo>
                <a:lnTo>
                  <a:pt x="60132" y="9997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839"/>
                </a:lnTo>
                <a:lnTo>
                  <a:pt x="100000" y="5161"/>
                </a:lnTo>
                <a:lnTo>
                  <a:pt x="100000" y="516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9233-26"/>
          <p:cNvSpPr/>
          <p:nvPr/>
        </p:nvSpPr>
        <p:spPr>
          <a:xfrm>
            <a:off x="400050" y="3442618"/>
            <a:ext cx="4114800" cy="553641"/>
          </a:xfrm>
          <a:prstGeom prst="roundRect">
            <a:avLst>
              <a:gd name="adj" fmla="val 688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7" name="el-1789439839235-34"/>
          <p:cNvSpPr/>
          <p:nvPr/>
        </p:nvSpPr>
        <p:spPr>
          <a:xfrm>
            <a:off x="400050" y="3442618"/>
            <a:ext cx="42863" cy="5536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5"/>
                </a:lnTo>
                <a:lnTo>
                  <a:pt x="53661" y="99"/>
                </a:lnTo>
                <a:lnTo>
                  <a:pt x="47314" y="222"/>
                </a:lnTo>
                <a:lnTo>
                  <a:pt x="41154" y="393"/>
                </a:lnTo>
                <a:lnTo>
                  <a:pt x="35240" y="609"/>
                </a:lnTo>
                <a:lnTo>
                  <a:pt x="29629" y="870"/>
                </a:lnTo>
                <a:lnTo>
                  <a:pt x="24374" y="1172"/>
                </a:lnTo>
                <a:lnTo>
                  <a:pt x="19526" y="1512"/>
                </a:lnTo>
                <a:lnTo>
                  <a:pt x="15133" y="1887"/>
                </a:lnTo>
                <a:lnTo>
                  <a:pt x="11235" y="2294"/>
                </a:lnTo>
                <a:lnTo>
                  <a:pt x="7872" y="2728"/>
                </a:lnTo>
                <a:lnTo>
                  <a:pt x="5075" y="3186"/>
                </a:lnTo>
                <a:lnTo>
                  <a:pt x="2871" y="3663"/>
                </a:lnTo>
                <a:lnTo>
                  <a:pt x="1281" y="4154"/>
                </a:lnTo>
                <a:lnTo>
                  <a:pt x="321" y="4655"/>
                </a:lnTo>
                <a:lnTo>
                  <a:pt x="0" y="5161"/>
                </a:lnTo>
                <a:lnTo>
                  <a:pt x="0" y="94839"/>
                </a:lnTo>
                <a:lnTo>
                  <a:pt x="321" y="95345"/>
                </a:lnTo>
                <a:lnTo>
                  <a:pt x="1281" y="95846"/>
                </a:lnTo>
                <a:lnTo>
                  <a:pt x="2871" y="96337"/>
                </a:lnTo>
                <a:lnTo>
                  <a:pt x="5075" y="96814"/>
                </a:lnTo>
                <a:lnTo>
                  <a:pt x="7872" y="97272"/>
                </a:lnTo>
                <a:lnTo>
                  <a:pt x="11235" y="97706"/>
                </a:lnTo>
                <a:lnTo>
                  <a:pt x="15133" y="98113"/>
                </a:lnTo>
                <a:lnTo>
                  <a:pt x="19526" y="98488"/>
                </a:lnTo>
                <a:lnTo>
                  <a:pt x="24374" y="98828"/>
                </a:lnTo>
                <a:lnTo>
                  <a:pt x="29629" y="99130"/>
                </a:lnTo>
                <a:lnTo>
                  <a:pt x="35240" y="99391"/>
                </a:lnTo>
                <a:lnTo>
                  <a:pt x="41154" y="99607"/>
                </a:lnTo>
                <a:lnTo>
                  <a:pt x="47314" y="99778"/>
                </a:lnTo>
                <a:lnTo>
                  <a:pt x="53661" y="99901"/>
                </a:lnTo>
                <a:lnTo>
                  <a:pt x="60132" y="9997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839"/>
                </a:lnTo>
                <a:lnTo>
                  <a:pt x="100000" y="5161"/>
                </a:lnTo>
                <a:lnTo>
                  <a:pt x="100000" y="516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9439839234-27"/>
          <p:cNvSpPr/>
          <p:nvPr/>
        </p:nvSpPr>
        <p:spPr>
          <a:xfrm>
            <a:off x="4629150" y="3442618"/>
            <a:ext cx="4114800" cy="553641"/>
          </a:xfrm>
          <a:prstGeom prst="roundRect">
            <a:avLst>
              <a:gd name="adj" fmla="val 6882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9" name="el-1789439839235-35"/>
          <p:cNvSpPr/>
          <p:nvPr/>
        </p:nvSpPr>
        <p:spPr>
          <a:xfrm>
            <a:off x="4629150" y="3442618"/>
            <a:ext cx="42863" cy="5536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5"/>
                </a:lnTo>
                <a:lnTo>
                  <a:pt x="53661" y="99"/>
                </a:lnTo>
                <a:lnTo>
                  <a:pt x="47314" y="222"/>
                </a:lnTo>
                <a:lnTo>
                  <a:pt x="41154" y="393"/>
                </a:lnTo>
                <a:lnTo>
                  <a:pt x="35240" y="609"/>
                </a:lnTo>
                <a:lnTo>
                  <a:pt x="29629" y="870"/>
                </a:lnTo>
                <a:lnTo>
                  <a:pt x="24374" y="1172"/>
                </a:lnTo>
                <a:lnTo>
                  <a:pt x="19526" y="1512"/>
                </a:lnTo>
                <a:lnTo>
                  <a:pt x="15133" y="1887"/>
                </a:lnTo>
                <a:lnTo>
                  <a:pt x="11235" y="2294"/>
                </a:lnTo>
                <a:lnTo>
                  <a:pt x="7872" y="2728"/>
                </a:lnTo>
                <a:lnTo>
                  <a:pt x="5075" y="3186"/>
                </a:lnTo>
                <a:lnTo>
                  <a:pt x="2871" y="3663"/>
                </a:lnTo>
                <a:lnTo>
                  <a:pt x="1281" y="4154"/>
                </a:lnTo>
                <a:lnTo>
                  <a:pt x="321" y="4655"/>
                </a:lnTo>
                <a:lnTo>
                  <a:pt x="0" y="5161"/>
                </a:lnTo>
                <a:lnTo>
                  <a:pt x="0" y="94839"/>
                </a:lnTo>
                <a:lnTo>
                  <a:pt x="321" y="95345"/>
                </a:lnTo>
                <a:lnTo>
                  <a:pt x="1281" y="95846"/>
                </a:lnTo>
                <a:lnTo>
                  <a:pt x="2871" y="96337"/>
                </a:lnTo>
                <a:lnTo>
                  <a:pt x="5075" y="96814"/>
                </a:lnTo>
                <a:lnTo>
                  <a:pt x="7872" y="97272"/>
                </a:lnTo>
                <a:lnTo>
                  <a:pt x="11235" y="97706"/>
                </a:lnTo>
                <a:lnTo>
                  <a:pt x="15133" y="98113"/>
                </a:lnTo>
                <a:lnTo>
                  <a:pt x="19526" y="98488"/>
                </a:lnTo>
                <a:lnTo>
                  <a:pt x="24374" y="98828"/>
                </a:lnTo>
                <a:lnTo>
                  <a:pt x="29629" y="99130"/>
                </a:lnTo>
                <a:lnTo>
                  <a:pt x="35240" y="99391"/>
                </a:lnTo>
                <a:lnTo>
                  <a:pt x="41154" y="99607"/>
                </a:lnTo>
                <a:lnTo>
                  <a:pt x="47314" y="99778"/>
                </a:lnTo>
                <a:lnTo>
                  <a:pt x="53661" y="99901"/>
                </a:lnTo>
                <a:lnTo>
                  <a:pt x="60132" y="9997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839"/>
                </a:lnTo>
                <a:lnTo>
                  <a:pt x="100000" y="5161"/>
                </a:lnTo>
                <a:lnTo>
                  <a:pt x="100000" y="5161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9237-36"/>
          <p:cNvSpPr txBox="1"/>
          <p:nvPr/>
        </p:nvSpPr>
        <p:spPr>
          <a:xfrm>
            <a:off x="265176" y="1560240"/>
            <a:ext cx="95554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800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41" name="el-1789439839243-52"/>
          <p:cNvSpPr txBox="1"/>
          <p:nvPr/>
        </p:nvSpPr>
        <p:spPr>
          <a:xfrm>
            <a:off x="1014413" y="1545952"/>
            <a:ext cx="35638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第一章 · 总则与术语</a:t>
            </a:r>
            <a:endParaRPr/>
          </a:p>
        </p:txBody>
      </p:sp>
      <p:sp>
        <p:nvSpPr>
          <p:cNvPr id="42" name="el-1789439839241-44"/>
          <p:cNvSpPr txBox="1"/>
          <p:nvPr/>
        </p:nvSpPr>
        <p:spPr>
          <a:xfrm>
            <a:off x="1014413" y="1738833"/>
            <a:ext cx="3425428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了解人防工程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基本概念与分类</a:t>
            </a:r>
            <a:endParaRPr/>
          </a:p>
        </p:txBody>
      </p:sp>
      <p:sp>
        <p:nvSpPr>
          <p:cNvPr id="43" name="el-1789439839237-37"/>
          <p:cNvSpPr txBox="1"/>
          <p:nvPr/>
        </p:nvSpPr>
        <p:spPr>
          <a:xfrm>
            <a:off x="4494276" y="1560240"/>
            <a:ext cx="95554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800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44" name="el-1789439839243-53"/>
          <p:cNvSpPr txBox="1"/>
          <p:nvPr/>
        </p:nvSpPr>
        <p:spPr>
          <a:xfrm>
            <a:off x="5243513" y="1545952"/>
            <a:ext cx="35638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第二章 · 电源系统</a:t>
            </a:r>
            <a:endParaRPr/>
          </a:p>
        </p:txBody>
      </p:sp>
      <p:sp>
        <p:nvSpPr>
          <p:cNvPr id="45" name="el-1789439839242-45"/>
          <p:cNvSpPr txBox="1"/>
          <p:nvPr/>
        </p:nvSpPr>
        <p:spPr>
          <a:xfrm>
            <a:off x="5243513" y="1738833"/>
            <a:ext cx="3425428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负荷分级</a:t>
            </a: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电源保障</a:t>
            </a:r>
            <a:endParaRPr/>
          </a:p>
        </p:txBody>
      </p:sp>
      <p:sp>
        <p:nvSpPr>
          <p:cNvPr id="46" name="el-1789439839237-38"/>
          <p:cNvSpPr txBox="1"/>
          <p:nvPr/>
        </p:nvSpPr>
        <p:spPr>
          <a:xfrm>
            <a:off x="265176" y="2228180"/>
            <a:ext cx="95554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800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47" name="el-1789439839243-54"/>
          <p:cNvSpPr txBox="1"/>
          <p:nvPr/>
        </p:nvSpPr>
        <p:spPr>
          <a:xfrm>
            <a:off x="1014413" y="2213893"/>
            <a:ext cx="35638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第三章 · 配电系统</a:t>
            </a:r>
            <a:endParaRPr/>
          </a:p>
        </p:txBody>
      </p:sp>
      <p:sp>
        <p:nvSpPr>
          <p:cNvPr id="48" name="el-1789439839242-46"/>
          <p:cNvSpPr txBox="1"/>
          <p:nvPr/>
        </p:nvSpPr>
        <p:spPr>
          <a:xfrm>
            <a:off x="1014413" y="2406774"/>
            <a:ext cx="3425428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防护单元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配电系统</a:t>
            </a: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信号装置</a:t>
            </a:r>
            <a:endParaRPr/>
          </a:p>
        </p:txBody>
      </p:sp>
      <p:sp>
        <p:nvSpPr>
          <p:cNvPr id="49" name="el-1789439839237-39"/>
          <p:cNvSpPr txBox="1"/>
          <p:nvPr/>
        </p:nvSpPr>
        <p:spPr>
          <a:xfrm>
            <a:off x="4494276" y="2228180"/>
            <a:ext cx="95554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800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50" name="el-1789439839243-55"/>
          <p:cNvSpPr txBox="1"/>
          <p:nvPr/>
        </p:nvSpPr>
        <p:spPr>
          <a:xfrm>
            <a:off x="5243513" y="2213893"/>
            <a:ext cx="35638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第四章 · 线路敷设</a:t>
            </a:r>
            <a:endParaRPr/>
          </a:p>
        </p:txBody>
      </p:sp>
      <p:sp>
        <p:nvSpPr>
          <p:cNvPr id="51" name="el-1789439839242-47"/>
          <p:cNvSpPr txBox="1"/>
          <p:nvPr/>
        </p:nvSpPr>
        <p:spPr>
          <a:xfrm>
            <a:off x="5243513" y="2406774"/>
            <a:ext cx="3425428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穿墙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防护密闭措施</a:t>
            </a:r>
            <a:endParaRPr/>
          </a:p>
        </p:txBody>
      </p:sp>
      <p:sp>
        <p:nvSpPr>
          <p:cNvPr id="52" name="el-1789439839237-40"/>
          <p:cNvSpPr txBox="1"/>
          <p:nvPr/>
        </p:nvSpPr>
        <p:spPr>
          <a:xfrm>
            <a:off x="265176" y="2896121"/>
            <a:ext cx="95554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800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/>
          </a:p>
        </p:txBody>
      </p:sp>
      <p:sp>
        <p:nvSpPr>
          <p:cNvPr id="53" name="el-1789439839243-56"/>
          <p:cNvSpPr txBox="1"/>
          <p:nvPr/>
        </p:nvSpPr>
        <p:spPr>
          <a:xfrm>
            <a:off x="1014413" y="2881833"/>
            <a:ext cx="35638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第五章 · 照明系统</a:t>
            </a:r>
            <a:endParaRPr/>
          </a:p>
        </p:txBody>
      </p:sp>
      <p:sp>
        <p:nvSpPr>
          <p:cNvPr id="54" name="el-1789439839242-48"/>
          <p:cNvSpPr txBox="1"/>
          <p:nvPr/>
        </p:nvSpPr>
        <p:spPr>
          <a:xfrm>
            <a:off x="1014413" y="3074715"/>
            <a:ext cx="3425428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应急照明</a:t>
            </a: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灯具安装</a:t>
            </a:r>
            <a:endParaRPr/>
          </a:p>
        </p:txBody>
      </p:sp>
      <p:sp>
        <p:nvSpPr>
          <p:cNvPr id="55" name="el-1789439839237-41"/>
          <p:cNvSpPr txBox="1"/>
          <p:nvPr/>
        </p:nvSpPr>
        <p:spPr>
          <a:xfrm>
            <a:off x="4494276" y="2896121"/>
            <a:ext cx="95554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800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/>
          </a:p>
        </p:txBody>
      </p:sp>
      <p:sp>
        <p:nvSpPr>
          <p:cNvPr id="56" name="el-1789439839244-57"/>
          <p:cNvSpPr txBox="1"/>
          <p:nvPr/>
        </p:nvSpPr>
        <p:spPr>
          <a:xfrm>
            <a:off x="5243513" y="2881833"/>
            <a:ext cx="35638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第六章 · 接地系统</a:t>
            </a:r>
            <a:endParaRPr/>
          </a:p>
        </p:txBody>
      </p:sp>
      <p:sp>
        <p:nvSpPr>
          <p:cNvPr id="57" name="el-1789439839243-49"/>
          <p:cNvSpPr txBox="1"/>
          <p:nvPr/>
        </p:nvSpPr>
        <p:spPr>
          <a:xfrm>
            <a:off x="5243513" y="3074715"/>
            <a:ext cx="3562588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TN-S系统与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等电位连接</a:t>
            </a:r>
            <a:endParaRPr/>
          </a:p>
        </p:txBody>
      </p:sp>
      <p:sp>
        <p:nvSpPr>
          <p:cNvPr id="58" name="el-1789439839237-42"/>
          <p:cNvSpPr txBox="1"/>
          <p:nvPr/>
        </p:nvSpPr>
        <p:spPr>
          <a:xfrm>
            <a:off x="265176" y="3564062"/>
            <a:ext cx="95554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800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/>
          </a:p>
        </p:txBody>
      </p:sp>
      <p:sp>
        <p:nvSpPr>
          <p:cNvPr id="59" name="el-1789439839244-58"/>
          <p:cNvSpPr txBox="1"/>
          <p:nvPr/>
        </p:nvSpPr>
        <p:spPr>
          <a:xfrm>
            <a:off x="1014413" y="3549774"/>
            <a:ext cx="35638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第七章 · 柴油电站</a:t>
            </a:r>
            <a:endParaRPr/>
          </a:p>
        </p:txBody>
      </p:sp>
      <p:sp>
        <p:nvSpPr>
          <p:cNvPr id="60" name="el-1789439839243-50"/>
          <p:cNvSpPr txBox="1"/>
          <p:nvPr/>
        </p:nvSpPr>
        <p:spPr>
          <a:xfrm>
            <a:off x="1014413" y="3742655"/>
            <a:ext cx="3459718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固定/移动电站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布置与设计</a:t>
            </a:r>
            <a:endParaRPr/>
          </a:p>
        </p:txBody>
      </p:sp>
      <p:sp>
        <p:nvSpPr>
          <p:cNvPr id="61" name="el-1789439839238-43"/>
          <p:cNvSpPr txBox="1"/>
          <p:nvPr/>
        </p:nvSpPr>
        <p:spPr>
          <a:xfrm>
            <a:off x="4494276" y="3564062"/>
            <a:ext cx="95554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800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/>
          </a:p>
        </p:txBody>
      </p:sp>
      <p:sp>
        <p:nvSpPr>
          <p:cNvPr id="62" name="el-1789439839244-59"/>
          <p:cNvSpPr txBox="1"/>
          <p:nvPr/>
        </p:nvSpPr>
        <p:spPr>
          <a:xfrm>
            <a:off x="5243513" y="3549774"/>
            <a:ext cx="35638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第八章 · 通信系统</a:t>
            </a:r>
            <a:endParaRPr/>
          </a:p>
        </p:txBody>
      </p:sp>
      <p:sp>
        <p:nvSpPr>
          <p:cNvPr id="63" name="el-1789439839243-51"/>
          <p:cNvSpPr txBox="1"/>
          <p:nvPr/>
        </p:nvSpPr>
        <p:spPr>
          <a:xfrm>
            <a:off x="5243513" y="3742655"/>
            <a:ext cx="3425428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通信设备与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缆线引入</a:t>
            </a:r>
            <a:endParaRPr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9170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9170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9172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9172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9173-13"/>
          <p:cNvSpPr/>
          <p:nvPr/>
        </p:nvSpPr>
        <p:spPr>
          <a:xfrm>
            <a:off x="400050" y="1103709"/>
            <a:ext cx="8343900" cy="378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5"/>
                </a:lnTo>
                <a:lnTo>
                  <a:pt x="99725" y="150"/>
                </a:lnTo>
                <a:lnTo>
                  <a:pt x="99757" y="325"/>
                </a:lnTo>
                <a:lnTo>
                  <a:pt x="99789" y="575"/>
                </a:lnTo>
                <a:lnTo>
                  <a:pt x="99818" y="875"/>
                </a:lnTo>
                <a:lnTo>
                  <a:pt x="99848" y="1275"/>
                </a:lnTo>
                <a:lnTo>
                  <a:pt x="99874" y="1700"/>
                </a:lnTo>
                <a:lnTo>
                  <a:pt x="99900" y="2200"/>
                </a:lnTo>
                <a:lnTo>
                  <a:pt x="99922" y="2750"/>
                </a:lnTo>
                <a:lnTo>
                  <a:pt x="99942" y="3325"/>
                </a:lnTo>
                <a:lnTo>
                  <a:pt x="99960" y="3975"/>
                </a:lnTo>
                <a:lnTo>
                  <a:pt x="99974" y="4625"/>
                </a:lnTo>
                <a:lnTo>
                  <a:pt x="99985" y="5325"/>
                </a:lnTo>
                <a:lnTo>
                  <a:pt x="99993" y="6025"/>
                </a:lnTo>
                <a:lnTo>
                  <a:pt x="99999" y="6775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9" y="93225"/>
                </a:lnTo>
                <a:lnTo>
                  <a:pt x="99993" y="93975"/>
                </a:lnTo>
                <a:lnTo>
                  <a:pt x="99985" y="94675"/>
                </a:lnTo>
                <a:lnTo>
                  <a:pt x="99974" y="95375"/>
                </a:lnTo>
                <a:lnTo>
                  <a:pt x="99960" y="96025"/>
                </a:lnTo>
                <a:lnTo>
                  <a:pt x="99942" y="96675"/>
                </a:lnTo>
                <a:lnTo>
                  <a:pt x="99922" y="97250"/>
                </a:lnTo>
                <a:lnTo>
                  <a:pt x="99900" y="97800"/>
                </a:lnTo>
                <a:lnTo>
                  <a:pt x="99874" y="98300"/>
                </a:lnTo>
                <a:lnTo>
                  <a:pt x="99848" y="98725"/>
                </a:lnTo>
                <a:lnTo>
                  <a:pt x="99818" y="99125"/>
                </a:lnTo>
                <a:lnTo>
                  <a:pt x="99789" y="99425"/>
                </a:lnTo>
                <a:lnTo>
                  <a:pt x="99757" y="99675"/>
                </a:lnTo>
                <a:lnTo>
                  <a:pt x="99725" y="99850"/>
                </a:lnTo>
                <a:lnTo>
                  <a:pt x="99691" y="99975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5"/>
                </a:lnTo>
                <a:lnTo>
                  <a:pt x="275" y="99850"/>
                </a:lnTo>
                <a:lnTo>
                  <a:pt x="243" y="99675"/>
                </a:lnTo>
                <a:lnTo>
                  <a:pt x="211" y="99425"/>
                </a:lnTo>
                <a:lnTo>
                  <a:pt x="182" y="99125"/>
                </a:lnTo>
                <a:lnTo>
                  <a:pt x="152" y="98725"/>
                </a:lnTo>
                <a:lnTo>
                  <a:pt x="126" y="98300"/>
                </a:lnTo>
                <a:lnTo>
                  <a:pt x="100" y="97800"/>
                </a:lnTo>
                <a:lnTo>
                  <a:pt x="78" y="97250"/>
                </a:lnTo>
                <a:lnTo>
                  <a:pt x="58" y="96675"/>
                </a:lnTo>
                <a:lnTo>
                  <a:pt x="40" y="96025"/>
                </a:lnTo>
                <a:lnTo>
                  <a:pt x="26" y="95375"/>
                </a:lnTo>
                <a:lnTo>
                  <a:pt x="15" y="94675"/>
                </a:lnTo>
                <a:lnTo>
                  <a:pt x="7" y="93975"/>
                </a:lnTo>
                <a:lnTo>
                  <a:pt x="1" y="93225"/>
                </a:lnTo>
                <a:lnTo>
                  <a:pt x="0" y="92500"/>
                </a:lnTo>
                <a:lnTo>
                  <a:pt x="0" y="7500"/>
                </a:lnTo>
                <a:lnTo>
                  <a:pt x="1" y="6775"/>
                </a:lnTo>
                <a:lnTo>
                  <a:pt x="7" y="6025"/>
                </a:lnTo>
                <a:lnTo>
                  <a:pt x="15" y="5325"/>
                </a:lnTo>
                <a:lnTo>
                  <a:pt x="26" y="4625"/>
                </a:lnTo>
                <a:lnTo>
                  <a:pt x="40" y="3975"/>
                </a:lnTo>
                <a:lnTo>
                  <a:pt x="58" y="3325"/>
                </a:lnTo>
                <a:lnTo>
                  <a:pt x="78" y="2750"/>
                </a:lnTo>
                <a:lnTo>
                  <a:pt x="100" y="2200"/>
                </a:lnTo>
                <a:lnTo>
                  <a:pt x="126" y="1700"/>
                </a:lnTo>
                <a:lnTo>
                  <a:pt x="152" y="1275"/>
                </a:lnTo>
                <a:lnTo>
                  <a:pt x="182" y="875"/>
                </a:lnTo>
                <a:lnTo>
                  <a:pt x="211" y="575"/>
                </a:lnTo>
                <a:lnTo>
                  <a:pt x="243" y="325"/>
                </a:lnTo>
                <a:lnTo>
                  <a:pt x="275" y="150"/>
                </a:lnTo>
                <a:lnTo>
                  <a:pt x="309" y="25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9174-16"/>
          <p:cNvSpPr/>
          <p:nvPr/>
        </p:nvSpPr>
        <p:spPr>
          <a:xfrm>
            <a:off x="400050" y="1103709"/>
            <a:ext cx="42863" cy="378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5"/>
                </a:lnTo>
                <a:lnTo>
                  <a:pt x="47314" y="325"/>
                </a:lnTo>
                <a:lnTo>
                  <a:pt x="41154" y="574"/>
                </a:lnTo>
                <a:lnTo>
                  <a:pt x="35240" y="891"/>
                </a:lnTo>
                <a:lnTo>
                  <a:pt x="29629" y="1272"/>
                </a:lnTo>
                <a:lnTo>
                  <a:pt x="24374" y="1713"/>
                </a:lnTo>
                <a:lnTo>
                  <a:pt x="19526" y="2211"/>
                </a:lnTo>
                <a:lnTo>
                  <a:pt x="15133" y="2759"/>
                </a:lnTo>
                <a:lnTo>
                  <a:pt x="11235" y="3354"/>
                </a:lnTo>
                <a:lnTo>
                  <a:pt x="7872" y="3989"/>
                </a:lnTo>
                <a:lnTo>
                  <a:pt x="5075" y="4659"/>
                </a:lnTo>
                <a:lnTo>
                  <a:pt x="2871" y="5356"/>
                </a:lnTo>
                <a:lnTo>
                  <a:pt x="1281" y="6075"/>
                </a:lnTo>
                <a:lnTo>
                  <a:pt x="321" y="6807"/>
                </a:lnTo>
                <a:lnTo>
                  <a:pt x="0" y="7547"/>
                </a:lnTo>
                <a:lnTo>
                  <a:pt x="0" y="92453"/>
                </a:lnTo>
                <a:lnTo>
                  <a:pt x="321" y="93193"/>
                </a:lnTo>
                <a:lnTo>
                  <a:pt x="1281" y="93925"/>
                </a:lnTo>
                <a:lnTo>
                  <a:pt x="2871" y="94644"/>
                </a:lnTo>
                <a:lnTo>
                  <a:pt x="5075" y="95341"/>
                </a:lnTo>
                <a:lnTo>
                  <a:pt x="7872" y="96011"/>
                </a:lnTo>
                <a:lnTo>
                  <a:pt x="11235" y="96646"/>
                </a:lnTo>
                <a:lnTo>
                  <a:pt x="15133" y="97241"/>
                </a:lnTo>
                <a:lnTo>
                  <a:pt x="19526" y="97789"/>
                </a:lnTo>
                <a:lnTo>
                  <a:pt x="24374" y="98287"/>
                </a:lnTo>
                <a:lnTo>
                  <a:pt x="29629" y="98728"/>
                </a:lnTo>
                <a:lnTo>
                  <a:pt x="35240" y="99109"/>
                </a:lnTo>
                <a:lnTo>
                  <a:pt x="41154" y="99426"/>
                </a:lnTo>
                <a:lnTo>
                  <a:pt x="47314" y="99675"/>
                </a:lnTo>
                <a:lnTo>
                  <a:pt x="53661" y="99855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453"/>
                </a:lnTo>
                <a:lnTo>
                  <a:pt x="100000" y="7547"/>
                </a:lnTo>
                <a:lnTo>
                  <a:pt x="100000" y="754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9248-60"/>
          <p:cNvSpPr/>
          <p:nvPr/>
        </p:nvSpPr>
        <p:spPr>
          <a:xfrm>
            <a:off x="628650" y="1238766"/>
            <a:ext cx="128588" cy="1085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643" y="1455"/>
                </a:moveTo>
                <a:lnTo>
                  <a:pt x="28643" y="1455"/>
                </a:lnTo>
                <a:cubicBezTo>
                  <a:pt x="30500" y="4000"/>
                  <a:pt x="30619" y="6727"/>
                  <a:pt x="29000" y="9636"/>
                </a:cubicBezTo>
                <a:lnTo>
                  <a:pt x="29000" y="9636"/>
                </a:lnTo>
                <a:lnTo>
                  <a:pt x="15429" y="28818"/>
                </a:lnTo>
                <a:cubicBezTo>
                  <a:pt x="14571" y="30091"/>
                  <a:pt x="13500" y="30727"/>
                  <a:pt x="12214" y="30727"/>
                </a:cubicBezTo>
                <a:lnTo>
                  <a:pt x="12214" y="30727"/>
                </a:lnTo>
                <a:cubicBezTo>
                  <a:pt x="10833" y="30727"/>
                  <a:pt x="9714" y="30152"/>
                  <a:pt x="8857" y="29000"/>
                </a:cubicBezTo>
                <a:lnTo>
                  <a:pt x="8857" y="29000"/>
                </a:lnTo>
                <a:lnTo>
                  <a:pt x="1286" y="19455"/>
                </a:lnTo>
                <a:cubicBezTo>
                  <a:pt x="-429" y="16727"/>
                  <a:pt x="-429" y="14000"/>
                  <a:pt x="1286" y="11273"/>
                </a:cubicBezTo>
                <a:lnTo>
                  <a:pt x="1286" y="11273"/>
                </a:lnTo>
                <a:cubicBezTo>
                  <a:pt x="3429" y="9030"/>
                  <a:pt x="5571" y="9030"/>
                  <a:pt x="7714" y="11273"/>
                </a:cubicBezTo>
                <a:lnTo>
                  <a:pt x="7714" y="11273"/>
                </a:lnTo>
                <a:lnTo>
                  <a:pt x="11857" y="16545"/>
                </a:lnTo>
                <a:lnTo>
                  <a:pt x="22214" y="1909"/>
                </a:lnTo>
                <a:cubicBezTo>
                  <a:pt x="24214" y="-455"/>
                  <a:pt x="26357" y="-606"/>
                  <a:pt x="28643" y="1455"/>
                </a:cubicBezTo>
                <a:lnTo>
                  <a:pt x="28643" y="1455"/>
                </a:lnTo>
                <a:moveTo>
                  <a:pt x="28643" y="39818"/>
                </a:moveTo>
                <a:lnTo>
                  <a:pt x="28643" y="39818"/>
                </a:lnTo>
                <a:cubicBezTo>
                  <a:pt x="30500" y="42364"/>
                  <a:pt x="30619" y="45061"/>
                  <a:pt x="29000" y="47909"/>
                </a:cubicBezTo>
                <a:lnTo>
                  <a:pt x="29000" y="47909"/>
                </a:lnTo>
                <a:lnTo>
                  <a:pt x="15429" y="67091"/>
                </a:lnTo>
                <a:cubicBezTo>
                  <a:pt x="14571" y="68364"/>
                  <a:pt x="13500" y="69000"/>
                  <a:pt x="12214" y="69000"/>
                </a:cubicBezTo>
                <a:lnTo>
                  <a:pt x="12214" y="69000"/>
                </a:lnTo>
                <a:cubicBezTo>
                  <a:pt x="10833" y="69000"/>
                  <a:pt x="9714" y="68455"/>
                  <a:pt x="8857" y="67364"/>
                </a:cubicBezTo>
                <a:lnTo>
                  <a:pt x="8857" y="67364"/>
                </a:lnTo>
                <a:lnTo>
                  <a:pt x="1286" y="57818"/>
                </a:lnTo>
                <a:cubicBezTo>
                  <a:pt x="-429" y="55091"/>
                  <a:pt x="-429" y="52364"/>
                  <a:pt x="1286" y="49636"/>
                </a:cubicBezTo>
                <a:lnTo>
                  <a:pt x="1286" y="49636"/>
                </a:lnTo>
                <a:cubicBezTo>
                  <a:pt x="3429" y="47394"/>
                  <a:pt x="5571" y="47394"/>
                  <a:pt x="7714" y="49636"/>
                </a:cubicBezTo>
                <a:lnTo>
                  <a:pt x="7714" y="49636"/>
                </a:lnTo>
                <a:lnTo>
                  <a:pt x="11857" y="54909"/>
                </a:lnTo>
                <a:lnTo>
                  <a:pt x="22214" y="40273"/>
                </a:lnTo>
                <a:cubicBezTo>
                  <a:pt x="24214" y="37909"/>
                  <a:pt x="26357" y="37758"/>
                  <a:pt x="28643" y="39818"/>
                </a:cubicBezTo>
                <a:lnTo>
                  <a:pt x="28643" y="39818"/>
                </a:lnTo>
                <a:moveTo>
                  <a:pt x="42214" y="15364"/>
                </a:moveTo>
                <a:lnTo>
                  <a:pt x="42214" y="15364"/>
                </a:lnTo>
                <a:cubicBezTo>
                  <a:pt x="42214" y="13121"/>
                  <a:pt x="42762" y="11273"/>
                  <a:pt x="43857" y="9818"/>
                </a:cubicBezTo>
                <a:lnTo>
                  <a:pt x="43857" y="9818"/>
                </a:lnTo>
                <a:lnTo>
                  <a:pt x="43857" y="9818"/>
                </a:lnTo>
                <a:cubicBezTo>
                  <a:pt x="45000" y="8364"/>
                  <a:pt x="46452" y="7636"/>
                  <a:pt x="48214" y="7636"/>
                </a:cubicBezTo>
                <a:lnTo>
                  <a:pt x="48214" y="7636"/>
                </a:lnTo>
                <a:lnTo>
                  <a:pt x="90429" y="7636"/>
                </a:lnTo>
                <a:cubicBezTo>
                  <a:pt x="92190" y="7636"/>
                  <a:pt x="93619" y="8364"/>
                  <a:pt x="94714" y="9818"/>
                </a:cubicBezTo>
                <a:lnTo>
                  <a:pt x="94714" y="9818"/>
                </a:lnTo>
                <a:cubicBezTo>
                  <a:pt x="95857" y="11273"/>
                  <a:pt x="96429" y="13121"/>
                  <a:pt x="96429" y="15364"/>
                </a:cubicBezTo>
                <a:lnTo>
                  <a:pt x="96429" y="15364"/>
                </a:lnTo>
                <a:cubicBezTo>
                  <a:pt x="96429" y="17606"/>
                  <a:pt x="95857" y="19424"/>
                  <a:pt x="94714" y="20818"/>
                </a:cubicBezTo>
                <a:lnTo>
                  <a:pt x="94714" y="20818"/>
                </a:lnTo>
                <a:cubicBezTo>
                  <a:pt x="93619" y="22273"/>
                  <a:pt x="92190" y="23000"/>
                  <a:pt x="90429" y="23000"/>
                </a:cubicBezTo>
                <a:lnTo>
                  <a:pt x="90429" y="23000"/>
                </a:lnTo>
                <a:lnTo>
                  <a:pt x="48214" y="23000"/>
                </a:lnTo>
                <a:cubicBezTo>
                  <a:pt x="46452" y="23000"/>
                  <a:pt x="45000" y="22273"/>
                  <a:pt x="43857" y="20818"/>
                </a:cubicBezTo>
                <a:lnTo>
                  <a:pt x="43857" y="20818"/>
                </a:lnTo>
                <a:cubicBezTo>
                  <a:pt x="42762" y="19424"/>
                  <a:pt x="42214" y="17606"/>
                  <a:pt x="42214" y="15364"/>
                </a:cubicBezTo>
                <a:lnTo>
                  <a:pt x="42214" y="15364"/>
                </a:lnTo>
                <a:moveTo>
                  <a:pt x="42214" y="53727"/>
                </a:moveTo>
                <a:lnTo>
                  <a:pt x="42214" y="53727"/>
                </a:lnTo>
                <a:cubicBezTo>
                  <a:pt x="42214" y="51485"/>
                  <a:pt x="42762" y="49636"/>
                  <a:pt x="43857" y="48182"/>
                </a:cubicBezTo>
                <a:lnTo>
                  <a:pt x="43857" y="48182"/>
                </a:lnTo>
                <a:lnTo>
                  <a:pt x="43857" y="48182"/>
                </a:lnTo>
                <a:cubicBezTo>
                  <a:pt x="45000" y="46727"/>
                  <a:pt x="46452" y="46000"/>
                  <a:pt x="48214" y="46000"/>
                </a:cubicBezTo>
                <a:lnTo>
                  <a:pt x="48214" y="46000"/>
                </a:lnTo>
                <a:lnTo>
                  <a:pt x="90429" y="46000"/>
                </a:lnTo>
                <a:cubicBezTo>
                  <a:pt x="92190" y="46000"/>
                  <a:pt x="93619" y="46727"/>
                  <a:pt x="94714" y="48182"/>
                </a:cubicBezTo>
                <a:lnTo>
                  <a:pt x="94714" y="48182"/>
                </a:lnTo>
                <a:cubicBezTo>
                  <a:pt x="95857" y="49636"/>
                  <a:pt x="96429" y="51485"/>
                  <a:pt x="96429" y="53727"/>
                </a:cubicBezTo>
                <a:lnTo>
                  <a:pt x="96429" y="53727"/>
                </a:lnTo>
                <a:cubicBezTo>
                  <a:pt x="96429" y="55970"/>
                  <a:pt x="95857" y="57788"/>
                  <a:pt x="94714" y="59182"/>
                </a:cubicBezTo>
                <a:lnTo>
                  <a:pt x="94714" y="59182"/>
                </a:lnTo>
                <a:cubicBezTo>
                  <a:pt x="93619" y="60636"/>
                  <a:pt x="92190" y="61364"/>
                  <a:pt x="90429" y="61364"/>
                </a:cubicBezTo>
                <a:lnTo>
                  <a:pt x="90429" y="61364"/>
                </a:lnTo>
                <a:lnTo>
                  <a:pt x="48214" y="61364"/>
                </a:lnTo>
                <a:cubicBezTo>
                  <a:pt x="46452" y="61364"/>
                  <a:pt x="45000" y="60636"/>
                  <a:pt x="43857" y="59182"/>
                </a:cubicBezTo>
                <a:lnTo>
                  <a:pt x="43857" y="59182"/>
                </a:lnTo>
                <a:cubicBezTo>
                  <a:pt x="42762" y="57788"/>
                  <a:pt x="42214" y="55970"/>
                  <a:pt x="42214" y="53727"/>
                </a:cubicBezTo>
                <a:lnTo>
                  <a:pt x="42214" y="53727"/>
                </a:lnTo>
                <a:moveTo>
                  <a:pt x="30143" y="92091"/>
                </a:moveTo>
                <a:lnTo>
                  <a:pt x="30143" y="92091"/>
                </a:lnTo>
                <a:cubicBezTo>
                  <a:pt x="30143" y="89848"/>
                  <a:pt x="30714" y="88000"/>
                  <a:pt x="31857" y="86545"/>
                </a:cubicBezTo>
                <a:lnTo>
                  <a:pt x="31857" y="86545"/>
                </a:lnTo>
                <a:lnTo>
                  <a:pt x="31857" y="86545"/>
                </a:lnTo>
                <a:cubicBezTo>
                  <a:pt x="32952" y="85091"/>
                  <a:pt x="34381" y="84364"/>
                  <a:pt x="36143" y="84364"/>
                </a:cubicBezTo>
                <a:lnTo>
                  <a:pt x="36143" y="84364"/>
                </a:lnTo>
                <a:lnTo>
                  <a:pt x="90429" y="84364"/>
                </a:lnTo>
                <a:cubicBezTo>
                  <a:pt x="92190" y="84364"/>
                  <a:pt x="93619" y="85091"/>
                  <a:pt x="94714" y="86545"/>
                </a:cubicBezTo>
                <a:lnTo>
                  <a:pt x="94714" y="86545"/>
                </a:lnTo>
                <a:cubicBezTo>
                  <a:pt x="95857" y="88000"/>
                  <a:pt x="96429" y="89848"/>
                  <a:pt x="96429" y="92091"/>
                </a:cubicBezTo>
                <a:lnTo>
                  <a:pt x="96429" y="92091"/>
                </a:lnTo>
                <a:cubicBezTo>
                  <a:pt x="96429" y="94333"/>
                  <a:pt x="95857" y="96152"/>
                  <a:pt x="94714" y="97545"/>
                </a:cubicBezTo>
                <a:lnTo>
                  <a:pt x="94714" y="97545"/>
                </a:lnTo>
                <a:cubicBezTo>
                  <a:pt x="93619" y="99000"/>
                  <a:pt x="92190" y="99727"/>
                  <a:pt x="90429" y="99727"/>
                </a:cubicBezTo>
                <a:lnTo>
                  <a:pt x="90429" y="99727"/>
                </a:lnTo>
                <a:lnTo>
                  <a:pt x="36143" y="99727"/>
                </a:lnTo>
                <a:cubicBezTo>
                  <a:pt x="34381" y="99727"/>
                  <a:pt x="32952" y="99000"/>
                  <a:pt x="31857" y="97545"/>
                </a:cubicBezTo>
                <a:lnTo>
                  <a:pt x="31857" y="97545"/>
                </a:lnTo>
                <a:cubicBezTo>
                  <a:pt x="30714" y="96152"/>
                  <a:pt x="30143" y="94333"/>
                  <a:pt x="30143" y="92091"/>
                </a:cubicBezTo>
                <a:lnTo>
                  <a:pt x="30143" y="92091"/>
                </a:lnTo>
                <a:moveTo>
                  <a:pt x="9071" y="80545"/>
                </a:moveTo>
                <a:lnTo>
                  <a:pt x="9071" y="80545"/>
                </a:lnTo>
                <a:cubicBezTo>
                  <a:pt x="12452" y="80727"/>
                  <a:pt x="15071" y="82636"/>
                  <a:pt x="16929" y="86273"/>
                </a:cubicBezTo>
                <a:lnTo>
                  <a:pt x="16929" y="86273"/>
                </a:lnTo>
                <a:cubicBezTo>
                  <a:pt x="18452" y="90152"/>
                  <a:pt x="18452" y="94000"/>
                  <a:pt x="16929" y="97818"/>
                </a:cubicBezTo>
                <a:lnTo>
                  <a:pt x="16929" y="97818"/>
                </a:lnTo>
                <a:cubicBezTo>
                  <a:pt x="15071" y="101515"/>
                  <a:pt x="12452" y="103424"/>
                  <a:pt x="9071" y="103545"/>
                </a:cubicBezTo>
                <a:lnTo>
                  <a:pt x="9071" y="103545"/>
                </a:lnTo>
                <a:cubicBezTo>
                  <a:pt x="5643" y="103424"/>
                  <a:pt x="3000" y="101515"/>
                  <a:pt x="1143" y="97818"/>
                </a:cubicBezTo>
                <a:lnTo>
                  <a:pt x="1143" y="97818"/>
                </a:lnTo>
                <a:cubicBezTo>
                  <a:pt x="-381" y="94000"/>
                  <a:pt x="-381" y="90152"/>
                  <a:pt x="1143" y="86273"/>
                </a:cubicBezTo>
                <a:lnTo>
                  <a:pt x="1143" y="86273"/>
                </a:lnTo>
                <a:cubicBezTo>
                  <a:pt x="3000" y="82636"/>
                  <a:pt x="5643" y="80727"/>
                  <a:pt x="9071" y="80545"/>
                </a:cubicBezTo>
                <a:lnTo>
                  <a:pt x="9071" y="8054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9174-14"/>
          <p:cNvSpPr/>
          <p:nvPr/>
        </p:nvSpPr>
        <p:spPr>
          <a:xfrm>
            <a:off x="400050" y="1653778"/>
            <a:ext cx="8343900" cy="1978819"/>
          </a:xfrm>
          <a:prstGeom prst="roundRect">
            <a:avLst>
              <a:gd name="adj" fmla="val 192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9439839174-17"/>
          <p:cNvSpPr/>
          <p:nvPr/>
        </p:nvSpPr>
        <p:spPr>
          <a:xfrm>
            <a:off x="400050" y="1653778"/>
            <a:ext cx="42863" cy="1978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7"/>
                </a:lnTo>
                <a:lnTo>
                  <a:pt x="53661" y="28"/>
                </a:lnTo>
                <a:lnTo>
                  <a:pt x="47314" y="62"/>
                </a:lnTo>
                <a:lnTo>
                  <a:pt x="41154" y="110"/>
                </a:lnTo>
                <a:lnTo>
                  <a:pt x="35240" y="171"/>
                </a:lnTo>
                <a:lnTo>
                  <a:pt x="29629" y="243"/>
                </a:lnTo>
                <a:lnTo>
                  <a:pt x="24374" y="328"/>
                </a:lnTo>
                <a:lnTo>
                  <a:pt x="19526" y="423"/>
                </a:lnTo>
                <a:lnTo>
                  <a:pt x="15133" y="528"/>
                </a:lnTo>
                <a:lnTo>
                  <a:pt x="11235" y="642"/>
                </a:lnTo>
                <a:lnTo>
                  <a:pt x="7872" y="763"/>
                </a:lnTo>
                <a:lnTo>
                  <a:pt x="5075" y="891"/>
                </a:lnTo>
                <a:lnTo>
                  <a:pt x="2871" y="1025"/>
                </a:lnTo>
                <a:lnTo>
                  <a:pt x="1281" y="1162"/>
                </a:lnTo>
                <a:lnTo>
                  <a:pt x="321" y="1303"/>
                </a:lnTo>
                <a:lnTo>
                  <a:pt x="0" y="1444"/>
                </a:lnTo>
                <a:lnTo>
                  <a:pt x="0" y="98556"/>
                </a:lnTo>
                <a:lnTo>
                  <a:pt x="321" y="98697"/>
                </a:lnTo>
                <a:lnTo>
                  <a:pt x="1281" y="98838"/>
                </a:lnTo>
                <a:lnTo>
                  <a:pt x="2871" y="98975"/>
                </a:lnTo>
                <a:lnTo>
                  <a:pt x="5075" y="99109"/>
                </a:lnTo>
                <a:lnTo>
                  <a:pt x="7872" y="99237"/>
                </a:lnTo>
                <a:lnTo>
                  <a:pt x="11235" y="99358"/>
                </a:lnTo>
                <a:lnTo>
                  <a:pt x="15133" y="99472"/>
                </a:lnTo>
                <a:lnTo>
                  <a:pt x="19526" y="99577"/>
                </a:lnTo>
                <a:lnTo>
                  <a:pt x="24374" y="99672"/>
                </a:lnTo>
                <a:lnTo>
                  <a:pt x="29629" y="99757"/>
                </a:lnTo>
                <a:lnTo>
                  <a:pt x="35240" y="99829"/>
                </a:lnTo>
                <a:lnTo>
                  <a:pt x="41154" y="99890"/>
                </a:lnTo>
                <a:lnTo>
                  <a:pt x="47314" y="99938"/>
                </a:lnTo>
                <a:lnTo>
                  <a:pt x="53661" y="99972"/>
                </a:lnTo>
                <a:lnTo>
                  <a:pt x="60132" y="9999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8556"/>
                </a:lnTo>
                <a:lnTo>
                  <a:pt x="100000" y="1444"/>
                </a:lnTo>
                <a:lnTo>
                  <a:pt x="100000" y="1444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9439839176-21"/>
          <p:cNvCxnSpPr/>
          <p:nvPr/>
        </p:nvCxnSpPr>
        <p:spPr>
          <a:xfrm>
            <a:off x="442913" y="2178844"/>
            <a:ext cx="8293894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9179-29"/>
          <p:cNvSpPr/>
          <p:nvPr/>
        </p:nvSpPr>
        <p:spPr>
          <a:xfrm>
            <a:off x="628650" y="1832372"/>
            <a:ext cx="242888" cy="242888"/>
          </a:xfrm>
          <a:prstGeom prst="roundRect">
            <a:avLst>
              <a:gd name="adj" fmla="val 15686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9439839176-22"/>
          <p:cNvCxnSpPr/>
          <p:nvPr/>
        </p:nvCxnSpPr>
        <p:spPr>
          <a:xfrm>
            <a:off x="442913" y="2643188"/>
            <a:ext cx="8293894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9439839180-31"/>
          <p:cNvSpPr/>
          <p:nvPr/>
        </p:nvSpPr>
        <p:spPr>
          <a:xfrm>
            <a:off x="628650" y="2296716"/>
            <a:ext cx="242888" cy="242888"/>
          </a:xfrm>
          <a:prstGeom prst="roundRect">
            <a:avLst>
              <a:gd name="adj" fmla="val 15686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9439839176-23"/>
          <p:cNvCxnSpPr/>
          <p:nvPr/>
        </p:nvCxnSpPr>
        <p:spPr>
          <a:xfrm>
            <a:off x="442913" y="3107531"/>
            <a:ext cx="8293894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439839182-33"/>
          <p:cNvSpPr/>
          <p:nvPr/>
        </p:nvSpPr>
        <p:spPr>
          <a:xfrm>
            <a:off x="628650" y="2761059"/>
            <a:ext cx="242888" cy="242888"/>
          </a:xfrm>
          <a:prstGeom prst="roundRect">
            <a:avLst>
              <a:gd name="adj" fmla="val 15686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9182-35"/>
          <p:cNvSpPr/>
          <p:nvPr/>
        </p:nvSpPr>
        <p:spPr>
          <a:xfrm>
            <a:off x="628650" y="3225403"/>
            <a:ext cx="242888" cy="242888"/>
          </a:xfrm>
          <a:prstGeom prst="roundRect">
            <a:avLst>
              <a:gd name="adj" fmla="val 15686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9174-15"/>
          <p:cNvSpPr/>
          <p:nvPr/>
        </p:nvSpPr>
        <p:spPr>
          <a:xfrm>
            <a:off x="400050" y="3804047"/>
            <a:ext cx="8343900" cy="407194"/>
          </a:xfrm>
          <a:prstGeom prst="roundRect">
            <a:avLst>
              <a:gd name="adj" fmla="val 9357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9174-18"/>
          <p:cNvSpPr/>
          <p:nvPr/>
        </p:nvSpPr>
        <p:spPr>
          <a:xfrm>
            <a:off x="400050" y="3804047"/>
            <a:ext cx="42863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4"/>
                </a:lnTo>
                <a:lnTo>
                  <a:pt x="53661" y="135"/>
                </a:lnTo>
                <a:lnTo>
                  <a:pt x="47314" y="302"/>
                </a:lnTo>
                <a:lnTo>
                  <a:pt x="41154" y="534"/>
                </a:lnTo>
                <a:lnTo>
                  <a:pt x="35240" y="829"/>
                </a:lnTo>
                <a:lnTo>
                  <a:pt x="29629" y="1183"/>
                </a:lnTo>
                <a:lnTo>
                  <a:pt x="24374" y="1593"/>
                </a:lnTo>
                <a:lnTo>
                  <a:pt x="19526" y="2055"/>
                </a:lnTo>
                <a:lnTo>
                  <a:pt x="15133" y="2566"/>
                </a:lnTo>
                <a:lnTo>
                  <a:pt x="11235" y="3119"/>
                </a:lnTo>
                <a:lnTo>
                  <a:pt x="7872" y="3709"/>
                </a:lnTo>
                <a:lnTo>
                  <a:pt x="5075" y="4332"/>
                </a:lnTo>
                <a:lnTo>
                  <a:pt x="2871" y="4980"/>
                </a:lnTo>
                <a:lnTo>
                  <a:pt x="1281" y="5648"/>
                </a:lnTo>
                <a:lnTo>
                  <a:pt x="321" y="6330"/>
                </a:lnTo>
                <a:lnTo>
                  <a:pt x="0" y="7018"/>
                </a:lnTo>
                <a:lnTo>
                  <a:pt x="0" y="92982"/>
                </a:lnTo>
                <a:lnTo>
                  <a:pt x="321" y="93670"/>
                </a:lnTo>
                <a:lnTo>
                  <a:pt x="1281" y="94352"/>
                </a:lnTo>
                <a:lnTo>
                  <a:pt x="2871" y="95020"/>
                </a:lnTo>
                <a:lnTo>
                  <a:pt x="5075" y="95668"/>
                </a:lnTo>
                <a:lnTo>
                  <a:pt x="7872" y="96291"/>
                </a:lnTo>
                <a:lnTo>
                  <a:pt x="11235" y="96881"/>
                </a:lnTo>
                <a:lnTo>
                  <a:pt x="15133" y="97434"/>
                </a:lnTo>
                <a:lnTo>
                  <a:pt x="19526" y="97945"/>
                </a:lnTo>
                <a:lnTo>
                  <a:pt x="24374" y="98407"/>
                </a:lnTo>
                <a:lnTo>
                  <a:pt x="29629" y="98817"/>
                </a:lnTo>
                <a:lnTo>
                  <a:pt x="35240" y="99171"/>
                </a:lnTo>
                <a:lnTo>
                  <a:pt x="41154" y="99466"/>
                </a:lnTo>
                <a:lnTo>
                  <a:pt x="47314" y="99698"/>
                </a:lnTo>
                <a:lnTo>
                  <a:pt x="53661" y="99865"/>
                </a:lnTo>
                <a:lnTo>
                  <a:pt x="60132" y="99966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982"/>
                </a:lnTo>
                <a:lnTo>
                  <a:pt x="100000" y="7018"/>
                </a:lnTo>
                <a:lnTo>
                  <a:pt x="100000" y="7018"/>
                </a:lnTo>
                <a:lnTo>
                  <a:pt x="66667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9253-61"/>
          <p:cNvSpPr/>
          <p:nvPr/>
        </p:nvSpPr>
        <p:spPr>
          <a:xfrm>
            <a:off x="628650" y="3943287"/>
            <a:ext cx="144661" cy="1287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67" y="8357"/>
                </a:moveTo>
                <a:lnTo>
                  <a:pt x="14067" y="8357"/>
                </a:lnTo>
                <a:cubicBezTo>
                  <a:pt x="12200" y="13262"/>
                  <a:pt x="11267" y="18548"/>
                  <a:pt x="11267" y="24214"/>
                </a:cubicBezTo>
                <a:lnTo>
                  <a:pt x="11267" y="24214"/>
                </a:lnTo>
                <a:cubicBezTo>
                  <a:pt x="11267" y="29833"/>
                  <a:pt x="12200" y="35095"/>
                  <a:pt x="14067" y="40000"/>
                </a:cubicBezTo>
                <a:lnTo>
                  <a:pt x="14067" y="40000"/>
                </a:lnTo>
                <a:cubicBezTo>
                  <a:pt x="14644" y="41667"/>
                  <a:pt x="14644" y="43190"/>
                  <a:pt x="14067" y="44571"/>
                </a:cubicBezTo>
                <a:lnTo>
                  <a:pt x="14067" y="44571"/>
                </a:lnTo>
                <a:cubicBezTo>
                  <a:pt x="13489" y="46048"/>
                  <a:pt x="12489" y="47167"/>
                  <a:pt x="11067" y="47929"/>
                </a:cubicBezTo>
                <a:lnTo>
                  <a:pt x="11067" y="47929"/>
                </a:lnTo>
                <a:cubicBezTo>
                  <a:pt x="9556" y="48548"/>
                  <a:pt x="8089" y="48548"/>
                  <a:pt x="6667" y="47929"/>
                </a:cubicBezTo>
                <a:lnTo>
                  <a:pt x="6667" y="47929"/>
                </a:lnTo>
                <a:cubicBezTo>
                  <a:pt x="5289" y="47167"/>
                  <a:pt x="4289" y="46048"/>
                  <a:pt x="3667" y="44571"/>
                </a:cubicBezTo>
                <a:lnTo>
                  <a:pt x="3667" y="44571"/>
                </a:lnTo>
                <a:cubicBezTo>
                  <a:pt x="1222" y="38286"/>
                  <a:pt x="0" y="31500"/>
                  <a:pt x="0" y="24214"/>
                </a:cubicBezTo>
                <a:lnTo>
                  <a:pt x="0" y="24214"/>
                </a:lnTo>
                <a:cubicBezTo>
                  <a:pt x="0" y="16929"/>
                  <a:pt x="1222" y="10143"/>
                  <a:pt x="3667" y="3857"/>
                </a:cubicBezTo>
                <a:lnTo>
                  <a:pt x="3667" y="3857"/>
                </a:lnTo>
                <a:cubicBezTo>
                  <a:pt x="4289" y="2333"/>
                  <a:pt x="5289" y="1262"/>
                  <a:pt x="6667" y="643"/>
                </a:cubicBezTo>
                <a:lnTo>
                  <a:pt x="6667" y="643"/>
                </a:lnTo>
                <a:cubicBezTo>
                  <a:pt x="8089" y="24"/>
                  <a:pt x="9556" y="-24"/>
                  <a:pt x="11067" y="500"/>
                </a:cubicBezTo>
                <a:lnTo>
                  <a:pt x="11067" y="500"/>
                </a:lnTo>
                <a:cubicBezTo>
                  <a:pt x="12489" y="1214"/>
                  <a:pt x="13489" y="2262"/>
                  <a:pt x="14067" y="3643"/>
                </a:cubicBezTo>
                <a:lnTo>
                  <a:pt x="14067" y="3643"/>
                </a:lnTo>
                <a:cubicBezTo>
                  <a:pt x="14644" y="5167"/>
                  <a:pt x="14644" y="6738"/>
                  <a:pt x="14067" y="8357"/>
                </a:cubicBezTo>
                <a:lnTo>
                  <a:pt x="14067" y="8357"/>
                </a:lnTo>
                <a:moveTo>
                  <a:pt x="97533" y="3857"/>
                </a:moveTo>
                <a:lnTo>
                  <a:pt x="97533" y="3857"/>
                </a:lnTo>
                <a:cubicBezTo>
                  <a:pt x="100022" y="10143"/>
                  <a:pt x="101267" y="16929"/>
                  <a:pt x="101267" y="24214"/>
                </a:cubicBezTo>
                <a:lnTo>
                  <a:pt x="101267" y="24214"/>
                </a:lnTo>
                <a:cubicBezTo>
                  <a:pt x="101267" y="31500"/>
                  <a:pt x="100022" y="38286"/>
                  <a:pt x="97533" y="44571"/>
                </a:cubicBezTo>
                <a:lnTo>
                  <a:pt x="97533" y="44571"/>
                </a:lnTo>
                <a:cubicBezTo>
                  <a:pt x="96956" y="46048"/>
                  <a:pt x="95978" y="47095"/>
                  <a:pt x="94600" y="47714"/>
                </a:cubicBezTo>
                <a:lnTo>
                  <a:pt x="94600" y="47714"/>
                </a:lnTo>
                <a:cubicBezTo>
                  <a:pt x="93178" y="48381"/>
                  <a:pt x="91711" y="48452"/>
                  <a:pt x="90200" y="47929"/>
                </a:cubicBezTo>
                <a:lnTo>
                  <a:pt x="90200" y="47929"/>
                </a:lnTo>
                <a:cubicBezTo>
                  <a:pt x="88778" y="47167"/>
                  <a:pt x="87778" y="46095"/>
                  <a:pt x="87200" y="44714"/>
                </a:cubicBezTo>
                <a:lnTo>
                  <a:pt x="87200" y="44714"/>
                </a:lnTo>
                <a:cubicBezTo>
                  <a:pt x="86622" y="43238"/>
                  <a:pt x="86622" y="41667"/>
                  <a:pt x="87200" y="40000"/>
                </a:cubicBezTo>
                <a:lnTo>
                  <a:pt x="87200" y="40000"/>
                </a:lnTo>
                <a:cubicBezTo>
                  <a:pt x="89067" y="35095"/>
                  <a:pt x="90000" y="29833"/>
                  <a:pt x="90000" y="24214"/>
                </a:cubicBezTo>
                <a:lnTo>
                  <a:pt x="90000" y="24214"/>
                </a:lnTo>
                <a:cubicBezTo>
                  <a:pt x="90000" y="18548"/>
                  <a:pt x="89067" y="13262"/>
                  <a:pt x="87200" y="8357"/>
                </a:cubicBezTo>
                <a:lnTo>
                  <a:pt x="87200" y="8357"/>
                </a:lnTo>
                <a:cubicBezTo>
                  <a:pt x="86622" y="6738"/>
                  <a:pt x="86622" y="5238"/>
                  <a:pt x="87200" y="3857"/>
                </a:cubicBezTo>
                <a:lnTo>
                  <a:pt x="87200" y="3857"/>
                </a:lnTo>
                <a:cubicBezTo>
                  <a:pt x="87778" y="2333"/>
                  <a:pt x="88778" y="1214"/>
                  <a:pt x="90200" y="500"/>
                </a:cubicBezTo>
                <a:lnTo>
                  <a:pt x="90200" y="500"/>
                </a:lnTo>
                <a:cubicBezTo>
                  <a:pt x="91711" y="-167"/>
                  <a:pt x="93178" y="-167"/>
                  <a:pt x="94600" y="500"/>
                </a:cubicBezTo>
                <a:lnTo>
                  <a:pt x="94600" y="500"/>
                </a:lnTo>
                <a:cubicBezTo>
                  <a:pt x="95978" y="1214"/>
                  <a:pt x="96956" y="2333"/>
                  <a:pt x="97533" y="3857"/>
                </a:cubicBezTo>
                <a:lnTo>
                  <a:pt x="97533" y="3857"/>
                </a:lnTo>
                <a:moveTo>
                  <a:pt x="61867" y="24214"/>
                </a:moveTo>
                <a:lnTo>
                  <a:pt x="61867" y="24214"/>
                </a:lnTo>
                <a:cubicBezTo>
                  <a:pt x="61644" y="28833"/>
                  <a:pt x="59778" y="32286"/>
                  <a:pt x="56267" y="34571"/>
                </a:cubicBezTo>
                <a:lnTo>
                  <a:pt x="56267" y="34571"/>
                </a:lnTo>
                <a:lnTo>
                  <a:pt x="56267" y="90500"/>
                </a:lnTo>
                <a:cubicBezTo>
                  <a:pt x="56267" y="92262"/>
                  <a:pt x="55733" y="93714"/>
                  <a:pt x="54667" y="94857"/>
                </a:cubicBezTo>
                <a:lnTo>
                  <a:pt x="54667" y="94857"/>
                </a:lnTo>
                <a:cubicBezTo>
                  <a:pt x="53600" y="95952"/>
                  <a:pt x="52244" y="96500"/>
                  <a:pt x="50600" y="96500"/>
                </a:cubicBezTo>
                <a:lnTo>
                  <a:pt x="50600" y="96500"/>
                </a:lnTo>
                <a:cubicBezTo>
                  <a:pt x="48956" y="96500"/>
                  <a:pt x="47622" y="95952"/>
                  <a:pt x="46600" y="94857"/>
                </a:cubicBezTo>
                <a:lnTo>
                  <a:pt x="46600" y="94857"/>
                </a:lnTo>
                <a:cubicBezTo>
                  <a:pt x="45533" y="93714"/>
                  <a:pt x="45000" y="92262"/>
                  <a:pt x="45000" y="90500"/>
                </a:cubicBezTo>
                <a:lnTo>
                  <a:pt x="45000" y="90500"/>
                </a:lnTo>
                <a:lnTo>
                  <a:pt x="45000" y="34571"/>
                </a:lnTo>
                <a:cubicBezTo>
                  <a:pt x="41489" y="32286"/>
                  <a:pt x="39622" y="28833"/>
                  <a:pt x="39400" y="24214"/>
                </a:cubicBezTo>
                <a:lnTo>
                  <a:pt x="39400" y="24214"/>
                </a:lnTo>
                <a:cubicBezTo>
                  <a:pt x="39489" y="20833"/>
                  <a:pt x="40600" y="18000"/>
                  <a:pt x="42733" y="15714"/>
                </a:cubicBezTo>
                <a:lnTo>
                  <a:pt x="42733" y="15714"/>
                </a:lnTo>
                <a:cubicBezTo>
                  <a:pt x="44822" y="13476"/>
                  <a:pt x="47444" y="12286"/>
                  <a:pt x="50600" y="12143"/>
                </a:cubicBezTo>
                <a:lnTo>
                  <a:pt x="50600" y="12143"/>
                </a:lnTo>
                <a:cubicBezTo>
                  <a:pt x="53800" y="12286"/>
                  <a:pt x="56444" y="13476"/>
                  <a:pt x="58533" y="15714"/>
                </a:cubicBezTo>
                <a:lnTo>
                  <a:pt x="58533" y="15714"/>
                </a:lnTo>
                <a:cubicBezTo>
                  <a:pt x="60622" y="18000"/>
                  <a:pt x="61733" y="20833"/>
                  <a:pt x="61867" y="24214"/>
                </a:cubicBezTo>
                <a:lnTo>
                  <a:pt x="61867" y="24214"/>
                </a:lnTo>
                <a:moveTo>
                  <a:pt x="30067" y="14571"/>
                </a:moveTo>
                <a:lnTo>
                  <a:pt x="30067" y="14571"/>
                </a:lnTo>
                <a:cubicBezTo>
                  <a:pt x="28778" y="17476"/>
                  <a:pt x="28133" y="20690"/>
                  <a:pt x="28133" y="24214"/>
                </a:cubicBezTo>
                <a:lnTo>
                  <a:pt x="28133" y="24214"/>
                </a:lnTo>
                <a:cubicBezTo>
                  <a:pt x="28133" y="27738"/>
                  <a:pt x="28778" y="30929"/>
                  <a:pt x="30067" y="33786"/>
                </a:cubicBezTo>
                <a:lnTo>
                  <a:pt x="30067" y="33786"/>
                </a:lnTo>
                <a:cubicBezTo>
                  <a:pt x="30644" y="35452"/>
                  <a:pt x="30644" y="37024"/>
                  <a:pt x="30067" y="38500"/>
                </a:cubicBezTo>
                <a:lnTo>
                  <a:pt x="30067" y="38500"/>
                </a:lnTo>
                <a:cubicBezTo>
                  <a:pt x="29489" y="40024"/>
                  <a:pt x="28489" y="41095"/>
                  <a:pt x="27067" y="41714"/>
                </a:cubicBezTo>
                <a:lnTo>
                  <a:pt x="27067" y="41714"/>
                </a:lnTo>
                <a:cubicBezTo>
                  <a:pt x="25556" y="42333"/>
                  <a:pt x="24156" y="42405"/>
                  <a:pt x="22867" y="41929"/>
                </a:cubicBezTo>
                <a:lnTo>
                  <a:pt x="22867" y="41929"/>
                </a:lnTo>
                <a:cubicBezTo>
                  <a:pt x="21444" y="41262"/>
                  <a:pt x="20378" y="40190"/>
                  <a:pt x="19667" y="38714"/>
                </a:cubicBezTo>
                <a:lnTo>
                  <a:pt x="19667" y="38714"/>
                </a:lnTo>
                <a:cubicBezTo>
                  <a:pt x="17800" y="34190"/>
                  <a:pt x="16867" y="29357"/>
                  <a:pt x="16867" y="24214"/>
                </a:cubicBezTo>
                <a:lnTo>
                  <a:pt x="16867" y="24214"/>
                </a:lnTo>
                <a:cubicBezTo>
                  <a:pt x="16867" y="19071"/>
                  <a:pt x="17800" y="14238"/>
                  <a:pt x="19667" y="9714"/>
                </a:cubicBezTo>
                <a:lnTo>
                  <a:pt x="19667" y="9714"/>
                </a:lnTo>
                <a:cubicBezTo>
                  <a:pt x="20378" y="8190"/>
                  <a:pt x="21444" y="7119"/>
                  <a:pt x="22867" y="6500"/>
                </a:cubicBezTo>
                <a:lnTo>
                  <a:pt x="22867" y="6500"/>
                </a:lnTo>
                <a:cubicBezTo>
                  <a:pt x="24244" y="5976"/>
                  <a:pt x="25644" y="6048"/>
                  <a:pt x="27067" y="6714"/>
                </a:cubicBezTo>
                <a:lnTo>
                  <a:pt x="27067" y="6714"/>
                </a:lnTo>
                <a:cubicBezTo>
                  <a:pt x="28489" y="7333"/>
                  <a:pt x="29489" y="8381"/>
                  <a:pt x="30067" y="9857"/>
                </a:cubicBezTo>
                <a:lnTo>
                  <a:pt x="30067" y="9857"/>
                </a:lnTo>
                <a:cubicBezTo>
                  <a:pt x="30644" y="11381"/>
                  <a:pt x="30644" y="12952"/>
                  <a:pt x="30067" y="14571"/>
                </a:cubicBezTo>
                <a:lnTo>
                  <a:pt x="30067" y="14571"/>
                </a:lnTo>
                <a:moveTo>
                  <a:pt x="81533" y="9714"/>
                </a:moveTo>
                <a:lnTo>
                  <a:pt x="81533" y="9714"/>
                </a:lnTo>
                <a:cubicBezTo>
                  <a:pt x="83444" y="14238"/>
                  <a:pt x="84400" y="19071"/>
                  <a:pt x="84400" y="24214"/>
                </a:cubicBezTo>
                <a:lnTo>
                  <a:pt x="84400" y="24214"/>
                </a:lnTo>
                <a:cubicBezTo>
                  <a:pt x="84400" y="29357"/>
                  <a:pt x="83444" y="34190"/>
                  <a:pt x="81533" y="38714"/>
                </a:cubicBezTo>
                <a:lnTo>
                  <a:pt x="81533" y="38714"/>
                </a:lnTo>
                <a:cubicBezTo>
                  <a:pt x="80867" y="40190"/>
                  <a:pt x="79822" y="41262"/>
                  <a:pt x="78400" y="41929"/>
                </a:cubicBezTo>
                <a:lnTo>
                  <a:pt x="78400" y="41929"/>
                </a:lnTo>
                <a:cubicBezTo>
                  <a:pt x="76978" y="42405"/>
                  <a:pt x="75578" y="42333"/>
                  <a:pt x="74200" y="41714"/>
                </a:cubicBezTo>
                <a:lnTo>
                  <a:pt x="74200" y="41714"/>
                </a:lnTo>
                <a:cubicBezTo>
                  <a:pt x="72778" y="41095"/>
                  <a:pt x="71778" y="40024"/>
                  <a:pt x="71200" y="38500"/>
                </a:cubicBezTo>
                <a:lnTo>
                  <a:pt x="71200" y="38500"/>
                </a:lnTo>
                <a:cubicBezTo>
                  <a:pt x="70622" y="37024"/>
                  <a:pt x="70622" y="35452"/>
                  <a:pt x="71200" y="33786"/>
                </a:cubicBezTo>
                <a:lnTo>
                  <a:pt x="71200" y="33786"/>
                </a:lnTo>
                <a:cubicBezTo>
                  <a:pt x="72489" y="30929"/>
                  <a:pt x="73133" y="27738"/>
                  <a:pt x="73133" y="24214"/>
                </a:cubicBezTo>
                <a:lnTo>
                  <a:pt x="73133" y="24214"/>
                </a:lnTo>
                <a:cubicBezTo>
                  <a:pt x="73133" y="20690"/>
                  <a:pt x="72489" y="17476"/>
                  <a:pt x="71200" y="14571"/>
                </a:cubicBezTo>
                <a:lnTo>
                  <a:pt x="71200" y="14571"/>
                </a:lnTo>
                <a:cubicBezTo>
                  <a:pt x="70622" y="12952"/>
                  <a:pt x="70622" y="11381"/>
                  <a:pt x="71200" y="9857"/>
                </a:cubicBezTo>
                <a:lnTo>
                  <a:pt x="71200" y="9857"/>
                </a:lnTo>
                <a:cubicBezTo>
                  <a:pt x="71778" y="8381"/>
                  <a:pt x="72778" y="7333"/>
                  <a:pt x="74200" y="6714"/>
                </a:cubicBezTo>
                <a:lnTo>
                  <a:pt x="74200" y="6714"/>
                </a:lnTo>
                <a:cubicBezTo>
                  <a:pt x="75711" y="6048"/>
                  <a:pt x="77111" y="5976"/>
                  <a:pt x="78400" y="6500"/>
                </a:cubicBezTo>
                <a:lnTo>
                  <a:pt x="78400" y="6500"/>
                </a:lnTo>
                <a:cubicBezTo>
                  <a:pt x="79822" y="7119"/>
                  <a:pt x="80867" y="8190"/>
                  <a:pt x="81533" y="9714"/>
                </a:cubicBezTo>
                <a:lnTo>
                  <a:pt x="81533" y="9714"/>
                </a:lnTo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9183-37"/>
          <p:cNvSpPr/>
          <p:nvPr/>
        </p:nvSpPr>
        <p:spPr>
          <a:xfrm>
            <a:off x="6908006" y="3911203"/>
            <a:ext cx="471488" cy="192881"/>
          </a:xfrm>
          <a:prstGeom prst="roundRect">
            <a:avLst>
              <a:gd name="adj" fmla="val 50000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9183-39"/>
          <p:cNvSpPr/>
          <p:nvPr/>
        </p:nvSpPr>
        <p:spPr>
          <a:xfrm>
            <a:off x="7493794" y="3911203"/>
            <a:ext cx="471488" cy="192881"/>
          </a:xfrm>
          <a:prstGeom prst="roundRect">
            <a:avLst>
              <a:gd name="adj" fmla="val 50000"/>
            </a:avLst>
          </a:prstGeom>
          <a:solidFill>
            <a:srgbClr val="E8A13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9184-41"/>
          <p:cNvSpPr/>
          <p:nvPr/>
        </p:nvSpPr>
        <p:spPr>
          <a:xfrm>
            <a:off x="8079581" y="3911203"/>
            <a:ext cx="471488" cy="192881"/>
          </a:xfrm>
          <a:prstGeom prst="roundRect">
            <a:avLst>
              <a:gd name="adj" fmla="val 50000"/>
            </a:avLst>
          </a:prstGeom>
          <a:solidFill>
            <a:srgbClr val="2E7D3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9170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9439839170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9439839171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27" name="el-1789439839172-8"/>
          <p:cNvSpPr txBox="1"/>
          <p:nvPr/>
        </p:nvSpPr>
        <p:spPr>
          <a:xfrm>
            <a:off x="3955963" y="157163"/>
            <a:ext cx="17502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设计核心要点汇总（一）</a:t>
            </a:r>
            <a:endParaRPr/>
          </a:p>
        </p:txBody>
      </p:sp>
      <p:sp>
        <p:nvSpPr>
          <p:cNvPr id="28" name="el-1789439839172-9"/>
          <p:cNvSpPr txBox="1"/>
          <p:nvPr/>
        </p:nvSpPr>
        <p:spPr>
          <a:xfrm>
            <a:off x="8226028" y="182166"/>
            <a:ext cx="58793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全课件总结</a:t>
            </a:r>
            <a:endParaRPr/>
          </a:p>
        </p:txBody>
      </p:sp>
      <p:sp>
        <p:nvSpPr>
          <p:cNvPr id="29" name="el-1789439839175-19"/>
          <p:cNvSpPr txBox="1"/>
          <p:nvPr/>
        </p:nvSpPr>
        <p:spPr>
          <a:xfrm>
            <a:off x="857250" y="1203722"/>
            <a:ext cx="1714871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8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电源与配电</a:t>
            </a: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核心设计要点</a:t>
            </a:r>
            <a:endParaRPr/>
          </a:p>
        </p:txBody>
      </p:sp>
      <p:sp>
        <p:nvSpPr>
          <p:cNvPr id="30" name="el-1789439839179-28"/>
          <p:cNvSpPr txBox="1"/>
          <p:nvPr/>
        </p:nvSpPr>
        <p:spPr>
          <a:xfrm>
            <a:off x="512064" y="1878806"/>
            <a:ext cx="47606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31" name="el-1789439839178-24"/>
          <p:cNvSpPr txBox="1"/>
          <p:nvPr/>
        </p:nvSpPr>
        <p:spPr>
          <a:xfrm>
            <a:off x="985838" y="1846659"/>
            <a:ext cx="7660243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电力负荷按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平时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战时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两种情况分别计算</a:t>
            </a:r>
            <a:endParaRPr/>
          </a:p>
        </p:txBody>
      </p:sp>
      <p:sp>
        <p:nvSpPr>
          <p:cNvPr id="32" name="el-1789439839179-30"/>
          <p:cNvSpPr txBox="1"/>
          <p:nvPr/>
        </p:nvSpPr>
        <p:spPr>
          <a:xfrm>
            <a:off x="512064" y="2343150"/>
            <a:ext cx="47606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33" name="el-1789439839178-25"/>
          <p:cNvSpPr txBox="1"/>
          <p:nvPr/>
        </p:nvSpPr>
        <p:spPr>
          <a:xfrm>
            <a:off x="985838" y="2311003"/>
            <a:ext cx="7877413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建筑面积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大于5000m²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应设置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内部电站</a:t>
            </a:r>
            <a:endParaRPr/>
          </a:p>
        </p:txBody>
      </p:sp>
      <p:sp>
        <p:nvSpPr>
          <p:cNvPr id="34" name="el-1789439839180-32"/>
          <p:cNvSpPr txBox="1"/>
          <p:nvPr/>
        </p:nvSpPr>
        <p:spPr>
          <a:xfrm>
            <a:off x="512064" y="2807494"/>
            <a:ext cx="47606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35" name="el-1789439839178-26"/>
          <p:cNvSpPr txBox="1"/>
          <p:nvPr/>
        </p:nvSpPr>
        <p:spPr>
          <a:xfrm>
            <a:off x="985838" y="2775347"/>
            <a:ext cx="8138017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固定电站总容量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1200kW以下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，移动电站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120kW以下</a:t>
            </a:r>
            <a:endParaRPr/>
          </a:p>
        </p:txBody>
      </p:sp>
      <p:sp>
        <p:nvSpPr>
          <p:cNvPr id="36" name="el-1789439839182-34"/>
          <p:cNvSpPr txBox="1"/>
          <p:nvPr/>
        </p:nvSpPr>
        <p:spPr>
          <a:xfrm>
            <a:off x="512064" y="3271838"/>
            <a:ext cx="47606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37" name="el-1789439839179-27"/>
          <p:cNvSpPr txBox="1"/>
          <p:nvPr/>
        </p:nvSpPr>
        <p:spPr>
          <a:xfrm>
            <a:off x="985838" y="3239691"/>
            <a:ext cx="7660243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每个防护单元</a:t>
            </a:r>
            <a:r>
              <a:rPr b="1" sz="106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自成配电系统</a:t>
            </a:r>
            <a:r>
              <a:rPr sz="106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并设人防</a:t>
            </a:r>
            <a:r>
              <a:rPr b="1" sz="106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电源配电柜（箱）</a:t>
            </a:r>
            <a:endParaRPr/>
          </a:p>
        </p:txBody>
      </p:sp>
      <p:sp>
        <p:nvSpPr>
          <p:cNvPr id="38" name="el-1789439839176-20"/>
          <p:cNvSpPr txBox="1"/>
          <p:nvPr/>
        </p:nvSpPr>
        <p:spPr>
          <a:xfrm>
            <a:off x="887611" y="3911203"/>
            <a:ext cx="380696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三种通风方式信号装置：</a:t>
            </a:r>
            <a:r>
              <a:rPr b="1" sz="101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红 = 隔绝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黄 = 滤毒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1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绿 = 清洁</a:t>
            </a:r>
            <a:endParaRPr/>
          </a:p>
        </p:txBody>
      </p:sp>
      <p:sp>
        <p:nvSpPr>
          <p:cNvPr id="39" name="el-1789439839182-36"/>
          <p:cNvSpPr txBox="1"/>
          <p:nvPr/>
        </p:nvSpPr>
        <p:spPr>
          <a:xfrm>
            <a:off x="6993731" y="3939778"/>
            <a:ext cx="45577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隔绝式</a:t>
            </a:r>
            <a:endParaRPr/>
          </a:p>
        </p:txBody>
      </p:sp>
      <p:sp>
        <p:nvSpPr>
          <p:cNvPr id="40" name="el-1789439839183-38"/>
          <p:cNvSpPr txBox="1"/>
          <p:nvPr/>
        </p:nvSpPr>
        <p:spPr>
          <a:xfrm>
            <a:off x="7579519" y="3939778"/>
            <a:ext cx="45577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滤毒式</a:t>
            </a:r>
            <a:endParaRPr/>
          </a:p>
        </p:txBody>
      </p:sp>
      <p:sp>
        <p:nvSpPr>
          <p:cNvPr id="41" name="el-1789439839183-40"/>
          <p:cNvSpPr txBox="1"/>
          <p:nvPr/>
        </p:nvSpPr>
        <p:spPr>
          <a:xfrm>
            <a:off x="8165306" y="3939778"/>
            <a:ext cx="45577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清洁式</a:t>
            </a:r>
            <a:endParaRPr/>
          </a:p>
        </p:txBody>
      </p:sp>
      <p:sp>
        <p:nvSpPr>
          <p:cNvPr id="42" name="el-1789439839172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43" name="el-1789439839171-5"/>
          <p:cNvSpPr txBox="1"/>
          <p:nvPr/>
        </p:nvSpPr>
        <p:spPr>
          <a:xfrm>
            <a:off x="7889156" y="4900613"/>
            <a:ext cx="111682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总结篇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9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⁠⁠⁠⁠</a:t>
            </a:r>
            <a:endParaRPr/>
          </a:p>
        </p:txBody>
      </p:sp>
      <p:sp>
        <p:nvSpPr>
          <p:cNvPr id="44" name="el-1789439839172-11"/>
          <p:cNvSpPr/>
          <p:nvPr/>
        </p:nvSpPr>
        <p:spPr>
          <a:xfrm>
            <a:off x="8389888" y="4900613"/>
            <a:ext cx="354062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9172-11__text"/>
          <p:cNvSpPr txBox="1"/>
          <p:nvPr/>
        </p:nvSpPr>
        <p:spPr>
          <a:xfrm>
            <a:off x="8389888" y="4900613"/>
            <a:ext cx="35406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108</a:t>
            </a:r>
            <a:endParaRPr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9189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9190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9192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9193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9195-13"/>
          <p:cNvSpPr/>
          <p:nvPr/>
        </p:nvSpPr>
        <p:spPr>
          <a:xfrm>
            <a:off x="400050" y="1009055"/>
            <a:ext cx="834390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0"/>
                </a:lnTo>
                <a:lnTo>
                  <a:pt x="99725" y="118"/>
                </a:lnTo>
                <a:lnTo>
                  <a:pt x="99757" y="255"/>
                </a:lnTo>
                <a:lnTo>
                  <a:pt x="99789" y="451"/>
                </a:lnTo>
                <a:lnTo>
                  <a:pt x="99818" y="686"/>
                </a:lnTo>
                <a:lnTo>
                  <a:pt x="99848" y="1000"/>
                </a:lnTo>
                <a:lnTo>
                  <a:pt x="99874" y="1333"/>
                </a:lnTo>
                <a:lnTo>
                  <a:pt x="99900" y="1725"/>
                </a:lnTo>
                <a:lnTo>
                  <a:pt x="99922" y="2157"/>
                </a:lnTo>
                <a:lnTo>
                  <a:pt x="99942" y="2608"/>
                </a:lnTo>
                <a:lnTo>
                  <a:pt x="99960" y="3118"/>
                </a:lnTo>
                <a:lnTo>
                  <a:pt x="99974" y="3627"/>
                </a:lnTo>
                <a:lnTo>
                  <a:pt x="99985" y="4176"/>
                </a:lnTo>
                <a:lnTo>
                  <a:pt x="99993" y="4725"/>
                </a:lnTo>
                <a:lnTo>
                  <a:pt x="99999" y="5314"/>
                </a:lnTo>
                <a:lnTo>
                  <a:pt x="100000" y="5882"/>
                </a:lnTo>
                <a:lnTo>
                  <a:pt x="100000" y="94118"/>
                </a:lnTo>
                <a:lnTo>
                  <a:pt x="99999" y="94686"/>
                </a:lnTo>
                <a:lnTo>
                  <a:pt x="99993" y="95275"/>
                </a:lnTo>
                <a:lnTo>
                  <a:pt x="99985" y="95824"/>
                </a:lnTo>
                <a:lnTo>
                  <a:pt x="99974" y="96373"/>
                </a:lnTo>
                <a:lnTo>
                  <a:pt x="99960" y="96882"/>
                </a:lnTo>
                <a:lnTo>
                  <a:pt x="99942" y="97392"/>
                </a:lnTo>
                <a:lnTo>
                  <a:pt x="99922" y="97843"/>
                </a:lnTo>
                <a:lnTo>
                  <a:pt x="99900" y="98275"/>
                </a:lnTo>
                <a:lnTo>
                  <a:pt x="99874" y="98667"/>
                </a:lnTo>
                <a:lnTo>
                  <a:pt x="99848" y="99000"/>
                </a:lnTo>
                <a:lnTo>
                  <a:pt x="99818" y="99314"/>
                </a:lnTo>
                <a:lnTo>
                  <a:pt x="99789" y="99549"/>
                </a:lnTo>
                <a:lnTo>
                  <a:pt x="99757" y="99745"/>
                </a:lnTo>
                <a:lnTo>
                  <a:pt x="99725" y="99882"/>
                </a:lnTo>
                <a:lnTo>
                  <a:pt x="99691" y="99980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0"/>
                </a:lnTo>
                <a:lnTo>
                  <a:pt x="275" y="99882"/>
                </a:lnTo>
                <a:lnTo>
                  <a:pt x="243" y="99745"/>
                </a:lnTo>
                <a:lnTo>
                  <a:pt x="211" y="99549"/>
                </a:lnTo>
                <a:lnTo>
                  <a:pt x="182" y="99314"/>
                </a:lnTo>
                <a:lnTo>
                  <a:pt x="152" y="99000"/>
                </a:lnTo>
                <a:lnTo>
                  <a:pt x="126" y="98667"/>
                </a:lnTo>
                <a:lnTo>
                  <a:pt x="100" y="98275"/>
                </a:lnTo>
                <a:lnTo>
                  <a:pt x="78" y="97843"/>
                </a:lnTo>
                <a:lnTo>
                  <a:pt x="58" y="97392"/>
                </a:lnTo>
                <a:lnTo>
                  <a:pt x="40" y="96882"/>
                </a:lnTo>
                <a:lnTo>
                  <a:pt x="26" y="96373"/>
                </a:lnTo>
                <a:lnTo>
                  <a:pt x="15" y="95824"/>
                </a:lnTo>
                <a:lnTo>
                  <a:pt x="7" y="95275"/>
                </a:lnTo>
                <a:lnTo>
                  <a:pt x="1" y="94686"/>
                </a:lnTo>
                <a:lnTo>
                  <a:pt x="0" y="94118"/>
                </a:lnTo>
                <a:lnTo>
                  <a:pt x="0" y="5882"/>
                </a:lnTo>
                <a:lnTo>
                  <a:pt x="1" y="5314"/>
                </a:lnTo>
                <a:lnTo>
                  <a:pt x="7" y="4725"/>
                </a:lnTo>
                <a:lnTo>
                  <a:pt x="15" y="4176"/>
                </a:lnTo>
                <a:lnTo>
                  <a:pt x="26" y="3627"/>
                </a:lnTo>
                <a:lnTo>
                  <a:pt x="40" y="3118"/>
                </a:lnTo>
                <a:lnTo>
                  <a:pt x="58" y="2608"/>
                </a:lnTo>
                <a:lnTo>
                  <a:pt x="78" y="2157"/>
                </a:lnTo>
                <a:lnTo>
                  <a:pt x="100" y="1725"/>
                </a:lnTo>
                <a:lnTo>
                  <a:pt x="126" y="1333"/>
                </a:lnTo>
                <a:lnTo>
                  <a:pt x="152" y="1000"/>
                </a:lnTo>
                <a:lnTo>
                  <a:pt x="182" y="686"/>
                </a:lnTo>
                <a:lnTo>
                  <a:pt x="211" y="451"/>
                </a:lnTo>
                <a:lnTo>
                  <a:pt x="243" y="255"/>
                </a:lnTo>
                <a:lnTo>
                  <a:pt x="275" y="118"/>
                </a:lnTo>
                <a:lnTo>
                  <a:pt x="309" y="20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9196-15"/>
          <p:cNvSpPr/>
          <p:nvPr/>
        </p:nvSpPr>
        <p:spPr>
          <a:xfrm>
            <a:off x="400050" y="1009055"/>
            <a:ext cx="4286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3"/>
                </a:lnTo>
                <a:lnTo>
                  <a:pt x="47314" y="253"/>
                </a:lnTo>
                <a:lnTo>
                  <a:pt x="41154" y="448"/>
                </a:lnTo>
                <a:lnTo>
                  <a:pt x="35240" y="695"/>
                </a:lnTo>
                <a:lnTo>
                  <a:pt x="29629" y="991"/>
                </a:lnTo>
                <a:lnTo>
                  <a:pt x="24374" y="1335"/>
                </a:lnTo>
                <a:lnTo>
                  <a:pt x="19526" y="1723"/>
                </a:lnTo>
                <a:lnTo>
                  <a:pt x="15133" y="2151"/>
                </a:lnTo>
                <a:lnTo>
                  <a:pt x="11235" y="2614"/>
                </a:lnTo>
                <a:lnTo>
                  <a:pt x="7872" y="3109"/>
                </a:lnTo>
                <a:lnTo>
                  <a:pt x="5075" y="3631"/>
                </a:lnTo>
                <a:lnTo>
                  <a:pt x="2871" y="4175"/>
                </a:lnTo>
                <a:lnTo>
                  <a:pt x="1281" y="4735"/>
                </a:lnTo>
                <a:lnTo>
                  <a:pt x="321" y="5306"/>
                </a:lnTo>
                <a:lnTo>
                  <a:pt x="0" y="5882"/>
                </a:lnTo>
                <a:lnTo>
                  <a:pt x="0" y="94118"/>
                </a:lnTo>
                <a:lnTo>
                  <a:pt x="321" y="94694"/>
                </a:lnTo>
                <a:lnTo>
                  <a:pt x="1281" y="95265"/>
                </a:lnTo>
                <a:lnTo>
                  <a:pt x="2871" y="95825"/>
                </a:lnTo>
                <a:lnTo>
                  <a:pt x="5075" y="96369"/>
                </a:lnTo>
                <a:lnTo>
                  <a:pt x="7872" y="96891"/>
                </a:lnTo>
                <a:lnTo>
                  <a:pt x="11235" y="97386"/>
                </a:lnTo>
                <a:lnTo>
                  <a:pt x="15133" y="97849"/>
                </a:lnTo>
                <a:lnTo>
                  <a:pt x="19526" y="98277"/>
                </a:lnTo>
                <a:lnTo>
                  <a:pt x="24374" y="98665"/>
                </a:lnTo>
                <a:lnTo>
                  <a:pt x="29629" y="99009"/>
                </a:lnTo>
                <a:lnTo>
                  <a:pt x="35240" y="99305"/>
                </a:lnTo>
                <a:lnTo>
                  <a:pt x="41154" y="99552"/>
                </a:lnTo>
                <a:lnTo>
                  <a:pt x="47314" y="99747"/>
                </a:lnTo>
                <a:lnTo>
                  <a:pt x="53661" y="99887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118"/>
                </a:lnTo>
                <a:lnTo>
                  <a:pt x="100000" y="5882"/>
                </a:lnTo>
                <a:lnTo>
                  <a:pt x="100000" y="588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9269-62"/>
          <p:cNvSpPr/>
          <p:nvPr/>
        </p:nvSpPr>
        <p:spPr>
          <a:xfrm>
            <a:off x="628650" y="1197690"/>
            <a:ext cx="128588" cy="1085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643" y="1455"/>
                </a:moveTo>
                <a:lnTo>
                  <a:pt x="28643" y="1455"/>
                </a:lnTo>
                <a:cubicBezTo>
                  <a:pt x="30500" y="4000"/>
                  <a:pt x="30619" y="6727"/>
                  <a:pt x="29000" y="9636"/>
                </a:cubicBezTo>
                <a:lnTo>
                  <a:pt x="29000" y="9636"/>
                </a:lnTo>
                <a:lnTo>
                  <a:pt x="15429" y="28818"/>
                </a:lnTo>
                <a:cubicBezTo>
                  <a:pt x="14571" y="30091"/>
                  <a:pt x="13500" y="30727"/>
                  <a:pt x="12214" y="30727"/>
                </a:cubicBezTo>
                <a:lnTo>
                  <a:pt x="12214" y="30727"/>
                </a:lnTo>
                <a:cubicBezTo>
                  <a:pt x="10833" y="30727"/>
                  <a:pt x="9714" y="30152"/>
                  <a:pt x="8857" y="29000"/>
                </a:cubicBezTo>
                <a:lnTo>
                  <a:pt x="8857" y="29000"/>
                </a:lnTo>
                <a:lnTo>
                  <a:pt x="1286" y="19455"/>
                </a:lnTo>
                <a:cubicBezTo>
                  <a:pt x="-429" y="16727"/>
                  <a:pt x="-429" y="14000"/>
                  <a:pt x="1286" y="11273"/>
                </a:cubicBezTo>
                <a:lnTo>
                  <a:pt x="1286" y="11273"/>
                </a:lnTo>
                <a:cubicBezTo>
                  <a:pt x="3429" y="9030"/>
                  <a:pt x="5571" y="9030"/>
                  <a:pt x="7714" y="11273"/>
                </a:cubicBezTo>
                <a:lnTo>
                  <a:pt x="7714" y="11273"/>
                </a:lnTo>
                <a:lnTo>
                  <a:pt x="11857" y="16545"/>
                </a:lnTo>
                <a:lnTo>
                  <a:pt x="22214" y="1909"/>
                </a:lnTo>
                <a:cubicBezTo>
                  <a:pt x="24214" y="-455"/>
                  <a:pt x="26357" y="-606"/>
                  <a:pt x="28643" y="1455"/>
                </a:cubicBezTo>
                <a:lnTo>
                  <a:pt x="28643" y="1455"/>
                </a:lnTo>
                <a:moveTo>
                  <a:pt x="28643" y="39818"/>
                </a:moveTo>
                <a:lnTo>
                  <a:pt x="28643" y="39818"/>
                </a:lnTo>
                <a:cubicBezTo>
                  <a:pt x="30500" y="42364"/>
                  <a:pt x="30619" y="45061"/>
                  <a:pt x="29000" y="47909"/>
                </a:cubicBezTo>
                <a:lnTo>
                  <a:pt x="29000" y="47909"/>
                </a:lnTo>
                <a:lnTo>
                  <a:pt x="15429" y="67091"/>
                </a:lnTo>
                <a:cubicBezTo>
                  <a:pt x="14571" y="68364"/>
                  <a:pt x="13500" y="69000"/>
                  <a:pt x="12214" y="69000"/>
                </a:cubicBezTo>
                <a:lnTo>
                  <a:pt x="12214" y="69000"/>
                </a:lnTo>
                <a:cubicBezTo>
                  <a:pt x="10833" y="69000"/>
                  <a:pt x="9714" y="68455"/>
                  <a:pt x="8857" y="67364"/>
                </a:cubicBezTo>
                <a:lnTo>
                  <a:pt x="8857" y="67364"/>
                </a:lnTo>
                <a:lnTo>
                  <a:pt x="1286" y="57818"/>
                </a:lnTo>
                <a:cubicBezTo>
                  <a:pt x="-429" y="55091"/>
                  <a:pt x="-429" y="52364"/>
                  <a:pt x="1286" y="49636"/>
                </a:cubicBezTo>
                <a:lnTo>
                  <a:pt x="1286" y="49636"/>
                </a:lnTo>
                <a:cubicBezTo>
                  <a:pt x="3429" y="47394"/>
                  <a:pt x="5571" y="47394"/>
                  <a:pt x="7714" y="49636"/>
                </a:cubicBezTo>
                <a:lnTo>
                  <a:pt x="7714" y="49636"/>
                </a:lnTo>
                <a:lnTo>
                  <a:pt x="11857" y="54909"/>
                </a:lnTo>
                <a:lnTo>
                  <a:pt x="22214" y="40273"/>
                </a:lnTo>
                <a:cubicBezTo>
                  <a:pt x="24214" y="37909"/>
                  <a:pt x="26357" y="37758"/>
                  <a:pt x="28643" y="39818"/>
                </a:cubicBezTo>
                <a:lnTo>
                  <a:pt x="28643" y="39818"/>
                </a:lnTo>
                <a:moveTo>
                  <a:pt x="42214" y="15364"/>
                </a:moveTo>
                <a:lnTo>
                  <a:pt x="42214" y="15364"/>
                </a:lnTo>
                <a:cubicBezTo>
                  <a:pt x="42214" y="13121"/>
                  <a:pt x="42762" y="11273"/>
                  <a:pt x="43857" y="9818"/>
                </a:cubicBezTo>
                <a:lnTo>
                  <a:pt x="43857" y="9818"/>
                </a:lnTo>
                <a:lnTo>
                  <a:pt x="43857" y="9818"/>
                </a:lnTo>
                <a:cubicBezTo>
                  <a:pt x="45000" y="8364"/>
                  <a:pt x="46452" y="7636"/>
                  <a:pt x="48214" y="7636"/>
                </a:cubicBezTo>
                <a:lnTo>
                  <a:pt x="48214" y="7636"/>
                </a:lnTo>
                <a:lnTo>
                  <a:pt x="90429" y="7636"/>
                </a:lnTo>
                <a:cubicBezTo>
                  <a:pt x="92190" y="7636"/>
                  <a:pt x="93619" y="8364"/>
                  <a:pt x="94714" y="9818"/>
                </a:cubicBezTo>
                <a:lnTo>
                  <a:pt x="94714" y="9818"/>
                </a:lnTo>
                <a:cubicBezTo>
                  <a:pt x="95857" y="11273"/>
                  <a:pt x="96429" y="13121"/>
                  <a:pt x="96429" y="15364"/>
                </a:cubicBezTo>
                <a:lnTo>
                  <a:pt x="96429" y="15364"/>
                </a:lnTo>
                <a:cubicBezTo>
                  <a:pt x="96429" y="17606"/>
                  <a:pt x="95857" y="19424"/>
                  <a:pt x="94714" y="20818"/>
                </a:cubicBezTo>
                <a:lnTo>
                  <a:pt x="94714" y="20818"/>
                </a:lnTo>
                <a:cubicBezTo>
                  <a:pt x="93619" y="22273"/>
                  <a:pt x="92190" y="23000"/>
                  <a:pt x="90429" y="23000"/>
                </a:cubicBezTo>
                <a:lnTo>
                  <a:pt x="90429" y="23000"/>
                </a:lnTo>
                <a:lnTo>
                  <a:pt x="48214" y="23000"/>
                </a:lnTo>
                <a:cubicBezTo>
                  <a:pt x="46452" y="23000"/>
                  <a:pt x="45000" y="22273"/>
                  <a:pt x="43857" y="20818"/>
                </a:cubicBezTo>
                <a:lnTo>
                  <a:pt x="43857" y="20818"/>
                </a:lnTo>
                <a:cubicBezTo>
                  <a:pt x="42762" y="19424"/>
                  <a:pt x="42214" y="17606"/>
                  <a:pt x="42214" y="15364"/>
                </a:cubicBezTo>
                <a:lnTo>
                  <a:pt x="42214" y="15364"/>
                </a:lnTo>
                <a:moveTo>
                  <a:pt x="42214" y="53727"/>
                </a:moveTo>
                <a:lnTo>
                  <a:pt x="42214" y="53727"/>
                </a:lnTo>
                <a:cubicBezTo>
                  <a:pt x="42214" y="51485"/>
                  <a:pt x="42762" y="49636"/>
                  <a:pt x="43857" y="48182"/>
                </a:cubicBezTo>
                <a:lnTo>
                  <a:pt x="43857" y="48182"/>
                </a:lnTo>
                <a:lnTo>
                  <a:pt x="43857" y="48182"/>
                </a:lnTo>
                <a:cubicBezTo>
                  <a:pt x="45000" y="46727"/>
                  <a:pt x="46452" y="46000"/>
                  <a:pt x="48214" y="46000"/>
                </a:cubicBezTo>
                <a:lnTo>
                  <a:pt x="48214" y="46000"/>
                </a:lnTo>
                <a:lnTo>
                  <a:pt x="90429" y="46000"/>
                </a:lnTo>
                <a:cubicBezTo>
                  <a:pt x="92190" y="46000"/>
                  <a:pt x="93619" y="46727"/>
                  <a:pt x="94714" y="48182"/>
                </a:cubicBezTo>
                <a:lnTo>
                  <a:pt x="94714" y="48182"/>
                </a:lnTo>
                <a:cubicBezTo>
                  <a:pt x="95857" y="49636"/>
                  <a:pt x="96429" y="51485"/>
                  <a:pt x="96429" y="53727"/>
                </a:cubicBezTo>
                <a:lnTo>
                  <a:pt x="96429" y="53727"/>
                </a:lnTo>
                <a:cubicBezTo>
                  <a:pt x="96429" y="55970"/>
                  <a:pt x="95857" y="57788"/>
                  <a:pt x="94714" y="59182"/>
                </a:cubicBezTo>
                <a:lnTo>
                  <a:pt x="94714" y="59182"/>
                </a:lnTo>
                <a:cubicBezTo>
                  <a:pt x="93619" y="60636"/>
                  <a:pt x="92190" y="61364"/>
                  <a:pt x="90429" y="61364"/>
                </a:cubicBezTo>
                <a:lnTo>
                  <a:pt x="90429" y="61364"/>
                </a:lnTo>
                <a:lnTo>
                  <a:pt x="48214" y="61364"/>
                </a:lnTo>
                <a:cubicBezTo>
                  <a:pt x="46452" y="61364"/>
                  <a:pt x="45000" y="60636"/>
                  <a:pt x="43857" y="59182"/>
                </a:cubicBezTo>
                <a:lnTo>
                  <a:pt x="43857" y="59182"/>
                </a:lnTo>
                <a:cubicBezTo>
                  <a:pt x="42762" y="57788"/>
                  <a:pt x="42214" y="55970"/>
                  <a:pt x="42214" y="53727"/>
                </a:cubicBezTo>
                <a:lnTo>
                  <a:pt x="42214" y="53727"/>
                </a:lnTo>
                <a:moveTo>
                  <a:pt x="30143" y="92091"/>
                </a:moveTo>
                <a:lnTo>
                  <a:pt x="30143" y="92091"/>
                </a:lnTo>
                <a:cubicBezTo>
                  <a:pt x="30143" y="89848"/>
                  <a:pt x="30714" y="88000"/>
                  <a:pt x="31857" y="86545"/>
                </a:cubicBezTo>
                <a:lnTo>
                  <a:pt x="31857" y="86545"/>
                </a:lnTo>
                <a:lnTo>
                  <a:pt x="31857" y="86545"/>
                </a:lnTo>
                <a:cubicBezTo>
                  <a:pt x="32952" y="85091"/>
                  <a:pt x="34381" y="84364"/>
                  <a:pt x="36143" y="84364"/>
                </a:cubicBezTo>
                <a:lnTo>
                  <a:pt x="36143" y="84364"/>
                </a:lnTo>
                <a:lnTo>
                  <a:pt x="90429" y="84364"/>
                </a:lnTo>
                <a:cubicBezTo>
                  <a:pt x="92190" y="84364"/>
                  <a:pt x="93619" y="85091"/>
                  <a:pt x="94714" y="86545"/>
                </a:cubicBezTo>
                <a:lnTo>
                  <a:pt x="94714" y="86545"/>
                </a:lnTo>
                <a:cubicBezTo>
                  <a:pt x="95857" y="88000"/>
                  <a:pt x="96429" y="89848"/>
                  <a:pt x="96429" y="92091"/>
                </a:cubicBezTo>
                <a:lnTo>
                  <a:pt x="96429" y="92091"/>
                </a:lnTo>
                <a:cubicBezTo>
                  <a:pt x="96429" y="94333"/>
                  <a:pt x="95857" y="96152"/>
                  <a:pt x="94714" y="97545"/>
                </a:cubicBezTo>
                <a:lnTo>
                  <a:pt x="94714" y="97545"/>
                </a:lnTo>
                <a:cubicBezTo>
                  <a:pt x="93619" y="99000"/>
                  <a:pt x="92190" y="99727"/>
                  <a:pt x="90429" y="99727"/>
                </a:cubicBezTo>
                <a:lnTo>
                  <a:pt x="90429" y="99727"/>
                </a:lnTo>
                <a:lnTo>
                  <a:pt x="36143" y="99727"/>
                </a:lnTo>
                <a:cubicBezTo>
                  <a:pt x="34381" y="99727"/>
                  <a:pt x="32952" y="99000"/>
                  <a:pt x="31857" y="97545"/>
                </a:cubicBezTo>
                <a:lnTo>
                  <a:pt x="31857" y="97545"/>
                </a:lnTo>
                <a:cubicBezTo>
                  <a:pt x="30714" y="96152"/>
                  <a:pt x="30143" y="94333"/>
                  <a:pt x="30143" y="92091"/>
                </a:cubicBezTo>
                <a:lnTo>
                  <a:pt x="30143" y="92091"/>
                </a:lnTo>
                <a:moveTo>
                  <a:pt x="9071" y="80545"/>
                </a:moveTo>
                <a:lnTo>
                  <a:pt x="9071" y="80545"/>
                </a:lnTo>
                <a:cubicBezTo>
                  <a:pt x="12452" y="80727"/>
                  <a:pt x="15071" y="82636"/>
                  <a:pt x="16929" y="86273"/>
                </a:cubicBezTo>
                <a:lnTo>
                  <a:pt x="16929" y="86273"/>
                </a:lnTo>
                <a:cubicBezTo>
                  <a:pt x="18452" y="90152"/>
                  <a:pt x="18452" y="94000"/>
                  <a:pt x="16929" y="97818"/>
                </a:cubicBezTo>
                <a:lnTo>
                  <a:pt x="16929" y="97818"/>
                </a:lnTo>
                <a:cubicBezTo>
                  <a:pt x="15071" y="101515"/>
                  <a:pt x="12452" y="103424"/>
                  <a:pt x="9071" y="103545"/>
                </a:cubicBezTo>
                <a:lnTo>
                  <a:pt x="9071" y="103545"/>
                </a:lnTo>
                <a:cubicBezTo>
                  <a:pt x="5643" y="103424"/>
                  <a:pt x="3000" y="101515"/>
                  <a:pt x="1143" y="97818"/>
                </a:cubicBezTo>
                <a:lnTo>
                  <a:pt x="1143" y="97818"/>
                </a:lnTo>
                <a:cubicBezTo>
                  <a:pt x="-381" y="94000"/>
                  <a:pt x="-381" y="90152"/>
                  <a:pt x="1143" y="86273"/>
                </a:cubicBezTo>
                <a:lnTo>
                  <a:pt x="1143" y="86273"/>
                </a:lnTo>
                <a:cubicBezTo>
                  <a:pt x="3000" y="82636"/>
                  <a:pt x="5643" y="80727"/>
                  <a:pt x="9071" y="80545"/>
                </a:cubicBezTo>
                <a:lnTo>
                  <a:pt x="9071" y="8054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9196-14"/>
          <p:cNvSpPr/>
          <p:nvPr/>
        </p:nvSpPr>
        <p:spPr>
          <a:xfrm>
            <a:off x="400050" y="3952280"/>
            <a:ext cx="8343900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7"/>
                </a:lnTo>
                <a:lnTo>
                  <a:pt x="99725" y="162"/>
                </a:lnTo>
                <a:lnTo>
                  <a:pt x="99757" y="351"/>
                </a:lnTo>
                <a:lnTo>
                  <a:pt x="99789" y="622"/>
                </a:lnTo>
                <a:lnTo>
                  <a:pt x="99818" y="946"/>
                </a:lnTo>
                <a:lnTo>
                  <a:pt x="99848" y="1378"/>
                </a:lnTo>
                <a:lnTo>
                  <a:pt x="99874" y="1838"/>
                </a:lnTo>
                <a:lnTo>
                  <a:pt x="99900" y="2378"/>
                </a:lnTo>
                <a:lnTo>
                  <a:pt x="99922" y="2973"/>
                </a:lnTo>
                <a:lnTo>
                  <a:pt x="99942" y="3595"/>
                </a:lnTo>
                <a:lnTo>
                  <a:pt x="99960" y="4297"/>
                </a:lnTo>
                <a:lnTo>
                  <a:pt x="99974" y="5000"/>
                </a:lnTo>
                <a:lnTo>
                  <a:pt x="99985" y="5757"/>
                </a:lnTo>
                <a:lnTo>
                  <a:pt x="99993" y="6514"/>
                </a:lnTo>
                <a:lnTo>
                  <a:pt x="99999" y="7324"/>
                </a:lnTo>
                <a:lnTo>
                  <a:pt x="100000" y="8108"/>
                </a:lnTo>
                <a:lnTo>
                  <a:pt x="100000" y="91892"/>
                </a:lnTo>
                <a:lnTo>
                  <a:pt x="99999" y="92676"/>
                </a:lnTo>
                <a:lnTo>
                  <a:pt x="99993" y="93486"/>
                </a:lnTo>
                <a:lnTo>
                  <a:pt x="99985" y="94243"/>
                </a:lnTo>
                <a:lnTo>
                  <a:pt x="99974" y="95000"/>
                </a:lnTo>
                <a:lnTo>
                  <a:pt x="99960" y="95703"/>
                </a:lnTo>
                <a:lnTo>
                  <a:pt x="99942" y="96405"/>
                </a:lnTo>
                <a:lnTo>
                  <a:pt x="99922" y="97027"/>
                </a:lnTo>
                <a:lnTo>
                  <a:pt x="99900" y="97622"/>
                </a:lnTo>
                <a:lnTo>
                  <a:pt x="99874" y="98162"/>
                </a:lnTo>
                <a:lnTo>
                  <a:pt x="99848" y="98622"/>
                </a:lnTo>
                <a:lnTo>
                  <a:pt x="99818" y="99054"/>
                </a:lnTo>
                <a:lnTo>
                  <a:pt x="99789" y="99378"/>
                </a:lnTo>
                <a:lnTo>
                  <a:pt x="99757" y="99649"/>
                </a:lnTo>
                <a:lnTo>
                  <a:pt x="99725" y="99838"/>
                </a:lnTo>
                <a:lnTo>
                  <a:pt x="99691" y="99973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3"/>
                </a:lnTo>
                <a:lnTo>
                  <a:pt x="275" y="99838"/>
                </a:lnTo>
                <a:lnTo>
                  <a:pt x="243" y="99649"/>
                </a:lnTo>
                <a:lnTo>
                  <a:pt x="211" y="99378"/>
                </a:lnTo>
                <a:lnTo>
                  <a:pt x="182" y="99054"/>
                </a:lnTo>
                <a:lnTo>
                  <a:pt x="152" y="98622"/>
                </a:lnTo>
                <a:lnTo>
                  <a:pt x="126" y="98162"/>
                </a:lnTo>
                <a:lnTo>
                  <a:pt x="100" y="97622"/>
                </a:lnTo>
                <a:lnTo>
                  <a:pt x="78" y="97027"/>
                </a:lnTo>
                <a:lnTo>
                  <a:pt x="58" y="96405"/>
                </a:lnTo>
                <a:lnTo>
                  <a:pt x="40" y="95703"/>
                </a:lnTo>
                <a:lnTo>
                  <a:pt x="26" y="95000"/>
                </a:lnTo>
                <a:lnTo>
                  <a:pt x="15" y="94243"/>
                </a:lnTo>
                <a:lnTo>
                  <a:pt x="7" y="93486"/>
                </a:lnTo>
                <a:lnTo>
                  <a:pt x="1" y="92676"/>
                </a:lnTo>
                <a:lnTo>
                  <a:pt x="0" y="91892"/>
                </a:lnTo>
                <a:lnTo>
                  <a:pt x="0" y="8108"/>
                </a:lnTo>
                <a:lnTo>
                  <a:pt x="1" y="7324"/>
                </a:lnTo>
                <a:lnTo>
                  <a:pt x="7" y="6514"/>
                </a:lnTo>
                <a:lnTo>
                  <a:pt x="15" y="5757"/>
                </a:lnTo>
                <a:lnTo>
                  <a:pt x="26" y="5000"/>
                </a:lnTo>
                <a:lnTo>
                  <a:pt x="40" y="4297"/>
                </a:lnTo>
                <a:lnTo>
                  <a:pt x="58" y="3595"/>
                </a:lnTo>
                <a:lnTo>
                  <a:pt x="78" y="2973"/>
                </a:lnTo>
                <a:lnTo>
                  <a:pt x="100" y="2378"/>
                </a:lnTo>
                <a:lnTo>
                  <a:pt x="126" y="1838"/>
                </a:lnTo>
                <a:lnTo>
                  <a:pt x="152" y="1378"/>
                </a:lnTo>
                <a:lnTo>
                  <a:pt x="182" y="946"/>
                </a:lnTo>
                <a:lnTo>
                  <a:pt x="211" y="622"/>
                </a:lnTo>
                <a:lnTo>
                  <a:pt x="243" y="351"/>
                </a:lnTo>
                <a:lnTo>
                  <a:pt x="275" y="162"/>
                </a:lnTo>
                <a:lnTo>
                  <a:pt x="309" y="27"/>
                </a:lnTo>
                <a:lnTo>
                  <a:pt x="342" y="0"/>
                </a:lnTo>
                <a:close/>
              </a:path>
            </a:pathLst>
          </a:custGeom>
          <a:solidFill>
            <a:srgbClr val="E8ED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9196-16"/>
          <p:cNvSpPr/>
          <p:nvPr/>
        </p:nvSpPr>
        <p:spPr>
          <a:xfrm>
            <a:off x="400050" y="3952280"/>
            <a:ext cx="35719" cy="3536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0"/>
                </a:moveTo>
                <a:lnTo>
                  <a:pt x="72159" y="39"/>
                </a:lnTo>
                <a:lnTo>
                  <a:pt x="64393" y="155"/>
                </a:lnTo>
                <a:lnTo>
                  <a:pt x="56777" y="348"/>
                </a:lnTo>
                <a:lnTo>
                  <a:pt x="49385" y="615"/>
                </a:lnTo>
                <a:lnTo>
                  <a:pt x="42288" y="954"/>
                </a:lnTo>
                <a:lnTo>
                  <a:pt x="35554" y="1362"/>
                </a:lnTo>
                <a:lnTo>
                  <a:pt x="29249" y="1834"/>
                </a:lnTo>
                <a:lnTo>
                  <a:pt x="23431" y="2367"/>
                </a:lnTo>
                <a:lnTo>
                  <a:pt x="18159" y="2954"/>
                </a:lnTo>
                <a:lnTo>
                  <a:pt x="13482" y="3591"/>
                </a:lnTo>
                <a:lnTo>
                  <a:pt x="9446" y="4272"/>
                </a:lnTo>
                <a:lnTo>
                  <a:pt x="6090" y="4988"/>
                </a:lnTo>
                <a:lnTo>
                  <a:pt x="3445" y="5735"/>
                </a:lnTo>
                <a:lnTo>
                  <a:pt x="1537" y="6504"/>
                </a:lnTo>
                <a:lnTo>
                  <a:pt x="385" y="7289"/>
                </a:lnTo>
                <a:lnTo>
                  <a:pt x="0" y="8081"/>
                </a:lnTo>
                <a:lnTo>
                  <a:pt x="0" y="91919"/>
                </a:lnTo>
                <a:lnTo>
                  <a:pt x="385" y="92711"/>
                </a:lnTo>
                <a:lnTo>
                  <a:pt x="1537" y="93496"/>
                </a:lnTo>
                <a:lnTo>
                  <a:pt x="3445" y="94265"/>
                </a:lnTo>
                <a:lnTo>
                  <a:pt x="6090" y="95012"/>
                </a:lnTo>
                <a:lnTo>
                  <a:pt x="9446" y="95728"/>
                </a:lnTo>
                <a:lnTo>
                  <a:pt x="13482" y="96409"/>
                </a:lnTo>
                <a:lnTo>
                  <a:pt x="18159" y="97046"/>
                </a:lnTo>
                <a:lnTo>
                  <a:pt x="23431" y="97633"/>
                </a:lnTo>
                <a:lnTo>
                  <a:pt x="29249" y="98166"/>
                </a:lnTo>
                <a:lnTo>
                  <a:pt x="35554" y="98638"/>
                </a:lnTo>
                <a:lnTo>
                  <a:pt x="42288" y="99046"/>
                </a:lnTo>
                <a:lnTo>
                  <a:pt x="49385" y="99385"/>
                </a:lnTo>
                <a:lnTo>
                  <a:pt x="56777" y="99652"/>
                </a:lnTo>
                <a:lnTo>
                  <a:pt x="64393" y="99845"/>
                </a:lnTo>
                <a:lnTo>
                  <a:pt x="72159" y="99961"/>
                </a:lnTo>
                <a:lnTo>
                  <a:pt x="80000" y="100000"/>
                </a:lnTo>
                <a:lnTo>
                  <a:pt x="100000" y="100000"/>
                </a:lnTo>
                <a:lnTo>
                  <a:pt x="100000" y="91919"/>
                </a:lnTo>
                <a:lnTo>
                  <a:pt x="100000" y="8081"/>
                </a:lnTo>
                <a:lnTo>
                  <a:pt x="100000" y="8081"/>
                </a:lnTo>
                <a:lnTo>
                  <a:pt x="80000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9270-63"/>
          <p:cNvSpPr/>
          <p:nvPr/>
        </p:nvSpPr>
        <p:spPr>
          <a:xfrm>
            <a:off x="607219" y="4071938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1385" y="64385"/>
                </a:moveTo>
                <a:lnTo>
                  <a:pt x="41385" y="64385"/>
                </a:lnTo>
                <a:lnTo>
                  <a:pt x="46000" y="64385"/>
                </a:lnTo>
                <a:lnTo>
                  <a:pt x="46000" y="52077"/>
                </a:lnTo>
                <a:lnTo>
                  <a:pt x="41385" y="52077"/>
                </a:lnTo>
                <a:cubicBezTo>
                  <a:pt x="38564" y="51821"/>
                  <a:pt x="37026" y="50308"/>
                  <a:pt x="36769" y="47538"/>
                </a:cubicBezTo>
                <a:lnTo>
                  <a:pt x="36769" y="47538"/>
                </a:lnTo>
                <a:cubicBezTo>
                  <a:pt x="37026" y="44718"/>
                  <a:pt x="38564" y="43179"/>
                  <a:pt x="41385" y="42923"/>
                </a:cubicBezTo>
                <a:lnTo>
                  <a:pt x="41385" y="42923"/>
                </a:lnTo>
                <a:lnTo>
                  <a:pt x="50538" y="42923"/>
                </a:lnTo>
                <a:cubicBezTo>
                  <a:pt x="53359" y="43179"/>
                  <a:pt x="54897" y="44718"/>
                  <a:pt x="55154" y="47538"/>
                </a:cubicBezTo>
                <a:lnTo>
                  <a:pt x="55154" y="47538"/>
                </a:lnTo>
                <a:lnTo>
                  <a:pt x="55154" y="64385"/>
                </a:lnTo>
                <a:lnTo>
                  <a:pt x="56692" y="64385"/>
                </a:lnTo>
                <a:cubicBezTo>
                  <a:pt x="59513" y="64641"/>
                  <a:pt x="61051" y="66154"/>
                  <a:pt x="61308" y="68923"/>
                </a:cubicBezTo>
                <a:lnTo>
                  <a:pt x="61308" y="68923"/>
                </a:lnTo>
                <a:cubicBezTo>
                  <a:pt x="61051" y="71744"/>
                  <a:pt x="59513" y="73282"/>
                  <a:pt x="56692" y="73538"/>
                </a:cubicBezTo>
                <a:lnTo>
                  <a:pt x="56692" y="73538"/>
                </a:lnTo>
                <a:lnTo>
                  <a:pt x="41385" y="73538"/>
                </a:lnTo>
                <a:cubicBezTo>
                  <a:pt x="38564" y="73282"/>
                  <a:pt x="37026" y="71744"/>
                  <a:pt x="36769" y="68923"/>
                </a:cubicBezTo>
                <a:lnTo>
                  <a:pt x="36769" y="68923"/>
                </a:lnTo>
                <a:cubicBezTo>
                  <a:pt x="37026" y="66154"/>
                  <a:pt x="38564" y="64641"/>
                  <a:pt x="41385" y="64385"/>
                </a:cubicBezTo>
                <a:lnTo>
                  <a:pt x="41385" y="64385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0821" y="24538"/>
                  <a:pt x="52282" y="25103"/>
                  <a:pt x="53462" y="26231"/>
                </a:cubicBezTo>
                <a:lnTo>
                  <a:pt x="53462" y="26231"/>
                </a:lnTo>
                <a:lnTo>
                  <a:pt x="53462" y="26231"/>
                </a:lnTo>
                <a:cubicBezTo>
                  <a:pt x="54590" y="27410"/>
                  <a:pt x="55154" y="28872"/>
                  <a:pt x="55154" y="30615"/>
                </a:cubicBezTo>
                <a:lnTo>
                  <a:pt x="55154" y="30615"/>
                </a:lnTo>
                <a:cubicBezTo>
                  <a:pt x="55154" y="32410"/>
                  <a:pt x="54590" y="33897"/>
                  <a:pt x="53462" y="35077"/>
                </a:cubicBezTo>
                <a:lnTo>
                  <a:pt x="53462" y="35077"/>
                </a:lnTo>
                <a:cubicBezTo>
                  <a:pt x="52282" y="36205"/>
                  <a:pt x="50821" y="36769"/>
                  <a:pt x="49077" y="36769"/>
                </a:cubicBezTo>
                <a:lnTo>
                  <a:pt x="49077" y="36769"/>
                </a:lnTo>
                <a:cubicBezTo>
                  <a:pt x="47282" y="36769"/>
                  <a:pt x="45795" y="36205"/>
                  <a:pt x="44615" y="35077"/>
                </a:cubicBezTo>
                <a:lnTo>
                  <a:pt x="44615" y="35077"/>
                </a:lnTo>
                <a:cubicBezTo>
                  <a:pt x="43487" y="33897"/>
                  <a:pt x="42923" y="32410"/>
                  <a:pt x="42923" y="30615"/>
                </a:cubicBezTo>
                <a:lnTo>
                  <a:pt x="42923" y="30615"/>
                </a:lnTo>
                <a:cubicBezTo>
                  <a:pt x="42923" y="28872"/>
                  <a:pt x="43487" y="27410"/>
                  <a:pt x="44615" y="26231"/>
                </a:cubicBezTo>
                <a:lnTo>
                  <a:pt x="44615" y="26231"/>
                </a:lnTo>
                <a:cubicBezTo>
                  <a:pt x="45795" y="25103"/>
                  <a:pt x="47282" y="24538"/>
                  <a:pt x="49077" y="24538"/>
                </a:cubicBezTo>
                <a:lnTo>
                  <a:pt x="49077" y="2453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9189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9439839190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9439839191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15" name="el-1789439839192-8"/>
          <p:cNvSpPr txBox="1"/>
          <p:nvPr/>
        </p:nvSpPr>
        <p:spPr>
          <a:xfrm>
            <a:off x="4007755" y="157163"/>
            <a:ext cx="175021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设计核心要点汇总（二）</a:t>
            </a:r>
            <a:endParaRPr/>
          </a:p>
        </p:txBody>
      </p:sp>
      <p:sp>
        <p:nvSpPr>
          <p:cNvPr id="16" name="el-1789439839192-9"/>
          <p:cNvSpPr txBox="1"/>
          <p:nvPr/>
        </p:nvSpPr>
        <p:spPr>
          <a:xfrm>
            <a:off x="8329613" y="182166"/>
            <a:ext cx="48434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总结回顾</a:t>
            </a:r>
            <a:endParaRPr/>
          </a:p>
        </p:txBody>
      </p:sp>
      <p:sp>
        <p:nvSpPr>
          <p:cNvPr id="17" name="el-1789439839197-17"/>
          <p:cNvSpPr txBox="1"/>
          <p:nvPr/>
        </p:nvSpPr>
        <p:spPr>
          <a:xfrm>
            <a:off x="857250" y="1162645"/>
            <a:ext cx="3249576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核心要点回顾 — </a:t>
            </a:r>
            <a:r>
              <a:rPr b="1" sz="1060" spc="28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线路、照明、接地、电站、通信</a:t>
            </a:r>
            <a:endParaRPr/>
          </a:p>
        </p:txBody>
      </p:sp>
      <p:sp>
        <p:nvSpPr>
          <p:cNvPr id="18" name="el-1789439839198-19"/>
          <p:cNvSpPr txBox="1"/>
          <p:nvPr/>
        </p:nvSpPr>
        <p:spPr>
          <a:xfrm>
            <a:off x="8279495" y="1109067"/>
            <a:ext cx="56589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i="1" sz="16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09</a:t>
            </a:r>
            <a:endParaRPr/>
          </a:p>
        </p:txBody>
      </p:sp>
      <p:sp>
        <p:nvSpPr>
          <p:cNvPr id="19" name="el-1789439839198-18"/>
          <p:cNvSpPr txBox="1"/>
          <p:nvPr/>
        </p:nvSpPr>
        <p:spPr>
          <a:xfrm>
            <a:off x="828675" y="4038005"/>
            <a:ext cx="3485436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本章要点贯穿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线路、照明、接地、电站、通信</a:t>
            </a: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五大系统设计关键</a:t>
            </a:r>
            <a:endParaRPr/>
          </a:p>
        </p:txBody>
      </p:sp>
      <p:sp>
        <p:nvSpPr>
          <p:cNvPr id="20" name="el-1789439839192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21" name="el-1789439839191-5"/>
          <p:cNvSpPr txBox="1"/>
          <p:nvPr/>
        </p:nvSpPr>
        <p:spPr>
          <a:xfrm>
            <a:off x="7789143" y="4900613"/>
            <a:ext cx="121684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总结回顾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9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⁠⁠⁠⁠</a:t>
            </a:r>
            <a:endParaRPr/>
          </a:p>
        </p:txBody>
      </p:sp>
      <p:sp>
        <p:nvSpPr>
          <p:cNvPr id="22" name="el-1789439839193-11"/>
          <p:cNvSpPr/>
          <p:nvPr/>
        </p:nvSpPr>
        <p:spPr>
          <a:xfrm>
            <a:off x="8389888" y="4900613"/>
            <a:ext cx="354062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9193-11__text"/>
          <p:cNvSpPr txBox="1"/>
          <p:nvPr/>
        </p:nvSpPr>
        <p:spPr>
          <a:xfrm>
            <a:off x="8389888" y="4900613"/>
            <a:ext cx="35406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109</a:t>
            </a:r>
            <a:endParaRPr/>
          </a:p>
        </p:txBody>
      </p:sp>
      <p:sp>
        <p:nvSpPr>
          <p:cNvPr id="24" name="el-1789439839199-20"/>
          <p:cNvSpPr/>
          <p:nvPr/>
        </p:nvSpPr>
        <p:spPr>
          <a:xfrm>
            <a:off x="400050" y="1694855"/>
            <a:ext cx="4107656" cy="600075"/>
          </a:xfrm>
          <a:prstGeom prst="roundRect">
            <a:avLst>
              <a:gd name="adj" fmla="val 634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9439839202-26"/>
          <p:cNvSpPr/>
          <p:nvPr/>
        </p:nvSpPr>
        <p:spPr>
          <a:xfrm>
            <a:off x="400050" y="1694855"/>
            <a:ext cx="410765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7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4" y="22699"/>
                </a:lnTo>
                <a:lnTo>
                  <a:pt x="309" y="16853"/>
                </a:lnTo>
                <a:lnTo>
                  <a:pt x="368" y="11808"/>
                </a:lnTo>
                <a:lnTo>
                  <a:pt x="429" y="7612"/>
                </a:lnTo>
                <a:lnTo>
                  <a:pt x="494" y="4306"/>
                </a:lnTo>
                <a:lnTo>
                  <a:pt x="560" y="1921"/>
                </a:lnTo>
                <a:lnTo>
                  <a:pt x="627" y="482"/>
                </a:lnTo>
                <a:lnTo>
                  <a:pt x="696" y="0"/>
                </a:lnTo>
                <a:lnTo>
                  <a:pt x="99304" y="0"/>
                </a:lnTo>
                <a:lnTo>
                  <a:pt x="99373" y="482"/>
                </a:lnTo>
                <a:lnTo>
                  <a:pt x="99440" y="1921"/>
                </a:lnTo>
                <a:lnTo>
                  <a:pt x="99506" y="4306"/>
                </a:lnTo>
                <a:lnTo>
                  <a:pt x="99571" y="7612"/>
                </a:lnTo>
                <a:lnTo>
                  <a:pt x="99632" y="11808"/>
                </a:lnTo>
                <a:lnTo>
                  <a:pt x="99691" y="16853"/>
                </a:lnTo>
                <a:lnTo>
                  <a:pt x="99746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3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4" y="100000"/>
                </a:lnTo>
                <a:lnTo>
                  <a:pt x="696" y="100000"/>
                </a:lnTo>
                <a:lnTo>
                  <a:pt x="69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9200-21"/>
          <p:cNvSpPr/>
          <p:nvPr/>
        </p:nvSpPr>
        <p:spPr>
          <a:xfrm>
            <a:off x="4636294" y="1694855"/>
            <a:ext cx="4107656" cy="600075"/>
          </a:xfrm>
          <a:prstGeom prst="roundRect">
            <a:avLst>
              <a:gd name="adj" fmla="val 634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9439839203-27"/>
          <p:cNvSpPr/>
          <p:nvPr/>
        </p:nvSpPr>
        <p:spPr>
          <a:xfrm>
            <a:off x="4636294" y="1694855"/>
            <a:ext cx="410765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7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4" y="22699"/>
                </a:lnTo>
                <a:lnTo>
                  <a:pt x="309" y="16853"/>
                </a:lnTo>
                <a:lnTo>
                  <a:pt x="368" y="11808"/>
                </a:lnTo>
                <a:lnTo>
                  <a:pt x="429" y="7612"/>
                </a:lnTo>
                <a:lnTo>
                  <a:pt x="494" y="4306"/>
                </a:lnTo>
                <a:lnTo>
                  <a:pt x="560" y="1921"/>
                </a:lnTo>
                <a:lnTo>
                  <a:pt x="627" y="482"/>
                </a:lnTo>
                <a:lnTo>
                  <a:pt x="696" y="0"/>
                </a:lnTo>
                <a:lnTo>
                  <a:pt x="99304" y="0"/>
                </a:lnTo>
                <a:lnTo>
                  <a:pt x="99373" y="482"/>
                </a:lnTo>
                <a:lnTo>
                  <a:pt x="99440" y="1921"/>
                </a:lnTo>
                <a:lnTo>
                  <a:pt x="99506" y="4306"/>
                </a:lnTo>
                <a:lnTo>
                  <a:pt x="99571" y="7612"/>
                </a:lnTo>
                <a:lnTo>
                  <a:pt x="99632" y="11808"/>
                </a:lnTo>
                <a:lnTo>
                  <a:pt x="99691" y="16853"/>
                </a:lnTo>
                <a:lnTo>
                  <a:pt x="99746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3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4" y="100000"/>
                </a:lnTo>
                <a:lnTo>
                  <a:pt x="696" y="100000"/>
                </a:lnTo>
                <a:lnTo>
                  <a:pt x="69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9201-22"/>
          <p:cNvSpPr/>
          <p:nvPr/>
        </p:nvSpPr>
        <p:spPr>
          <a:xfrm>
            <a:off x="400050" y="2423517"/>
            <a:ext cx="4107656" cy="600075"/>
          </a:xfrm>
          <a:prstGeom prst="roundRect">
            <a:avLst>
              <a:gd name="adj" fmla="val 634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el-1789439839203-28"/>
          <p:cNvSpPr/>
          <p:nvPr/>
        </p:nvSpPr>
        <p:spPr>
          <a:xfrm>
            <a:off x="400050" y="2423517"/>
            <a:ext cx="410765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7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4" y="22699"/>
                </a:lnTo>
                <a:lnTo>
                  <a:pt x="309" y="16853"/>
                </a:lnTo>
                <a:lnTo>
                  <a:pt x="368" y="11808"/>
                </a:lnTo>
                <a:lnTo>
                  <a:pt x="429" y="7612"/>
                </a:lnTo>
                <a:lnTo>
                  <a:pt x="494" y="4306"/>
                </a:lnTo>
                <a:lnTo>
                  <a:pt x="560" y="1921"/>
                </a:lnTo>
                <a:lnTo>
                  <a:pt x="627" y="482"/>
                </a:lnTo>
                <a:lnTo>
                  <a:pt x="696" y="0"/>
                </a:lnTo>
                <a:lnTo>
                  <a:pt x="99304" y="0"/>
                </a:lnTo>
                <a:lnTo>
                  <a:pt x="99373" y="482"/>
                </a:lnTo>
                <a:lnTo>
                  <a:pt x="99440" y="1921"/>
                </a:lnTo>
                <a:lnTo>
                  <a:pt x="99506" y="4306"/>
                </a:lnTo>
                <a:lnTo>
                  <a:pt x="99571" y="7612"/>
                </a:lnTo>
                <a:lnTo>
                  <a:pt x="99632" y="11808"/>
                </a:lnTo>
                <a:lnTo>
                  <a:pt x="99691" y="16853"/>
                </a:lnTo>
                <a:lnTo>
                  <a:pt x="99746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3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4" y="100000"/>
                </a:lnTo>
                <a:lnTo>
                  <a:pt x="696" y="100000"/>
                </a:lnTo>
                <a:lnTo>
                  <a:pt x="69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9201-23"/>
          <p:cNvSpPr/>
          <p:nvPr/>
        </p:nvSpPr>
        <p:spPr>
          <a:xfrm>
            <a:off x="4636294" y="2423517"/>
            <a:ext cx="4107656" cy="600075"/>
          </a:xfrm>
          <a:prstGeom prst="roundRect">
            <a:avLst>
              <a:gd name="adj" fmla="val 634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9439839203-29"/>
          <p:cNvSpPr/>
          <p:nvPr/>
        </p:nvSpPr>
        <p:spPr>
          <a:xfrm>
            <a:off x="4636294" y="2423517"/>
            <a:ext cx="410765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7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4" y="22699"/>
                </a:lnTo>
                <a:lnTo>
                  <a:pt x="309" y="16853"/>
                </a:lnTo>
                <a:lnTo>
                  <a:pt x="368" y="11808"/>
                </a:lnTo>
                <a:lnTo>
                  <a:pt x="429" y="7612"/>
                </a:lnTo>
                <a:lnTo>
                  <a:pt x="494" y="4306"/>
                </a:lnTo>
                <a:lnTo>
                  <a:pt x="560" y="1921"/>
                </a:lnTo>
                <a:lnTo>
                  <a:pt x="627" y="482"/>
                </a:lnTo>
                <a:lnTo>
                  <a:pt x="696" y="0"/>
                </a:lnTo>
                <a:lnTo>
                  <a:pt x="99304" y="0"/>
                </a:lnTo>
                <a:lnTo>
                  <a:pt x="99373" y="482"/>
                </a:lnTo>
                <a:lnTo>
                  <a:pt x="99440" y="1921"/>
                </a:lnTo>
                <a:lnTo>
                  <a:pt x="99506" y="4306"/>
                </a:lnTo>
                <a:lnTo>
                  <a:pt x="99571" y="7612"/>
                </a:lnTo>
                <a:lnTo>
                  <a:pt x="99632" y="11808"/>
                </a:lnTo>
                <a:lnTo>
                  <a:pt x="99691" y="16853"/>
                </a:lnTo>
                <a:lnTo>
                  <a:pt x="99746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3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4" y="100000"/>
                </a:lnTo>
                <a:lnTo>
                  <a:pt x="696" y="100000"/>
                </a:lnTo>
                <a:lnTo>
                  <a:pt x="69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9202-24"/>
          <p:cNvSpPr/>
          <p:nvPr/>
        </p:nvSpPr>
        <p:spPr>
          <a:xfrm>
            <a:off x="400050" y="3152180"/>
            <a:ext cx="4107656" cy="600075"/>
          </a:xfrm>
          <a:prstGeom prst="roundRect">
            <a:avLst>
              <a:gd name="adj" fmla="val 634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3" name="el-1789439839203-30"/>
          <p:cNvSpPr/>
          <p:nvPr/>
        </p:nvSpPr>
        <p:spPr>
          <a:xfrm>
            <a:off x="400050" y="3152180"/>
            <a:ext cx="410765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7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4" y="22699"/>
                </a:lnTo>
                <a:lnTo>
                  <a:pt x="309" y="16853"/>
                </a:lnTo>
                <a:lnTo>
                  <a:pt x="368" y="11808"/>
                </a:lnTo>
                <a:lnTo>
                  <a:pt x="429" y="7612"/>
                </a:lnTo>
                <a:lnTo>
                  <a:pt x="494" y="4306"/>
                </a:lnTo>
                <a:lnTo>
                  <a:pt x="560" y="1921"/>
                </a:lnTo>
                <a:lnTo>
                  <a:pt x="627" y="482"/>
                </a:lnTo>
                <a:lnTo>
                  <a:pt x="696" y="0"/>
                </a:lnTo>
                <a:lnTo>
                  <a:pt x="99304" y="0"/>
                </a:lnTo>
                <a:lnTo>
                  <a:pt x="99373" y="482"/>
                </a:lnTo>
                <a:lnTo>
                  <a:pt x="99440" y="1921"/>
                </a:lnTo>
                <a:lnTo>
                  <a:pt x="99506" y="4306"/>
                </a:lnTo>
                <a:lnTo>
                  <a:pt x="99571" y="7612"/>
                </a:lnTo>
                <a:lnTo>
                  <a:pt x="99632" y="11808"/>
                </a:lnTo>
                <a:lnTo>
                  <a:pt x="99691" y="16853"/>
                </a:lnTo>
                <a:lnTo>
                  <a:pt x="99746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3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4" y="100000"/>
                </a:lnTo>
                <a:lnTo>
                  <a:pt x="696" y="100000"/>
                </a:lnTo>
                <a:lnTo>
                  <a:pt x="69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9202-25"/>
          <p:cNvSpPr/>
          <p:nvPr/>
        </p:nvSpPr>
        <p:spPr>
          <a:xfrm>
            <a:off x="4636294" y="3152180"/>
            <a:ext cx="4107656" cy="600075"/>
          </a:xfrm>
          <a:prstGeom prst="roundRect">
            <a:avLst>
              <a:gd name="adj" fmla="val 6349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el-1789439839203-31"/>
          <p:cNvSpPr/>
          <p:nvPr/>
        </p:nvSpPr>
        <p:spPr>
          <a:xfrm>
            <a:off x="4636294" y="3152180"/>
            <a:ext cx="410765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7" y="44443"/>
                </a:lnTo>
                <a:lnTo>
                  <a:pt x="158" y="36561"/>
                </a:lnTo>
                <a:lnTo>
                  <a:pt x="204" y="29289"/>
                </a:lnTo>
                <a:lnTo>
                  <a:pt x="254" y="22699"/>
                </a:lnTo>
                <a:lnTo>
                  <a:pt x="309" y="16853"/>
                </a:lnTo>
                <a:lnTo>
                  <a:pt x="368" y="11808"/>
                </a:lnTo>
                <a:lnTo>
                  <a:pt x="429" y="7612"/>
                </a:lnTo>
                <a:lnTo>
                  <a:pt x="494" y="4306"/>
                </a:lnTo>
                <a:lnTo>
                  <a:pt x="560" y="1921"/>
                </a:lnTo>
                <a:lnTo>
                  <a:pt x="627" y="482"/>
                </a:lnTo>
                <a:lnTo>
                  <a:pt x="696" y="0"/>
                </a:lnTo>
                <a:lnTo>
                  <a:pt x="99304" y="0"/>
                </a:lnTo>
                <a:lnTo>
                  <a:pt x="99373" y="482"/>
                </a:lnTo>
                <a:lnTo>
                  <a:pt x="99440" y="1921"/>
                </a:lnTo>
                <a:lnTo>
                  <a:pt x="99506" y="4306"/>
                </a:lnTo>
                <a:lnTo>
                  <a:pt x="99571" y="7612"/>
                </a:lnTo>
                <a:lnTo>
                  <a:pt x="99632" y="11808"/>
                </a:lnTo>
                <a:lnTo>
                  <a:pt x="99691" y="16853"/>
                </a:lnTo>
                <a:lnTo>
                  <a:pt x="99746" y="22699"/>
                </a:lnTo>
                <a:lnTo>
                  <a:pt x="99796" y="29289"/>
                </a:lnTo>
                <a:lnTo>
                  <a:pt x="99842" y="36561"/>
                </a:lnTo>
                <a:lnTo>
                  <a:pt x="99883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4" y="100000"/>
                </a:lnTo>
                <a:lnTo>
                  <a:pt x="696" y="100000"/>
                </a:lnTo>
                <a:lnTo>
                  <a:pt x="696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9205-32"/>
          <p:cNvSpPr txBox="1"/>
          <p:nvPr/>
        </p:nvSpPr>
        <p:spPr>
          <a:xfrm>
            <a:off x="4094262" y="1666280"/>
            <a:ext cx="670048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13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37" name="el-1789439839205-33"/>
          <p:cNvSpPr txBox="1"/>
          <p:nvPr/>
        </p:nvSpPr>
        <p:spPr>
          <a:xfrm>
            <a:off x="8330505" y="1666280"/>
            <a:ext cx="670048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13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38" name="el-1789439839205-34"/>
          <p:cNvSpPr txBox="1"/>
          <p:nvPr/>
        </p:nvSpPr>
        <p:spPr>
          <a:xfrm>
            <a:off x="4094262" y="2394942"/>
            <a:ext cx="670048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13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39" name="el-1789439839206-35"/>
          <p:cNvSpPr txBox="1"/>
          <p:nvPr/>
        </p:nvSpPr>
        <p:spPr>
          <a:xfrm>
            <a:off x="8330505" y="2394942"/>
            <a:ext cx="670048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13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40" name="el-1789439839206-36"/>
          <p:cNvSpPr txBox="1"/>
          <p:nvPr/>
        </p:nvSpPr>
        <p:spPr>
          <a:xfrm>
            <a:off x="4094262" y="3123605"/>
            <a:ext cx="670048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13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/>
          </a:p>
        </p:txBody>
      </p:sp>
      <p:sp>
        <p:nvSpPr>
          <p:cNvPr id="41" name="el-1789439839206-37"/>
          <p:cNvSpPr txBox="1"/>
          <p:nvPr/>
        </p:nvSpPr>
        <p:spPr>
          <a:xfrm>
            <a:off x="8330505" y="3123605"/>
            <a:ext cx="670048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130" spc="-112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/>
          </a:p>
        </p:txBody>
      </p:sp>
      <p:sp>
        <p:nvSpPr>
          <p:cNvPr id="42" name="el-1789439839208-38"/>
          <p:cNvSpPr/>
          <p:nvPr/>
        </p:nvSpPr>
        <p:spPr>
          <a:xfrm>
            <a:off x="564356" y="1837730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39208-39"/>
          <p:cNvSpPr/>
          <p:nvPr/>
        </p:nvSpPr>
        <p:spPr>
          <a:xfrm>
            <a:off x="4800600" y="1837730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9209-40"/>
          <p:cNvSpPr/>
          <p:nvPr/>
        </p:nvSpPr>
        <p:spPr>
          <a:xfrm>
            <a:off x="564356" y="2566392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9210-41"/>
          <p:cNvSpPr/>
          <p:nvPr/>
        </p:nvSpPr>
        <p:spPr>
          <a:xfrm>
            <a:off x="4800600" y="2566392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9439839210-42"/>
          <p:cNvSpPr/>
          <p:nvPr/>
        </p:nvSpPr>
        <p:spPr>
          <a:xfrm>
            <a:off x="564356" y="3295055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9439839211-43"/>
          <p:cNvSpPr/>
          <p:nvPr/>
        </p:nvSpPr>
        <p:spPr>
          <a:xfrm>
            <a:off x="4800600" y="3295055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9439839272-64"/>
          <p:cNvSpPr/>
          <p:nvPr/>
        </p:nvSpPr>
        <p:spPr>
          <a:xfrm>
            <a:off x="628650" y="1916311"/>
            <a:ext cx="14287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0000" y="12500"/>
                </a:moveTo>
                <a:lnTo>
                  <a:pt x="40000" y="12500"/>
                </a:lnTo>
                <a:lnTo>
                  <a:pt x="60000" y="12500"/>
                </a:lnTo>
                <a:lnTo>
                  <a:pt x="60000" y="25000"/>
                </a:lnTo>
                <a:lnTo>
                  <a:pt x="40000" y="25000"/>
                </a:lnTo>
                <a:lnTo>
                  <a:pt x="40000" y="12500"/>
                </a:lnTo>
                <a:moveTo>
                  <a:pt x="37533" y="0"/>
                </a:moveTo>
                <a:lnTo>
                  <a:pt x="37533" y="0"/>
                </a:lnTo>
                <a:cubicBezTo>
                  <a:pt x="35444" y="111"/>
                  <a:pt x="33667" y="1028"/>
                  <a:pt x="32200" y="2750"/>
                </a:cubicBezTo>
                <a:lnTo>
                  <a:pt x="32200" y="2750"/>
                </a:lnTo>
                <a:lnTo>
                  <a:pt x="32200" y="2750"/>
                </a:lnTo>
                <a:cubicBezTo>
                  <a:pt x="30822" y="4583"/>
                  <a:pt x="30089" y="6806"/>
                  <a:pt x="30000" y="9417"/>
                </a:cubicBezTo>
                <a:lnTo>
                  <a:pt x="30000" y="9417"/>
                </a:lnTo>
                <a:lnTo>
                  <a:pt x="30000" y="28167"/>
                </a:lnTo>
                <a:cubicBezTo>
                  <a:pt x="30089" y="30722"/>
                  <a:pt x="30822" y="32917"/>
                  <a:pt x="32200" y="34750"/>
                </a:cubicBezTo>
                <a:lnTo>
                  <a:pt x="32200" y="34750"/>
                </a:lnTo>
                <a:cubicBezTo>
                  <a:pt x="33667" y="36472"/>
                  <a:pt x="35444" y="37389"/>
                  <a:pt x="37533" y="37500"/>
                </a:cubicBezTo>
                <a:lnTo>
                  <a:pt x="37533" y="37500"/>
                </a:lnTo>
                <a:lnTo>
                  <a:pt x="45000" y="37500"/>
                </a:lnTo>
                <a:lnTo>
                  <a:pt x="45000" y="43750"/>
                </a:lnTo>
                <a:lnTo>
                  <a:pt x="5000" y="43750"/>
                </a:lnTo>
                <a:cubicBezTo>
                  <a:pt x="3533" y="43750"/>
                  <a:pt x="2333" y="44333"/>
                  <a:pt x="1400" y="45500"/>
                </a:cubicBezTo>
                <a:lnTo>
                  <a:pt x="1400" y="45500"/>
                </a:lnTo>
                <a:cubicBezTo>
                  <a:pt x="467" y="46667"/>
                  <a:pt x="0" y="48167"/>
                  <a:pt x="0" y="50000"/>
                </a:cubicBezTo>
                <a:lnTo>
                  <a:pt x="0" y="50000"/>
                </a:lnTo>
                <a:cubicBezTo>
                  <a:pt x="0" y="51833"/>
                  <a:pt x="467" y="53333"/>
                  <a:pt x="1400" y="54500"/>
                </a:cubicBezTo>
                <a:lnTo>
                  <a:pt x="1400" y="54500"/>
                </a:lnTo>
                <a:cubicBezTo>
                  <a:pt x="2333" y="55667"/>
                  <a:pt x="3533" y="56250"/>
                  <a:pt x="5000" y="56250"/>
                </a:cubicBezTo>
                <a:lnTo>
                  <a:pt x="5000" y="56250"/>
                </a:lnTo>
                <a:lnTo>
                  <a:pt x="20000" y="56250"/>
                </a:lnTo>
                <a:lnTo>
                  <a:pt x="20000" y="62500"/>
                </a:lnTo>
                <a:lnTo>
                  <a:pt x="12533" y="62500"/>
                </a:lnTo>
                <a:cubicBezTo>
                  <a:pt x="10444" y="62611"/>
                  <a:pt x="8667" y="63528"/>
                  <a:pt x="7200" y="65250"/>
                </a:cubicBezTo>
                <a:lnTo>
                  <a:pt x="7200" y="65250"/>
                </a:lnTo>
                <a:cubicBezTo>
                  <a:pt x="5822" y="67083"/>
                  <a:pt x="5089" y="69306"/>
                  <a:pt x="5000" y="71917"/>
                </a:cubicBezTo>
                <a:lnTo>
                  <a:pt x="5000" y="71917"/>
                </a:lnTo>
                <a:lnTo>
                  <a:pt x="5000" y="90667"/>
                </a:lnTo>
                <a:cubicBezTo>
                  <a:pt x="5089" y="93222"/>
                  <a:pt x="5822" y="95417"/>
                  <a:pt x="7200" y="97250"/>
                </a:cubicBezTo>
                <a:lnTo>
                  <a:pt x="7200" y="97250"/>
                </a:lnTo>
                <a:cubicBezTo>
                  <a:pt x="8667" y="98972"/>
                  <a:pt x="10444" y="99889"/>
                  <a:pt x="12533" y="100000"/>
                </a:cubicBezTo>
                <a:lnTo>
                  <a:pt x="12533" y="100000"/>
                </a:lnTo>
                <a:lnTo>
                  <a:pt x="37533" y="100000"/>
                </a:lnTo>
                <a:cubicBezTo>
                  <a:pt x="39578" y="99889"/>
                  <a:pt x="41333" y="98972"/>
                  <a:pt x="42800" y="97250"/>
                </a:cubicBezTo>
                <a:lnTo>
                  <a:pt x="42800" y="97250"/>
                </a:lnTo>
                <a:cubicBezTo>
                  <a:pt x="44178" y="95417"/>
                  <a:pt x="44911" y="93222"/>
                  <a:pt x="45000" y="90667"/>
                </a:cubicBezTo>
                <a:lnTo>
                  <a:pt x="45000" y="90667"/>
                </a:lnTo>
                <a:lnTo>
                  <a:pt x="45000" y="71917"/>
                </a:lnTo>
                <a:cubicBezTo>
                  <a:pt x="44911" y="69306"/>
                  <a:pt x="44178" y="67083"/>
                  <a:pt x="42800" y="65250"/>
                </a:cubicBezTo>
                <a:lnTo>
                  <a:pt x="42800" y="65250"/>
                </a:lnTo>
                <a:cubicBezTo>
                  <a:pt x="41333" y="63528"/>
                  <a:pt x="39578" y="62611"/>
                  <a:pt x="37533" y="62500"/>
                </a:cubicBezTo>
                <a:lnTo>
                  <a:pt x="37533" y="62500"/>
                </a:lnTo>
                <a:lnTo>
                  <a:pt x="30000" y="62500"/>
                </a:lnTo>
                <a:lnTo>
                  <a:pt x="30000" y="56250"/>
                </a:lnTo>
                <a:lnTo>
                  <a:pt x="70000" y="56250"/>
                </a:lnTo>
                <a:lnTo>
                  <a:pt x="70000" y="62500"/>
                </a:lnTo>
                <a:lnTo>
                  <a:pt x="62533" y="62500"/>
                </a:lnTo>
                <a:cubicBezTo>
                  <a:pt x="60444" y="62611"/>
                  <a:pt x="58667" y="63528"/>
                  <a:pt x="57200" y="65250"/>
                </a:cubicBezTo>
                <a:lnTo>
                  <a:pt x="57200" y="65250"/>
                </a:lnTo>
                <a:cubicBezTo>
                  <a:pt x="55822" y="67083"/>
                  <a:pt x="55089" y="69306"/>
                  <a:pt x="55000" y="71917"/>
                </a:cubicBezTo>
                <a:lnTo>
                  <a:pt x="55000" y="71917"/>
                </a:lnTo>
                <a:lnTo>
                  <a:pt x="55000" y="90667"/>
                </a:lnTo>
                <a:cubicBezTo>
                  <a:pt x="55089" y="93222"/>
                  <a:pt x="55822" y="95417"/>
                  <a:pt x="57200" y="97250"/>
                </a:cubicBezTo>
                <a:lnTo>
                  <a:pt x="57200" y="97250"/>
                </a:lnTo>
                <a:cubicBezTo>
                  <a:pt x="58667" y="98972"/>
                  <a:pt x="60444" y="99889"/>
                  <a:pt x="62533" y="100000"/>
                </a:cubicBezTo>
                <a:lnTo>
                  <a:pt x="62533" y="100000"/>
                </a:lnTo>
                <a:lnTo>
                  <a:pt x="87533" y="100000"/>
                </a:lnTo>
                <a:cubicBezTo>
                  <a:pt x="89578" y="99889"/>
                  <a:pt x="91333" y="98972"/>
                  <a:pt x="92800" y="97250"/>
                </a:cubicBezTo>
                <a:lnTo>
                  <a:pt x="92800" y="97250"/>
                </a:lnTo>
                <a:cubicBezTo>
                  <a:pt x="94178" y="95417"/>
                  <a:pt x="94911" y="93222"/>
                  <a:pt x="95000" y="90667"/>
                </a:cubicBezTo>
                <a:lnTo>
                  <a:pt x="95000" y="90667"/>
                </a:lnTo>
                <a:lnTo>
                  <a:pt x="95000" y="71917"/>
                </a:lnTo>
                <a:cubicBezTo>
                  <a:pt x="94911" y="69306"/>
                  <a:pt x="94178" y="67083"/>
                  <a:pt x="92800" y="65250"/>
                </a:cubicBezTo>
                <a:lnTo>
                  <a:pt x="92800" y="65250"/>
                </a:lnTo>
                <a:cubicBezTo>
                  <a:pt x="91333" y="63528"/>
                  <a:pt x="89578" y="62611"/>
                  <a:pt x="87533" y="62500"/>
                </a:cubicBezTo>
                <a:lnTo>
                  <a:pt x="87533" y="62500"/>
                </a:lnTo>
                <a:lnTo>
                  <a:pt x="80000" y="62500"/>
                </a:lnTo>
                <a:lnTo>
                  <a:pt x="80000" y="56250"/>
                </a:lnTo>
                <a:lnTo>
                  <a:pt x="95000" y="56250"/>
                </a:lnTo>
                <a:cubicBezTo>
                  <a:pt x="96467" y="56250"/>
                  <a:pt x="97667" y="55667"/>
                  <a:pt x="98600" y="54500"/>
                </a:cubicBezTo>
                <a:lnTo>
                  <a:pt x="98600" y="54500"/>
                </a:lnTo>
                <a:cubicBezTo>
                  <a:pt x="99533" y="53333"/>
                  <a:pt x="100000" y="51833"/>
                  <a:pt x="100000" y="50000"/>
                </a:cubicBezTo>
                <a:lnTo>
                  <a:pt x="100000" y="50000"/>
                </a:lnTo>
                <a:cubicBezTo>
                  <a:pt x="100000" y="48167"/>
                  <a:pt x="99533" y="46667"/>
                  <a:pt x="98600" y="45500"/>
                </a:cubicBezTo>
                <a:lnTo>
                  <a:pt x="98600" y="45500"/>
                </a:lnTo>
                <a:cubicBezTo>
                  <a:pt x="97667" y="44333"/>
                  <a:pt x="96467" y="43750"/>
                  <a:pt x="95000" y="43750"/>
                </a:cubicBezTo>
                <a:lnTo>
                  <a:pt x="95000" y="43750"/>
                </a:lnTo>
                <a:lnTo>
                  <a:pt x="55000" y="43750"/>
                </a:lnTo>
                <a:lnTo>
                  <a:pt x="55000" y="37500"/>
                </a:lnTo>
                <a:lnTo>
                  <a:pt x="62533" y="37500"/>
                </a:lnTo>
                <a:cubicBezTo>
                  <a:pt x="64578" y="37389"/>
                  <a:pt x="66333" y="36472"/>
                  <a:pt x="67800" y="34750"/>
                </a:cubicBezTo>
                <a:lnTo>
                  <a:pt x="67800" y="34750"/>
                </a:lnTo>
                <a:cubicBezTo>
                  <a:pt x="69178" y="32917"/>
                  <a:pt x="69911" y="30722"/>
                  <a:pt x="70000" y="28167"/>
                </a:cubicBezTo>
                <a:lnTo>
                  <a:pt x="70000" y="28167"/>
                </a:lnTo>
                <a:lnTo>
                  <a:pt x="70000" y="9417"/>
                </a:lnTo>
                <a:cubicBezTo>
                  <a:pt x="69911" y="6806"/>
                  <a:pt x="69178" y="4583"/>
                  <a:pt x="67800" y="2750"/>
                </a:cubicBezTo>
                <a:lnTo>
                  <a:pt x="67800" y="2750"/>
                </a:lnTo>
                <a:cubicBezTo>
                  <a:pt x="66333" y="1028"/>
                  <a:pt x="64578" y="111"/>
                  <a:pt x="62533" y="0"/>
                </a:cubicBezTo>
                <a:lnTo>
                  <a:pt x="62533" y="0"/>
                </a:lnTo>
                <a:lnTo>
                  <a:pt x="37533" y="0"/>
                </a:lnTo>
                <a:moveTo>
                  <a:pt x="15000" y="87500"/>
                </a:moveTo>
                <a:lnTo>
                  <a:pt x="15000" y="87500"/>
                </a:lnTo>
                <a:lnTo>
                  <a:pt x="15000" y="75000"/>
                </a:lnTo>
                <a:lnTo>
                  <a:pt x="35000" y="75000"/>
                </a:lnTo>
                <a:lnTo>
                  <a:pt x="35000" y="87500"/>
                </a:lnTo>
                <a:lnTo>
                  <a:pt x="15000" y="87500"/>
                </a:lnTo>
                <a:moveTo>
                  <a:pt x="65000" y="75000"/>
                </a:moveTo>
                <a:lnTo>
                  <a:pt x="65000" y="75000"/>
                </a:lnTo>
                <a:lnTo>
                  <a:pt x="85000" y="75000"/>
                </a:lnTo>
                <a:lnTo>
                  <a:pt x="85000" y="87500"/>
                </a:lnTo>
                <a:lnTo>
                  <a:pt x="65000" y="87500"/>
                </a:lnTo>
                <a:lnTo>
                  <a:pt x="65000" y="75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9439839273-65"/>
          <p:cNvSpPr/>
          <p:nvPr/>
        </p:nvSpPr>
        <p:spPr>
          <a:xfrm>
            <a:off x="4879181" y="191631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9439839273-66"/>
          <p:cNvSpPr/>
          <p:nvPr/>
        </p:nvSpPr>
        <p:spPr>
          <a:xfrm>
            <a:off x="660797" y="2644973"/>
            <a:ext cx="78581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25" y="63472"/>
                  <a:pt x="89375" y="58417"/>
                </a:cubicBezTo>
                <a:lnTo>
                  <a:pt x="89375" y="58417"/>
                </a:lnTo>
                <a:lnTo>
                  <a:pt x="89375" y="58417"/>
                </a:lnTo>
                <a:cubicBezTo>
                  <a:pt x="89375" y="58250"/>
                  <a:pt x="89375" y="58167"/>
                  <a:pt x="89375" y="58167"/>
                </a:cubicBezTo>
                <a:lnTo>
                  <a:pt x="89375" y="58167"/>
                </a:lnTo>
                <a:lnTo>
                  <a:pt x="89375" y="58167"/>
                </a:lnTo>
                <a:cubicBezTo>
                  <a:pt x="90958" y="56778"/>
                  <a:pt x="92500" y="55361"/>
                  <a:pt x="94000" y="53917"/>
                </a:cubicBezTo>
                <a:lnTo>
                  <a:pt x="94000" y="53917"/>
                </a:lnTo>
                <a:cubicBezTo>
                  <a:pt x="99917" y="48306"/>
                  <a:pt x="102958" y="41806"/>
                  <a:pt x="103125" y="34417"/>
                </a:cubicBezTo>
                <a:lnTo>
                  <a:pt x="103125" y="34417"/>
                </a:lnTo>
                <a:cubicBezTo>
                  <a:pt x="102708" y="24639"/>
                  <a:pt x="97625" y="16556"/>
                  <a:pt x="87875" y="10167"/>
                </a:cubicBezTo>
                <a:lnTo>
                  <a:pt x="87875" y="10167"/>
                </a:lnTo>
                <a:cubicBezTo>
                  <a:pt x="78292" y="3667"/>
                  <a:pt x="66208" y="278"/>
                  <a:pt x="51625" y="0"/>
                </a:cubicBezTo>
                <a:lnTo>
                  <a:pt x="51625" y="0"/>
                </a:lnTo>
                <a:cubicBezTo>
                  <a:pt x="36958" y="278"/>
                  <a:pt x="24833" y="3667"/>
                  <a:pt x="15250" y="10167"/>
                </a:cubicBezTo>
                <a:lnTo>
                  <a:pt x="15250" y="10167"/>
                </a:lnTo>
                <a:cubicBezTo>
                  <a:pt x="5500" y="16556"/>
                  <a:pt x="417" y="24639"/>
                  <a:pt x="0" y="34417"/>
                </a:cubicBezTo>
                <a:lnTo>
                  <a:pt x="0" y="34417"/>
                </a:lnTo>
                <a:cubicBezTo>
                  <a:pt x="167" y="41806"/>
                  <a:pt x="3208" y="48306"/>
                  <a:pt x="9125" y="53917"/>
                </a:cubicBezTo>
                <a:lnTo>
                  <a:pt x="9125" y="53917"/>
                </a:lnTo>
                <a:cubicBezTo>
                  <a:pt x="10625" y="55361"/>
                  <a:pt x="12167" y="56722"/>
                  <a:pt x="13750" y="58000"/>
                </a:cubicBezTo>
                <a:lnTo>
                  <a:pt x="13750" y="58000"/>
                </a:lnTo>
                <a:cubicBezTo>
                  <a:pt x="13750" y="58111"/>
                  <a:pt x="13750" y="58167"/>
                  <a:pt x="13750" y="58167"/>
                </a:cubicBezTo>
                <a:lnTo>
                  <a:pt x="13750" y="58167"/>
                </a:lnTo>
                <a:lnTo>
                  <a:pt x="13750" y="58167"/>
                </a:lnTo>
                <a:cubicBezTo>
                  <a:pt x="20000" y="63278"/>
                  <a:pt x="24792" y="68889"/>
                  <a:pt x="28125" y="75000"/>
                </a:cubicBezTo>
                <a:lnTo>
                  <a:pt x="28125" y="75000"/>
                </a:lnTo>
                <a:lnTo>
                  <a:pt x="75000" y="75000"/>
                </a:lnTo>
                <a:moveTo>
                  <a:pt x="51625" y="100000"/>
                </a:moveTo>
                <a:lnTo>
                  <a:pt x="51625" y="100000"/>
                </a:lnTo>
                <a:cubicBezTo>
                  <a:pt x="58208" y="99889"/>
                  <a:pt x="63750" y="98389"/>
                  <a:pt x="68250" y="95500"/>
                </a:cubicBezTo>
                <a:lnTo>
                  <a:pt x="68250" y="95500"/>
                </a:lnTo>
                <a:lnTo>
                  <a:pt x="68250" y="95500"/>
                </a:lnTo>
                <a:cubicBezTo>
                  <a:pt x="72583" y="92500"/>
                  <a:pt x="74833" y="88806"/>
                  <a:pt x="75000" y="84417"/>
                </a:cubicBezTo>
                <a:lnTo>
                  <a:pt x="75000" y="84417"/>
                </a:lnTo>
                <a:lnTo>
                  <a:pt x="75000" y="81250"/>
                </a:lnTo>
                <a:lnTo>
                  <a:pt x="28125" y="81250"/>
                </a:lnTo>
                <a:lnTo>
                  <a:pt x="28125" y="84417"/>
                </a:lnTo>
                <a:cubicBezTo>
                  <a:pt x="28292" y="88806"/>
                  <a:pt x="30542" y="92500"/>
                  <a:pt x="34875" y="95500"/>
                </a:cubicBezTo>
                <a:lnTo>
                  <a:pt x="34875" y="95500"/>
                </a:lnTo>
                <a:cubicBezTo>
                  <a:pt x="39375" y="98389"/>
                  <a:pt x="44958" y="99889"/>
                  <a:pt x="51625" y="100000"/>
                </a:cubicBezTo>
                <a:lnTo>
                  <a:pt x="51625" y="100000"/>
                </a:lnTo>
                <a:moveTo>
                  <a:pt x="28125" y="34417"/>
                </a:moveTo>
                <a:lnTo>
                  <a:pt x="28125" y="34417"/>
                </a:lnTo>
                <a:cubicBezTo>
                  <a:pt x="27958" y="36361"/>
                  <a:pt x="26417" y="37389"/>
                  <a:pt x="23500" y="37500"/>
                </a:cubicBezTo>
                <a:lnTo>
                  <a:pt x="23500" y="37500"/>
                </a:lnTo>
                <a:cubicBezTo>
                  <a:pt x="20500" y="37389"/>
                  <a:pt x="18917" y="36361"/>
                  <a:pt x="18750" y="34417"/>
                </a:cubicBezTo>
                <a:lnTo>
                  <a:pt x="18750" y="34417"/>
                </a:lnTo>
                <a:cubicBezTo>
                  <a:pt x="18917" y="28139"/>
                  <a:pt x="22125" y="22972"/>
                  <a:pt x="28375" y="18917"/>
                </a:cubicBezTo>
                <a:lnTo>
                  <a:pt x="28375" y="18917"/>
                </a:lnTo>
                <a:cubicBezTo>
                  <a:pt x="34458" y="14750"/>
                  <a:pt x="42208" y="12611"/>
                  <a:pt x="51625" y="12500"/>
                </a:cubicBezTo>
                <a:lnTo>
                  <a:pt x="51625" y="12500"/>
                </a:lnTo>
                <a:cubicBezTo>
                  <a:pt x="54542" y="12611"/>
                  <a:pt x="56083" y="13667"/>
                  <a:pt x="56250" y="15667"/>
                </a:cubicBezTo>
                <a:lnTo>
                  <a:pt x="56250" y="15667"/>
                </a:lnTo>
                <a:cubicBezTo>
                  <a:pt x="56083" y="17611"/>
                  <a:pt x="54542" y="18639"/>
                  <a:pt x="51625" y="18750"/>
                </a:cubicBezTo>
                <a:lnTo>
                  <a:pt x="51625" y="18750"/>
                </a:lnTo>
                <a:cubicBezTo>
                  <a:pt x="44958" y="18861"/>
                  <a:pt x="39375" y="20361"/>
                  <a:pt x="34875" y="23250"/>
                </a:cubicBezTo>
                <a:lnTo>
                  <a:pt x="34875" y="23250"/>
                </a:lnTo>
                <a:cubicBezTo>
                  <a:pt x="30542" y="26250"/>
                  <a:pt x="28292" y="29972"/>
                  <a:pt x="28125" y="34417"/>
                </a:cubicBezTo>
                <a:lnTo>
                  <a:pt x="28125" y="3441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9439839273-67"/>
          <p:cNvSpPr/>
          <p:nvPr/>
        </p:nvSpPr>
        <p:spPr>
          <a:xfrm>
            <a:off x="4879181" y="2659261"/>
            <a:ext cx="114300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667" y="8333"/>
                </a:moveTo>
                <a:lnTo>
                  <a:pt x="15667" y="8333"/>
                </a:lnTo>
                <a:cubicBezTo>
                  <a:pt x="15667" y="5889"/>
                  <a:pt x="16250" y="3889"/>
                  <a:pt x="17417" y="2333"/>
                </a:cubicBezTo>
                <a:lnTo>
                  <a:pt x="17417" y="2333"/>
                </a:lnTo>
                <a:lnTo>
                  <a:pt x="17417" y="2333"/>
                </a:lnTo>
                <a:cubicBezTo>
                  <a:pt x="18583" y="778"/>
                  <a:pt x="20083" y="0"/>
                  <a:pt x="21917" y="0"/>
                </a:cubicBezTo>
                <a:lnTo>
                  <a:pt x="21917" y="0"/>
                </a:lnTo>
                <a:lnTo>
                  <a:pt x="34417" y="0"/>
                </a:lnTo>
                <a:cubicBezTo>
                  <a:pt x="36194" y="0"/>
                  <a:pt x="37667" y="778"/>
                  <a:pt x="38833" y="2333"/>
                </a:cubicBezTo>
                <a:lnTo>
                  <a:pt x="38833" y="2333"/>
                </a:lnTo>
                <a:cubicBezTo>
                  <a:pt x="40056" y="3889"/>
                  <a:pt x="40667" y="5889"/>
                  <a:pt x="40667" y="8333"/>
                </a:cubicBezTo>
                <a:lnTo>
                  <a:pt x="40667" y="8333"/>
                </a:lnTo>
                <a:lnTo>
                  <a:pt x="59417" y="8333"/>
                </a:lnTo>
                <a:cubicBezTo>
                  <a:pt x="59417" y="5889"/>
                  <a:pt x="60000" y="3889"/>
                  <a:pt x="61167" y="2333"/>
                </a:cubicBezTo>
                <a:lnTo>
                  <a:pt x="61167" y="2333"/>
                </a:lnTo>
                <a:cubicBezTo>
                  <a:pt x="62333" y="778"/>
                  <a:pt x="63833" y="0"/>
                  <a:pt x="65667" y="0"/>
                </a:cubicBezTo>
                <a:lnTo>
                  <a:pt x="65667" y="0"/>
                </a:lnTo>
                <a:lnTo>
                  <a:pt x="78167" y="0"/>
                </a:lnTo>
                <a:cubicBezTo>
                  <a:pt x="79944" y="0"/>
                  <a:pt x="81417" y="778"/>
                  <a:pt x="82583" y="2333"/>
                </a:cubicBezTo>
                <a:lnTo>
                  <a:pt x="82583" y="2333"/>
                </a:lnTo>
                <a:cubicBezTo>
                  <a:pt x="83806" y="3889"/>
                  <a:pt x="84417" y="5889"/>
                  <a:pt x="84417" y="8333"/>
                </a:cubicBezTo>
                <a:lnTo>
                  <a:pt x="84417" y="8333"/>
                </a:lnTo>
                <a:lnTo>
                  <a:pt x="87500" y="8333"/>
                </a:lnTo>
                <a:cubicBezTo>
                  <a:pt x="91000" y="8481"/>
                  <a:pt x="93917" y="10148"/>
                  <a:pt x="96250" y="13333"/>
                </a:cubicBezTo>
                <a:lnTo>
                  <a:pt x="96250" y="13333"/>
                </a:lnTo>
                <a:cubicBezTo>
                  <a:pt x="98639" y="16444"/>
                  <a:pt x="99889" y="20333"/>
                  <a:pt x="100000" y="25000"/>
                </a:cubicBezTo>
                <a:lnTo>
                  <a:pt x="100000" y="25000"/>
                </a:lnTo>
                <a:lnTo>
                  <a:pt x="100000" y="83333"/>
                </a:lnTo>
                <a:cubicBezTo>
                  <a:pt x="99889" y="88000"/>
                  <a:pt x="98639" y="91889"/>
                  <a:pt x="96250" y="95000"/>
                </a:cubicBezTo>
                <a:lnTo>
                  <a:pt x="96250" y="95000"/>
                </a:lnTo>
                <a:cubicBezTo>
                  <a:pt x="93917" y="98185"/>
                  <a:pt x="91000" y="99852"/>
                  <a:pt x="87500" y="100000"/>
                </a:cubicBezTo>
                <a:lnTo>
                  <a:pt x="87500" y="100000"/>
                </a:lnTo>
                <a:lnTo>
                  <a:pt x="12500" y="100000"/>
                </a:lnTo>
                <a:cubicBezTo>
                  <a:pt x="9000" y="99852"/>
                  <a:pt x="6083" y="98185"/>
                  <a:pt x="3750" y="95000"/>
                </a:cubicBezTo>
                <a:lnTo>
                  <a:pt x="3750" y="95000"/>
                </a:lnTo>
                <a:cubicBezTo>
                  <a:pt x="1361" y="91889"/>
                  <a:pt x="111" y="88000"/>
                  <a:pt x="0" y="83333"/>
                </a:cubicBezTo>
                <a:lnTo>
                  <a:pt x="0" y="83333"/>
                </a:lnTo>
                <a:lnTo>
                  <a:pt x="0" y="25000"/>
                </a:lnTo>
                <a:cubicBezTo>
                  <a:pt x="111" y="20333"/>
                  <a:pt x="1361" y="16444"/>
                  <a:pt x="3750" y="13333"/>
                </a:cubicBezTo>
                <a:lnTo>
                  <a:pt x="3750" y="13333"/>
                </a:lnTo>
                <a:cubicBezTo>
                  <a:pt x="6083" y="10148"/>
                  <a:pt x="9000" y="8481"/>
                  <a:pt x="12500" y="8333"/>
                </a:cubicBezTo>
                <a:lnTo>
                  <a:pt x="12500" y="8333"/>
                </a:lnTo>
                <a:lnTo>
                  <a:pt x="15667" y="8333"/>
                </a:lnTo>
                <a:moveTo>
                  <a:pt x="75000" y="33333"/>
                </a:moveTo>
                <a:lnTo>
                  <a:pt x="75000" y="33333"/>
                </a:lnTo>
                <a:cubicBezTo>
                  <a:pt x="74889" y="30741"/>
                  <a:pt x="73861" y="29370"/>
                  <a:pt x="71917" y="29222"/>
                </a:cubicBezTo>
                <a:lnTo>
                  <a:pt x="71917" y="29222"/>
                </a:lnTo>
                <a:cubicBezTo>
                  <a:pt x="69917" y="29370"/>
                  <a:pt x="68861" y="30741"/>
                  <a:pt x="68750" y="33333"/>
                </a:cubicBezTo>
                <a:lnTo>
                  <a:pt x="68750" y="33333"/>
                </a:lnTo>
                <a:lnTo>
                  <a:pt x="68750" y="41667"/>
                </a:lnTo>
                <a:lnTo>
                  <a:pt x="62500" y="41667"/>
                </a:lnTo>
                <a:cubicBezTo>
                  <a:pt x="60556" y="41815"/>
                  <a:pt x="59528" y="43222"/>
                  <a:pt x="59417" y="45889"/>
                </a:cubicBezTo>
                <a:lnTo>
                  <a:pt x="59417" y="45889"/>
                </a:lnTo>
                <a:cubicBezTo>
                  <a:pt x="59528" y="48481"/>
                  <a:pt x="60556" y="49852"/>
                  <a:pt x="62500" y="50000"/>
                </a:cubicBezTo>
                <a:lnTo>
                  <a:pt x="62500" y="50000"/>
                </a:lnTo>
                <a:lnTo>
                  <a:pt x="68750" y="50000"/>
                </a:lnTo>
                <a:lnTo>
                  <a:pt x="68750" y="58333"/>
                </a:lnTo>
                <a:cubicBezTo>
                  <a:pt x="68861" y="60926"/>
                  <a:pt x="69917" y="62333"/>
                  <a:pt x="71917" y="62556"/>
                </a:cubicBezTo>
                <a:lnTo>
                  <a:pt x="71917" y="62556"/>
                </a:lnTo>
                <a:cubicBezTo>
                  <a:pt x="73861" y="62333"/>
                  <a:pt x="74889" y="60926"/>
                  <a:pt x="75000" y="58333"/>
                </a:cubicBezTo>
                <a:lnTo>
                  <a:pt x="75000" y="58333"/>
                </a:lnTo>
                <a:lnTo>
                  <a:pt x="75000" y="50000"/>
                </a:lnTo>
                <a:lnTo>
                  <a:pt x="81250" y="50000"/>
                </a:lnTo>
                <a:cubicBezTo>
                  <a:pt x="83194" y="49852"/>
                  <a:pt x="84250" y="48481"/>
                  <a:pt x="84417" y="45889"/>
                </a:cubicBezTo>
                <a:lnTo>
                  <a:pt x="84417" y="45889"/>
                </a:lnTo>
                <a:cubicBezTo>
                  <a:pt x="84250" y="43222"/>
                  <a:pt x="83194" y="41815"/>
                  <a:pt x="81250" y="41667"/>
                </a:cubicBezTo>
                <a:lnTo>
                  <a:pt x="81250" y="41667"/>
                </a:lnTo>
                <a:lnTo>
                  <a:pt x="75000" y="41667"/>
                </a:lnTo>
                <a:lnTo>
                  <a:pt x="75000" y="33333"/>
                </a:lnTo>
                <a:moveTo>
                  <a:pt x="15667" y="45889"/>
                </a:moveTo>
                <a:lnTo>
                  <a:pt x="15667" y="45889"/>
                </a:lnTo>
                <a:cubicBezTo>
                  <a:pt x="15778" y="48481"/>
                  <a:pt x="16806" y="49852"/>
                  <a:pt x="18750" y="50000"/>
                </a:cubicBezTo>
                <a:lnTo>
                  <a:pt x="18750" y="50000"/>
                </a:lnTo>
                <a:lnTo>
                  <a:pt x="37500" y="50000"/>
                </a:lnTo>
                <a:cubicBezTo>
                  <a:pt x="39444" y="49852"/>
                  <a:pt x="40500" y="48481"/>
                  <a:pt x="40667" y="45889"/>
                </a:cubicBezTo>
                <a:lnTo>
                  <a:pt x="40667" y="45889"/>
                </a:lnTo>
                <a:cubicBezTo>
                  <a:pt x="40500" y="43222"/>
                  <a:pt x="39444" y="41815"/>
                  <a:pt x="37500" y="41667"/>
                </a:cubicBezTo>
                <a:lnTo>
                  <a:pt x="37500" y="41667"/>
                </a:lnTo>
                <a:lnTo>
                  <a:pt x="18750" y="41667"/>
                </a:lnTo>
                <a:cubicBezTo>
                  <a:pt x="16806" y="41815"/>
                  <a:pt x="15778" y="43222"/>
                  <a:pt x="15667" y="45889"/>
                </a:cubicBezTo>
                <a:lnTo>
                  <a:pt x="15667" y="4588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9439839274-68"/>
          <p:cNvSpPr/>
          <p:nvPr/>
        </p:nvSpPr>
        <p:spPr>
          <a:xfrm>
            <a:off x="642938" y="337363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250" y="6250"/>
                </a:moveTo>
                <a:lnTo>
                  <a:pt x="56250" y="6250"/>
                </a:lnTo>
                <a:cubicBezTo>
                  <a:pt x="56250" y="8083"/>
                  <a:pt x="56833" y="9583"/>
                  <a:pt x="58000" y="10750"/>
                </a:cubicBezTo>
                <a:lnTo>
                  <a:pt x="58000" y="10750"/>
                </a:lnTo>
                <a:lnTo>
                  <a:pt x="58000" y="10750"/>
                </a:lnTo>
                <a:cubicBezTo>
                  <a:pt x="59167" y="11917"/>
                  <a:pt x="60667" y="12500"/>
                  <a:pt x="62500" y="12500"/>
                </a:cubicBezTo>
                <a:lnTo>
                  <a:pt x="62500" y="12500"/>
                </a:lnTo>
                <a:lnTo>
                  <a:pt x="68750" y="12500"/>
                </a:lnTo>
                <a:cubicBezTo>
                  <a:pt x="70583" y="12500"/>
                  <a:pt x="72083" y="13083"/>
                  <a:pt x="73250" y="14250"/>
                </a:cubicBezTo>
                <a:lnTo>
                  <a:pt x="73250" y="14250"/>
                </a:lnTo>
                <a:cubicBezTo>
                  <a:pt x="74417" y="15417"/>
                  <a:pt x="75000" y="16917"/>
                  <a:pt x="75000" y="18750"/>
                </a:cubicBezTo>
                <a:lnTo>
                  <a:pt x="75000" y="18750"/>
                </a:lnTo>
                <a:cubicBezTo>
                  <a:pt x="75000" y="20583"/>
                  <a:pt x="74417" y="22083"/>
                  <a:pt x="73250" y="23250"/>
                </a:cubicBezTo>
                <a:lnTo>
                  <a:pt x="73250" y="23250"/>
                </a:lnTo>
                <a:cubicBezTo>
                  <a:pt x="72083" y="24417"/>
                  <a:pt x="70583" y="25000"/>
                  <a:pt x="68750" y="25000"/>
                </a:cubicBezTo>
                <a:lnTo>
                  <a:pt x="68750" y="25000"/>
                </a:lnTo>
                <a:lnTo>
                  <a:pt x="6250" y="25000"/>
                </a:lnTo>
                <a:cubicBezTo>
                  <a:pt x="4417" y="25000"/>
                  <a:pt x="2917" y="25583"/>
                  <a:pt x="1750" y="26750"/>
                </a:cubicBezTo>
                <a:lnTo>
                  <a:pt x="1750" y="26750"/>
                </a:lnTo>
                <a:cubicBezTo>
                  <a:pt x="583" y="27917"/>
                  <a:pt x="0" y="29417"/>
                  <a:pt x="0" y="31250"/>
                </a:cubicBezTo>
                <a:lnTo>
                  <a:pt x="0" y="31250"/>
                </a:lnTo>
                <a:cubicBezTo>
                  <a:pt x="0" y="33083"/>
                  <a:pt x="583" y="34583"/>
                  <a:pt x="1750" y="35750"/>
                </a:cubicBezTo>
                <a:lnTo>
                  <a:pt x="1750" y="35750"/>
                </a:lnTo>
                <a:cubicBezTo>
                  <a:pt x="2917" y="36917"/>
                  <a:pt x="4417" y="37500"/>
                  <a:pt x="6250" y="37500"/>
                </a:cubicBezTo>
                <a:lnTo>
                  <a:pt x="6250" y="37500"/>
                </a:lnTo>
                <a:lnTo>
                  <a:pt x="68750" y="37500"/>
                </a:lnTo>
                <a:cubicBezTo>
                  <a:pt x="74083" y="37389"/>
                  <a:pt x="78500" y="35556"/>
                  <a:pt x="82000" y="32000"/>
                </a:cubicBezTo>
                <a:lnTo>
                  <a:pt x="82000" y="32000"/>
                </a:lnTo>
                <a:cubicBezTo>
                  <a:pt x="85556" y="28500"/>
                  <a:pt x="87389" y="24083"/>
                  <a:pt x="87500" y="18750"/>
                </a:cubicBezTo>
                <a:lnTo>
                  <a:pt x="87500" y="18750"/>
                </a:lnTo>
                <a:cubicBezTo>
                  <a:pt x="87389" y="13417"/>
                  <a:pt x="85556" y="9000"/>
                  <a:pt x="82000" y="5500"/>
                </a:cubicBezTo>
                <a:lnTo>
                  <a:pt x="82000" y="5500"/>
                </a:lnTo>
                <a:cubicBezTo>
                  <a:pt x="78500" y="1944"/>
                  <a:pt x="74083" y="111"/>
                  <a:pt x="68750" y="0"/>
                </a:cubicBezTo>
                <a:lnTo>
                  <a:pt x="68750" y="0"/>
                </a:lnTo>
                <a:lnTo>
                  <a:pt x="62500" y="0"/>
                </a:lnTo>
                <a:cubicBezTo>
                  <a:pt x="60667" y="0"/>
                  <a:pt x="59167" y="583"/>
                  <a:pt x="58000" y="1750"/>
                </a:cubicBezTo>
                <a:lnTo>
                  <a:pt x="58000" y="1750"/>
                </a:lnTo>
                <a:cubicBezTo>
                  <a:pt x="56833" y="2917"/>
                  <a:pt x="56250" y="4417"/>
                  <a:pt x="56250" y="6250"/>
                </a:cubicBezTo>
                <a:lnTo>
                  <a:pt x="56250" y="6250"/>
                </a:lnTo>
                <a:moveTo>
                  <a:pt x="68750" y="75000"/>
                </a:moveTo>
                <a:lnTo>
                  <a:pt x="68750" y="75000"/>
                </a:lnTo>
                <a:cubicBezTo>
                  <a:pt x="68750" y="76833"/>
                  <a:pt x="69333" y="78333"/>
                  <a:pt x="70500" y="79500"/>
                </a:cubicBezTo>
                <a:lnTo>
                  <a:pt x="70500" y="79500"/>
                </a:lnTo>
                <a:lnTo>
                  <a:pt x="70500" y="79500"/>
                </a:lnTo>
                <a:cubicBezTo>
                  <a:pt x="71667" y="80667"/>
                  <a:pt x="73167" y="81250"/>
                  <a:pt x="75000" y="81250"/>
                </a:cubicBezTo>
                <a:lnTo>
                  <a:pt x="75000" y="81250"/>
                </a:lnTo>
                <a:lnTo>
                  <a:pt x="81250" y="81250"/>
                </a:lnTo>
                <a:cubicBezTo>
                  <a:pt x="86583" y="81139"/>
                  <a:pt x="91000" y="79306"/>
                  <a:pt x="94500" y="75750"/>
                </a:cubicBezTo>
                <a:lnTo>
                  <a:pt x="94500" y="75750"/>
                </a:lnTo>
                <a:cubicBezTo>
                  <a:pt x="98056" y="72250"/>
                  <a:pt x="99889" y="67833"/>
                  <a:pt x="100000" y="62500"/>
                </a:cubicBezTo>
                <a:lnTo>
                  <a:pt x="100000" y="62500"/>
                </a:lnTo>
                <a:cubicBezTo>
                  <a:pt x="99889" y="57167"/>
                  <a:pt x="98056" y="52750"/>
                  <a:pt x="94500" y="49250"/>
                </a:cubicBezTo>
                <a:lnTo>
                  <a:pt x="94500" y="49250"/>
                </a:lnTo>
                <a:cubicBezTo>
                  <a:pt x="91000" y="45694"/>
                  <a:pt x="86583" y="43861"/>
                  <a:pt x="81250" y="43750"/>
                </a:cubicBezTo>
                <a:lnTo>
                  <a:pt x="81250" y="43750"/>
                </a:lnTo>
                <a:lnTo>
                  <a:pt x="6250" y="43750"/>
                </a:lnTo>
                <a:cubicBezTo>
                  <a:pt x="4417" y="43750"/>
                  <a:pt x="2917" y="44333"/>
                  <a:pt x="1750" y="45500"/>
                </a:cubicBezTo>
                <a:lnTo>
                  <a:pt x="1750" y="45500"/>
                </a:lnTo>
                <a:cubicBezTo>
                  <a:pt x="583" y="46667"/>
                  <a:pt x="0" y="48167"/>
                  <a:pt x="0" y="50000"/>
                </a:cubicBezTo>
                <a:lnTo>
                  <a:pt x="0" y="50000"/>
                </a:lnTo>
                <a:cubicBezTo>
                  <a:pt x="0" y="51833"/>
                  <a:pt x="583" y="53333"/>
                  <a:pt x="1750" y="54500"/>
                </a:cubicBezTo>
                <a:lnTo>
                  <a:pt x="1750" y="54500"/>
                </a:lnTo>
                <a:cubicBezTo>
                  <a:pt x="2917" y="55667"/>
                  <a:pt x="4417" y="56250"/>
                  <a:pt x="6250" y="56250"/>
                </a:cubicBezTo>
                <a:lnTo>
                  <a:pt x="6250" y="56250"/>
                </a:lnTo>
                <a:lnTo>
                  <a:pt x="81250" y="56250"/>
                </a:lnTo>
                <a:cubicBezTo>
                  <a:pt x="83083" y="56250"/>
                  <a:pt x="84583" y="56833"/>
                  <a:pt x="85750" y="58000"/>
                </a:cubicBezTo>
                <a:lnTo>
                  <a:pt x="85750" y="58000"/>
                </a:lnTo>
                <a:cubicBezTo>
                  <a:pt x="86917" y="59167"/>
                  <a:pt x="87500" y="60667"/>
                  <a:pt x="87500" y="62500"/>
                </a:cubicBezTo>
                <a:lnTo>
                  <a:pt x="87500" y="62500"/>
                </a:lnTo>
                <a:cubicBezTo>
                  <a:pt x="87500" y="64333"/>
                  <a:pt x="86917" y="65833"/>
                  <a:pt x="85750" y="67000"/>
                </a:cubicBezTo>
                <a:lnTo>
                  <a:pt x="85750" y="67000"/>
                </a:lnTo>
                <a:cubicBezTo>
                  <a:pt x="84583" y="68167"/>
                  <a:pt x="83083" y="68750"/>
                  <a:pt x="81250" y="68750"/>
                </a:cubicBezTo>
                <a:lnTo>
                  <a:pt x="81250" y="68750"/>
                </a:lnTo>
                <a:lnTo>
                  <a:pt x="75000" y="68750"/>
                </a:lnTo>
                <a:cubicBezTo>
                  <a:pt x="73167" y="68750"/>
                  <a:pt x="71667" y="69333"/>
                  <a:pt x="70500" y="70500"/>
                </a:cubicBezTo>
                <a:lnTo>
                  <a:pt x="70500" y="70500"/>
                </a:lnTo>
                <a:cubicBezTo>
                  <a:pt x="69333" y="71667"/>
                  <a:pt x="68750" y="73167"/>
                  <a:pt x="68750" y="75000"/>
                </a:cubicBezTo>
                <a:lnTo>
                  <a:pt x="68750" y="75000"/>
                </a:lnTo>
                <a:moveTo>
                  <a:pt x="25000" y="100000"/>
                </a:moveTo>
                <a:lnTo>
                  <a:pt x="25000" y="100000"/>
                </a:lnTo>
                <a:lnTo>
                  <a:pt x="31250" y="100000"/>
                </a:lnTo>
                <a:cubicBezTo>
                  <a:pt x="36583" y="99889"/>
                  <a:pt x="41000" y="98056"/>
                  <a:pt x="44500" y="94500"/>
                </a:cubicBezTo>
                <a:lnTo>
                  <a:pt x="44500" y="94500"/>
                </a:lnTo>
                <a:cubicBezTo>
                  <a:pt x="48056" y="91000"/>
                  <a:pt x="49889" y="86583"/>
                  <a:pt x="50000" y="81250"/>
                </a:cubicBezTo>
                <a:lnTo>
                  <a:pt x="50000" y="81250"/>
                </a:lnTo>
                <a:cubicBezTo>
                  <a:pt x="49889" y="75917"/>
                  <a:pt x="48056" y="71500"/>
                  <a:pt x="44500" y="68000"/>
                </a:cubicBezTo>
                <a:lnTo>
                  <a:pt x="44500" y="68000"/>
                </a:lnTo>
                <a:cubicBezTo>
                  <a:pt x="41000" y="64444"/>
                  <a:pt x="36583" y="62611"/>
                  <a:pt x="31250" y="62500"/>
                </a:cubicBezTo>
                <a:lnTo>
                  <a:pt x="31250" y="62500"/>
                </a:lnTo>
                <a:lnTo>
                  <a:pt x="6250" y="62500"/>
                </a:lnTo>
                <a:cubicBezTo>
                  <a:pt x="4417" y="62500"/>
                  <a:pt x="2917" y="63083"/>
                  <a:pt x="1750" y="64250"/>
                </a:cubicBezTo>
                <a:lnTo>
                  <a:pt x="1750" y="64250"/>
                </a:lnTo>
                <a:cubicBezTo>
                  <a:pt x="583" y="65417"/>
                  <a:pt x="0" y="66917"/>
                  <a:pt x="0" y="68750"/>
                </a:cubicBezTo>
                <a:lnTo>
                  <a:pt x="0" y="68750"/>
                </a:lnTo>
                <a:cubicBezTo>
                  <a:pt x="0" y="70583"/>
                  <a:pt x="583" y="72083"/>
                  <a:pt x="1750" y="73250"/>
                </a:cubicBezTo>
                <a:lnTo>
                  <a:pt x="1750" y="73250"/>
                </a:lnTo>
                <a:cubicBezTo>
                  <a:pt x="2917" y="74417"/>
                  <a:pt x="4417" y="75000"/>
                  <a:pt x="6250" y="75000"/>
                </a:cubicBezTo>
                <a:lnTo>
                  <a:pt x="6250" y="75000"/>
                </a:lnTo>
                <a:lnTo>
                  <a:pt x="31250" y="75000"/>
                </a:lnTo>
                <a:cubicBezTo>
                  <a:pt x="33083" y="75000"/>
                  <a:pt x="34583" y="75583"/>
                  <a:pt x="35750" y="76750"/>
                </a:cubicBezTo>
                <a:lnTo>
                  <a:pt x="35750" y="76750"/>
                </a:lnTo>
                <a:cubicBezTo>
                  <a:pt x="36917" y="77917"/>
                  <a:pt x="37500" y="79417"/>
                  <a:pt x="37500" y="81250"/>
                </a:cubicBezTo>
                <a:lnTo>
                  <a:pt x="37500" y="81250"/>
                </a:lnTo>
                <a:cubicBezTo>
                  <a:pt x="37500" y="83083"/>
                  <a:pt x="36917" y="84583"/>
                  <a:pt x="35750" y="85750"/>
                </a:cubicBezTo>
                <a:lnTo>
                  <a:pt x="35750" y="85750"/>
                </a:lnTo>
                <a:cubicBezTo>
                  <a:pt x="34583" y="86917"/>
                  <a:pt x="33083" y="87500"/>
                  <a:pt x="31250" y="87500"/>
                </a:cubicBezTo>
                <a:lnTo>
                  <a:pt x="31250" y="87500"/>
                </a:lnTo>
                <a:lnTo>
                  <a:pt x="25000" y="87500"/>
                </a:lnTo>
                <a:cubicBezTo>
                  <a:pt x="23167" y="87500"/>
                  <a:pt x="21667" y="88083"/>
                  <a:pt x="20500" y="89250"/>
                </a:cubicBezTo>
                <a:lnTo>
                  <a:pt x="20500" y="89250"/>
                </a:lnTo>
                <a:cubicBezTo>
                  <a:pt x="19333" y="90417"/>
                  <a:pt x="18750" y="91917"/>
                  <a:pt x="18750" y="93750"/>
                </a:cubicBezTo>
                <a:lnTo>
                  <a:pt x="18750" y="93750"/>
                </a:lnTo>
                <a:cubicBezTo>
                  <a:pt x="18750" y="95583"/>
                  <a:pt x="19333" y="97083"/>
                  <a:pt x="20500" y="98250"/>
                </a:cubicBezTo>
                <a:lnTo>
                  <a:pt x="20500" y="98250"/>
                </a:lnTo>
                <a:cubicBezTo>
                  <a:pt x="21667" y="99417"/>
                  <a:pt x="23167" y="100000"/>
                  <a:pt x="25000" y="100000"/>
                </a:cubicBezTo>
                <a:lnTo>
                  <a:pt x="25000" y="1000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9439839274-69"/>
          <p:cNvSpPr/>
          <p:nvPr/>
        </p:nvSpPr>
        <p:spPr>
          <a:xfrm>
            <a:off x="4872038" y="3373580"/>
            <a:ext cx="128588" cy="1144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429" y="8667"/>
                </a:moveTo>
                <a:lnTo>
                  <a:pt x="13429" y="8667"/>
                </a:lnTo>
                <a:cubicBezTo>
                  <a:pt x="11619" y="13778"/>
                  <a:pt x="10714" y="19250"/>
                  <a:pt x="10714" y="25083"/>
                </a:cubicBezTo>
                <a:lnTo>
                  <a:pt x="10714" y="25083"/>
                </a:lnTo>
                <a:cubicBezTo>
                  <a:pt x="10714" y="30972"/>
                  <a:pt x="11619" y="36444"/>
                  <a:pt x="13429" y="41500"/>
                </a:cubicBezTo>
                <a:lnTo>
                  <a:pt x="13429" y="41500"/>
                </a:lnTo>
                <a:cubicBezTo>
                  <a:pt x="13952" y="43222"/>
                  <a:pt x="13952" y="44778"/>
                  <a:pt x="13429" y="46167"/>
                </a:cubicBezTo>
                <a:lnTo>
                  <a:pt x="13429" y="46167"/>
                </a:lnTo>
                <a:cubicBezTo>
                  <a:pt x="12857" y="47722"/>
                  <a:pt x="11905" y="48889"/>
                  <a:pt x="10571" y="49667"/>
                </a:cubicBezTo>
                <a:lnTo>
                  <a:pt x="10571" y="49667"/>
                </a:lnTo>
                <a:cubicBezTo>
                  <a:pt x="9095" y="50333"/>
                  <a:pt x="7690" y="50333"/>
                  <a:pt x="6357" y="49667"/>
                </a:cubicBezTo>
                <a:lnTo>
                  <a:pt x="6357" y="49667"/>
                </a:lnTo>
                <a:cubicBezTo>
                  <a:pt x="5024" y="48889"/>
                  <a:pt x="4071" y="47722"/>
                  <a:pt x="3500" y="46167"/>
                </a:cubicBezTo>
                <a:lnTo>
                  <a:pt x="3500" y="46167"/>
                </a:lnTo>
                <a:cubicBezTo>
                  <a:pt x="1167" y="39667"/>
                  <a:pt x="0" y="32639"/>
                  <a:pt x="0" y="25083"/>
                </a:cubicBezTo>
                <a:lnTo>
                  <a:pt x="0" y="25083"/>
                </a:lnTo>
                <a:cubicBezTo>
                  <a:pt x="0" y="17528"/>
                  <a:pt x="1167" y="10500"/>
                  <a:pt x="3500" y="4000"/>
                </a:cubicBezTo>
                <a:lnTo>
                  <a:pt x="3500" y="4000"/>
                </a:lnTo>
                <a:cubicBezTo>
                  <a:pt x="4071" y="2444"/>
                  <a:pt x="5024" y="1333"/>
                  <a:pt x="6357" y="667"/>
                </a:cubicBezTo>
                <a:lnTo>
                  <a:pt x="6357" y="667"/>
                </a:lnTo>
                <a:cubicBezTo>
                  <a:pt x="7690" y="0"/>
                  <a:pt x="9095" y="-56"/>
                  <a:pt x="10571" y="500"/>
                </a:cubicBezTo>
                <a:lnTo>
                  <a:pt x="10571" y="500"/>
                </a:lnTo>
                <a:cubicBezTo>
                  <a:pt x="11905" y="1278"/>
                  <a:pt x="12857" y="2389"/>
                  <a:pt x="13429" y="3833"/>
                </a:cubicBezTo>
                <a:lnTo>
                  <a:pt x="13429" y="3833"/>
                </a:lnTo>
                <a:cubicBezTo>
                  <a:pt x="13952" y="5389"/>
                  <a:pt x="13952" y="7000"/>
                  <a:pt x="13429" y="8667"/>
                </a:cubicBezTo>
                <a:lnTo>
                  <a:pt x="13429" y="8667"/>
                </a:lnTo>
                <a:moveTo>
                  <a:pt x="92929" y="4000"/>
                </a:moveTo>
                <a:lnTo>
                  <a:pt x="92929" y="4000"/>
                </a:lnTo>
                <a:cubicBezTo>
                  <a:pt x="95262" y="10500"/>
                  <a:pt x="96429" y="17528"/>
                  <a:pt x="96429" y="25083"/>
                </a:cubicBezTo>
                <a:lnTo>
                  <a:pt x="96429" y="25083"/>
                </a:lnTo>
                <a:cubicBezTo>
                  <a:pt x="96429" y="32639"/>
                  <a:pt x="95262" y="39667"/>
                  <a:pt x="92929" y="46167"/>
                </a:cubicBezTo>
                <a:lnTo>
                  <a:pt x="92929" y="46167"/>
                </a:lnTo>
                <a:cubicBezTo>
                  <a:pt x="92357" y="47722"/>
                  <a:pt x="91405" y="48833"/>
                  <a:pt x="90071" y="49500"/>
                </a:cubicBezTo>
                <a:lnTo>
                  <a:pt x="90071" y="49500"/>
                </a:lnTo>
                <a:cubicBezTo>
                  <a:pt x="88738" y="50167"/>
                  <a:pt x="87333" y="50222"/>
                  <a:pt x="85857" y="49667"/>
                </a:cubicBezTo>
                <a:lnTo>
                  <a:pt x="85857" y="49667"/>
                </a:lnTo>
                <a:cubicBezTo>
                  <a:pt x="84524" y="48889"/>
                  <a:pt x="83595" y="47806"/>
                  <a:pt x="83071" y="46417"/>
                </a:cubicBezTo>
                <a:lnTo>
                  <a:pt x="83071" y="46417"/>
                </a:lnTo>
                <a:cubicBezTo>
                  <a:pt x="82500" y="44861"/>
                  <a:pt x="82500" y="43222"/>
                  <a:pt x="83071" y="41500"/>
                </a:cubicBezTo>
                <a:lnTo>
                  <a:pt x="83071" y="41500"/>
                </a:lnTo>
                <a:cubicBezTo>
                  <a:pt x="84833" y="36444"/>
                  <a:pt x="85714" y="30972"/>
                  <a:pt x="85714" y="25083"/>
                </a:cubicBezTo>
                <a:lnTo>
                  <a:pt x="85714" y="25083"/>
                </a:lnTo>
                <a:cubicBezTo>
                  <a:pt x="85714" y="19250"/>
                  <a:pt x="84833" y="13778"/>
                  <a:pt x="83071" y="8667"/>
                </a:cubicBezTo>
                <a:lnTo>
                  <a:pt x="83071" y="8667"/>
                </a:lnTo>
                <a:cubicBezTo>
                  <a:pt x="82500" y="7000"/>
                  <a:pt x="82500" y="5444"/>
                  <a:pt x="83071" y="4000"/>
                </a:cubicBezTo>
                <a:lnTo>
                  <a:pt x="83071" y="4000"/>
                </a:lnTo>
                <a:cubicBezTo>
                  <a:pt x="83595" y="2444"/>
                  <a:pt x="84524" y="1278"/>
                  <a:pt x="85857" y="500"/>
                </a:cubicBezTo>
                <a:lnTo>
                  <a:pt x="85857" y="500"/>
                </a:lnTo>
                <a:cubicBezTo>
                  <a:pt x="87333" y="-167"/>
                  <a:pt x="88738" y="-167"/>
                  <a:pt x="90071" y="500"/>
                </a:cubicBezTo>
                <a:lnTo>
                  <a:pt x="90071" y="500"/>
                </a:lnTo>
                <a:cubicBezTo>
                  <a:pt x="91405" y="1278"/>
                  <a:pt x="92357" y="2444"/>
                  <a:pt x="92929" y="4000"/>
                </a:cubicBezTo>
                <a:lnTo>
                  <a:pt x="92929" y="4000"/>
                </a:lnTo>
                <a:moveTo>
                  <a:pt x="58929" y="25083"/>
                </a:moveTo>
                <a:lnTo>
                  <a:pt x="58929" y="25083"/>
                </a:lnTo>
                <a:cubicBezTo>
                  <a:pt x="58690" y="29917"/>
                  <a:pt x="56905" y="33500"/>
                  <a:pt x="53571" y="35833"/>
                </a:cubicBezTo>
                <a:lnTo>
                  <a:pt x="53571" y="35833"/>
                </a:lnTo>
                <a:lnTo>
                  <a:pt x="53571" y="93833"/>
                </a:lnTo>
                <a:cubicBezTo>
                  <a:pt x="53571" y="95667"/>
                  <a:pt x="53071" y="97167"/>
                  <a:pt x="52071" y="98333"/>
                </a:cubicBezTo>
                <a:lnTo>
                  <a:pt x="52071" y="98333"/>
                </a:lnTo>
                <a:cubicBezTo>
                  <a:pt x="51071" y="99500"/>
                  <a:pt x="49786" y="100083"/>
                  <a:pt x="48214" y="100083"/>
                </a:cubicBezTo>
                <a:lnTo>
                  <a:pt x="48214" y="100083"/>
                </a:lnTo>
                <a:cubicBezTo>
                  <a:pt x="46643" y="100083"/>
                  <a:pt x="45357" y="99500"/>
                  <a:pt x="44357" y="98333"/>
                </a:cubicBezTo>
                <a:lnTo>
                  <a:pt x="44357" y="98333"/>
                </a:lnTo>
                <a:cubicBezTo>
                  <a:pt x="43357" y="97167"/>
                  <a:pt x="42857" y="95667"/>
                  <a:pt x="42857" y="93833"/>
                </a:cubicBezTo>
                <a:lnTo>
                  <a:pt x="42857" y="93833"/>
                </a:lnTo>
                <a:lnTo>
                  <a:pt x="42857" y="35833"/>
                </a:lnTo>
                <a:cubicBezTo>
                  <a:pt x="39524" y="33500"/>
                  <a:pt x="37738" y="29917"/>
                  <a:pt x="37500" y="25083"/>
                </a:cubicBezTo>
                <a:lnTo>
                  <a:pt x="37500" y="25083"/>
                </a:lnTo>
                <a:cubicBezTo>
                  <a:pt x="37595" y="21583"/>
                  <a:pt x="38667" y="18667"/>
                  <a:pt x="40714" y="16333"/>
                </a:cubicBezTo>
                <a:lnTo>
                  <a:pt x="40714" y="16333"/>
                </a:lnTo>
                <a:cubicBezTo>
                  <a:pt x="42714" y="14000"/>
                  <a:pt x="45214" y="12750"/>
                  <a:pt x="48214" y="12583"/>
                </a:cubicBezTo>
                <a:lnTo>
                  <a:pt x="48214" y="12583"/>
                </a:lnTo>
                <a:cubicBezTo>
                  <a:pt x="51214" y="12750"/>
                  <a:pt x="53714" y="14000"/>
                  <a:pt x="55714" y="16333"/>
                </a:cubicBezTo>
                <a:lnTo>
                  <a:pt x="55714" y="16333"/>
                </a:lnTo>
                <a:cubicBezTo>
                  <a:pt x="57762" y="18667"/>
                  <a:pt x="58833" y="21583"/>
                  <a:pt x="58929" y="25083"/>
                </a:cubicBezTo>
                <a:lnTo>
                  <a:pt x="58929" y="25083"/>
                </a:lnTo>
                <a:moveTo>
                  <a:pt x="28643" y="15167"/>
                </a:moveTo>
                <a:lnTo>
                  <a:pt x="28643" y="15167"/>
                </a:lnTo>
                <a:cubicBezTo>
                  <a:pt x="27405" y="18167"/>
                  <a:pt x="26786" y="21472"/>
                  <a:pt x="26786" y="25083"/>
                </a:cubicBezTo>
                <a:lnTo>
                  <a:pt x="26786" y="25083"/>
                </a:lnTo>
                <a:cubicBezTo>
                  <a:pt x="26786" y="28750"/>
                  <a:pt x="27405" y="32083"/>
                  <a:pt x="28643" y="35083"/>
                </a:cubicBezTo>
                <a:lnTo>
                  <a:pt x="28643" y="35083"/>
                </a:lnTo>
                <a:cubicBezTo>
                  <a:pt x="29214" y="36750"/>
                  <a:pt x="29214" y="38361"/>
                  <a:pt x="28643" y="39917"/>
                </a:cubicBezTo>
                <a:lnTo>
                  <a:pt x="28643" y="39917"/>
                </a:lnTo>
                <a:cubicBezTo>
                  <a:pt x="28071" y="41472"/>
                  <a:pt x="27119" y="42583"/>
                  <a:pt x="25786" y="43250"/>
                </a:cubicBezTo>
                <a:lnTo>
                  <a:pt x="25786" y="43250"/>
                </a:lnTo>
                <a:cubicBezTo>
                  <a:pt x="24310" y="43917"/>
                  <a:pt x="22976" y="43972"/>
                  <a:pt x="21786" y="43417"/>
                </a:cubicBezTo>
                <a:lnTo>
                  <a:pt x="21786" y="43417"/>
                </a:lnTo>
                <a:cubicBezTo>
                  <a:pt x="20452" y="42806"/>
                  <a:pt x="19452" y="41722"/>
                  <a:pt x="18786" y="40167"/>
                </a:cubicBezTo>
                <a:lnTo>
                  <a:pt x="18786" y="40167"/>
                </a:lnTo>
                <a:cubicBezTo>
                  <a:pt x="16976" y="35444"/>
                  <a:pt x="16071" y="30417"/>
                  <a:pt x="16071" y="25083"/>
                </a:cubicBezTo>
                <a:lnTo>
                  <a:pt x="16071" y="25083"/>
                </a:lnTo>
                <a:cubicBezTo>
                  <a:pt x="16071" y="19750"/>
                  <a:pt x="16976" y="14750"/>
                  <a:pt x="18786" y="10083"/>
                </a:cubicBezTo>
                <a:lnTo>
                  <a:pt x="18786" y="10083"/>
                </a:lnTo>
                <a:cubicBezTo>
                  <a:pt x="19452" y="8528"/>
                  <a:pt x="20452" y="7417"/>
                  <a:pt x="21786" y="6750"/>
                </a:cubicBezTo>
                <a:lnTo>
                  <a:pt x="21786" y="6750"/>
                </a:lnTo>
                <a:cubicBezTo>
                  <a:pt x="23119" y="6194"/>
                  <a:pt x="24452" y="6250"/>
                  <a:pt x="25786" y="6917"/>
                </a:cubicBezTo>
                <a:lnTo>
                  <a:pt x="25786" y="6917"/>
                </a:lnTo>
                <a:cubicBezTo>
                  <a:pt x="27119" y="7583"/>
                  <a:pt x="28071" y="8694"/>
                  <a:pt x="28643" y="10250"/>
                </a:cubicBezTo>
                <a:lnTo>
                  <a:pt x="28643" y="10250"/>
                </a:lnTo>
                <a:cubicBezTo>
                  <a:pt x="29214" y="11806"/>
                  <a:pt x="29214" y="13444"/>
                  <a:pt x="28643" y="15167"/>
                </a:cubicBezTo>
                <a:lnTo>
                  <a:pt x="28643" y="15167"/>
                </a:lnTo>
                <a:moveTo>
                  <a:pt x="77714" y="10083"/>
                </a:moveTo>
                <a:lnTo>
                  <a:pt x="77714" y="10083"/>
                </a:lnTo>
                <a:cubicBezTo>
                  <a:pt x="79476" y="14750"/>
                  <a:pt x="80357" y="19750"/>
                  <a:pt x="80357" y="25083"/>
                </a:cubicBezTo>
                <a:lnTo>
                  <a:pt x="80357" y="25083"/>
                </a:lnTo>
                <a:cubicBezTo>
                  <a:pt x="80357" y="30417"/>
                  <a:pt x="79476" y="35444"/>
                  <a:pt x="77714" y="40167"/>
                </a:cubicBezTo>
                <a:lnTo>
                  <a:pt x="77714" y="40167"/>
                </a:lnTo>
                <a:cubicBezTo>
                  <a:pt x="77000" y="41722"/>
                  <a:pt x="75976" y="42806"/>
                  <a:pt x="74643" y="43417"/>
                </a:cubicBezTo>
                <a:lnTo>
                  <a:pt x="74643" y="43417"/>
                </a:lnTo>
                <a:cubicBezTo>
                  <a:pt x="73310" y="43972"/>
                  <a:pt x="71976" y="43917"/>
                  <a:pt x="70643" y="43250"/>
                </a:cubicBezTo>
                <a:lnTo>
                  <a:pt x="70643" y="43250"/>
                </a:lnTo>
                <a:cubicBezTo>
                  <a:pt x="69310" y="42583"/>
                  <a:pt x="68357" y="41472"/>
                  <a:pt x="67786" y="39917"/>
                </a:cubicBezTo>
                <a:lnTo>
                  <a:pt x="67786" y="39917"/>
                </a:lnTo>
                <a:cubicBezTo>
                  <a:pt x="67262" y="38361"/>
                  <a:pt x="67262" y="36750"/>
                  <a:pt x="67786" y="35083"/>
                </a:cubicBezTo>
                <a:lnTo>
                  <a:pt x="67786" y="35083"/>
                </a:lnTo>
                <a:cubicBezTo>
                  <a:pt x="69024" y="32083"/>
                  <a:pt x="69643" y="28750"/>
                  <a:pt x="69643" y="25083"/>
                </a:cubicBezTo>
                <a:lnTo>
                  <a:pt x="69643" y="25083"/>
                </a:lnTo>
                <a:cubicBezTo>
                  <a:pt x="69643" y="21472"/>
                  <a:pt x="69024" y="18167"/>
                  <a:pt x="67786" y="15167"/>
                </a:cubicBezTo>
                <a:lnTo>
                  <a:pt x="67786" y="15167"/>
                </a:lnTo>
                <a:cubicBezTo>
                  <a:pt x="67262" y="13444"/>
                  <a:pt x="67262" y="11806"/>
                  <a:pt x="67786" y="10250"/>
                </a:cubicBezTo>
                <a:lnTo>
                  <a:pt x="67786" y="10250"/>
                </a:lnTo>
                <a:cubicBezTo>
                  <a:pt x="68357" y="8694"/>
                  <a:pt x="69310" y="7583"/>
                  <a:pt x="70643" y="6917"/>
                </a:cubicBezTo>
                <a:lnTo>
                  <a:pt x="70643" y="6917"/>
                </a:lnTo>
                <a:cubicBezTo>
                  <a:pt x="72119" y="6250"/>
                  <a:pt x="73452" y="6194"/>
                  <a:pt x="74643" y="6750"/>
                </a:cubicBezTo>
                <a:lnTo>
                  <a:pt x="74643" y="6750"/>
                </a:lnTo>
                <a:cubicBezTo>
                  <a:pt x="75976" y="7417"/>
                  <a:pt x="77000" y="8528"/>
                  <a:pt x="77714" y="10083"/>
                </a:cubicBezTo>
                <a:lnTo>
                  <a:pt x="77714" y="1008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9439839217-50"/>
          <p:cNvSpPr txBox="1"/>
          <p:nvPr/>
        </p:nvSpPr>
        <p:spPr>
          <a:xfrm>
            <a:off x="935831" y="1837730"/>
            <a:ext cx="349257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线路防护</a:t>
            </a:r>
            <a:endParaRPr/>
          </a:p>
        </p:txBody>
      </p:sp>
      <p:sp>
        <p:nvSpPr>
          <p:cNvPr id="55" name="el-1789439839216-44"/>
          <p:cNvSpPr txBox="1"/>
          <p:nvPr/>
        </p:nvSpPr>
        <p:spPr>
          <a:xfrm>
            <a:off x="935831" y="2016323"/>
            <a:ext cx="367045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穿过防护密闭墙线路用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管壁≥2.5mm</a:t>
            </a: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热镀锌钢管</a:t>
            </a:r>
            <a:endParaRPr/>
          </a:p>
        </p:txBody>
      </p:sp>
      <p:sp>
        <p:nvSpPr>
          <p:cNvPr id="56" name="el-1789439839218-51"/>
          <p:cNvSpPr txBox="1"/>
          <p:nvPr/>
        </p:nvSpPr>
        <p:spPr>
          <a:xfrm>
            <a:off x="5172075" y="1837730"/>
            <a:ext cx="349257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桥架母线</a:t>
            </a:r>
            <a:endParaRPr/>
          </a:p>
        </p:txBody>
      </p:sp>
      <p:sp>
        <p:nvSpPr>
          <p:cNvPr id="57" name="el-1789439839216-45"/>
          <p:cNvSpPr txBox="1"/>
          <p:nvPr/>
        </p:nvSpPr>
        <p:spPr>
          <a:xfrm>
            <a:off x="5172075" y="2016323"/>
            <a:ext cx="348757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电缆桥架、母线槽</a:t>
            </a: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不得直接穿墙</a:t>
            </a:r>
            <a:endParaRPr/>
          </a:p>
        </p:txBody>
      </p:sp>
      <p:sp>
        <p:nvSpPr>
          <p:cNvPr id="58" name="el-1789439839218-52"/>
          <p:cNvSpPr txBox="1"/>
          <p:nvPr/>
        </p:nvSpPr>
        <p:spPr>
          <a:xfrm>
            <a:off x="935831" y="2566392"/>
            <a:ext cx="349257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出入口照明</a:t>
            </a:r>
            <a:endParaRPr/>
          </a:p>
        </p:txBody>
      </p:sp>
      <p:sp>
        <p:nvSpPr>
          <p:cNvPr id="59" name="el-1789439839217-46"/>
          <p:cNvSpPr txBox="1"/>
          <p:nvPr/>
        </p:nvSpPr>
        <p:spPr>
          <a:xfrm>
            <a:off x="935831" y="2744986"/>
            <a:ext cx="348757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主要出入口照明由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人防内部电源</a:t>
            </a: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供电</a:t>
            </a:r>
            <a:endParaRPr/>
          </a:p>
        </p:txBody>
      </p:sp>
      <p:sp>
        <p:nvSpPr>
          <p:cNvPr id="60" name="el-1789439839218-53"/>
          <p:cNvSpPr txBox="1"/>
          <p:nvPr/>
        </p:nvSpPr>
        <p:spPr>
          <a:xfrm>
            <a:off x="5172075" y="2566392"/>
            <a:ext cx="349257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接地系统</a:t>
            </a:r>
            <a:endParaRPr/>
          </a:p>
        </p:txBody>
      </p:sp>
      <p:sp>
        <p:nvSpPr>
          <p:cNvPr id="61" name="el-1789439839217-47"/>
          <p:cNvSpPr txBox="1"/>
          <p:nvPr/>
        </p:nvSpPr>
        <p:spPr>
          <a:xfrm>
            <a:off x="5172075" y="2744986"/>
            <a:ext cx="38533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接地系统采用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TN-S</a:t>
            </a: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或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TN-C-S</a:t>
            </a:r>
            <a:endParaRPr/>
          </a:p>
        </p:txBody>
      </p:sp>
      <p:sp>
        <p:nvSpPr>
          <p:cNvPr id="62" name="el-1789439839218-54"/>
          <p:cNvSpPr txBox="1"/>
          <p:nvPr/>
        </p:nvSpPr>
        <p:spPr>
          <a:xfrm>
            <a:off x="935831" y="3295055"/>
            <a:ext cx="349257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电站通风</a:t>
            </a:r>
            <a:endParaRPr/>
          </a:p>
        </p:txBody>
      </p:sp>
      <p:sp>
        <p:nvSpPr>
          <p:cNvPr id="63" name="el-1789439839217-48"/>
          <p:cNvSpPr txBox="1"/>
          <p:nvPr/>
        </p:nvSpPr>
        <p:spPr>
          <a:xfrm>
            <a:off x="935831" y="3473648"/>
            <a:ext cx="348757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电站机房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独立进排风、排烟系统</a:t>
            </a:r>
            <a:endParaRPr/>
          </a:p>
        </p:txBody>
      </p:sp>
      <p:sp>
        <p:nvSpPr>
          <p:cNvPr id="64" name="el-1789439839218-55"/>
          <p:cNvSpPr txBox="1"/>
          <p:nvPr/>
        </p:nvSpPr>
        <p:spPr>
          <a:xfrm>
            <a:off x="5172075" y="3295055"/>
            <a:ext cx="349257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通信引入</a:t>
            </a:r>
            <a:endParaRPr/>
          </a:p>
        </p:txBody>
      </p:sp>
      <p:sp>
        <p:nvSpPr>
          <p:cNvPr id="65" name="el-1789439839217-49"/>
          <p:cNvSpPr txBox="1"/>
          <p:nvPr/>
        </p:nvSpPr>
        <p:spPr>
          <a:xfrm>
            <a:off x="5172075" y="3473648"/>
            <a:ext cx="348757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通信线路利用</a:t>
            </a:r>
            <a:r>
              <a:rPr b="1" sz="90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预埋备用管</a:t>
            </a:r>
            <a:r>
              <a:rPr sz="90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引入</a:t>
            </a:r>
            <a:endParaRPr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942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9428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9429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9431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9432-13"/>
          <p:cNvSpPr/>
          <p:nvPr/>
        </p:nvSpPr>
        <p:spPr>
          <a:xfrm>
            <a:off x="400050" y="1182402"/>
            <a:ext cx="8343900" cy="500063"/>
          </a:xfrm>
          <a:prstGeom prst="roundRect">
            <a:avLst>
              <a:gd name="adj" fmla="val 7619"/>
            </a:avLst>
          </a:prstGeom>
          <a:solidFill>
            <a:srgbClr val="D6452D"/>
          </a:solidFill>
          <a:ln>
            <a:noFill/>
          </a:ln>
          <a:effectLst>
            <a:outerShdw blurRad="100013" dist="28575" dir="5400000" sx="100000" sy="100000" kx="0" ky="0" algn="ctr">
              <a:srgbClr val="D6452D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9439839440-26"/>
          <p:cNvSpPr/>
          <p:nvPr/>
        </p:nvSpPr>
        <p:spPr>
          <a:xfrm>
            <a:off x="600075" y="1282415"/>
            <a:ext cx="300038" cy="30003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9458-54"/>
          <p:cNvSpPr/>
          <p:nvPr/>
        </p:nvSpPr>
        <p:spPr>
          <a:xfrm>
            <a:off x="682228" y="1373051"/>
            <a:ext cx="135731" cy="1187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929" y="0"/>
                </a:moveTo>
                <a:lnTo>
                  <a:pt x="50929" y="0"/>
                </a:lnTo>
                <a:cubicBezTo>
                  <a:pt x="53976" y="167"/>
                  <a:pt x="56286" y="1722"/>
                  <a:pt x="57857" y="4667"/>
                </a:cubicBezTo>
                <a:lnTo>
                  <a:pt x="57857" y="4667"/>
                </a:lnTo>
                <a:lnTo>
                  <a:pt x="100786" y="90000"/>
                </a:lnTo>
                <a:cubicBezTo>
                  <a:pt x="102119" y="93111"/>
                  <a:pt x="102119" y="96194"/>
                  <a:pt x="100786" y="99250"/>
                </a:cubicBezTo>
                <a:lnTo>
                  <a:pt x="100786" y="99250"/>
                </a:lnTo>
                <a:cubicBezTo>
                  <a:pt x="99214" y="102194"/>
                  <a:pt x="96905" y="103750"/>
                  <a:pt x="93857" y="103917"/>
                </a:cubicBezTo>
                <a:lnTo>
                  <a:pt x="93857" y="103917"/>
                </a:lnTo>
                <a:lnTo>
                  <a:pt x="7929" y="103917"/>
                </a:lnTo>
                <a:cubicBezTo>
                  <a:pt x="4881" y="103750"/>
                  <a:pt x="2571" y="102194"/>
                  <a:pt x="1000" y="99250"/>
                </a:cubicBezTo>
                <a:lnTo>
                  <a:pt x="1000" y="99250"/>
                </a:lnTo>
                <a:cubicBezTo>
                  <a:pt x="-333" y="96194"/>
                  <a:pt x="-333" y="93111"/>
                  <a:pt x="1000" y="90000"/>
                </a:cubicBezTo>
                <a:lnTo>
                  <a:pt x="1000" y="90000"/>
                </a:lnTo>
                <a:lnTo>
                  <a:pt x="44143" y="4667"/>
                </a:lnTo>
                <a:cubicBezTo>
                  <a:pt x="45714" y="1722"/>
                  <a:pt x="47976" y="167"/>
                  <a:pt x="50929" y="0"/>
                </a:cubicBezTo>
                <a:lnTo>
                  <a:pt x="50929" y="0"/>
                </a:lnTo>
                <a:moveTo>
                  <a:pt x="50929" y="29667"/>
                </a:moveTo>
                <a:lnTo>
                  <a:pt x="50929" y="29667"/>
                </a:lnTo>
                <a:cubicBezTo>
                  <a:pt x="47976" y="30000"/>
                  <a:pt x="46381" y="31861"/>
                  <a:pt x="46143" y="35250"/>
                </a:cubicBezTo>
                <a:lnTo>
                  <a:pt x="46143" y="35250"/>
                </a:lnTo>
                <a:lnTo>
                  <a:pt x="46143" y="61250"/>
                </a:lnTo>
                <a:cubicBezTo>
                  <a:pt x="46381" y="64639"/>
                  <a:pt x="47976" y="66500"/>
                  <a:pt x="50929" y="66833"/>
                </a:cubicBezTo>
                <a:lnTo>
                  <a:pt x="50929" y="66833"/>
                </a:lnTo>
                <a:cubicBezTo>
                  <a:pt x="53833" y="66500"/>
                  <a:pt x="55405" y="64639"/>
                  <a:pt x="55643" y="61250"/>
                </a:cubicBezTo>
                <a:lnTo>
                  <a:pt x="55643" y="61250"/>
                </a:lnTo>
                <a:lnTo>
                  <a:pt x="55643" y="35250"/>
                </a:lnTo>
                <a:cubicBezTo>
                  <a:pt x="55405" y="31861"/>
                  <a:pt x="53833" y="30000"/>
                  <a:pt x="50929" y="29667"/>
                </a:cubicBezTo>
                <a:lnTo>
                  <a:pt x="50929" y="29667"/>
                </a:lnTo>
                <a:moveTo>
                  <a:pt x="57286" y="81667"/>
                </a:moveTo>
                <a:lnTo>
                  <a:pt x="57286" y="81667"/>
                </a:lnTo>
                <a:cubicBezTo>
                  <a:pt x="57286" y="79500"/>
                  <a:pt x="56690" y="77722"/>
                  <a:pt x="55500" y="76333"/>
                </a:cubicBezTo>
                <a:lnTo>
                  <a:pt x="55500" y="76333"/>
                </a:lnTo>
                <a:lnTo>
                  <a:pt x="55500" y="76333"/>
                </a:lnTo>
                <a:cubicBezTo>
                  <a:pt x="54262" y="74944"/>
                  <a:pt x="52738" y="74250"/>
                  <a:pt x="50929" y="74250"/>
                </a:cubicBezTo>
                <a:lnTo>
                  <a:pt x="50929" y="74250"/>
                </a:lnTo>
                <a:cubicBezTo>
                  <a:pt x="49071" y="74250"/>
                  <a:pt x="47524" y="74944"/>
                  <a:pt x="46286" y="76333"/>
                </a:cubicBezTo>
                <a:lnTo>
                  <a:pt x="46286" y="76333"/>
                </a:lnTo>
                <a:cubicBezTo>
                  <a:pt x="45095" y="77722"/>
                  <a:pt x="44500" y="79500"/>
                  <a:pt x="44500" y="81667"/>
                </a:cubicBezTo>
                <a:lnTo>
                  <a:pt x="44500" y="81667"/>
                </a:lnTo>
                <a:cubicBezTo>
                  <a:pt x="44500" y="83833"/>
                  <a:pt x="45095" y="85611"/>
                  <a:pt x="46286" y="87000"/>
                </a:cubicBezTo>
                <a:lnTo>
                  <a:pt x="46286" y="87000"/>
                </a:lnTo>
                <a:cubicBezTo>
                  <a:pt x="47524" y="88389"/>
                  <a:pt x="49071" y="89083"/>
                  <a:pt x="50929" y="89083"/>
                </a:cubicBezTo>
                <a:lnTo>
                  <a:pt x="50929" y="89083"/>
                </a:lnTo>
                <a:cubicBezTo>
                  <a:pt x="52738" y="89083"/>
                  <a:pt x="54262" y="88389"/>
                  <a:pt x="55500" y="87000"/>
                </a:cubicBezTo>
                <a:lnTo>
                  <a:pt x="55500" y="87000"/>
                </a:lnTo>
                <a:cubicBezTo>
                  <a:pt x="56690" y="85611"/>
                  <a:pt x="57286" y="83833"/>
                  <a:pt x="57286" y="81667"/>
                </a:cubicBezTo>
                <a:lnTo>
                  <a:pt x="57286" y="8166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9435-19"/>
          <p:cNvSpPr/>
          <p:nvPr/>
        </p:nvSpPr>
        <p:spPr>
          <a:xfrm>
            <a:off x="8086725" y="1335993"/>
            <a:ext cx="457200" cy="19288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9437-20"/>
          <p:cNvSpPr/>
          <p:nvPr/>
        </p:nvSpPr>
        <p:spPr>
          <a:xfrm>
            <a:off x="400050" y="1853915"/>
            <a:ext cx="2695538" cy="792175"/>
          </a:xfrm>
          <a:prstGeom prst="roundRect">
            <a:avLst>
              <a:gd name="adj" fmla="val 481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9440-27"/>
          <p:cNvSpPr/>
          <p:nvPr/>
        </p:nvSpPr>
        <p:spPr>
          <a:xfrm>
            <a:off x="400050" y="1853915"/>
            <a:ext cx="42863" cy="792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7"/>
                </a:lnTo>
                <a:lnTo>
                  <a:pt x="53661" y="69"/>
                </a:lnTo>
                <a:lnTo>
                  <a:pt x="47314" y="155"/>
                </a:lnTo>
                <a:lnTo>
                  <a:pt x="41154" y="275"/>
                </a:lnTo>
                <a:lnTo>
                  <a:pt x="35240" y="426"/>
                </a:lnTo>
                <a:lnTo>
                  <a:pt x="29629" y="608"/>
                </a:lnTo>
                <a:lnTo>
                  <a:pt x="24374" y="819"/>
                </a:lnTo>
                <a:lnTo>
                  <a:pt x="19526" y="1057"/>
                </a:lnTo>
                <a:lnTo>
                  <a:pt x="15133" y="1319"/>
                </a:lnTo>
                <a:lnTo>
                  <a:pt x="11235" y="1603"/>
                </a:lnTo>
                <a:lnTo>
                  <a:pt x="7872" y="1907"/>
                </a:lnTo>
                <a:lnTo>
                  <a:pt x="5075" y="2227"/>
                </a:lnTo>
                <a:lnTo>
                  <a:pt x="2871" y="2560"/>
                </a:lnTo>
                <a:lnTo>
                  <a:pt x="1281" y="2903"/>
                </a:lnTo>
                <a:lnTo>
                  <a:pt x="321" y="3254"/>
                </a:lnTo>
                <a:lnTo>
                  <a:pt x="0" y="3607"/>
                </a:lnTo>
                <a:lnTo>
                  <a:pt x="0" y="96393"/>
                </a:lnTo>
                <a:lnTo>
                  <a:pt x="321" y="96746"/>
                </a:lnTo>
                <a:lnTo>
                  <a:pt x="1281" y="97097"/>
                </a:lnTo>
                <a:lnTo>
                  <a:pt x="2871" y="97440"/>
                </a:lnTo>
                <a:lnTo>
                  <a:pt x="5075" y="97773"/>
                </a:lnTo>
                <a:lnTo>
                  <a:pt x="7872" y="98093"/>
                </a:lnTo>
                <a:lnTo>
                  <a:pt x="11235" y="98397"/>
                </a:lnTo>
                <a:lnTo>
                  <a:pt x="15133" y="98681"/>
                </a:lnTo>
                <a:lnTo>
                  <a:pt x="19526" y="98943"/>
                </a:lnTo>
                <a:lnTo>
                  <a:pt x="24374" y="99181"/>
                </a:lnTo>
                <a:lnTo>
                  <a:pt x="29629" y="99392"/>
                </a:lnTo>
                <a:lnTo>
                  <a:pt x="35240" y="99574"/>
                </a:lnTo>
                <a:lnTo>
                  <a:pt x="41154" y="99725"/>
                </a:lnTo>
                <a:lnTo>
                  <a:pt x="47314" y="99845"/>
                </a:lnTo>
                <a:lnTo>
                  <a:pt x="53661" y="99931"/>
                </a:lnTo>
                <a:lnTo>
                  <a:pt x="60132" y="9998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393"/>
                </a:lnTo>
                <a:lnTo>
                  <a:pt x="100000" y="3607"/>
                </a:lnTo>
                <a:lnTo>
                  <a:pt x="100000" y="36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9443-33"/>
          <p:cNvSpPr/>
          <p:nvPr/>
        </p:nvSpPr>
        <p:spPr>
          <a:xfrm>
            <a:off x="585788" y="1989646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9459-55"/>
          <p:cNvSpPr/>
          <p:nvPr/>
        </p:nvSpPr>
        <p:spPr>
          <a:xfrm>
            <a:off x="667941" y="2071799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308" y="79077"/>
                </a:moveTo>
                <a:lnTo>
                  <a:pt x="70308" y="79077"/>
                </a:lnTo>
                <a:lnTo>
                  <a:pt x="19154" y="27769"/>
                </a:lnTo>
                <a:cubicBezTo>
                  <a:pt x="14692" y="33923"/>
                  <a:pt x="12385" y="41026"/>
                  <a:pt x="12231" y="49077"/>
                </a:cubicBezTo>
                <a:lnTo>
                  <a:pt x="12231" y="49077"/>
                </a:lnTo>
                <a:cubicBezTo>
                  <a:pt x="12487" y="59538"/>
                  <a:pt x="16077" y="68205"/>
                  <a:pt x="23000" y="75077"/>
                </a:cubicBezTo>
                <a:lnTo>
                  <a:pt x="23000" y="75077"/>
                </a:lnTo>
                <a:cubicBezTo>
                  <a:pt x="29872" y="82000"/>
                  <a:pt x="38564" y="85590"/>
                  <a:pt x="49077" y="85846"/>
                </a:cubicBezTo>
                <a:lnTo>
                  <a:pt x="49077" y="85846"/>
                </a:lnTo>
                <a:cubicBezTo>
                  <a:pt x="57077" y="85692"/>
                  <a:pt x="64154" y="83436"/>
                  <a:pt x="70308" y="79077"/>
                </a:cubicBezTo>
                <a:lnTo>
                  <a:pt x="70308" y="79077"/>
                </a:lnTo>
                <a:moveTo>
                  <a:pt x="79077" y="70308"/>
                </a:moveTo>
                <a:lnTo>
                  <a:pt x="79077" y="70308"/>
                </a:lnTo>
                <a:cubicBezTo>
                  <a:pt x="83436" y="64154"/>
                  <a:pt x="85692" y="57077"/>
                  <a:pt x="85846" y="49077"/>
                </a:cubicBezTo>
                <a:lnTo>
                  <a:pt x="85846" y="49077"/>
                </a:lnTo>
                <a:cubicBezTo>
                  <a:pt x="85590" y="38564"/>
                  <a:pt x="82000" y="29872"/>
                  <a:pt x="75077" y="23000"/>
                </a:cubicBezTo>
                <a:lnTo>
                  <a:pt x="75077" y="23000"/>
                </a:lnTo>
                <a:cubicBezTo>
                  <a:pt x="68205" y="16077"/>
                  <a:pt x="59538" y="12487"/>
                  <a:pt x="49077" y="12231"/>
                </a:cubicBezTo>
                <a:lnTo>
                  <a:pt x="49077" y="12231"/>
                </a:lnTo>
                <a:cubicBezTo>
                  <a:pt x="41026" y="12385"/>
                  <a:pt x="33923" y="14692"/>
                  <a:pt x="27769" y="19154"/>
                </a:cubicBezTo>
                <a:lnTo>
                  <a:pt x="27769" y="19154"/>
                </a:lnTo>
                <a:lnTo>
                  <a:pt x="79077" y="70308"/>
                </a:lnTo>
                <a:moveTo>
                  <a:pt x="0" y="49077"/>
                </a:moveTo>
                <a:lnTo>
                  <a:pt x="0" y="49077"/>
                </a:lnTo>
                <a:cubicBezTo>
                  <a:pt x="103" y="40103"/>
                  <a:pt x="2282" y="31923"/>
                  <a:pt x="6538" y="24538"/>
                </a:cubicBezTo>
                <a:lnTo>
                  <a:pt x="6538" y="24538"/>
                </a:lnTo>
                <a:lnTo>
                  <a:pt x="6538" y="24538"/>
                </a:lnTo>
                <a:cubicBezTo>
                  <a:pt x="10846" y="17103"/>
                  <a:pt x="16846" y="11103"/>
                  <a:pt x="24538" y="6538"/>
                </a:cubicBezTo>
                <a:lnTo>
                  <a:pt x="24538" y="6538"/>
                </a:lnTo>
                <a:cubicBezTo>
                  <a:pt x="32333" y="2179"/>
                  <a:pt x="40513" y="0"/>
                  <a:pt x="49077" y="0"/>
                </a:cubicBezTo>
                <a:lnTo>
                  <a:pt x="49077" y="0"/>
                </a:lnTo>
                <a:cubicBezTo>
                  <a:pt x="57590" y="0"/>
                  <a:pt x="65744" y="2179"/>
                  <a:pt x="73538" y="6538"/>
                </a:cubicBezTo>
                <a:lnTo>
                  <a:pt x="73538" y="6538"/>
                </a:lnTo>
                <a:cubicBezTo>
                  <a:pt x="81231" y="11103"/>
                  <a:pt x="87231" y="17103"/>
                  <a:pt x="91538" y="24538"/>
                </a:cubicBezTo>
                <a:lnTo>
                  <a:pt x="91538" y="24538"/>
                </a:lnTo>
                <a:cubicBezTo>
                  <a:pt x="95795" y="31923"/>
                  <a:pt x="97974" y="40103"/>
                  <a:pt x="98077" y="49077"/>
                </a:cubicBezTo>
                <a:lnTo>
                  <a:pt x="98077" y="49077"/>
                </a:lnTo>
                <a:cubicBezTo>
                  <a:pt x="97974" y="58000"/>
                  <a:pt x="95795" y="66154"/>
                  <a:pt x="91538" y="73538"/>
                </a:cubicBezTo>
                <a:lnTo>
                  <a:pt x="91538" y="73538"/>
                </a:lnTo>
                <a:cubicBezTo>
                  <a:pt x="87231" y="80974"/>
                  <a:pt x="81231" y="86974"/>
                  <a:pt x="73538" y="91538"/>
                </a:cubicBezTo>
                <a:lnTo>
                  <a:pt x="73538" y="91538"/>
                </a:lnTo>
                <a:cubicBezTo>
                  <a:pt x="65744" y="95897"/>
                  <a:pt x="57590" y="98077"/>
                  <a:pt x="49077" y="98077"/>
                </a:cubicBezTo>
                <a:lnTo>
                  <a:pt x="49077" y="98077"/>
                </a:lnTo>
                <a:cubicBezTo>
                  <a:pt x="40513" y="98077"/>
                  <a:pt x="32333" y="95897"/>
                  <a:pt x="24538" y="91538"/>
                </a:cubicBezTo>
                <a:lnTo>
                  <a:pt x="24538" y="91538"/>
                </a:lnTo>
                <a:cubicBezTo>
                  <a:pt x="16846" y="86974"/>
                  <a:pt x="10846" y="80974"/>
                  <a:pt x="6538" y="73538"/>
                </a:cubicBezTo>
                <a:lnTo>
                  <a:pt x="6538" y="73538"/>
                </a:lnTo>
                <a:cubicBezTo>
                  <a:pt x="2282" y="66154"/>
                  <a:pt x="103" y="58000"/>
                  <a:pt x="0" y="49077"/>
                </a:cubicBezTo>
                <a:lnTo>
                  <a:pt x="0" y="4907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9437-21"/>
          <p:cNvSpPr/>
          <p:nvPr/>
        </p:nvSpPr>
        <p:spPr>
          <a:xfrm>
            <a:off x="3224175" y="1853915"/>
            <a:ext cx="2695538" cy="792175"/>
          </a:xfrm>
          <a:prstGeom prst="roundRect">
            <a:avLst>
              <a:gd name="adj" fmla="val 481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9439839440-28"/>
          <p:cNvSpPr/>
          <p:nvPr/>
        </p:nvSpPr>
        <p:spPr>
          <a:xfrm>
            <a:off x="3224175" y="1853915"/>
            <a:ext cx="42863" cy="792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7"/>
                </a:lnTo>
                <a:lnTo>
                  <a:pt x="53661" y="69"/>
                </a:lnTo>
                <a:lnTo>
                  <a:pt x="47314" y="155"/>
                </a:lnTo>
                <a:lnTo>
                  <a:pt x="41154" y="275"/>
                </a:lnTo>
                <a:lnTo>
                  <a:pt x="35240" y="426"/>
                </a:lnTo>
                <a:lnTo>
                  <a:pt x="29629" y="608"/>
                </a:lnTo>
                <a:lnTo>
                  <a:pt x="24374" y="819"/>
                </a:lnTo>
                <a:lnTo>
                  <a:pt x="19526" y="1057"/>
                </a:lnTo>
                <a:lnTo>
                  <a:pt x="15133" y="1319"/>
                </a:lnTo>
                <a:lnTo>
                  <a:pt x="11235" y="1603"/>
                </a:lnTo>
                <a:lnTo>
                  <a:pt x="7872" y="1907"/>
                </a:lnTo>
                <a:lnTo>
                  <a:pt x="5075" y="2227"/>
                </a:lnTo>
                <a:lnTo>
                  <a:pt x="2871" y="2560"/>
                </a:lnTo>
                <a:lnTo>
                  <a:pt x="1281" y="2903"/>
                </a:lnTo>
                <a:lnTo>
                  <a:pt x="321" y="3254"/>
                </a:lnTo>
                <a:lnTo>
                  <a:pt x="0" y="3607"/>
                </a:lnTo>
                <a:lnTo>
                  <a:pt x="0" y="96393"/>
                </a:lnTo>
                <a:lnTo>
                  <a:pt x="321" y="96746"/>
                </a:lnTo>
                <a:lnTo>
                  <a:pt x="1281" y="97097"/>
                </a:lnTo>
                <a:lnTo>
                  <a:pt x="2871" y="97440"/>
                </a:lnTo>
                <a:lnTo>
                  <a:pt x="5075" y="97773"/>
                </a:lnTo>
                <a:lnTo>
                  <a:pt x="7872" y="98093"/>
                </a:lnTo>
                <a:lnTo>
                  <a:pt x="11235" y="98397"/>
                </a:lnTo>
                <a:lnTo>
                  <a:pt x="15133" y="98681"/>
                </a:lnTo>
                <a:lnTo>
                  <a:pt x="19526" y="98943"/>
                </a:lnTo>
                <a:lnTo>
                  <a:pt x="24374" y="99181"/>
                </a:lnTo>
                <a:lnTo>
                  <a:pt x="29629" y="99392"/>
                </a:lnTo>
                <a:lnTo>
                  <a:pt x="35240" y="99574"/>
                </a:lnTo>
                <a:lnTo>
                  <a:pt x="41154" y="99725"/>
                </a:lnTo>
                <a:lnTo>
                  <a:pt x="47314" y="99845"/>
                </a:lnTo>
                <a:lnTo>
                  <a:pt x="53661" y="99931"/>
                </a:lnTo>
                <a:lnTo>
                  <a:pt x="60132" y="9998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393"/>
                </a:lnTo>
                <a:lnTo>
                  <a:pt x="100000" y="3607"/>
                </a:lnTo>
                <a:lnTo>
                  <a:pt x="100000" y="36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439839443-34"/>
          <p:cNvSpPr/>
          <p:nvPr/>
        </p:nvSpPr>
        <p:spPr>
          <a:xfrm>
            <a:off x="3409913" y="1989646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439839459-56"/>
          <p:cNvSpPr/>
          <p:nvPr/>
        </p:nvSpPr>
        <p:spPr>
          <a:xfrm>
            <a:off x="3492066" y="2071799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308" y="79077"/>
                </a:moveTo>
                <a:lnTo>
                  <a:pt x="70308" y="79077"/>
                </a:lnTo>
                <a:lnTo>
                  <a:pt x="19154" y="27769"/>
                </a:lnTo>
                <a:cubicBezTo>
                  <a:pt x="14692" y="33923"/>
                  <a:pt x="12385" y="41026"/>
                  <a:pt x="12231" y="49077"/>
                </a:cubicBezTo>
                <a:lnTo>
                  <a:pt x="12231" y="49077"/>
                </a:lnTo>
                <a:cubicBezTo>
                  <a:pt x="12487" y="59538"/>
                  <a:pt x="16077" y="68205"/>
                  <a:pt x="23000" y="75077"/>
                </a:cubicBezTo>
                <a:lnTo>
                  <a:pt x="23000" y="75077"/>
                </a:lnTo>
                <a:cubicBezTo>
                  <a:pt x="29872" y="82000"/>
                  <a:pt x="38564" y="85590"/>
                  <a:pt x="49077" y="85846"/>
                </a:cubicBezTo>
                <a:lnTo>
                  <a:pt x="49077" y="85846"/>
                </a:lnTo>
                <a:cubicBezTo>
                  <a:pt x="57077" y="85692"/>
                  <a:pt x="64154" y="83436"/>
                  <a:pt x="70308" y="79077"/>
                </a:cubicBezTo>
                <a:lnTo>
                  <a:pt x="70308" y="79077"/>
                </a:lnTo>
                <a:moveTo>
                  <a:pt x="79077" y="70308"/>
                </a:moveTo>
                <a:lnTo>
                  <a:pt x="79077" y="70308"/>
                </a:lnTo>
                <a:cubicBezTo>
                  <a:pt x="83436" y="64154"/>
                  <a:pt x="85692" y="57077"/>
                  <a:pt x="85846" y="49077"/>
                </a:cubicBezTo>
                <a:lnTo>
                  <a:pt x="85846" y="49077"/>
                </a:lnTo>
                <a:cubicBezTo>
                  <a:pt x="85590" y="38564"/>
                  <a:pt x="82000" y="29872"/>
                  <a:pt x="75077" y="23000"/>
                </a:cubicBezTo>
                <a:lnTo>
                  <a:pt x="75077" y="23000"/>
                </a:lnTo>
                <a:cubicBezTo>
                  <a:pt x="68205" y="16077"/>
                  <a:pt x="59538" y="12487"/>
                  <a:pt x="49077" y="12231"/>
                </a:cubicBezTo>
                <a:lnTo>
                  <a:pt x="49077" y="12231"/>
                </a:lnTo>
                <a:cubicBezTo>
                  <a:pt x="41026" y="12385"/>
                  <a:pt x="33923" y="14692"/>
                  <a:pt x="27769" y="19154"/>
                </a:cubicBezTo>
                <a:lnTo>
                  <a:pt x="27769" y="19154"/>
                </a:lnTo>
                <a:lnTo>
                  <a:pt x="79077" y="70308"/>
                </a:lnTo>
                <a:moveTo>
                  <a:pt x="0" y="49077"/>
                </a:moveTo>
                <a:lnTo>
                  <a:pt x="0" y="49077"/>
                </a:lnTo>
                <a:cubicBezTo>
                  <a:pt x="103" y="40103"/>
                  <a:pt x="2282" y="31923"/>
                  <a:pt x="6538" y="24538"/>
                </a:cubicBezTo>
                <a:lnTo>
                  <a:pt x="6538" y="24538"/>
                </a:lnTo>
                <a:lnTo>
                  <a:pt x="6538" y="24538"/>
                </a:lnTo>
                <a:cubicBezTo>
                  <a:pt x="10846" y="17103"/>
                  <a:pt x="16846" y="11103"/>
                  <a:pt x="24538" y="6538"/>
                </a:cubicBezTo>
                <a:lnTo>
                  <a:pt x="24538" y="6538"/>
                </a:lnTo>
                <a:cubicBezTo>
                  <a:pt x="32333" y="2179"/>
                  <a:pt x="40513" y="0"/>
                  <a:pt x="49077" y="0"/>
                </a:cubicBezTo>
                <a:lnTo>
                  <a:pt x="49077" y="0"/>
                </a:lnTo>
                <a:cubicBezTo>
                  <a:pt x="57590" y="0"/>
                  <a:pt x="65744" y="2179"/>
                  <a:pt x="73538" y="6538"/>
                </a:cubicBezTo>
                <a:lnTo>
                  <a:pt x="73538" y="6538"/>
                </a:lnTo>
                <a:cubicBezTo>
                  <a:pt x="81231" y="11103"/>
                  <a:pt x="87231" y="17103"/>
                  <a:pt x="91538" y="24538"/>
                </a:cubicBezTo>
                <a:lnTo>
                  <a:pt x="91538" y="24538"/>
                </a:lnTo>
                <a:cubicBezTo>
                  <a:pt x="95795" y="31923"/>
                  <a:pt x="97974" y="40103"/>
                  <a:pt x="98077" y="49077"/>
                </a:cubicBezTo>
                <a:lnTo>
                  <a:pt x="98077" y="49077"/>
                </a:lnTo>
                <a:cubicBezTo>
                  <a:pt x="97974" y="58000"/>
                  <a:pt x="95795" y="66154"/>
                  <a:pt x="91538" y="73538"/>
                </a:cubicBezTo>
                <a:lnTo>
                  <a:pt x="91538" y="73538"/>
                </a:lnTo>
                <a:cubicBezTo>
                  <a:pt x="87231" y="80974"/>
                  <a:pt x="81231" y="86974"/>
                  <a:pt x="73538" y="91538"/>
                </a:cubicBezTo>
                <a:lnTo>
                  <a:pt x="73538" y="91538"/>
                </a:lnTo>
                <a:cubicBezTo>
                  <a:pt x="65744" y="95897"/>
                  <a:pt x="57590" y="98077"/>
                  <a:pt x="49077" y="98077"/>
                </a:cubicBezTo>
                <a:lnTo>
                  <a:pt x="49077" y="98077"/>
                </a:lnTo>
                <a:cubicBezTo>
                  <a:pt x="40513" y="98077"/>
                  <a:pt x="32333" y="95897"/>
                  <a:pt x="24538" y="91538"/>
                </a:cubicBezTo>
                <a:lnTo>
                  <a:pt x="24538" y="91538"/>
                </a:lnTo>
                <a:cubicBezTo>
                  <a:pt x="16846" y="86974"/>
                  <a:pt x="10846" y="80974"/>
                  <a:pt x="6538" y="73538"/>
                </a:cubicBezTo>
                <a:lnTo>
                  <a:pt x="6538" y="73538"/>
                </a:lnTo>
                <a:cubicBezTo>
                  <a:pt x="2282" y="66154"/>
                  <a:pt x="103" y="58000"/>
                  <a:pt x="0" y="49077"/>
                </a:cubicBezTo>
                <a:lnTo>
                  <a:pt x="0" y="4907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439839438-22"/>
          <p:cNvSpPr/>
          <p:nvPr/>
        </p:nvSpPr>
        <p:spPr>
          <a:xfrm>
            <a:off x="6048301" y="1853915"/>
            <a:ext cx="2695649" cy="792175"/>
          </a:xfrm>
          <a:prstGeom prst="roundRect">
            <a:avLst>
              <a:gd name="adj" fmla="val 481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9439839440-29"/>
          <p:cNvSpPr/>
          <p:nvPr/>
        </p:nvSpPr>
        <p:spPr>
          <a:xfrm>
            <a:off x="6048301" y="1853915"/>
            <a:ext cx="42863" cy="792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7"/>
                </a:lnTo>
                <a:lnTo>
                  <a:pt x="53661" y="69"/>
                </a:lnTo>
                <a:lnTo>
                  <a:pt x="47314" y="155"/>
                </a:lnTo>
                <a:lnTo>
                  <a:pt x="41154" y="275"/>
                </a:lnTo>
                <a:lnTo>
                  <a:pt x="35240" y="426"/>
                </a:lnTo>
                <a:lnTo>
                  <a:pt x="29629" y="608"/>
                </a:lnTo>
                <a:lnTo>
                  <a:pt x="24374" y="819"/>
                </a:lnTo>
                <a:lnTo>
                  <a:pt x="19526" y="1057"/>
                </a:lnTo>
                <a:lnTo>
                  <a:pt x="15133" y="1319"/>
                </a:lnTo>
                <a:lnTo>
                  <a:pt x="11235" y="1603"/>
                </a:lnTo>
                <a:lnTo>
                  <a:pt x="7872" y="1907"/>
                </a:lnTo>
                <a:lnTo>
                  <a:pt x="5075" y="2227"/>
                </a:lnTo>
                <a:lnTo>
                  <a:pt x="2871" y="2560"/>
                </a:lnTo>
                <a:lnTo>
                  <a:pt x="1281" y="2903"/>
                </a:lnTo>
                <a:lnTo>
                  <a:pt x="321" y="3254"/>
                </a:lnTo>
                <a:lnTo>
                  <a:pt x="0" y="3607"/>
                </a:lnTo>
                <a:lnTo>
                  <a:pt x="0" y="96393"/>
                </a:lnTo>
                <a:lnTo>
                  <a:pt x="321" y="96746"/>
                </a:lnTo>
                <a:lnTo>
                  <a:pt x="1281" y="97097"/>
                </a:lnTo>
                <a:lnTo>
                  <a:pt x="2871" y="97440"/>
                </a:lnTo>
                <a:lnTo>
                  <a:pt x="5075" y="97773"/>
                </a:lnTo>
                <a:lnTo>
                  <a:pt x="7872" y="98093"/>
                </a:lnTo>
                <a:lnTo>
                  <a:pt x="11235" y="98397"/>
                </a:lnTo>
                <a:lnTo>
                  <a:pt x="15133" y="98681"/>
                </a:lnTo>
                <a:lnTo>
                  <a:pt x="19526" y="98943"/>
                </a:lnTo>
                <a:lnTo>
                  <a:pt x="24374" y="99181"/>
                </a:lnTo>
                <a:lnTo>
                  <a:pt x="29629" y="99392"/>
                </a:lnTo>
                <a:lnTo>
                  <a:pt x="35240" y="99574"/>
                </a:lnTo>
                <a:lnTo>
                  <a:pt x="41154" y="99725"/>
                </a:lnTo>
                <a:lnTo>
                  <a:pt x="47314" y="99845"/>
                </a:lnTo>
                <a:lnTo>
                  <a:pt x="53661" y="99931"/>
                </a:lnTo>
                <a:lnTo>
                  <a:pt x="60132" y="9998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393"/>
                </a:lnTo>
                <a:lnTo>
                  <a:pt x="100000" y="3607"/>
                </a:lnTo>
                <a:lnTo>
                  <a:pt x="100000" y="36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439839443-35"/>
          <p:cNvSpPr/>
          <p:nvPr/>
        </p:nvSpPr>
        <p:spPr>
          <a:xfrm>
            <a:off x="6234038" y="1989646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439839460-57"/>
          <p:cNvSpPr/>
          <p:nvPr/>
        </p:nvSpPr>
        <p:spPr>
          <a:xfrm>
            <a:off x="6316191" y="2071799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308" y="79077"/>
                </a:moveTo>
                <a:lnTo>
                  <a:pt x="70308" y="79077"/>
                </a:lnTo>
                <a:lnTo>
                  <a:pt x="19154" y="27769"/>
                </a:lnTo>
                <a:cubicBezTo>
                  <a:pt x="14692" y="33923"/>
                  <a:pt x="12385" y="41026"/>
                  <a:pt x="12231" y="49077"/>
                </a:cubicBezTo>
                <a:lnTo>
                  <a:pt x="12231" y="49077"/>
                </a:lnTo>
                <a:cubicBezTo>
                  <a:pt x="12487" y="59538"/>
                  <a:pt x="16077" y="68205"/>
                  <a:pt x="23000" y="75077"/>
                </a:cubicBezTo>
                <a:lnTo>
                  <a:pt x="23000" y="75077"/>
                </a:lnTo>
                <a:cubicBezTo>
                  <a:pt x="29872" y="82000"/>
                  <a:pt x="38564" y="85590"/>
                  <a:pt x="49077" y="85846"/>
                </a:cubicBezTo>
                <a:lnTo>
                  <a:pt x="49077" y="85846"/>
                </a:lnTo>
                <a:cubicBezTo>
                  <a:pt x="57077" y="85692"/>
                  <a:pt x="64154" y="83436"/>
                  <a:pt x="70308" y="79077"/>
                </a:cubicBezTo>
                <a:lnTo>
                  <a:pt x="70308" y="79077"/>
                </a:lnTo>
                <a:moveTo>
                  <a:pt x="79077" y="70308"/>
                </a:moveTo>
                <a:lnTo>
                  <a:pt x="79077" y="70308"/>
                </a:lnTo>
                <a:cubicBezTo>
                  <a:pt x="83436" y="64154"/>
                  <a:pt x="85692" y="57077"/>
                  <a:pt x="85846" y="49077"/>
                </a:cubicBezTo>
                <a:lnTo>
                  <a:pt x="85846" y="49077"/>
                </a:lnTo>
                <a:cubicBezTo>
                  <a:pt x="85590" y="38564"/>
                  <a:pt x="82000" y="29872"/>
                  <a:pt x="75077" y="23000"/>
                </a:cubicBezTo>
                <a:lnTo>
                  <a:pt x="75077" y="23000"/>
                </a:lnTo>
                <a:cubicBezTo>
                  <a:pt x="68205" y="16077"/>
                  <a:pt x="59538" y="12487"/>
                  <a:pt x="49077" y="12231"/>
                </a:cubicBezTo>
                <a:lnTo>
                  <a:pt x="49077" y="12231"/>
                </a:lnTo>
                <a:cubicBezTo>
                  <a:pt x="41026" y="12385"/>
                  <a:pt x="33923" y="14692"/>
                  <a:pt x="27769" y="19154"/>
                </a:cubicBezTo>
                <a:lnTo>
                  <a:pt x="27769" y="19154"/>
                </a:lnTo>
                <a:lnTo>
                  <a:pt x="79077" y="70308"/>
                </a:lnTo>
                <a:moveTo>
                  <a:pt x="0" y="49077"/>
                </a:moveTo>
                <a:lnTo>
                  <a:pt x="0" y="49077"/>
                </a:lnTo>
                <a:cubicBezTo>
                  <a:pt x="103" y="40103"/>
                  <a:pt x="2282" y="31923"/>
                  <a:pt x="6538" y="24538"/>
                </a:cubicBezTo>
                <a:lnTo>
                  <a:pt x="6538" y="24538"/>
                </a:lnTo>
                <a:lnTo>
                  <a:pt x="6538" y="24538"/>
                </a:lnTo>
                <a:cubicBezTo>
                  <a:pt x="10846" y="17103"/>
                  <a:pt x="16846" y="11103"/>
                  <a:pt x="24538" y="6538"/>
                </a:cubicBezTo>
                <a:lnTo>
                  <a:pt x="24538" y="6538"/>
                </a:lnTo>
                <a:cubicBezTo>
                  <a:pt x="32333" y="2179"/>
                  <a:pt x="40513" y="0"/>
                  <a:pt x="49077" y="0"/>
                </a:cubicBezTo>
                <a:lnTo>
                  <a:pt x="49077" y="0"/>
                </a:lnTo>
                <a:cubicBezTo>
                  <a:pt x="57590" y="0"/>
                  <a:pt x="65744" y="2179"/>
                  <a:pt x="73538" y="6538"/>
                </a:cubicBezTo>
                <a:lnTo>
                  <a:pt x="73538" y="6538"/>
                </a:lnTo>
                <a:cubicBezTo>
                  <a:pt x="81231" y="11103"/>
                  <a:pt x="87231" y="17103"/>
                  <a:pt x="91538" y="24538"/>
                </a:cubicBezTo>
                <a:lnTo>
                  <a:pt x="91538" y="24538"/>
                </a:lnTo>
                <a:cubicBezTo>
                  <a:pt x="95795" y="31923"/>
                  <a:pt x="97974" y="40103"/>
                  <a:pt x="98077" y="49077"/>
                </a:cubicBezTo>
                <a:lnTo>
                  <a:pt x="98077" y="49077"/>
                </a:lnTo>
                <a:cubicBezTo>
                  <a:pt x="97974" y="58000"/>
                  <a:pt x="95795" y="66154"/>
                  <a:pt x="91538" y="73538"/>
                </a:cubicBezTo>
                <a:lnTo>
                  <a:pt x="91538" y="73538"/>
                </a:lnTo>
                <a:cubicBezTo>
                  <a:pt x="87231" y="80974"/>
                  <a:pt x="81231" y="86974"/>
                  <a:pt x="73538" y="91538"/>
                </a:cubicBezTo>
                <a:lnTo>
                  <a:pt x="73538" y="91538"/>
                </a:lnTo>
                <a:cubicBezTo>
                  <a:pt x="65744" y="95897"/>
                  <a:pt x="57590" y="98077"/>
                  <a:pt x="49077" y="98077"/>
                </a:cubicBezTo>
                <a:lnTo>
                  <a:pt x="49077" y="98077"/>
                </a:lnTo>
                <a:cubicBezTo>
                  <a:pt x="40513" y="98077"/>
                  <a:pt x="32333" y="95897"/>
                  <a:pt x="24538" y="91538"/>
                </a:cubicBezTo>
                <a:lnTo>
                  <a:pt x="24538" y="91538"/>
                </a:lnTo>
                <a:cubicBezTo>
                  <a:pt x="16846" y="86974"/>
                  <a:pt x="10846" y="80974"/>
                  <a:pt x="6538" y="73538"/>
                </a:cubicBezTo>
                <a:lnTo>
                  <a:pt x="6538" y="73538"/>
                </a:lnTo>
                <a:cubicBezTo>
                  <a:pt x="2282" y="66154"/>
                  <a:pt x="103" y="58000"/>
                  <a:pt x="0" y="49077"/>
                </a:cubicBezTo>
                <a:lnTo>
                  <a:pt x="0" y="4907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439839439-23"/>
          <p:cNvSpPr/>
          <p:nvPr/>
        </p:nvSpPr>
        <p:spPr>
          <a:xfrm>
            <a:off x="400050" y="2774677"/>
            <a:ext cx="2695538" cy="792175"/>
          </a:xfrm>
          <a:prstGeom prst="roundRect">
            <a:avLst>
              <a:gd name="adj" fmla="val 481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9439839440-30"/>
          <p:cNvSpPr/>
          <p:nvPr/>
        </p:nvSpPr>
        <p:spPr>
          <a:xfrm>
            <a:off x="400050" y="2774677"/>
            <a:ext cx="42863" cy="792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7"/>
                </a:lnTo>
                <a:lnTo>
                  <a:pt x="53661" y="69"/>
                </a:lnTo>
                <a:lnTo>
                  <a:pt x="47314" y="155"/>
                </a:lnTo>
                <a:lnTo>
                  <a:pt x="41154" y="275"/>
                </a:lnTo>
                <a:lnTo>
                  <a:pt x="35240" y="426"/>
                </a:lnTo>
                <a:lnTo>
                  <a:pt x="29629" y="608"/>
                </a:lnTo>
                <a:lnTo>
                  <a:pt x="24374" y="819"/>
                </a:lnTo>
                <a:lnTo>
                  <a:pt x="19526" y="1057"/>
                </a:lnTo>
                <a:lnTo>
                  <a:pt x="15133" y="1319"/>
                </a:lnTo>
                <a:lnTo>
                  <a:pt x="11235" y="1603"/>
                </a:lnTo>
                <a:lnTo>
                  <a:pt x="7872" y="1907"/>
                </a:lnTo>
                <a:lnTo>
                  <a:pt x="5075" y="2227"/>
                </a:lnTo>
                <a:lnTo>
                  <a:pt x="2871" y="2560"/>
                </a:lnTo>
                <a:lnTo>
                  <a:pt x="1281" y="2903"/>
                </a:lnTo>
                <a:lnTo>
                  <a:pt x="321" y="3254"/>
                </a:lnTo>
                <a:lnTo>
                  <a:pt x="0" y="3607"/>
                </a:lnTo>
                <a:lnTo>
                  <a:pt x="0" y="96393"/>
                </a:lnTo>
                <a:lnTo>
                  <a:pt x="321" y="96746"/>
                </a:lnTo>
                <a:lnTo>
                  <a:pt x="1281" y="97097"/>
                </a:lnTo>
                <a:lnTo>
                  <a:pt x="2871" y="97440"/>
                </a:lnTo>
                <a:lnTo>
                  <a:pt x="5075" y="97773"/>
                </a:lnTo>
                <a:lnTo>
                  <a:pt x="7872" y="98093"/>
                </a:lnTo>
                <a:lnTo>
                  <a:pt x="11235" y="98397"/>
                </a:lnTo>
                <a:lnTo>
                  <a:pt x="15133" y="98681"/>
                </a:lnTo>
                <a:lnTo>
                  <a:pt x="19526" y="98943"/>
                </a:lnTo>
                <a:lnTo>
                  <a:pt x="24374" y="99181"/>
                </a:lnTo>
                <a:lnTo>
                  <a:pt x="29629" y="99392"/>
                </a:lnTo>
                <a:lnTo>
                  <a:pt x="35240" y="99574"/>
                </a:lnTo>
                <a:lnTo>
                  <a:pt x="41154" y="99725"/>
                </a:lnTo>
                <a:lnTo>
                  <a:pt x="47314" y="99845"/>
                </a:lnTo>
                <a:lnTo>
                  <a:pt x="53661" y="99931"/>
                </a:lnTo>
                <a:lnTo>
                  <a:pt x="60132" y="9998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393"/>
                </a:lnTo>
                <a:lnTo>
                  <a:pt x="100000" y="3607"/>
                </a:lnTo>
                <a:lnTo>
                  <a:pt x="100000" y="36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9444-36"/>
          <p:cNvSpPr/>
          <p:nvPr/>
        </p:nvSpPr>
        <p:spPr>
          <a:xfrm>
            <a:off x="585788" y="2910408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439839460-58"/>
          <p:cNvSpPr/>
          <p:nvPr/>
        </p:nvSpPr>
        <p:spPr>
          <a:xfrm>
            <a:off x="667941" y="2992562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308" y="79077"/>
                </a:moveTo>
                <a:lnTo>
                  <a:pt x="70308" y="79077"/>
                </a:lnTo>
                <a:lnTo>
                  <a:pt x="19154" y="27769"/>
                </a:lnTo>
                <a:cubicBezTo>
                  <a:pt x="14692" y="33923"/>
                  <a:pt x="12385" y="41026"/>
                  <a:pt x="12231" y="49077"/>
                </a:cubicBezTo>
                <a:lnTo>
                  <a:pt x="12231" y="49077"/>
                </a:lnTo>
                <a:cubicBezTo>
                  <a:pt x="12487" y="59538"/>
                  <a:pt x="16077" y="68205"/>
                  <a:pt x="23000" y="75077"/>
                </a:cubicBezTo>
                <a:lnTo>
                  <a:pt x="23000" y="75077"/>
                </a:lnTo>
                <a:cubicBezTo>
                  <a:pt x="29872" y="82000"/>
                  <a:pt x="38564" y="85590"/>
                  <a:pt x="49077" y="85846"/>
                </a:cubicBezTo>
                <a:lnTo>
                  <a:pt x="49077" y="85846"/>
                </a:lnTo>
                <a:cubicBezTo>
                  <a:pt x="57077" y="85692"/>
                  <a:pt x="64154" y="83436"/>
                  <a:pt x="70308" y="79077"/>
                </a:cubicBezTo>
                <a:lnTo>
                  <a:pt x="70308" y="79077"/>
                </a:lnTo>
                <a:moveTo>
                  <a:pt x="79077" y="70308"/>
                </a:moveTo>
                <a:lnTo>
                  <a:pt x="79077" y="70308"/>
                </a:lnTo>
                <a:cubicBezTo>
                  <a:pt x="83436" y="64154"/>
                  <a:pt x="85692" y="57077"/>
                  <a:pt x="85846" y="49077"/>
                </a:cubicBezTo>
                <a:lnTo>
                  <a:pt x="85846" y="49077"/>
                </a:lnTo>
                <a:cubicBezTo>
                  <a:pt x="85590" y="38564"/>
                  <a:pt x="82000" y="29872"/>
                  <a:pt x="75077" y="23000"/>
                </a:cubicBezTo>
                <a:lnTo>
                  <a:pt x="75077" y="23000"/>
                </a:lnTo>
                <a:cubicBezTo>
                  <a:pt x="68205" y="16077"/>
                  <a:pt x="59538" y="12487"/>
                  <a:pt x="49077" y="12231"/>
                </a:cubicBezTo>
                <a:lnTo>
                  <a:pt x="49077" y="12231"/>
                </a:lnTo>
                <a:cubicBezTo>
                  <a:pt x="41026" y="12385"/>
                  <a:pt x="33923" y="14692"/>
                  <a:pt x="27769" y="19154"/>
                </a:cubicBezTo>
                <a:lnTo>
                  <a:pt x="27769" y="19154"/>
                </a:lnTo>
                <a:lnTo>
                  <a:pt x="79077" y="70308"/>
                </a:lnTo>
                <a:moveTo>
                  <a:pt x="0" y="49077"/>
                </a:moveTo>
                <a:lnTo>
                  <a:pt x="0" y="49077"/>
                </a:lnTo>
                <a:cubicBezTo>
                  <a:pt x="103" y="40103"/>
                  <a:pt x="2282" y="31923"/>
                  <a:pt x="6538" y="24538"/>
                </a:cubicBezTo>
                <a:lnTo>
                  <a:pt x="6538" y="24538"/>
                </a:lnTo>
                <a:lnTo>
                  <a:pt x="6538" y="24538"/>
                </a:lnTo>
                <a:cubicBezTo>
                  <a:pt x="10846" y="17103"/>
                  <a:pt x="16846" y="11103"/>
                  <a:pt x="24538" y="6538"/>
                </a:cubicBezTo>
                <a:lnTo>
                  <a:pt x="24538" y="6538"/>
                </a:lnTo>
                <a:cubicBezTo>
                  <a:pt x="32333" y="2179"/>
                  <a:pt x="40513" y="0"/>
                  <a:pt x="49077" y="0"/>
                </a:cubicBezTo>
                <a:lnTo>
                  <a:pt x="49077" y="0"/>
                </a:lnTo>
                <a:cubicBezTo>
                  <a:pt x="57590" y="0"/>
                  <a:pt x="65744" y="2179"/>
                  <a:pt x="73538" y="6538"/>
                </a:cubicBezTo>
                <a:lnTo>
                  <a:pt x="73538" y="6538"/>
                </a:lnTo>
                <a:cubicBezTo>
                  <a:pt x="81231" y="11103"/>
                  <a:pt x="87231" y="17103"/>
                  <a:pt x="91538" y="24538"/>
                </a:cubicBezTo>
                <a:lnTo>
                  <a:pt x="91538" y="24538"/>
                </a:lnTo>
                <a:cubicBezTo>
                  <a:pt x="95795" y="31923"/>
                  <a:pt x="97974" y="40103"/>
                  <a:pt x="98077" y="49077"/>
                </a:cubicBezTo>
                <a:lnTo>
                  <a:pt x="98077" y="49077"/>
                </a:lnTo>
                <a:cubicBezTo>
                  <a:pt x="97974" y="58000"/>
                  <a:pt x="95795" y="66154"/>
                  <a:pt x="91538" y="73538"/>
                </a:cubicBezTo>
                <a:lnTo>
                  <a:pt x="91538" y="73538"/>
                </a:lnTo>
                <a:cubicBezTo>
                  <a:pt x="87231" y="80974"/>
                  <a:pt x="81231" y="86974"/>
                  <a:pt x="73538" y="91538"/>
                </a:cubicBezTo>
                <a:lnTo>
                  <a:pt x="73538" y="91538"/>
                </a:lnTo>
                <a:cubicBezTo>
                  <a:pt x="65744" y="95897"/>
                  <a:pt x="57590" y="98077"/>
                  <a:pt x="49077" y="98077"/>
                </a:cubicBezTo>
                <a:lnTo>
                  <a:pt x="49077" y="98077"/>
                </a:lnTo>
                <a:cubicBezTo>
                  <a:pt x="40513" y="98077"/>
                  <a:pt x="32333" y="95897"/>
                  <a:pt x="24538" y="91538"/>
                </a:cubicBezTo>
                <a:lnTo>
                  <a:pt x="24538" y="91538"/>
                </a:lnTo>
                <a:cubicBezTo>
                  <a:pt x="16846" y="86974"/>
                  <a:pt x="10846" y="80974"/>
                  <a:pt x="6538" y="73538"/>
                </a:cubicBezTo>
                <a:lnTo>
                  <a:pt x="6538" y="73538"/>
                </a:lnTo>
                <a:cubicBezTo>
                  <a:pt x="2282" y="66154"/>
                  <a:pt x="103" y="58000"/>
                  <a:pt x="0" y="49077"/>
                </a:cubicBezTo>
                <a:lnTo>
                  <a:pt x="0" y="4907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9439-24"/>
          <p:cNvSpPr/>
          <p:nvPr/>
        </p:nvSpPr>
        <p:spPr>
          <a:xfrm>
            <a:off x="3224175" y="2774677"/>
            <a:ext cx="2695538" cy="792175"/>
          </a:xfrm>
          <a:prstGeom prst="roundRect">
            <a:avLst>
              <a:gd name="adj" fmla="val 481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9439839440-31"/>
          <p:cNvSpPr/>
          <p:nvPr/>
        </p:nvSpPr>
        <p:spPr>
          <a:xfrm>
            <a:off x="3224175" y="2774677"/>
            <a:ext cx="42863" cy="792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7"/>
                </a:lnTo>
                <a:lnTo>
                  <a:pt x="53661" y="69"/>
                </a:lnTo>
                <a:lnTo>
                  <a:pt x="47314" y="155"/>
                </a:lnTo>
                <a:lnTo>
                  <a:pt x="41154" y="275"/>
                </a:lnTo>
                <a:lnTo>
                  <a:pt x="35240" y="426"/>
                </a:lnTo>
                <a:lnTo>
                  <a:pt x="29629" y="608"/>
                </a:lnTo>
                <a:lnTo>
                  <a:pt x="24374" y="819"/>
                </a:lnTo>
                <a:lnTo>
                  <a:pt x="19526" y="1057"/>
                </a:lnTo>
                <a:lnTo>
                  <a:pt x="15133" y="1319"/>
                </a:lnTo>
                <a:lnTo>
                  <a:pt x="11235" y="1603"/>
                </a:lnTo>
                <a:lnTo>
                  <a:pt x="7872" y="1907"/>
                </a:lnTo>
                <a:lnTo>
                  <a:pt x="5075" y="2227"/>
                </a:lnTo>
                <a:lnTo>
                  <a:pt x="2871" y="2560"/>
                </a:lnTo>
                <a:lnTo>
                  <a:pt x="1281" y="2903"/>
                </a:lnTo>
                <a:lnTo>
                  <a:pt x="321" y="3254"/>
                </a:lnTo>
                <a:lnTo>
                  <a:pt x="0" y="3607"/>
                </a:lnTo>
                <a:lnTo>
                  <a:pt x="0" y="96393"/>
                </a:lnTo>
                <a:lnTo>
                  <a:pt x="321" y="96746"/>
                </a:lnTo>
                <a:lnTo>
                  <a:pt x="1281" y="97097"/>
                </a:lnTo>
                <a:lnTo>
                  <a:pt x="2871" y="97440"/>
                </a:lnTo>
                <a:lnTo>
                  <a:pt x="5075" y="97773"/>
                </a:lnTo>
                <a:lnTo>
                  <a:pt x="7872" y="98093"/>
                </a:lnTo>
                <a:lnTo>
                  <a:pt x="11235" y="98397"/>
                </a:lnTo>
                <a:lnTo>
                  <a:pt x="15133" y="98681"/>
                </a:lnTo>
                <a:lnTo>
                  <a:pt x="19526" y="98943"/>
                </a:lnTo>
                <a:lnTo>
                  <a:pt x="24374" y="99181"/>
                </a:lnTo>
                <a:lnTo>
                  <a:pt x="29629" y="99392"/>
                </a:lnTo>
                <a:lnTo>
                  <a:pt x="35240" y="99574"/>
                </a:lnTo>
                <a:lnTo>
                  <a:pt x="41154" y="99725"/>
                </a:lnTo>
                <a:lnTo>
                  <a:pt x="47314" y="99845"/>
                </a:lnTo>
                <a:lnTo>
                  <a:pt x="53661" y="99931"/>
                </a:lnTo>
                <a:lnTo>
                  <a:pt x="60132" y="9998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393"/>
                </a:lnTo>
                <a:lnTo>
                  <a:pt x="100000" y="3607"/>
                </a:lnTo>
                <a:lnTo>
                  <a:pt x="100000" y="36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9444-37"/>
          <p:cNvSpPr/>
          <p:nvPr/>
        </p:nvSpPr>
        <p:spPr>
          <a:xfrm>
            <a:off x="3409913" y="2910408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9460-59"/>
          <p:cNvSpPr/>
          <p:nvPr/>
        </p:nvSpPr>
        <p:spPr>
          <a:xfrm>
            <a:off x="3492066" y="2992562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308" y="79077"/>
                </a:moveTo>
                <a:lnTo>
                  <a:pt x="70308" y="79077"/>
                </a:lnTo>
                <a:lnTo>
                  <a:pt x="19154" y="27769"/>
                </a:lnTo>
                <a:cubicBezTo>
                  <a:pt x="14692" y="33923"/>
                  <a:pt x="12385" y="41026"/>
                  <a:pt x="12231" y="49077"/>
                </a:cubicBezTo>
                <a:lnTo>
                  <a:pt x="12231" y="49077"/>
                </a:lnTo>
                <a:cubicBezTo>
                  <a:pt x="12487" y="59538"/>
                  <a:pt x="16077" y="68205"/>
                  <a:pt x="23000" y="75077"/>
                </a:cubicBezTo>
                <a:lnTo>
                  <a:pt x="23000" y="75077"/>
                </a:lnTo>
                <a:cubicBezTo>
                  <a:pt x="29872" y="82000"/>
                  <a:pt x="38564" y="85590"/>
                  <a:pt x="49077" y="85846"/>
                </a:cubicBezTo>
                <a:lnTo>
                  <a:pt x="49077" y="85846"/>
                </a:lnTo>
                <a:cubicBezTo>
                  <a:pt x="57077" y="85692"/>
                  <a:pt x="64154" y="83436"/>
                  <a:pt x="70308" y="79077"/>
                </a:cubicBezTo>
                <a:lnTo>
                  <a:pt x="70308" y="79077"/>
                </a:lnTo>
                <a:moveTo>
                  <a:pt x="79077" y="70308"/>
                </a:moveTo>
                <a:lnTo>
                  <a:pt x="79077" y="70308"/>
                </a:lnTo>
                <a:cubicBezTo>
                  <a:pt x="83436" y="64154"/>
                  <a:pt x="85692" y="57077"/>
                  <a:pt x="85846" y="49077"/>
                </a:cubicBezTo>
                <a:lnTo>
                  <a:pt x="85846" y="49077"/>
                </a:lnTo>
                <a:cubicBezTo>
                  <a:pt x="85590" y="38564"/>
                  <a:pt x="82000" y="29872"/>
                  <a:pt x="75077" y="23000"/>
                </a:cubicBezTo>
                <a:lnTo>
                  <a:pt x="75077" y="23000"/>
                </a:lnTo>
                <a:cubicBezTo>
                  <a:pt x="68205" y="16077"/>
                  <a:pt x="59538" y="12487"/>
                  <a:pt x="49077" y="12231"/>
                </a:cubicBezTo>
                <a:lnTo>
                  <a:pt x="49077" y="12231"/>
                </a:lnTo>
                <a:cubicBezTo>
                  <a:pt x="41026" y="12385"/>
                  <a:pt x="33923" y="14692"/>
                  <a:pt x="27769" y="19154"/>
                </a:cubicBezTo>
                <a:lnTo>
                  <a:pt x="27769" y="19154"/>
                </a:lnTo>
                <a:lnTo>
                  <a:pt x="79077" y="70308"/>
                </a:lnTo>
                <a:moveTo>
                  <a:pt x="0" y="49077"/>
                </a:moveTo>
                <a:lnTo>
                  <a:pt x="0" y="49077"/>
                </a:lnTo>
                <a:cubicBezTo>
                  <a:pt x="103" y="40103"/>
                  <a:pt x="2282" y="31923"/>
                  <a:pt x="6538" y="24538"/>
                </a:cubicBezTo>
                <a:lnTo>
                  <a:pt x="6538" y="24538"/>
                </a:lnTo>
                <a:lnTo>
                  <a:pt x="6538" y="24538"/>
                </a:lnTo>
                <a:cubicBezTo>
                  <a:pt x="10846" y="17103"/>
                  <a:pt x="16846" y="11103"/>
                  <a:pt x="24538" y="6538"/>
                </a:cubicBezTo>
                <a:lnTo>
                  <a:pt x="24538" y="6538"/>
                </a:lnTo>
                <a:cubicBezTo>
                  <a:pt x="32333" y="2179"/>
                  <a:pt x="40513" y="0"/>
                  <a:pt x="49077" y="0"/>
                </a:cubicBezTo>
                <a:lnTo>
                  <a:pt x="49077" y="0"/>
                </a:lnTo>
                <a:cubicBezTo>
                  <a:pt x="57590" y="0"/>
                  <a:pt x="65744" y="2179"/>
                  <a:pt x="73538" y="6538"/>
                </a:cubicBezTo>
                <a:lnTo>
                  <a:pt x="73538" y="6538"/>
                </a:lnTo>
                <a:cubicBezTo>
                  <a:pt x="81231" y="11103"/>
                  <a:pt x="87231" y="17103"/>
                  <a:pt x="91538" y="24538"/>
                </a:cubicBezTo>
                <a:lnTo>
                  <a:pt x="91538" y="24538"/>
                </a:lnTo>
                <a:cubicBezTo>
                  <a:pt x="95795" y="31923"/>
                  <a:pt x="97974" y="40103"/>
                  <a:pt x="98077" y="49077"/>
                </a:cubicBezTo>
                <a:lnTo>
                  <a:pt x="98077" y="49077"/>
                </a:lnTo>
                <a:cubicBezTo>
                  <a:pt x="97974" y="58000"/>
                  <a:pt x="95795" y="66154"/>
                  <a:pt x="91538" y="73538"/>
                </a:cubicBezTo>
                <a:lnTo>
                  <a:pt x="91538" y="73538"/>
                </a:lnTo>
                <a:cubicBezTo>
                  <a:pt x="87231" y="80974"/>
                  <a:pt x="81231" y="86974"/>
                  <a:pt x="73538" y="91538"/>
                </a:cubicBezTo>
                <a:lnTo>
                  <a:pt x="73538" y="91538"/>
                </a:lnTo>
                <a:cubicBezTo>
                  <a:pt x="65744" y="95897"/>
                  <a:pt x="57590" y="98077"/>
                  <a:pt x="49077" y="98077"/>
                </a:cubicBezTo>
                <a:lnTo>
                  <a:pt x="49077" y="98077"/>
                </a:lnTo>
                <a:cubicBezTo>
                  <a:pt x="40513" y="98077"/>
                  <a:pt x="32333" y="95897"/>
                  <a:pt x="24538" y="91538"/>
                </a:cubicBezTo>
                <a:lnTo>
                  <a:pt x="24538" y="91538"/>
                </a:lnTo>
                <a:cubicBezTo>
                  <a:pt x="16846" y="86974"/>
                  <a:pt x="10846" y="80974"/>
                  <a:pt x="6538" y="73538"/>
                </a:cubicBezTo>
                <a:lnTo>
                  <a:pt x="6538" y="73538"/>
                </a:lnTo>
                <a:cubicBezTo>
                  <a:pt x="2282" y="66154"/>
                  <a:pt x="103" y="58000"/>
                  <a:pt x="0" y="49077"/>
                </a:cubicBezTo>
                <a:lnTo>
                  <a:pt x="0" y="4907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9439-25"/>
          <p:cNvSpPr/>
          <p:nvPr/>
        </p:nvSpPr>
        <p:spPr>
          <a:xfrm>
            <a:off x="6048301" y="2774677"/>
            <a:ext cx="2695649" cy="792175"/>
          </a:xfrm>
          <a:prstGeom prst="roundRect">
            <a:avLst>
              <a:gd name="adj" fmla="val 481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9439839441-32"/>
          <p:cNvSpPr/>
          <p:nvPr/>
        </p:nvSpPr>
        <p:spPr>
          <a:xfrm>
            <a:off x="6048301" y="2774677"/>
            <a:ext cx="42863" cy="792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17"/>
                </a:lnTo>
                <a:lnTo>
                  <a:pt x="53661" y="69"/>
                </a:lnTo>
                <a:lnTo>
                  <a:pt x="47314" y="155"/>
                </a:lnTo>
                <a:lnTo>
                  <a:pt x="41154" y="275"/>
                </a:lnTo>
                <a:lnTo>
                  <a:pt x="35240" y="426"/>
                </a:lnTo>
                <a:lnTo>
                  <a:pt x="29629" y="608"/>
                </a:lnTo>
                <a:lnTo>
                  <a:pt x="24374" y="819"/>
                </a:lnTo>
                <a:lnTo>
                  <a:pt x="19526" y="1057"/>
                </a:lnTo>
                <a:lnTo>
                  <a:pt x="15133" y="1319"/>
                </a:lnTo>
                <a:lnTo>
                  <a:pt x="11235" y="1603"/>
                </a:lnTo>
                <a:lnTo>
                  <a:pt x="7872" y="1907"/>
                </a:lnTo>
                <a:lnTo>
                  <a:pt x="5075" y="2227"/>
                </a:lnTo>
                <a:lnTo>
                  <a:pt x="2871" y="2560"/>
                </a:lnTo>
                <a:lnTo>
                  <a:pt x="1281" y="2903"/>
                </a:lnTo>
                <a:lnTo>
                  <a:pt x="321" y="3254"/>
                </a:lnTo>
                <a:lnTo>
                  <a:pt x="0" y="3607"/>
                </a:lnTo>
                <a:lnTo>
                  <a:pt x="0" y="96393"/>
                </a:lnTo>
                <a:lnTo>
                  <a:pt x="321" y="96746"/>
                </a:lnTo>
                <a:lnTo>
                  <a:pt x="1281" y="97097"/>
                </a:lnTo>
                <a:lnTo>
                  <a:pt x="2871" y="97440"/>
                </a:lnTo>
                <a:lnTo>
                  <a:pt x="5075" y="97773"/>
                </a:lnTo>
                <a:lnTo>
                  <a:pt x="7872" y="98093"/>
                </a:lnTo>
                <a:lnTo>
                  <a:pt x="11235" y="98397"/>
                </a:lnTo>
                <a:lnTo>
                  <a:pt x="15133" y="98681"/>
                </a:lnTo>
                <a:lnTo>
                  <a:pt x="19526" y="98943"/>
                </a:lnTo>
                <a:lnTo>
                  <a:pt x="24374" y="99181"/>
                </a:lnTo>
                <a:lnTo>
                  <a:pt x="29629" y="99392"/>
                </a:lnTo>
                <a:lnTo>
                  <a:pt x="35240" y="99574"/>
                </a:lnTo>
                <a:lnTo>
                  <a:pt x="41154" y="99725"/>
                </a:lnTo>
                <a:lnTo>
                  <a:pt x="47314" y="99845"/>
                </a:lnTo>
                <a:lnTo>
                  <a:pt x="53661" y="99931"/>
                </a:lnTo>
                <a:lnTo>
                  <a:pt x="60132" y="99983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6393"/>
                </a:lnTo>
                <a:lnTo>
                  <a:pt x="100000" y="3607"/>
                </a:lnTo>
                <a:lnTo>
                  <a:pt x="100000" y="36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9445-38"/>
          <p:cNvSpPr/>
          <p:nvPr/>
        </p:nvSpPr>
        <p:spPr>
          <a:xfrm>
            <a:off x="6234038" y="2910408"/>
            <a:ext cx="285750" cy="285750"/>
          </a:xfrm>
          <a:prstGeom prst="roundRect">
            <a:avLst>
              <a:gd name="adj" fmla="val 13333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9461-60"/>
          <p:cNvSpPr/>
          <p:nvPr/>
        </p:nvSpPr>
        <p:spPr>
          <a:xfrm>
            <a:off x="6316191" y="2992562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308" y="79077"/>
                </a:moveTo>
                <a:lnTo>
                  <a:pt x="70308" y="79077"/>
                </a:lnTo>
                <a:lnTo>
                  <a:pt x="19154" y="27769"/>
                </a:lnTo>
                <a:cubicBezTo>
                  <a:pt x="14692" y="33923"/>
                  <a:pt x="12385" y="41026"/>
                  <a:pt x="12231" y="49077"/>
                </a:cubicBezTo>
                <a:lnTo>
                  <a:pt x="12231" y="49077"/>
                </a:lnTo>
                <a:cubicBezTo>
                  <a:pt x="12487" y="59538"/>
                  <a:pt x="16077" y="68205"/>
                  <a:pt x="23000" y="75077"/>
                </a:cubicBezTo>
                <a:lnTo>
                  <a:pt x="23000" y="75077"/>
                </a:lnTo>
                <a:cubicBezTo>
                  <a:pt x="29872" y="82000"/>
                  <a:pt x="38564" y="85590"/>
                  <a:pt x="49077" y="85846"/>
                </a:cubicBezTo>
                <a:lnTo>
                  <a:pt x="49077" y="85846"/>
                </a:lnTo>
                <a:cubicBezTo>
                  <a:pt x="57077" y="85692"/>
                  <a:pt x="64154" y="83436"/>
                  <a:pt x="70308" y="79077"/>
                </a:cubicBezTo>
                <a:lnTo>
                  <a:pt x="70308" y="79077"/>
                </a:lnTo>
                <a:moveTo>
                  <a:pt x="79077" y="70308"/>
                </a:moveTo>
                <a:lnTo>
                  <a:pt x="79077" y="70308"/>
                </a:lnTo>
                <a:cubicBezTo>
                  <a:pt x="83436" y="64154"/>
                  <a:pt x="85692" y="57077"/>
                  <a:pt x="85846" y="49077"/>
                </a:cubicBezTo>
                <a:lnTo>
                  <a:pt x="85846" y="49077"/>
                </a:lnTo>
                <a:cubicBezTo>
                  <a:pt x="85590" y="38564"/>
                  <a:pt x="82000" y="29872"/>
                  <a:pt x="75077" y="23000"/>
                </a:cubicBezTo>
                <a:lnTo>
                  <a:pt x="75077" y="23000"/>
                </a:lnTo>
                <a:cubicBezTo>
                  <a:pt x="68205" y="16077"/>
                  <a:pt x="59538" y="12487"/>
                  <a:pt x="49077" y="12231"/>
                </a:cubicBezTo>
                <a:lnTo>
                  <a:pt x="49077" y="12231"/>
                </a:lnTo>
                <a:cubicBezTo>
                  <a:pt x="41026" y="12385"/>
                  <a:pt x="33923" y="14692"/>
                  <a:pt x="27769" y="19154"/>
                </a:cubicBezTo>
                <a:lnTo>
                  <a:pt x="27769" y="19154"/>
                </a:lnTo>
                <a:lnTo>
                  <a:pt x="79077" y="70308"/>
                </a:lnTo>
                <a:moveTo>
                  <a:pt x="0" y="49077"/>
                </a:moveTo>
                <a:lnTo>
                  <a:pt x="0" y="49077"/>
                </a:lnTo>
                <a:cubicBezTo>
                  <a:pt x="103" y="40103"/>
                  <a:pt x="2282" y="31923"/>
                  <a:pt x="6538" y="24538"/>
                </a:cubicBezTo>
                <a:lnTo>
                  <a:pt x="6538" y="24538"/>
                </a:lnTo>
                <a:lnTo>
                  <a:pt x="6538" y="24538"/>
                </a:lnTo>
                <a:cubicBezTo>
                  <a:pt x="10846" y="17103"/>
                  <a:pt x="16846" y="11103"/>
                  <a:pt x="24538" y="6538"/>
                </a:cubicBezTo>
                <a:lnTo>
                  <a:pt x="24538" y="6538"/>
                </a:lnTo>
                <a:cubicBezTo>
                  <a:pt x="32333" y="2179"/>
                  <a:pt x="40513" y="0"/>
                  <a:pt x="49077" y="0"/>
                </a:cubicBezTo>
                <a:lnTo>
                  <a:pt x="49077" y="0"/>
                </a:lnTo>
                <a:cubicBezTo>
                  <a:pt x="57590" y="0"/>
                  <a:pt x="65744" y="2179"/>
                  <a:pt x="73538" y="6538"/>
                </a:cubicBezTo>
                <a:lnTo>
                  <a:pt x="73538" y="6538"/>
                </a:lnTo>
                <a:cubicBezTo>
                  <a:pt x="81231" y="11103"/>
                  <a:pt x="87231" y="17103"/>
                  <a:pt x="91538" y="24538"/>
                </a:cubicBezTo>
                <a:lnTo>
                  <a:pt x="91538" y="24538"/>
                </a:lnTo>
                <a:cubicBezTo>
                  <a:pt x="95795" y="31923"/>
                  <a:pt x="97974" y="40103"/>
                  <a:pt x="98077" y="49077"/>
                </a:cubicBezTo>
                <a:lnTo>
                  <a:pt x="98077" y="49077"/>
                </a:lnTo>
                <a:cubicBezTo>
                  <a:pt x="97974" y="58000"/>
                  <a:pt x="95795" y="66154"/>
                  <a:pt x="91538" y="73538"/>
                </a:cubicBezTo>
                <a:lnTo>
                  <a:pt x="91538" y="73538"/>
                </a:lnTo>
                <a:cubicBezTo>
                  <a:pt x="87231" y="80974"/>
                  <a:pt x="81231" y="86974"/>
                  <a:pt x="73538" y="91538"/>
                </a:cubicBezTo>
                <a:lnTo>
                  <a:pt x="73538" y="91538"/>
                </a:lnTo>
                <a:cubicBezTo>
                  <a:pt x="65744" y="95897"/>
                  <a:pt x="57590" y="98077"/>
                  <a:pt x="49077" y="98077"/>
                </a:cubicBezTo>
                <a:lnTo>
                  <a:pt x="49077" y="98077"/>
                </a:lnTo>
                <a:cubicBezTo>
                  <a:pt x="40513" y="98077"/>
                  <a:pt x="32333" y="95897"/>
                  <a:pt x="24538" y="91538"/>
                </a:cubicBezTo>
                <a:lnTo>
                  <a:pt x="24538" y="91538"/>
                </a:lnTo>
                <a:cubicBezTo>
                  <a:pt x="16846" y="86974"/>
                  <a:pt x="10846" y="80974"/>
                  <a:pt x="6538" y="73538"/>
                </a:cubicBezTo>
                <a:lnTo>
                  <a:pt x="6538" y="73538"/>
                </a:lnTo>
                <a:cubicBezTo>
                  <a:pt x="2282" y="66154"/>
                  <a:pt x="103" y="58000"/>
                  <a:pt x="0" y="49077"/>
                </a:cubicBezTo>
                <a:lnTo>
                  <a:pt x="0" y="4907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9433-14"/>
          <p:cNvSpPr/>
          <p:nvPr/>
        </p:nvSpPr>
        <p:spPr>
          <a:xfrm>
            <a:off x="400050" y="3738302"/>
            <a:ext cx="8343900" cy="39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4"/>
                </a:lnTo>
                <a:lnTo>
                  <a:pt x="99725" y="146"/>
                </a:lnTo>
                <a:lnTo>
                  <a:pt x="99757" y="317"/>
                </a:lnTo>
                <a:lnTo>
                  <a:pt x="99789" y="561"/>
                </a:lnTo>
                <a:lnTo>
                  <a:pt x="99818" y="854"/>
                </a:lnTo>
                <a:lnTo>
                  <a:pt x="99848" y="1244"/>
                </a:lnTo>
                <a:lnTo>
                  <a:pt x="99874" y="1659"/>
                </a:lnTo>
                <a:lnTo>
                  <a:pt x="99900" y="2146"/>
                </a:lnTo>
                <a:lnTo>
                  <a:pt x="99922" y="2683"/>
                </a:lnTo>
                <a:lnTo>
                  <a:pt x="99942" y="3244"/>
                </a:lnTo>
                <a:lnTo>
                  <a:pt x="99960" y="3878"/>
                </a:lnTo>
                <a:lnTo>
                  <a:pt x="99974" y="4512"/>
                </a:lnTo>
                <a:lnTo>
                  <a:pt x="99985" y="5195"/>
                </a:lnTo>
                <a:lnTo>
                  <a:pt x="99993" y="5878"/>
                </a:lnTo>
                <a:lnTo>
                  <a:pt x="99999" y="6610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9" y="93390"/>
                </a:lnTo>
                <a:lnTo>
                  <a:pt x="99993" y="94122"/>
                </a:lnTo>
                <a:lnTo>
                  <a:pt x="99985" y="94805"/>
                </a:lnTo>
                <a:lnTo>
                  <a:pt x="99974" y="95488"/>
                </a:lnTo>
                <a:lnTo>
                  <a:pt x="99960" y="96122"/>
                </a:lnTo>
                <a:lnTo>
                  <a:pt x="99942" y="96756"/>
                </a:lnTo>
                <a:lnTo>
                  <a:pt x="99922" y="97317"/>
                </a:lnTo>
                <a:lnTo>
                  <a:pt x="99900" y="97854"/>
                </a:lnTo>
                <a:lnTo>
                  <a:pt x="99874" y="98341"/>
                </a:lnTo>
                <a:lnTo>
                  <a:pt x="99848" y="98756"/>
                </a:lnTo>
                <a:lnTo>
                  <a:pt x="99818" y="99146"/>
                </a:lnTo>
                <a:lnTo>
                  <a:pt x="99789" y="99439"/>
                </a:lnTo>
                <a:lnTo>
                  <a:pt x="99757" y="99683"/>
                </a:lnTo>
                <a:lnTo>
                  <a:pt x="99725" y="99854"/>
                </a:lnTo>
                <a:lnTo>
                  <a:pt x="99691" y="99976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76"/>
                </a:lnTo>
                <a:lnTo>
                  <a:pt x="275" y="99854"/>
                </a:lnTo>
                <a:lnTo>
                  <a:pt x="243" y="99683"/>
                </a:lnTo>
                <a:lnTo>
                  <a:pt x="211" y="99439"/>
                </a:lnTo>
                <a:lnTo>
                  <a:pt x="182" y="99146"/>
                </a:lnTo>
                <a:lnTo>
                  <a:pt x="152" y="98756"/>
                </a:lnTo>
                <a:lnTo>
                  <a:pt x="126" y="98341"/>
                </a:lnTo>
                <a:lnTo>
                  <a:pt x="100" y="97854"/>
                </a:lnTo>
                <a:lnTo>
                  <a:pt x="78" y="97317"/>
                </a:lnTo>
                <a:lnTo>
                  <a:pt x="58" y="96756"/>
                </a:lnTo>
                <a:lnTo>
                  <a:pt x="40" y="96122"/>
                </a:lnTo>
                <a:lnTo>
                  <a:pt x="26" y="95488"/>
                </a:lnTo>
                <a:lnTo>
                  <a:pt x="15" y="94805"/>
                </a:lnTo>
                <a:lnTo>
                  <a:pt x="7" y="94122"/>
                </a:lnTo>
                <a:lnTo>
                  <a:pt x="1" y="93390"/>
                </a:lnTo>
                <a:lnTo>
                  <a:pt x="0" y="92683"/>
                </a:lnTo>
                <a:lnTo>
                  <a:pt x="0" y="7317"/>
                </a:lnTo>
                <a:lnTo>
                  <a:pt x="1" y="6610"/>
                </a:lnTo>
                <a:lnTo>
                  <a:pt x="7" y="5878"/>
                </a:lnTo>
                <a:lnTo>
                  <a:pt x="15" y="5195"/>
                </a:lnTo>
                <a:lnTo>
                  <a:pt x="26" y="4512"/>
                </a:lnTo>
                <a:lnTo>
                  <a:pt x="40" y="3878"/>
                </a:lnTo>
                <a:lnTo>
                  <a:pt x="58" y="3244"/>
                </a:lnTo>
                <a:lnTo>
                  <a:pt x="78" y="2683"/>
                </a:lnTo>
                <a:lnTo>
                  <a:pt x="100" y="2146"/>
                </a:lnTo>
                <a:lnTo>
                  <a:pt x="126" y="1659"/>
                </a:lnTo>
                <a:lnTo>
                  <a:pt x="152" y="1244"/>
                </a:lnTo>
                <a:lnTo>
                  <a:pt x="182" y="854"/>
                </a:lnTo>
                <a:lnTo>
                  <a:pt x="211" y="561"/>
                </a:lnTo>
                <a:lnTo>
                  <a:pt x="243" y="317"/>
                </a:lnTo>
                <a:lnTo>
                  <a:pt x="275" y="146"/>
                </a:lnTo>
                <a:lnTo>
                  <a:pt x="309" y="24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9433-15"/>
          <p:cNvSpPr/>
          <p:nvPr/>
        </p:nvSpPr>
        <p:spPr>
          <a:xfrm>
            <a:off x="400050" y="3738302"/>
            <a:ext cx="42863" cy="39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5"/>
                </a:lnTo>
                <a:lnTo>
                  <a:pt x="53661" y="139"/>
                </a:lnTo>
                <a:lnTo>
                  <a:pt x="47314" y="312"/>
                </a:lnTo>
                <a:lnTo>
                  <a:pt x="41154" y="552"/>
                </a:lnTo>
                <a:lnTo>
                  <a:pt x="35240" y="856"/>
                </a:lnTo>
                <a:lnTo>
                  <a:pt x="29629" y="1222"/>
                </a:lnTo>
                <a:lnTo>
                  <a:pt x="24374" y="1645"/>
                </a:lnTo>
                <a:lnTo>
                  <a:pt x="19526" y="2123"/>
                </a:lnTo>
                <a:lnTo>
                  <a:pt x="15133" y="2650"/>
                </a:lnTo>
                <a:lnTo>
                  <a:pt x="11235" y="3221"/>
                </a:lnTo>
                <a:lnTo>
                  <a:pt x="7872" y="3831"/>
                </a:lnTo>
                <a:lnTo>
                  <a:pt x="5075" y="4474"/>
                </a:lnTo>
                <a:lnTo>
                  <a:pt x="2871" y="5144"/>
                </a:lnTo>
                <a:lnTo>
                  <a:pt x="1281" y="5834"/>
                </a:lnTo>
                <a:lnTo>
                  <a:pt x="321" y="6538"/>
                </a:lnTo>
                <a:lnTo>
                  <a:pt x="0" y="7248"/>
                </a:lnTo>
                <a:lnTo>
                  <a:pt x="0" y="92752"/>
                </a:lnTo>
                <a:lnTo>
                  <a:pt x="321" y="93462"/>
                </a:lnTo>
                <a:lnTo>
                  <a:pt x="1281" y="94166"/>
                </a:lnTo>
                <a:lnTo>
                  <a:pt x="2871" y="94856"/>
                </a:lnTo>
                <a:lnTo>
                  <a:pt x="5075" y="95526"/>
                </a:lnTo>
                <a:lnTo>
                  <a:pt x="7872" y="96169"/>
                </a:lnTo>
                <a:lnTo>
                  <a:pt x="11235" y="96779"/>
                </a:lnTo>
                <a:lnTo>
                  <a:pt x="15133" y="97350"/>
                </a:lnTo>
                <a:lnTo>
                  <a:pt x="19526" y="97877"/>
                </a:lnTo>
                <a:lnTo>
                  <a:pt x="24374" y="98355"/>
                </a:lnTo>
                <a:lnTo>
                  <a:pt x="29629" y="98778"/>
                </a:lnTo>
                <a:lnTo>
                  <a:pt x="35240" y="99144"/>
                </a:lnTo>
                <a:lnTo>
                  <a:pt x="41154" y="99448"/>
                </a:lnTo>
                <a:lnTo>
                  <a:pt x="47314" y="99688"/>
                </a:lnTo>
                <a:lnTo>
                  <a:pt x="53661" y="99861"/>
                </a:lnTo>
                <a:lnTo>
                  <a:pt x="60132" y="9996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752"/>
                </a:lnTo>
                <a:lnTo>
                  <a:pt x="100000" y="7248"/>
                </a:lnTo>
                <a:lnTo>
                  <a:pt x="100000" y="7248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9456-53"/>
          <p:cNvSpPr/>
          <p:nvPr/>
        </p:nvSpPr>
        <p:spPr>
          <a:xfrm>
            <a:off x="618158" y="3878275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942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9439839428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9439839429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40" name="el-1789439839429-8"/>
          <p:cNvSpPr txBox="1"/>
          <p:nvPr/>
        </p:nvSpPr>
        <p:spPr>
          <a:xfrm>
            <a:off x="3926830" y="157163"/>
            <a:ext cx="130016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常见设计错误警示</a:t>
            </a:r>
            <a:endParaRPr/>
          </a:p>
        </p:txBody>
      </p:sp>
      <p:sp>
        <p:nvSpPr>
          <p:cNvPr id="41" name="el-1789439839429-9"/>
          <p:cNvSpPr txBox="1"/>
          <p:nvPr/>
        </p:nvSpPr>
        <p:spPr>
          <a:xfrm>
            <a:off x="7717706" y="182166"/>
            <a:ext cx="1192265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全课件总结 · 设计红线</a:t>
            </a:r>
            <a:endParaRPr/>
          </a:p>
        </p:txBody>
      </p:sp>
      <p:sp>
        <p:nvSpPr>
          <p:cNvPr id="42" name="el-1789439839435-17"/>
          <p:cNvSpPr txBox="1"/>
          <p:nvPr/>
        </p:nvSpPr>
        <p:spPr>
          <a:xfrm>
            <a:off x="1028700" y="1327398"/>
            <a:ext cx="2468951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设计红线 · 必须避免的六大错误</a:t>
            </a:r>
            <a:endParaRPr/>
          </a:p>
        </p:txBody>
      </p:sp>
      <p:sp>
        <p:nvSpPr>
          <p:cNvPr id="43" name="el-1789439839435-18"/>
          <p:cNvSpPr txBox="1"/>
          <p:nvPr/>
        </p:nvSpPr>
        <p:spPr>
          <a:xfrm>
            <a:off x="8201025" y="1364568"/>
            <a:ext cx="41290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113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红线</a:t>
            </a:r>
            <a:endParaRPr/>
          </a:p>
        </p:txBody>
      </p:sp>
      <p:sp>
        <p:nvSpPr>
          <p:cNvPr id="44" name="el-1789439839448-39"/>
          <p:cNvSpPr txBox="1"/>
          <p:nvPr/>
        </p:nvSpPr>
        <p:spPr>
          <a:xfrm>
            <a:off x="971550" y="1989646"/>
            <a:ext cx="2054029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配电箱嵌墙暗装</a:t>
            </a:r>
            <a:r>
              <a:rPr b="1" sz="73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⁠⁠⁠⁠</a:t>
            </a:r>
            <a:endParaRPr/>
          </a:p>
        </p:txBody>
      </p:sp>
      <p:sp>
        <p:nvSpPr>
          <p:cNvPr id="45" name="el-1789439839451-47"/>
          <p:cNvSpPr/>
          <p:nvPr/>
        </p:nvSpPr>
        <p:spPr>
          <a:xfrm>
            <a:off x="1829581" y="1989646"/>
            <a:ext cx="328613" cy="148568"/>
          </a:xfrm>
          <a:prstGeom prst="roundRect">
            <a:avLst>
              <a:gd name="adj" fmla="val 12822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9439839451-47__text"/>
          <p:cNvSpPr txBox="1"/>
          <p:nvPr/>
        </p:nvSpPr>
        <p:spPr>
          <a:xfrm>
            <a:off x="1829581" y="1989646"/>
            <a:ext cx="328613" cy="1485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67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禁止</a:t>
            </a:r>
            <a:endParaRPr/>
          </a:p>
        </p:txBody>
      </p:sp>
      <p:sp>
        <p:nvSpPr>
          <p:cNvPr id="47" name="el-1789439839449-40"/>
          <p:cNvSpPr txBox="1"/>
          <p:nvPr/>
        </p:nvSpPr>
        <p:spPr>
          <a:xfrm>
            <a:off x="971550" y="2192462"/>
            <a:ext cx="1974019" cy="332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02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配电箱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嵌墙暗装</a:t>
            </a: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在防护密闭墙上，破坏墙体防护能力</a:t>
            </a:r>
            <a:endParaRPr/>
          </a:p>
        </p:txBody>
      </p:sp>
      <p:sp>
        <p:nvSpPr>
          <p:cNvPr id="48" name="el-1789439839449-41"/>
          <p:cNvSpPr txBox="1"/>
          <p:nvPr/>
        </p:nvSpPr>
        <p:spPr>
          <a:xfrm>
            <a:off x="3795675" y="1989646"/>
            <a:ext cx="2054029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电缆桥架直接穿墙</a:t>
            </a:r>
            <a:r>
              <a:rPr b="1" sz="73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⁠⁠⁠⁠</a:t>
            </a:r>
            <a:endParaRPr/>
          </a:p>
        </p:txBody>
      </p:sp>
      <p:sp>
        <p:nvSpPr>
          <p:cNvPr id="49" name="el-1789439839451-48"/>
          <p:cNvSpPr/>
          <p:nvPr/>
        </p:nvSpPr>
        <p:spPr>
          <a:xfrm>
            <a:off x="4770127" y="1989646"/>
            <a:ext cx="328613" cy="148568"/>
          </a:xfrm>
          <a:prstGeom prst="roundRect">
            <a:avLst>
              <a:gd name="adj" fmla="val 12822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9439839451-48__text"/>
          <p:cNvSpPr txBox="1"/>
          <p:nvPr/>
        </p:nvSpPr>
        <p:spPr>
          <a:xfrm>
            <a:off x="4770127" y="1989646"/>
            <a:ext cx="328613" cy="1485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67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禁止</a:t>
            </a:r>
            <a:endParaRPr/>
          </a:p>
        </p:txBody>
      </p:sp>
      <p:sp>
        <p:nvSpPr>
          <p:cNvPr id="51" name="el-1789439839449-42"/>
          <p:cNvSpPr txBox="1"/>
          <p:nvPr/>
        </p:nvSpPr>
        <p:spPr>
          <a:xfrm>
            <a:off x="3795675" y="2192462"/>
            <a:ext cx="1974019" cy="332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02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电缆桥架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直接穿过密闭墙</a:t>
            </a: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，未改为穿管敷设</a:t>
            </a:r>
            <a:endParaRPr/>
          </a:p>
        </p:txBody>
      </p:sp>
      <p:sp>
        <p:nvSpPr>
          <p:cNvPr id="52" name="el-1789439839452-49"/>
          <p:cNvSpPr txBox="1"/>
          <p:nvPr/>
        </p:nvSpPr>
        <p:spPr>
          <a:xfrm>
            <a:off x="6619801" y="1989646"/>
            <a:ext cx="2054141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电站机组容量超标</a:t>
            </a:r>
            <a:endParaRPr/>
          </a:p>
        </p:txBody>
      </p:sp>
      <p:sp>
        <p:nvSpPr>
          <p:cNvPr id="53" name="el-1789439839450-43"/>
          <p:cNvSpPr txBox="1"/>
          <p:nvPr/>
        </p:nvSpPr>
        <p:spPr>
          <a:xfrm>
            <a:off x="6619801" y="2192462"/>
            <a:ext cx="1974131" cy="332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02"/>
              </a:lnSpc>
            </a:pP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电站机组容量</a:t>
            </a: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超过规定限制（固定&gt;1200kW / 移动&gt;120kW）</a:t>
            </a:r>
            <a:endParaRPr/>
          </a:p>
        </p:txBody>
      </p:sp>
      <p:sp>
        <p:nvSpPr>
          <p:cNvPr id="54" name="el-1789439839452-50"/>
          <p:cNvSpPr txBox="1"/>
          <p:nvPr/>
        </p:nvSpPr>
        <p:spPr>
          <a:xfrm>
            <a:off x="971550" y="2910408"/>
            <a:ext cx="2054029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通风排烟不独立</a:t>
            </a:r>
            <a:endParaRPr/>
          </a:p>
        </p:txBody>
      </p:sp>
      <p:sp>
        <p:nvSpPr>
          <p:cNvPr id="55" name="el-1789439839450-44"/>
          <p:cNvSpPr txBox="1"/>
          <p:nvPr/>
        </p:nvSpPr>
        <p:spPr>
          <a:xfrm>
            <a:off x="971550" y="3113224"/>
            <a:ext cx="1974019" cy="332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02"/>
              </a:lnSpc>
            </a:pP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进排风、排烟系统</a:t>
            </a: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未独立设置，影响防护效能</a:t>
            </a:r>
            <a:endParaRPr/>
          </a:p>
        </p:txBody>
      </p:sp>
      <p:sp>
        <p:nvSpPr>
          <p:cNvPr id="56" name="el-1789439839452-51"/>
          <p:cNvSpPr txBox="1"/>
          <p:nvPr/>
        </p:nvSpPr>
        <p:spPr>
          <a:xfrm>
            <a:off x="3795675" y="2910408"/>
            <a:ext cx="2054029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应急照明电源不当</a:t>
            </a:r>
            <a:endParaRPr/>
          </a:p>
        </p:txBody>
      </p:sp>
      <p:sp>
        <p:nvSpPr>
          <p:cNvPr id="57" name="el-1789439839450-45"/>
          <p:cNvSpPr txBox="1"/>
          <p:nvPr/>
        </p:nvSpPr>
        <p:spPr>
          <a:xfrm>
            <a:off x="3795675" y="3113224"/>
            <a:ext cx="1974019" cy="332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02"/>
              </a:lnSpc>
            </a:pP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应急照明</a:t>
            </a: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未采用内部电源供电，仅依赖市电</a:t>
            </a:r>
            <a:endParaRPr/>
          </a:p>
        </p:txBody>
      </p:sp>
      <p:sp>
        <p:nvSpPr>
          <p:cNvPr id="58" name="el-1789439839452-52"/>
          <p:cNvSpPr txBox="1"/>
          <p:nvPr/>
        </p:nvSpPr>
        <p:spPr>
          <a:xfrm>
            <a:off x="6619801" y="2910408"/>
            <a:ext cx="2054141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穿墙管线材质不符</a:t>
            </a:r>
            <a:endParaRPr/>
          </a:p>
        </p:txBody>
      </p:sp>
      <p:sp>
        <p:nvSpPr>
          <p:cNvPr id="59" name="el-1789439839450-46"/>
          <p:cNvSpPr txBox="1"/>
          <p:nvPr/>
        </p:nvSpPr>
        <p:spPr>
          <a:xfrm>
            <a:off x="6619801" y="3113224"/>
            <a:ext cx="1974131" cy="332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02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穿墙管线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未采用热镀锌钢管</a:t>
            </a: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（管壁≥2.5mm）</a:t>
            </a:r>
            <a:endParaRPr/>
          </a:p>
        </p:txBody>
      </p:sp>
      <p:sp>
        <p:nvSpPr>
          <p:cNvPr id="60" name="el-1789439839434-16"/>
          <p:cNvSpPr txBox="1"/>
          <p:nvPr/>
        </p:nvSpPr>
        <p:spPr>
          <a:xfrm>
            <a:off x="805458" y="3838315"/>
            <a:ext cx="4776610" cy="1942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核心原则：</a:t>
            </a:r>
            <a:r>
              <a:rPr b="1" sz="950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防护密闭优先、材质规格达标、独立系统保障</a:t>
            </a:r>
            <a:r>
              <a:rPr sz="95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— 从设计源头杜绝安全隐患</a:t>
            </a:r>
            <a:endParaRPr/>
          </a:p>
        </p:txBody>
      </p:sp>
      <p:sp>
        <p:nvSpPr>
          <p:cNvPr id="61" name="el-1789439839430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62" name="el-1789439839429-5"/>
          <p:cNvSpPr txBox="1"/>
          <p:nvPr/>
        </p:nvSpPr>
        <p:spPr>
          <a:xfrm>
            <a:off x="7689131" y="4900613"/>
            <a:ext cx="131685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全课件总结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9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⁠⁠⁠⁠</a:t>
            </a:r>
            <a:endParaRPr/>
          </a:p>
        </p:txBody>
      </p:sp>
      <p:sp>
        <p:nvSpPr>
          <p:cNvPr id="63" name="el-1789439839430-11"/>
          <p:cNvSpPr/>
          <p:nvPr/>
        </p:nvSpPr>
        <p:spPr>
          <a:xfrm>
            <a:off x="8389888" y="4900613"/>
            <a:ext cx="354062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9439839430-11__text"/>
          <p:cNvSpPr txBox="1"/>
          <p:nvPr/>
        </p:nvSpPr>
        <p:spPr>
          <a:xfrm>
            <a:off x="8389888" y="4900613"/>
            <a:ext cx="35406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110</a:t>
            </a:r>
            <a:endParaRPr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948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9487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9490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9491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9492-13"/>
          <p:cNvSpPr/>
          <p:nvPr/>
        </p:nvSpPr>
        <p:spPr>
          <a:xfrm>
            <a:off x="400050" y="1184858"/>
            <a:ext cx="8343900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2" y="0"/>
                </a:moveTo>
                <a:lnTo>
                  <a:pt x="99658" y="0"/>
                </a:lnTo>
                <a:lnTo>
                  <a:pt x="99691" y="20"/>
                </a:lnTo>
                <a:lnTo>
                  <a:pt x="99725" y="118"/>
                </a:lnTo>
                <a:lnTo>
                  <a:pt x="99757" y="255"/>
                </a:lnTo>
                <a:lnTo>
                  <a:pt x="99789" y="451"/>
                </a:lnTo>
                <a:lnTo>
                  <a:pt x="99818" y="686"/>
                </a:lnTo>
                <a:lnTo>
                  <a:pt x="99848" y="1000"/>
                </a:lnTo>
                <a:lnTo>
                  <a:pt x="99874" y="1333"/>
                </a:lnTo>
                <a:lnTo>
                  <a:pt x="99900" y="1725"/>
                </a:lnTo>
                <a:lnTo>
                  <a:pt x="99922" y="2157"/>
                </a:lnTo>
                <a:lnTo>
                  <a:pt x="99942" y="2608"/>
                </a:lnTo>
                <a:lnTo>
                  <a:pt x="99960" y="3118"/>
                </a:lnTo>
                <a:lnTo>
                  <a:pt x="99974" y="3627"/>
                </a:lnTo>
                <a:lnTo>
                  <a:pt x="99985" y="4176"/>
                </a:lnTo>
                <a:lnTo>
                  <a:pt x="99993" y="4725"/>
                </a:lnTo>
                <a:lnTo>
                  <a:pt x="99999" y="5314"/>
                </a:lnTo>
                <a:lnTo>
                  <a:pt x="100000" y="5882"/>
                </a:lnTo>
                <a:lnTo>
                  <a:pt x="100000" y="94118"/>
                </a:lnTo>
                <a:lnTo>
                  <a:pt x="99999" y="94686"/>
                </a:lnTo>
                <a:lnTo>
                  <a:pt x="99993" y="95275"/>
                </a:lnTo>
                <a:lnTo>
                  <a:pt x="99985" y="95824"/>
                </a:lnTo>
                <a:lnTo>
                  <a:pt x="99974" y="96373"/>
                </a:lnTo>
                <a:lnTo>
                  <a:pt x="99960" y="96882"/>
                </a:lnTo>
                <a:lnTo>
                  <a:pt x="99942" y="97392"/>
                </a:lnTo>
                <a:lnTo>
                  <a:pt x="99922" y="97843"/>
                </a:lnTo>
                <a:lnTo>
                  <a:pt x="99900" y="98275"/>
                </a:lnTo>
                <a:lnTo>
                  <a:pt x="99874" y="98667"/>
                </a:lnTo>
                <a:lnTo>
                  <a:pt x="99848" y="99000"/>
                </a:lnTo>
                <a:lnTo>
                  <a:pt x="99818" y="99314"/>
                </a:lnTo>
                <a:lnTo>
                  <a:pt x="99789" y="99549"/>
                </a:lnTo>
                <a:lnTo>
                  <a:pt x="99757" y="99745"/>
                </a:lnTo>
                <a:lnTo>
                  <a:pt x="99725" y="99882"/>
                </a:lnTo>
                <a:lnTo>
                  <a:pt x="99691" y="99980"/>
                </a:lnTo>
                <a:lnTo>
                  <a:pt x="99658" y="100000"/>
                </a:lnTo>
                <a:lnTo>
                  <a:pt x="342" y="100000"/>
                </a:lnTo>
                <a:lnTo>
                  <a:pt x="309" y="99980"/>
                </a:lnTo>
                <a:lnTo>
                  <a:pt x="275" y="99882"/>
                </a:lnTo>
                <a:lnTo>
                  <a:pt x="243" y="99745"/>
                </a:lnTo>
                <a:lnTo>
                  <a:pt x="211" y="99549"/>
                </a:lnTo>
                <a:lnTo>
                  <a:pt x="182" y="99314"/>
                </a:lnTo>
                <a:lnTo>
                  <a:pt x="152" y="99000"/>
                </a:lnTo>
                <a:lnTo>
                  <a:pt x="126" y="98667"/>
                </a:lnTo>
                <a:lnTo>
                  <a:pt x="100" y="98275"/>
                </a:lnTo>
                <a:lnTo>
                  <a:pt x="78" y="97843"/>
                </a:lnTo>
                <a:lnTo>
                  <a:pt x="58" y="97392"/>
                </a:lnTo>
                <a:lnTo>
                  <a:pt x="40" y="96882"/>
                </a:lnTo>
                <a:lnTo>
                  <a:pt x="26" y="96373"/>
                </a:lnTo>
                <a:lnTo>
                  <a:pt x="15" y="95824"/>
                </a:lnTo>
                <a:lnTo>
                  <a:pt x="7" y="95275"/>
                </a:lnTo>
                <a:lnTo>
                  <a:pt x="1" y="94686"/>
                </a:lnTo>
                <a:lnTo>
                  <a:pt x="0" y="94118"/>
                </a:lnTo>
                <a:lnTo>
                  <a:pt x="0" y="5882"/>
                </a:lnTo>
                <a:lnTo>
                  <a:pt x="1" y="5314"/>
                </a:lnTo>
                <a:lnTo>
                  <a:pt x="7" y="4725"/>
                </a:lnTo>
                <a:lnTo>
                  <a:pt x="15" y="4176"/>
                </a:lnTo>
                <a:lnTo>
                  <a:pt x="26" y="3627"/>
                </a:lnTo>
                <a:lnTo>
                  <a:pt x="40" y="3118"/>
                </a:lnTo>
                <a:lnTo>
                  <a:pt x="58" y="2608"/>
                </a:lnTo>
                <a:lnTo>
                  <a:pt x="78" y="2157"/>
                </a:lnTo>
                <a:lnTo>
                  <a:pt x="100" y="1725"/>
                </a:lnTo>
                <a:lnTo>
                  <a:pt x="126" y="1333"/>
                </a:lnTo>
                <a:lnTo>
                  <a:pt x="152" y="1000"/>
                </a:lnTo>
                <a:lnTo>
                  <a:pt x="182" y="686"/>
                </a:lnTo>
                <a:lnTo>
                  <a:pt x="211" y="451"/>
                </a:lnTo>
                <a:lnTo>
                  <a:pt x="243" y="255"/>
                </a:lnTo>
                <a:lnTo>
                  <a:pt x="275" y="118"/>
                </a:lnTo>
                <a:lnTo>
                  <a:pt x="309" y="20"/>
                </a:lnTo>
                <a:lnTo>
                  <a:pt x="342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9492-15"/>
          <p:cNvSpPr/>
          <p:nvPr/>
        </p:nvSpPr>
        <p:spPr>
          <a:xfrm>
            <a:off x="400050" y="1184858"/>
            <a:ext cx="4286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3"/>
                </a:lnTo>
                <a:lnTo>
                  <a:pt x="47314" y="253"/>
                </a:lnTo>
                <a:lnTo>
                  <a:pt x="41154" y="448"/>
                </a:lnTo>
                <a:lnTo>
                  <a:pt x="35240" y="695"/>
                </a:lnTo>
                <a:lnTo>
                  <a:pt x="29629" y="991"/>
                </a:lnTo>
                <a:lnTo>
                  <a:pt x="24374" y="1335"/>
                </a:lnTo>
                <a:lnTo>
                  <a:pt x="19526" y="1723"/>
                </a:lnTo>
                <a:lnTo>
                  <a:pt x="15133" y="2151"/>
                </a:lnTo>
                <a:lnTo>
                  <a:pt x="11235" y="2614"/>
                </a:lnTo>
                <a:lnTo>
                  <a:pt x="7872" y="3109"/>
                </a:lnTo>
                <a:lnTo>
                  <a:pt x="5075" y="3631"/>
                </a:lnTo>
                <a:lnTo>
                  <a:pt x="2871" y="4175"/>
                </a:lnTo>
                <a:lnTo>
                  <a:pt x="1281" y="4735"/>
                </a:lnTo>
                <a:lnTo>
                  <a:pt x="321" y="5306"/>
                </a:lnTo>
                <a:lnTo>
                  <a:pt x="0" y="5882"/>
                </a:lnTo>
                <a:lnTo>
                  <a:pt x="0" y="94118"/>
                </a:lnTo>
                <a:lnTo>
                  <a:pt x="321" y="94694"/>
                </a:lnTo>
                <a:lnTo>
                  <a:pt x="1281" y="95265"/>
                </a:lnTo>
                <a:lnTo>
                  <a:pt x="2871" y="95825"/>
                </a:lnTo>
                <a:lnTo>
                  <a:pt x="5075" y="96369"/>
                </a:lnTo>
                <a:lnTo>
                  <a:pt x="7872" y="96891"/>
                </a:lnTo>
                <a:lnTo>
                  <a:pt x="11235" y="97386"/>
                </a:lnTo>
                <a:lnTo>
                  <a:pt x="15133" y="97849"/>
                </a:lnTo>
                <a:lnTo>
                  <a:pt x="19526" y="98277"/>
                </a:lnTo>
                <a:lnTo>
                  <a:pt x="24374" y="98665"/>
                </a:lnTo>
                <a:lnTo>
                  <a:pt x="29629" y="99009"/>
                </a:lnTo>
                <a:lnTo>
                  <a:pt x="35240" y="99305"/>
                </a:lnTo>
                <a:lnTo>
                  <a:pt x="41154" y="99552"/>
                </a:lnTo>
                <a:lnTo>
                  <a:pt x="47314" y="99747"/>
                </a:lnTo>
                <a:lnTo>
                  <a:pt x="53661" y="99887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118"/>
                </a:lnTo>
                <a:lnTo>
                  <a:pt x="100000" y="5882"/>
                </a:lnTo>
                <a:lnTo>
                  <a:pt x="100000" y="588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9526-62"/>
          <p:cNvSpPr/>
          <p:nvPr/>
        </p:nvSpPr>
        <p:spPr>
          <a:xfrm>
            <a:off x="628650" y="1363452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600" y="0"/>
                </a:moveTo>
                <a:lnTo>
                  <a:pt x="50600" y="0"/>
                </a:lnTo>
                <a:cubicBezTo>
                  <a:pt x="45000" y="143"/>
                  <a:pt x="40100" y="1262"/>
                  <a:pt x="35900" y="3357"/>
                </a:cubicBezTo>
                <a:lnTo>
                  <a:pt x="35900" y="3357"/>
                </a:lnTo>
                <a:lnTo>
                  <a:pt x="35900" y="3357"/>
                </a:lnTo>
                <a:cubicBezTo>
                  <a:pt x="31633" y="5643"/>
                  <a:pt x="28633" y="8548"/>
                  <a:pt x="26900" y="12071"/>
                </a:cubicBezTo>
                <a:lnTo>
                  <a:pt x="26900" y="12071"/>
                </a:lnTo>
                <a:lnTo>
                  <a:pt x="16900" y="12071"/>
                </a:lnTo>
                <a:cubicBezTo>
                  <a:pt x="12167" y="12167"/>
                  <a:pt x="8200" y="13357"/>
                  <a:pt x="5000" y="15643"/>
                </a:cubicBezTo>
                <a:lnTo>
                  <a:pt x="5000" y="15643"/>
                </a:lnTo>
                <a:cubicBezTo>
                  <a:pt x="1867" y="17881"/>
                  <a:pt x="200" y="20714"/>
                  <a:pt x="0" y="24143"/>
                </a:cubicBezTo>
                <a:lnTo>
                  <a:pt x="0" y="24143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24143"/>
                </a:lnTo>
                <a:cubicBezTo>
                  <a:pt x="101100" y="20714"/>
                  <a:pt x="99400" y="17881"/>
                  <a:pt x="96200" y="15643"/>
                </a:cubicBezTo>
                <a:lnTo>
                  <a:pt x="96200" y="15643"/>
                </a:lnTo>
                <a:cubicBezTo>
                  <a:pt x="93067" y="13357"/>
                  <a:pt x="89133" y="12167"/>
                  <a:pt x="84400" y="12071"/>
                </a:cubicBezTo>
                <a:lnTo>
                  <a:pt x="84400" y="12071"/>
                </a:lnTo>
                <a:lnTo>
                  <a:pt x="74600" y="12071"/>
                </a:lnTo>
                <a:cubicBezTo>
                  <a:pt x="72667" y="8548"/>
                  <a:pt x="69600" y="5643"/>
                  <a:pt x="65400" y="3357"/>
                </a:cubicBezTo>
                <a:lnTo>
                  <a:pt x="65400" y="3357"/>
                </a:lnTo>
                <a:cubicBezTo>
                  <a:pt x="61200" y="1262"/>
                  <a:pt x="56267" y="143"/>
                  <a:pt x="50600" y="0"/>
                </a:cubicBezTo>
                <a:lnTo>
                  <a:pt x="50600" y="0"/>
                </a:lnTo>
                <a:moveTo>
                  <a:pt x="50600" y="12071"/>
                </a:moveTo>
                <a:lnTo>
                  <a:pt x="50600" y="12071"/>
                </a:lnTo>
                <a:cubicBezTo>
                  <a:pt x="53067" y="12071"/>
                  <a:pt x="55100" y="12619"/>
                  <a:pt x="56700" y="13714"/>
                </a:cubicBezTo>
                <a:lnTo>
                  <a:pt x="56700" y="13714"/>
                </a:lnTo>
                <a:lnTo>
                  <a:pt x="56700" y="13714"/>
                </a:lnTo>
                <a:cubicBezTo>
                  <a:pt x="58300" y="14857"/>
                  <a:pt x="59100" y="16310"/>
                  <a:pt x="59100" y="18071"/>
                </a:cubicBezTo>
                <a:lnTo>
                  <a:pt x="59100" y="18071"/>
                </a:lnTo>
                <a:cubicBezTo>
                  <a:pt x="59100" y="19833"/>
                  <a:pt x="58300" y="21286"/>
                  <a:pt x="56700" y="22429"/>
                </a:cubicBezTo>
                <a:lnTo>
                  <a:pt x="56700" y="22429"/>
                </a:lnTo>
                <a:cubicBezTo>
                  <a:pt x="55100" y="23571"/>
                  <a:pt x="53067" y="24143"/>
                  <a:pt x="50600" y="24143"/>
                </a:cubicBezTo>
                <a:lnTo>
                  <a:pt x="50600" y="24143"/>
                </a:lnTo>
                <a:cubicBezTo>
                  <a:pt x="48133" y="24143"/>
                  <a:pt x="46133" y="23571"/>
                  <a:pt x="44600" y="22429"/>
                </a:cubicBezTo>
                <a:lnTo>
                  <a:pt x="44600" y="22429"/>
                </a:lnTo>
                <a:cubicBezTo>
                  <a:pt x="43000" y="21286"/>
                  <a:pt x="42200" y="19833"/>
                  <a:pt x="42200" y="18071"/>
                </a:cubicBezTo>
                <a:lnTo>
                  <a:pt x="42200" y="18071"/>
                </a:lnTo>
                <a:cubicBezTo>
                  <a:pt x="42200" y="16310"/>
                  <a:pt x="43000" y="14857"/>
                  <a:pt x="44600" y="13714"/>
                </a:cubicBezTo>
                <a:lnTo>
                  <a:pt x="44600" y="13714"/>
                </a:lnTo>
                <a:cubicBezTo>
                  <a:pt x="46133" y="12619"/>
                  <a:pt x="48133" y="12071"/>
                  <a:pt x="50600" y="12071"/>
                </a:cubicBezTo>
                <a:lnTo>
                  <a:pt x="50600" y="12071"/>
                </a:lnTo>
                <a:moveTo>
                  <a:pt x="80400" y="51429"/>
                </a:moveTo>
                <a:lnTo>
                  <a:pt x="80400" y="51429"/>
                </a:lnTo>
                <a:lnTo>
                  <a:pt x="46700" y="75500"/>
                </a:lnTo>
                <a:cubicBezTo>
                  <a:pt x="43700" y="77262"/>
                  <a:pt x="40700" y="77262"/>
                  <a:pt x="37700" y="75500"/>
                </a:cubicBezTo>
                <a:lnTo>
                  <a:pt x="37700" y="75500"/>
                </a:lnTo>
                <a:lnTo>
                  <a:pt x="20800" y="63500"/>
                </a:lnTo>
                <a:cubicBezTo>
                  <a:pt x="18333" y="61357"/>
                  <a:pt x="18333" y="59214"/>
                  <a:pt x="20800" y="57071"/>
                </a:cubicBezTo>
                <a:lnTo>
                  <a:pt x="20800" y="57071"/>
                </a:lnTo>
                <a:cubicBezTo>
                  <a:pt x="23800" y="55310"/>
                  <a:pt x="26800" y="55310"/>
                  <a:pt x="29800" y="57071"/>
                </a:cubicBezTo>
                <a:lnTo>
                  <a:pt x="29800" y="57071"/>
                </a:lnTo>
                <a:lnTo>
                  <a:pt x="42200" y="65929"/>
                </a:lnTo>
                <a:lnTo>
                  <a:pt x="71500" y="45000"/>
                </a:lnTo>
                <a:cubicBezTo>
                  <a:pt x="74433" y="43238"/>
                  <a:pt x="77400" y="43238"/>
                  <a:pt x="80400" y="45000"/>
                </a:cubicBezTo>
                <a:lnTo>
                  <a:pt x="80400" y="45000"/>
                </a:lnTo>
                <a:cubicBezTo>
                  <a:pt x="82867" y="47143"/>
                  <a:pt x="82867" y="49286"/>
                  <a:pt x="80400" y="51429"/>
                </a:cubicBezTo>
                <a:lnTo>
                  <a:pt x="80400" y="51429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9492-14"/>
          <p:cNvSpPr/>
          <p:nvPr/>
        </p:nvSpPr>
        <p:spPr>
          <a:xfrm>
            <a:off x="400050" y="3733614"/>
            <a:ext cx="8343900" cy="396478"/>
          </a:xfrm>
          <a:prstGeom prst="roundRect">
            <a:avLst>
              <a:gd name="adj" fmla="val 9610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9439839492-16"/>
          <p:cNvSpPr/>
          <p:nvPr/>
        </p:nvSpPr>
        <p:spPr>
          <a:xfrm>
            <a:off x="400050" y="3733614"/>
            <a:ext cx="42863" cy="3964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5"/>
                </a:lnTo>
                <a:lnTo>
                  <a:pt x="53661" y="138"/>
                </a:lnTo>
                <a:lnTo>
                  <a:pt x="47314" y="310"/>
                </a:lnTo>
                <a:lnTo>
                  <a:pt x="41154" y="549"/>
                </a:lnTo>
                <a:lnTo>
                  <a:pt x="35240" y="851"/>
                </a:lnTo>
                <a:lnTo>
                  <a:pt x="29629" y="1215"/>
                </a:lnTo>
                <a:lnTo>
                  <a:pt x="24374" y="1636"/>
                </a:lnTo>
                <a:lnTo>
                  <a:pt x="19526" y="2111"/>
                </a:lnTo>
                <a:lnTo>
                  <a:pt x="15133" y="2635"/>
                </a:lnTo>
                <a:lnTo>
                  <a:pt x="11235" y="3203"/>
                </a:lnTo>
                <a:lnTo>
                  <a:pt x="7872" y="3810"/>
                </a:lnTo>
                <a:lnTo>
                  <a:pt x="5075" y="4449"/>
                </a:lnTo>
                <a:lnTo>
                  <a:pt x="2871" y="5115"/>
                </a:lnTo>
                <a:lnTo>
                  <a:pt x="1281" y="5801"/>
                </a:lnTo>
                <a:lnTo>
                  <a:pt x="321" y="6501"/>
                </a:lnTo>
                <a:lnTo>
                  <a:pt x="0" y="7207"/>
                </a:lnTo>
                <a:lnTo>
                  <a:pt x="0" y="92793"/>
                </a:lnTo>
                <a:lnTo>
                  <a:pt x="321" y="93499"/>
                </a:lnTo>
                <a:lnTo>
                  <a:pt x="1281" y="94199"/>
                </a:lnTo>
                <a:lnTo>
                  <a:pt x="2871" y="94885"/>
                </a:lnTo>
                <a:lnTo>
                  <a:pt x="5075" y="95551"/>
                </a:lnTo>
                <a:lnTo>
                  <a:pt x="7872" y="96190"/>
                </a:lnTo>
                <a:lnTo>
                  <a:pt x="11235" y="96797"/>
                </a:lnTo>
                <a:lnTo>
                  <a:pt x="15133" y="97365"/>
                </a:lnTo>
                <a:lnTo>
                  <a:pt x="19526" y="97889"/>
                </a:lnTo>
                <a:lnTo>
                  <a:pt x="24374" y="98364"/>
                </a:lnTo>
                <a:lnTo>
                  <a:pt x="29629" y="98785"/>
                </a:lnTo>
                <a:lnTo>
                  <a:pt x="35240" y="99149"/>
                </a:lnTo>
                <a:lnTo>
                  <a:pt x="41154" y="99451"/>
                </a:lnTo>
                <a:lnTo>
                  <a:pt x="47314" y="99690"/>
                </a:lnTo>
                <a:lnTo>
                  <a:pt x="53661" y="99862"/>
                </a:lnTo>
                <a:lnTo>
                  <a:pt x="60132" y="9996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793"/>
                </a:lnTo>
                <a:lnTo>
                  <a:pt x="100000" y="7207"/>
                </a:lnTo>
                <a:lnTo>
                  <a:pt x="100000" y="72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439839526-63"/>
          <p:cNvSpPr/>
          <p:nvPr/>
        </p:nvSpPr>
        <p:spPr>
          <a:xfrm>
            <a:off x="614363" y="3874703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1385" y="64385"/>
                </a:moveTo>
                <a:lnTo>
                  <a:pt x="41385" y="64385"/>
                </a:lnTo>
                <a:lnTo>
                  <a:pt x="46000" y="64385"/>
                </a:lnTo>
                <a:lnTo>
                  <a:pt x="46000" y="52077"/>
                </a:lnTo>
                <a:lnTo>
                  <a:pt x="41385" y="52077"/>
                </a:lnTo>
                <a:cubicBezTo>
                  <a:pt x="38564" y="51821"/>
                  <a:pt x="37026" y="50308"/>
                  <a:pt x="36769" y="47538"/>
                </a:cubicBezTo>
                <a:lnTo>
                  <a:pt x="36769" y="47538"/>
                </a:lnTo>
                <a:cubicBezTo>
                  <a:pt x="37026" y="44718"/>
                  <a:pt x="38564" y="43179"/>
                  <a:pt x="41385" y="42923"/>
                </a:cubicBezTo>
                <a:lnTo>
                  <a:pt x="41385" y="42923"/>
                </a:lnTo>
                <a:lnTo>
                  <a:pt x="50538" y="42923"/>
                </a:lnTo>
                <a:cubicBezTo>
                  <a:pt x="53359" y="43179"/>
                  <a:pt x="54897" y="44718"/>
                  <a:pt x="55154" y="47538"/>
                </a:cubicBezTo>
                <a:lnTo>
                  <a:pt x="55154" y="47538"/>
                </a:lnTo>
                <a:lnTo>
                  <a:pt x="55154" y="64385"/>
                </a:lnTo>
                <a:lnTo>
                  <a:pt x="56692" y="64385"/>
                </a:lnTo>
                <a:cubicBezTo>
                  <a:pt x="59513" y="64641"/>
                  <a:pt x="61051" y="66154"/>
                  <a:pt x="61308" y="68923"/>
                </a:cubicBezTo>
                <a:lnTo>
                  <a:pt x="61308" y="68923"/>
                </a:lnTo>
                <a:cubicBezTo>
                  <a:pt x="61051" y="71744"/>
                  <a:pt x="59513" y="73282"/>
                  <a:pt x="56692" y="73538"/>
                </a:cubicBezTo>
                <a:lnTo>
                  <a:pt x="56692" y="73538"/>
                </a:lnTo>
                <a:lnTo>
                  <a:pt x="41385" y="73538"/>
                </a:lnTo>
                <a:cubicBezTo>
                  <a:pt x="38564" y="73282"/>
                  <a:pt x="37026" y="71744"/>
                  <a:pt x="36769" y="68923"/>
                </a:cubicBezTo>
                <a:lnTo>
                  <a:pt x="36769" y="68923"/>
                </a:lnTo>
                <a:cubicBezTo>
                  <a:pt x="37026" y="66154"/>
                  <a:pt x="38564" y="64641"/>
                  <a:pt x="41385" y="64385"/>
                </a:cubicBezTo>
                <a:lnTo>
                  <a:pt x="41385" y="64385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0821" y="24538"/>
                  <a:pt x="52282" y="25103"/>
                  <a:pt x="53462" y="26231"/>
                </a:cubicBezTo>
                <a:lnTo>
                  <a:pt x="53462" y="26231"/>
                </a:lnTo>
                <a:lnTo>
                  <a:pt x="53462" y="26231"/>
                </a:lnTo>
                <a:cubicBezTo>
                  <a:pt x="54590" y="27410"/>
                  <a:pt x="55154" y="28872"/>
                  <a:pt x="55154" y="30615"/>
                </a:cubicBezTo>
                <a:lnTo>
                  <a:pt x="55154" y="30615"/>
                </a:lnTo>
                <a:cubicBezTo>
                  <a:pt x="55154" y="32410"/>
                  <a:pt x="54590" y="33897"/>
                  <a:pt x="53462" y="35077"/>
                </a:cubicBezTo>
                <a:lnTo>
                  <a:pt x="53462" y="35077"/>
                </a:lnTo>
                <a:cubicBezTo>
                  <a:pt x="52282" y="36205"/>
                  <a:pt x="50821" y="36769"/>
                  <a:pt x="49077" y="36769"/>
                </a:cubicBezTo>
                <a:lnTo>
                  <a:pt x="49077" y="36769"/>
                </a:lnTo>
                <a:cubicBezTo>
                  <a:pt x="47282" y="36769"/>
                  <a:pt x="45795" y="36205"/>
                  <a:pt x="44615" y="35077"/>
                </a:cubicBezTo>
                <a:lnTo>
                  <a:pt x="44615" y="35077"/>
                </a:lnTo>
                <a:cubicBezTo>
                  <a:pt x="43487" y="33897"/>
                  <a:pt x="42923" y="32410"/>
                  <a:pt x="42923" y="30615"/>
                </a:cubicBezTo>
                <a:lnTo>
                  <a:pt x="42923" y="30615"/>
                </a:lnTo>
                <a:cubicBezTo>
                  <a:pt x="42923" y="28872"/>
                  <a:pt x="43487" y="27410"/>
                  <a:pt x="44615" y="26231"/>
                </a:cubicBezTo>
                <a:lnTo>
                  <a:pt x="44615" y="26231"/>
                </a:lnTo>
                <a:cubicBezTo>
                  <a:pt x="45795" y="25103"/>
                  <a:pt x="47282" y="24538"/>
                  <a:pt x="49077" y="24538"/>
                </a:cubicBezTo>
                <a:lnTo>
                  <a:pt x="49077" y="2453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9487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9439839487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9439839488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15" name="el-1789439839490-8"/>
          <p:cNvSpPr txBox="1"/>
          <p:nvPr/>
        </p:nvSpPr>
        <p:spPr>
          <a:xfrm>
            <a:off x="4128641" y="157163"/>
            <a:ext cx="100012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培训考核要点</a:t>
            </a:r>
            <a:endParaRPr/>
          </a:p>
        </p:txBody>
      </p:sp>
      <p:sp>
        <p:nvSpPr>
          <p:cNvPr id="16" name="el-1789439839490-9"/>
          <p:cNvSpPr txBox="1"/>
          <p:nvPr/>
        </p:nvSpPr>
        <p:spPr>
          <a:xfrm>
            <a:off x="7821290" y="182166"/>
            <a:ext cx="108868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讲义总结 · 培训考核</a:t>
            </a:r>
            <a:endParaRPr/>
          </a:p>
        </p:txBody>
      </p:sp>
      <p:sp>
        <p:nvSpPr>
          <p:cNvPr id="17" name="el-1789439839493-17"/>
          <p:cNvSpPr txBox="1"/>
          <p:nvPr/>
        </p:nvSpPr>
        <p:spPr>
          <a:xfrm>
            <a:off x="825103" y="1338449"/>
            <a:ext cx="2413757" cy="1785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学习效果评估 — </a:t>
            </a:r>
            <a:r>
              <a:rPr b="1" sz="1060" spc="28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五项核心考核目标</a:t>
            </a:r>
            <a:endParaRPr/>
          </a:p>
        </p:txBody>
      </p:sp>
      <p:sp>
        <p:nvSpPr>
          <p:cNvPr id="18" name="el-1789439839493-19"/>
          <p:cNvSpPr txBox="1"/>
          <p:nvPr/>
        </p:nvSpPr>
        <p:spPr>
          <a:xfrm>
            <a:off x="8400492" y="1284870"/>
            <a:ext cx="307739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i="1" sz="16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√</a:t>
            </a:r>
            <a:endParaRPr/>
          </a:p>
        </p:txBody>
      </p:sp>
      <p:sp>
        <p:nvSpPr>
          <p:cNvPr id="19" name="el-1789439839493-18"/>
          <p:cNvSpPr txBox="1"/>
          <p:nvPr/>
        </p:nvSpPr>
        <p:spPr>
          <a:xfrm>
            <a:off x="835819" y="3840770"/>
            <a:ext cx="3799645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考核方式：理论问答 + 图纸识读 + 案例分析，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全面检验培训效果</a:t>
            </a:r>
            <a:endParaRPr/>
          </a:p>
        </p:txBody>
      </p:sp>
      <p:sp>
        <p:nvSpPr>
          <p:cNvPr id="20" name="el-1789439839490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21" name="el-1789439839488-5"/>
          <p:cNvSpPr txBox="1"/>
          <p:nvPr/>
        </p:nvSpPr>
        <p:spPr>
          <a:xfrm>
            <a:off x="7789143" y="4900613"/>
            <a:ext cx="1216840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培训考核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9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⁠⁠⁠⁠</a:t>
            </a:r>
            <a:endParaRPr/>
          </a:p>
        </p:txBody>
      </p:sp>
      <p:sp>
        <p:nvSpPr>
          <p:cNvPr id="22" name="el-1789439839491-11"/>
          <p:cNvSpPr/>
          <p:nvPr/>
        </p:nvSpPr>
        <p:spPr>
          <a:xfrm>
            <a:off x="8389888" y="4900613"/>
            <a:ext cx="354062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439839491-11__text"/>
          <p:cNvSpPr txBox="1"/>
          <p:nvPr/>
        </p:nvSpPr>
        <p:spPr>
          <a:xfrm>
            <a:off x="8389888" y="4900613"/>
            <a:ext cx="35406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111</a:t>
            </a:r>
            <a:endParaRPr/>
          </a:p>
        </p:txBody>
      </p:sp>
      <p:sp>
        <p:nvSpPr>
          <p:cNvPr id="24" name="el-1789439839494-20"/>
          <p:cNvSpPr/>
          <p:nvPr/>
        </p:nvSpPr>
        <p:spPr>
          <a:xfrm>
            <a:off x="400050" y="1842083"/>
            <a:ext cx="2695538" cy="795747"/>
          </a:xfrm>
          <a:prstGeom prst="roundRect">
            <a:avLst>
              <a:gd name="adj" fmla="val 478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9439839496-26"/>
          <p:cNvSpPr/>
          <p:nvPr/>
        </p:nvSpPr>
        <p:spPr>
          <a:xfrm>
            <a:off x="400050" y="1842083"/>
            <a:ext cx="26955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5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0" y="29289"/>
                </a:lnTo>
                <a:lnTo>
                  <a:pt x="388" y="22699"/>
                </a:lnTo>
                <a:lnTo>
                  <a:pt x="471" y="16853"/>
                </a:lnTo>
                <a:lnTo>
                  <a:pt x="560" y="11808"/>
                </a:lnTo>
                <a:lnTo>
                  <a:pt x="654" y="7612"/>
                </a:lnTo>
                <a:lnTo>
                  <a:pt x="752" y="4306"/>
                </a:lnTo>
                <a:lnTo>
                  <a:pt x="853" y="1921"/>
                </a:lnTo>
                <a:lnTo>
                  <a:pt x="956" y="482"/>
                </a:lnTo>
                <a:lnTo>
                  <a:pt x="1060" y="0"/>
                </a:lnTo>
                <a:lnTo>
                  <a:pt x="98940" y="0"/>
                </a:lnTo>
                <a:lnTo>
                  <a:pt x="99044" y="482"/>
                </a:lnTo>
                <a:lnTo>
                  <a:pt x="99147" y="1921"/>
                </a:lnTo>
                <a:lnTo>
                  <a:pt x="99248" y="4306"/>
                </a:lnTo>
                <a:lnTo>
                  <a:pt x="99346" y="7612"/>
                </a:lnTo>
                <a:lnTo>
                  <a:pt x="99440" y="11808"/>
                </a:lnTo>
                <a:lnTo>
                  <a:pt x="99529" y="16853"/>
                </a:lnTo>
                <a:lnTo>
                  <a:pt x="99612" y="22699"/>
                </a:lnTo>
                <a:lnTo>
                  <a:pt x="99690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5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40" y="100000"/>
                </a:lnTo>
                <a:lnTo>
                  <a:pt x="1060" y="100000"/>
                </a:lnTo>
                <a:lnTo>
                  <a:pt x="106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439839495-21"/>
          <p:cNvSpPr/>
          <p:nvPr/>
        </p:nvSpPr>
        <p:spPr>
          <a:xfrm>
            <a:off x="3224175" y="1842083"/>
            <a:ext cx="2695538" cy="795747"/>
          </a:xfrm>
          <a:prstGeom prst="roundRect">
            <a:avLst>
              <a:gd name="adj" fmla="val 478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el-1789439839497-27"/>
          <p:cNvSpPr/>
          <p:nvPr/>
        </p:nvSpPr>
        <p:spPr>
          <a:xfrm>
            <a:off x="3224175" y="1842083"/>
            <a:ext cx="26955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5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0" y="29289"/>
                </a:lnTo>
                <a:lnTo>
                  <a:pt x="388" y="22699"/>
                </a:lnTo>
                <a:lnTo>
                  <a:pt x="471" y="16853"/>
                </a:lnTo>
                <a:lnTo>
                  <a:pt x="560" y="11808"/>
                </a:lnTo>
                <a:lnTo>
                  <a:pt x="654" y="7612"/>
                </a:lnTo>
                <a:lnTo>
                  <a:pt x="752" y="4306"/>
                </a:lnTo>
                <a:lnTo>
                  <a:pt x="853" y="1921"/>
                </a:lnTo>
                <a:lnTo>
                  <a:pt x="956" y="482"/>
                </a:lnTo>
                <a:lnTo>
                  <a:pt x="1060" y="0"/>
                </a:lnTo>
                <a:lnTo>
                  <a:pt x="98940" y="0"/>
                </a:lnTo>
                <a:lnTo>
                  <a:pt x="99044" y="482"/>
                </a:lnTo>
                <a:lnTo>
                  <a:pt x="99147" y="1921"/>
                </a:lnTo>
                <a:lnTo>
                  <a:pt x="99248" y="4306"/>
                </a:lnTo>
                <a:lnTo>
                  <a:pt x="99346" y="7612"/>
                </a:lnTo>
                <a:lnTo>
                  <a:pt x="99440" y="11808"/>
                </a:lnTo>
                <a:lnTo>
                  <a:pt x="99529" y="16853"/>
                </a:lnTo>
                <a:lnTo>
                  <a:pt x="99612" y="22699"/>
                </a:lnTo>
                <a:lnTo>
                  <a:pt x="99690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5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40" y="100000"/>
                </a:lnTo>
                <a:lnTo>
                  <a:pt x="1060" y="100000"/>
                </a:lnTo>
                <a:lnTo>
                  <a:pt x="106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9495-22"/>
          <p:cNvSpPr/>
          <p:nvPr/>
        </p:nvSpPr>
        <p:spPr>
          <a:xfrm>
            <a:off x="6048301" y="1842083"/>
            <a:ext cx="2695649" cy="795747"/>
          </a:xfrm>
          <a:prstGeom prst="roundRect">
            <a:avLst>
              <a:gd name="adj" fmla="val 478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el-1789439839497-28"/>
          <p:cNvSpPr/>
          <p:nvPr/>
        </p:nvSpPr>
        <p:spPr>
          <a:xfrm>
            <a:off x="6048301" y="1842083"/>
            <a:ext cx="2695649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5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0" y="29289"/>
                </a:lnTo>
                <a:lnTo>
                  <a:pt x="388" y="22699"/>
                </a:lnTo>
                <a:lnTo>
                  <a:pt x="471" y="16853"/>
                </a:lnTo>
                <a:lnTo>
                  <a:pt x="560" y="11808"/>
                </a:lnTo>
                <a:lnTo>
                  <a:pt x="654" y="7612"/>
                </a:lnTo>
                <a:lnTo>
                  <a:pt x="752" y="4306"/>
                </a:lnTo>
                <a:lnTo>
                  <a:pt x="853" y="1921"/>
                </a:lnTo>
                <a:lnTo>
                  <a:pt x="956" y="482"/>
                </a:lnTo>
                <a:lnTo>
                  <a:pt x="1060" y="0"/>
                </a:lnTo>
                <a:lnTo>
                  <a:pt x="98940" y="0"/>
                </a:lnTo>
                <a:lnTo>
                  <a:pt x="99044" y="482"/>
                </a:lnTo>
                <a:lnTo>
                  <a:pt x="99147" y="1921"/>
                </a:lnTo>
                <a:lnTo>
                  <a:pt x="99248" y="4306"/>
                </a:lnTo>
                <a:lnTo>
                  <a:pt x="99346" y="7612"/>
                </a:lnTo>
                <a:lnTo>
                  <a:pt x="99440" y="11808"/>
                </a:lnTo>
                <a:lnTo>
                  <a:pt x="99529" y="16853"/>
                </a:lnTo>
                <a:lnTo>
                  <a:pt x="99612" y="22699"/>
                </a:lnTo>
                <a:lnTo>
                  <a:pt x="99690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5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40" y="100000"/>
                </a:lnTo>
                <a:lnTo>
                  <a:pt x="1060" y="100000"/>
                </a:lnTo>
                <a:lnTo>
                  <a:pt x="106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439839495-23"/>
          <p:cNvSpPr/>
          <p:nvPr/>
        </p:nvSpPr>
        <p:spPr>
          <a:xfrm>
            <a:off x="400050" y="2766417"/>
            <a:ext cx="2695538" cy="795747"/>
          </a:xfrm>
          <a:prstGeom prst="roundRect">
            <a:avLst>
              <a:gd name="adj" fmla="val 478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el-1789439839497-29"/>
          <p:cNvSpPr/>
          <p:nvPr/>
        </p:nvSpPr>
        <p:spPr>
          <a:xfrm>
            <a:off x="400050" y="2766417"/>
            <a:ext cx="26955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5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0" y="29289"/>
                </a:lnTo>
                <a:lnTo>
                  <a:pt x="388" y="22699"/>
                </a:lnTo>
                <a:lnTo>
                  <a:pt x="471" y="16853"/>
                </a:lnTo>
                <a:lnTo>
                  <a:pt x="560" y="11808"/>
                </a:lnTo>
                <a:lnTo>
                  <a:pt x="654" y="7612"/>
                </a:lnTo>
                <a:lnTo>
                  <a:pt x="752" y="4306"/>
                </a:lnTo>
                <a:lnTo>
                  <a:pt x="853" y="1921"/>
                </a:lnTo>
                <a:lnTo>
                  <a:pt x="956" y="482"/>
                </a:lnTo>
                <a:lnTo>
                  <a:pt x="1060" y="0"/>
                </a:lnTo>
                <a:lnTo>
                  <a:pt x="98940" y="0"/>
                </a:lnTo>
                <a:lnTo>
                  <a:pt x="99044" y="482"/>
                </a:lnTo>
                <a:lnTo>
                  <a:pt x="99147" y="1921"/>
                </a:lnTo>
                <a:lnTo>
                  <a:pt x="99248" y="4306"/>
                </a:lnTo>
                <a:lnTo>
                  <a:pt x="99346" y="7612"/>
                </a:lnTo>
                <a:lnTo>
                  <a:pt x="99440" y="11808"/>
                </a:lnTo>
                <a:lnTo>
                  <a:pt x="99529" y="16853"/>
                </a:lnTo>
                <a:lnTo>
                  <a:pt x="99612" y="22699"/>
                </a:lnTo>
                <a:lnTo>
                  <a:pt x="99690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5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40" y="100000"/>
                </a:lnTo>
                <a:lnTo>
                  <a:pt x="1060" y="100000"/>
                </a:lnTo>
                <a:lnTo>
                  <a:pt x="106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9496-24"/>
          <p:cNvSpPr/>
          <p:nvPr/>
        </p:nvSpPr>
        <p:spPr>
          <a:xfrm>
            <a:off x="3224175" y="2766417"/>
            <a:ext cx="2695538" cy="795747"/>
          </a:xfrm>
          <a:prstGeom prst="roundRect">
            <a:avLst>
              <a:gd name="adj" fmla="val 478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3" name="el-1789439839497-30"/>
          <p:cNvSpPr/>
          <p:nvPr/>
        </p:nvSpPr>
        <p:spPr>
          <a:xfrm>
            <a:off x="3224175" y="2766417"/>
            <a:ext cx="26955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5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0" y="29289"/>
                </a:lnTo>
                <a:lnTo>
                  <a:pt x="388" y="22699"/>
                </a:lnTo>
                <a:lnTo>
                  <a:pt x="471" y="16853"/>
                </a:lnTo>
                <a:lnTo>
                  <a:pt x="560" y="11808"/>
                </a:lnTo>
                <a:lnTo>
                  <a:pt x="654" y="7612"/>
                </a:lnTo>
                <a:lnTo>
                  <a:pt x="752" y="4306"/>
                </a:lnTo>
                <a:lnTo>
                  <a:pt x="853" y="1921"/>
                </a:lnTo>
                <a:lnTo>
                  <a:pt x="956" y="482"/>
                </a:lnTo>
                <a:lnTo>
                  <a:pt x="1060" y="0"/>
                </a:lnTo>
                <a:lnTo>
                  <a:pt x="98940" y="0"/>
                </a:lnTo>
                <a:lnTo>
                  <a:pt x="99044" y="482"/>
                </a:lnTo>
                <a:lnTo>
                  <a:pt x="99147" y="1921"/>
                </a:lnTo>
                <a:lnTo>
                  <a:pt x="99248" y="4306"/>
                </a:lnTo>
                <a:lnTo>
                  <a:pt x="99346" y="7612"/>
                </a:lnTo>
                <a:lnTo>
                  <a:pt x="99440" y="11808"/>
                </a:lnTo>
                <a:lnTo>
                  <a:pt x="99529" y="16853"/>
                </a:lnTo>
                <a:lnTo>
                  <a:pt x="99612" y="22699"/>
                </a:lnTo>
                <a:lnTo>
                  <a:pt x="99690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5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40" y="100000"/>
                </a:lnTo>
                <a:lnTo>
                  <a:pt x="1060" y="100000"/>
                </a:lnTo>
                <a:lnTo>
                  <a:pt x="106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9439839496-25"/>
          <p:cNvSpPr/>
          <p:nvPr/>
        </p:nvSpPr>
        <p:spPr>
          <a:xfrm>
            <a:off x="6048301" y="2766417"/>
            <a:ext cx="2695649" cy="795747"/>
          </a:xfrm>
          <a:prstGeom prst="roundRect">
            <a:avLst>
              <a:gd name="adj" fmla="val 4788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el-1789439839497-31"/>
          <p:cNvSpPr/>
          <p:nvPr/>
        </p:nvSpPr>
        <p:spPr>
          <a:xfrm>
            <a:off x="6048301" y="2766417"/>
            <a:ext cx="2695649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" y="90198"/>
                </a:lnTo>
                <a:lnTo>
                  <a:pt x="20" y="80491"/>
                </a:lnTo>
                <a:lnTo>
                  <a:pt x="46" y="70972"/>
                </a:lnTo>
                <a:lnTo>
                  <a:pt x="81" y="61732"/>
                </a:lnTo>
                <a:lnTo>
                  <a:pt x="125" y="52860"/>
                </a:lnTo>
                <a:lnTo>
                  <a:pt x="179" y="44443"/>
                </a:lnTo>
                <a:lnTo>
                  <a:pt x="241" y="36561"/>
                </a:lnTo>
                <a:lnTo>
                  <a:pt x="310" y="29289"/>
                </a:lnTo>
                <a:lnTo>
                  <a:pt x="388" y="22699"/>
                </a:lnTo>
                <a:lnTo>
                  <a:pt x="471" y="16853"/>
                </a:lnTo>
                <a:lnTo>
                  <a:pt x="560" y="11808"/>
                </a:lnTo>
                <a:lnTo>
                  <a:pt x="654" y="7612"/>
                </a:lnTo>
                <a:lnTo>
                  <a:pt x="752" y="4306"/>
                </a:lnTo>
                <a:lnTo>
                  <a:pt x="853" y="1921"/>
                </a:lnTo>
                <a:lnTo>
                  <a:pt x="956" y="482"/>
                </a:lnTo>
                <a:lnTo>
                  <a:pt x="1060" y="0"/>
                </a:lnTo>
                <a:lnTo>
                  <a:pt x="98940" y="0"/>
                </a:lnTo>
                <a:lnTo>
                  <a:pt x="99044" y="482"/>
                </a:lnTo>
                <a:lnTo>
                  <a:pt x="99147" y="1921"/>
                </a:lnTo>
                <a:lnTo>
                  <a:pt x="99248" y="4306"/>
                </a:lnTo>
                <a:lnTo>
                  <a:pt x="99346" y="7612"/>
                </a:lnTo>
                <a:lnTo>
                  <a:pt x="99440" y="11808"/>
                </a:lnTo>
                <a:lnTo>
                  <a:pt x="99529" y="16853"/>
                </a:lnTo>
                <a:lnTo>
                  <a:pt x="99612" y="22699"/>
                </a:lnTo>
                <a:lnTo>
                  <a:pt x="99690" y="29289"/>
                </a:lnTo>
                <a:lnTo>
                  <a:pt x="99759" y="36561"/>
                </a:lnTo>
                <a:lnTo>
                  <a:pt x="99821" y="44443"/>
                </a:lnTo>
                <a:lnTo>
                  <a:pt x="99875" y="52860"/>
                </a:lnTo>
                <a:lnTo>
                  <a:pt x="99919" y="61732"/>
                </a:lnTo>
                <a:lnTo>
                  <a:pt x="99954" y="70972"/>
                </a:lnTo>
                <a:lnTo>
                  <a:pt x="99980" y="80491"/>
                </a:lnTo>
                <a:lnTo>
                  <a:pt x="99995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8940" y="100000"/>
                </a:lnTo>
                <a:lnTo>
                  <a:pt x="1060" y="100000"/>
                </a:lnTo>
                <a:lnTo>
                  <a:pt x="106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9499-32"/>
          <p:cNvSpPr txBox="1"/>
          <p:nvPr/>
        </p:nvSpPr>
        <p:spPr>
          <a:xfrm>
            <a:off x="2685492" y="1813508"/>
            <a:ext cx="661842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37" name="el-1789439839499-33"/>
          <p:cNvSpPr txBox="1"/>
          <p:nvPr/>
        </p:nvSpPr>
        <p:spPr>
          <a:xfrm>
            <a:off x="5509617" y="1813508"/>
            <a:ext cx="661842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38" name="el-1789439839499-34"/>
          <p:cNvSpPr txBox="1"/>
          <p:nvPr/>
        </p:nvSpPr>
        <p:spPr>
          <a:xfrm>
            <a:off x="8333854" y="1813508"/>
            <a:ext cx="661842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39" name="el-1789439839499-35"/>
          <p:cNvSpPr txBox="1"/>
          <p:nvPr/>
        </p:nvSpPr>
        <p:spPr>
          <a:xfrm>
            <a:off x="2685492" y="2737842"/>
            <a:ext cx="661842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40" name="el-1789439839499-36"/>
          <p:cNvSpPr txBox="1"/>
          <p:nvPr/>
        </p:nvSpPr>
        <p:spPr>
          <a:xfrm>
            <a:off x="5509617" y="2737842"/>
            <a:ext cx="661842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/>
          </a:p>
        </p:txBody>
      </p:sp>
      <p:sp>
        <p:nvSpPr>
          <p:cNvPr id="41" name="el-1789439839499-37"/>
          <p:cNvSpPr txBox="1"/>
          <p:nvPr/>
        </p:nvSpPr>
        <p:spPr>
          <a:xfrm>
            <a:off x="8333854" y="2737842"/>
            <a:ext cx="661842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E8EDF2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/>
          </a:p>
        </p:txBody>
      </p:sp>
      <p:sp>
        <p:nvSpPr>
          <p:cNvPr id="42" name="el-1789439839500-38"/>
          <p:cNvSpPr/>
          <p:nvPr/>
        </p:nvSpPr>
        <p:spPr>
          <a:xfrm>
            <a:off x="550069" y="1999245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9439839501-39"/>
          <p:cNvSpPr/>
          <p:nvPr/>
        </p:nvSpPr>
        <p:spPr>
          <a:xfrm>
            <a:off x="3374194" y="1999245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9439839501-40"/>
          <p:cNvSpPr/>
          <p:nvPr/>
        </p:nvSpPr>
        <p:spPr>
          <a:xfrm>
            <a:off x="6198319" y="1999245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9439839502-41"/>
          <p:cNvSpPr/>
          <p:nvPr/>
        </p:nvSpPr>
        <p:spPr>
          <a:xfrm>
            <a:off x="550069" y="2923580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9439839502-42"/>
          <p:cNvSpPr/>
          <p:nvPr/>
        </p:nvSpPr>
        <p:spPr>
          <a:xfrm>
            <a:off x="3374194" y="2923580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9439839502-43"/>
          <p:cNvSpPr/>
          <p:nvPr/>
        </p:nvSpPr>
        <p:spPr>
          <a:xfrm>
            <a:off x="6198319" y="2923580"/>
            <a:ext cx="271463" cy="271463"/>
          </a:xfrm>
          <a:prstGeom prst="roundRect">
            <a:avLst>
              <a:gd name="adj" fmla="val 14035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9439839526-64"/>
          <p:cNvSpPr/>
          <p:nvPr/>
        </p:nvSpPr>
        <p:spPr>
          <a:xfrm>
            <a:off x="610089" y="2074255"/>
            <a:ext cx="151422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688" y="6154"/>
                </a:moveTo>
                <a:lnTo>
                  <a:pt x="59688" y="6154"/>
                </a:lnTo>
                <a:lnTo>
                  <a:pt x="79625" y="6154"/>
                </a:lnTo>
                <a:cubicBezTo>
                  <a:pt x="81083" y="6154"/>
                  <a:pt x="82292" y="6718"/>
                  <a:pt x="83250" y="7846"/>
                </a:cubicBezTo>
                <a:lnTo>
                  <a:pt x="83250" y="7846"/>
                </a:lnTo>
                <a:cubicBezTo>
                  <a:pt x="84167" y="9026"/>
                  <a:pt x="84625" y="10487"/>
                  <a:pt x="84625" y="12231"/>
                </a:cubicBezTo>
                <a:lnTo>
                  <a:pt x="84625" y="12231"/>
                </a:lnTo>
                <a:cubicBezTo>
                  <a:pt x="84625" y="14026"/>
                  <a:pt x="84167" y="15513"/>
                  <a:pt x="83250" y="16692"/>
                </a:cubicBezTo>
                <a:lnTo>
                  <a:pt x="83250" y="16692"/>
                </a:lnTo>
                <a:cubicBezTo>
                  <a:pt x="82292" y="17821"/>
                  <a:pt x="81083" y="18385"/>
                  <a:pt x="79625" y="18385"/>
                </a:cubicBezTo>
                <a:lnTo>
                  <a:pt x="79625" y="18385"/>
                </a:lnTo>
                <a:lnTo>
                  <a:pt x="61875" y="18385"/>
                </a:lnTo>
                <a:cubicBezTo>
                  <a:pt x="60958" y="23513"/>
                  <a:pt x="58583" y="27154"/>
                  <a:pt x="54750" y="29308"/>
                </a:cubicBezTo>
                <a:lnTo>
                  <a:pt x="54750" y="29308"/>
                </a:lnTo>
                <a:lnTo>
                  <a:pt x="54750" y="85846"/>
                </a:lnTo>
                <a:lnTo>
                  <a:pt x="79625" y="85846"/>
                </a:lnTo>
                <a:cubicBezTo>
                  <a:pt x="81083" y="85846"/>
                  <a:pt x="82292" y="86410"/>
                  <a:pt x="83250" y="87538"/>
                </a:cubicBezTo>
                <a:lnTo>
                  <a:pt x="83250" y="87538"/>
                </a:lnTo>
                <a:cubicBezTo>
                  <a:pt x="84167" y="88667"/>
                  <a:pt x="84625" y="90128"/>
                  <a:pt x="84625" y="91923"/>
                </a:cubicBezTo>
                <a:lnTo>
                  <a:pt x="84625" y="91923"/>
                </a:lnTo>
                <a:cubicBezTo>
                  <a:pt x="84625" y="93718"/>
                  <a:pt x="84167" y="95205"/>
                  <a:pt x="83250" y="96385"/>
                </a:cubicBezTo>
                <a:lnTo>
                  <a:pt x="83250" y="96385"/>
                </a:lnTo>
                <a:cubicBezTo>
                  <a:pt x="82292" y="97513"/>
                  <a:pt x="81083" y="98077"/>
                  <a:pt x="79625" y="98077"/>
                </a:cubicBezTo>
                <a:lnTo>
                  <a:pt x="79625" y="98077"/>
                </a:lnTo>
                <a:lnTo>
                  <a:pt x="49750" y="98077"/>
                </a:lnTo>
                <a:lnTo>
                  <a:pt x="19875" y="98077"/>
                </a:lnTo>
                <a:cubicBezTo>
                  <a:pt x="18417" y="98077"/>
                  <a:pt x="17229" y="97513"/>
                  <a:pt x="16313" y="96385"/>
                </a:cubicBezTo>
                <a:lnTo>
                  <a:pt x="16313" y="96385"/>
                </a:lnTo>
                <a:cubicBezTo>
                  <a:pt x="15354" y="95205"/>
                  <a:pt x="14875" y="93718"/>
                  <a:pt x="14875" y="91923"/>
                </a:cubicBezTo>
                <a:lnTo>
                  <a:pt x="14875" y="91923"/>
                </a:lnTo>
                <a:cubicBezTo>
                  <a:pt x="14875" y="90128"/>
                  <a:pt x="15354" y="88667"/>
                  <a:pt x="16313" y="87538"/>
                </a:cubicBezTo>
                <a:lnTo>
                  <a:pt x="16313" y="87538"/>
                </a:lnTo>
                <a:cubicBezTo>
                  <a:pt x="17229" y="86410"/>
                  <a:pt x="18417" y="85846"/>
                  <a:pt x="19875" y="85846"/>
                </a:cubicBezTo>
                <a:lnTo>
                  <a:pt x="19875" y="85846"/>
                </a:lnTo>
                <a:lnTo>
                  <a:pt x="44750" y="85846"/>
                </a:lnTo>
                <a:lnTo>
                  <a:pt x="44750" y="29308"/>
                </a:lnTo>
                <a:cubicBezTo>
                  <a:pt x="40917" y="27154"/>
                  <a:pt x="38542" y="23513"/>
                  <a:pt x="37625" y="18385"/>
                </a:cubicBezTo>
                <a:lnTo>
                  <a:pt x="37625" y="18385"/>
                </a:lnTo>
                <a:lnTo>
                  <a:pt x="19875" y="18385"/>
                </a:lnTo>
                <a:cubicBezTo>
                  <a:pt x="18417" y="18385"/>
                  <a:pt x="17229" y="17821"/>
                  <a:pt x="16313" y="16692"/>
                </a:cubicBezTo>
                <a:lnTo>
                  <a:pt x="16313" y="16692"/>
                </a:lnTo>
                <a:cubicBezTo>
                  <a:pt x="15354" y="15513"/>
                  <a:pt x="14875" y="14026"/>
                  <a:pt x="14875" y="12231"/>
                </a:cubicBezTo>
                <a:lnTo>
                  <a:pt x="14875" y="12231"/>
                </a:lnTo>
                <a:cubicBezTo>
                  <a:pt x="14875" y="10487"/>
                  <a:pt x="15354" y="9026"/>
                  <a:pt x="16313" y="7846"/>
                </a:cubicBezTo>
                <a:lnTo>
                  <a:pt x="16313" y="7846"/>
                </a:lnTo>
                <a:cubicBezTo>
                  <a:pt x="17229" y="6718"/>
                  <a:pt x="18417" y="6154"/>
                  <a:pt x="19875" y="6154"/>
                </a:cubicBezTo>
                <a:lnTo>
                  <a:pt x="19875" y="6154"/>
                </a:lnTo>
                <a:lnTo>
                  <a:pt x="39813" y="6154"/>
                </a:lnTo>
                <a:cubicBezTo>
                  <a:pt x="42188" y="2154"/>
                  <a:pt x="45500" y="103"/>
                  <a:pt x="49750" y="0"/>
                </a:cubicBezTo>
                <a:lnTo>
                  <a:pt x="49750" y="0"/>
                </a:lnTo>
                <a:cubicBezTo>
                  <a:pt x="54000" y="103"/>
                  <a:pt x="57313" y="2154"/>
                  <a:pt x="59688" y="6154"/>
                </a:cubicBezTo>
                <a:lnTo>
                  <a:pt x="59688" y="6154"/>
                </a:lnTo>
                <a:moveTo>
                  <a:pt x="68438" y="61308"/>
                </a:moveTo>
                <a:lnTo>
                  <a:pt x="68438" y="61308"/>
                </a:lnTo>
                <a:lnTo>
                  <a:pt x="90875" y="61308"/>
                </a:lnTo>
                <a:lnTo>
                  <a:pt x="79625" y="37538"/>
                </a:lnTo>
                <a:lnTo>
                  <a:pt x="68438" y="61308"/>
                </a:lnTo>
                <a:moveTo>
                  <a:pt x="79625" y="79692"/>
                </a:moveTo>
                <a:lnTo>
                  <a:pt x="79625" y="79692"/>
                </a:lnTo>
                <a:cubicBezTo>
                  <a:pt x="74667" y="79538"/>
                  <a:pt x="70375" y="78077"/>
                  <a:pt x="66750" y="75308"/>
                </a:cubicBezTo>
                <a:lnTo>
                  <a:pt x="66750" y="75308"/>
                </a:lnTo>
                <a:lnTo>
                  <a:pt x="66750" y="75308"/>
                </a:lnTo>
                <a:cubicBezTo>
                  <a:pt x="63208" y="72487"/>
                  <a:pt x="60958" y="68897"/>
                  <a:pt x="60000" y="64538"/>
                </a:cubicBezTo>
                <a:lnTo>
                  <a:pt x="60000" y="64538"/>
                </a:lnTo>
                <a:cubicBezTo>
                  <a:pt x="59708" y="62385"/>
                  <a:pt x="60083" y="60359"/>
                  <a:pt x="61125" y="58462"/>
                </a:cubicBezTo>
                <a:lnTo>
                  <a:pt x="61125" y="58462"/>
                </a:lnTo>
                <a:lnTo>
                  <a:pt x="75875" y="27231"/>
                </a:lnTo>
                <a:cubicBezTo>
                  <a:pt x="76708" y="25436"/>
                  <a:pt x="77958" y="24538"/>
                  <a:pt x="79625" y="24538"/>
                </a:cubicBezTo>
                <a:lnTo>
                  <a:pt x="79625" y="24538"/>
                </a:lnTo>
                <a:cubicBezTo>
                  <a:pt x="81292" y="24641"/>
                  <a:pt x="82542" y="25538"/>
                  <a:pt x="83375" y="27231"/>
                </a:cubicBezTo>
                <a:lnTo>
                  <a:pt x="83375" y="27231"/>
                </a:lnTo>
                <a:lnTo>
                  <a:pt x="98188" y="58462"/>
                </a:lnTo>
                <a:cubicBezTo>
                  <a:pt x="99188" y="60359"/>
                  <a:pt x="99542" y="62385"/>
                  <a:pt x="99250" y="64538"/>
                </a:cubicBezTo>
                <a:lnTo>
                  <a:pt x="99250" y="64538"/>
                </a:lnTo>
                <a:cubicBezTo>
                  <a:pt x="98333" y="68897"/>
                  <a:pt x="96104" y="72487"/>
                  <a:pt x="92563" y="75308"/>
                </a:cubicBezTo>
                <a:lnTo>
                  <a:pt x="92563" y="75308"/>
                </a:lnTo>
                <a:cubicBezTo>
                  <a:pt x="88938" y="78077"/>
                  <a:pt x="84625" y="79538"/>
                  <a:pt x="79625" y="79692"/>
                </a:cubicBezTo>
                <a:lnTo>
                  <a:pt x="79625" y="79692"/>
                </a:lnTo>
                <a:moveTo>
                  <a:pt x="19688" y="37538"/>
                </a:moveTo>
                <a:lnTo>
                  <a:pt x="19688" y="37538"/>
                </a:lnTo>
                <a:lnTo>
                  <a:pt x="8375" y="61308"/>
                </a:lnTo>
                <a:lnTo>
                  <a:pt x="30938" y="61308"/>
                </a:lnTo>
                <a:lnTo>
                  <a:pt x="19688" y="37538"/>
                </a:lnTo>
                <a:moveTo>
                  <a:pt x="125" y="64538"/>
                </a:moveTo>
                <a:lnTo>
                  <a:pt x="125" y="64538"/>
                </a:lnTo>
                <a:cubicBezTo>
                  <a:pt x="-208" y="62385"/>
                  <a:pt x="146" y="60359"/>
                  <a:pt x="1188" y="58462"/>
                </a:cubicBezTo>
                <a:lnTo>
                  <a:pt x="1188" y="58462"/>
                </a:lnTo>
                <a:lnTo>
                  <a:pt x="16000" y="27231"/>
                </a:lnTo>
                <a:cubicBezTo>
                  <a:pt x="16833" y="25436"/>
                  <a:pt x="18062" y="24538"/>
                  <a:pt x="19688" y="24538"/>
                </a:cubicBezTo>
                <a:lnTo>
                  <a:pt x="19688" y="24538"/>
                </a:lnTo>
                <a:cubicBezTo>
                  <a:pt x="21354" y="24641"/>
                  <a:pt x="22604" y="25538"/>
                  <a:pt x="23438" y="27231"/>
                </a:cubicBezTo>
                <a:lnTo>
                  <a:pt x="23438" y="27231"/>
                </a:lnTo>
                <a:lnTo>
                  <a:pt x="38250" y="58462"/>
                </a:lnTo>
                <a:cubicBezTo>
                  <a:pt x="39292" y="60359"/>
                  <a:pt x="39646" y="62385"/>
                  <a:pt x="39313" y="64538"/>
                </a:cubicBezTo>
                <a:lnTo>
                  <a:pt x="39313" y="64538"/>
                </a:lnTo>
                <a:cubicBezTo>
                  <a:pt x="38396" y="68897"/>
                  <a:pt x="36125" y="72487"/>
                  <a:pt x="32500" y="75308"/>
                </a:cubicBezTo>
                <a:lnTo>
                  <a:pt x="32500" y="75308"/>
                </a:lnTo>
                <a:cubicBezTo>
                  <a:pt x="28958" y="78077"/>
                  <a:pt x="24688" y="79538"/>
                  <a:pt x="19688" y="79692"/>
                </a:cubicBezTo>
                <a:lnTo>
                  <a:pt x="19688" y="79692"/>
                </a:lnTo>
                <a:cubicBezTo>
                  <a:pt x="14729" y="79538"/>
                  <a:pt x="10438" y="78077"/>
                  <a:pt x="6813" y="75308"/>
                </a:cubicBezTo>
                <a:lnTo>
                  <a:pt x="6813" y="75308"/>
                </a:lnTo>
                <a:cubicBezTo>
                  <a:pt x="3271" y="72487"/>
                  <a:pt x="1042" y="68897"/>
                  <a:pt x="125" y="64538"/>
                </a:cubicBezTo>
                <a:lnTo>
                  <a:pt x="125" y="64538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9439839527-65"/>
          <p:cNvSpPr/>
          <p:nvPr/>
        </p:nvSpPr>
        <p:spPr>
          <a:xfrm>
            <a:off x="3464353" y="2074246"/>
            <a:ext cx="91145" cy="1214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000" y="8615"/>
                </a:moveTo>
                <a:lnTo>
                  <a:pt x="79000" y="8615"/>
                </a:lnTo>
                <a:cubicBezTo>
                  <a:pt x="80467" y="5692"/>
                  <a:pt x="79633" y="3205"/>
                  <a:pt x="76500" y="1154"/>
                </a:cubicBezTo>
                <a:lnTo>
                  <a:pt x="76500" y="1154"/>
                </a:lnTo>
                <a:cubicBezTo>
                  <a:pt x="73033" y="-487"/>
                  <a:pt x="69700" y="-359"/>
                  <a:pt x="66500" y="1538"/>
                </a:cubicBezTo>
                <a:lnTo>
                  <a:pt x="66500" y="1538"/>
                </a:lnTo>
                <a:lnTo>
                  <a:pt x="2800" y="44462"/>
                </a:lnTo>
                <a:cubicBezTo>
                  <a:pt x="133" y="46359"/>
                  <a:pt x="-633" y="48590"/>
                  <a:pt x="500" y="51154"/>
                </a:cubicBezTo>
                <a:lnTo>
                  <a:pt x="500" y="51154"/>
                </a:lnTo>
                <a:cubicBezTo>
                  <a:pt x="2033" y="53718"/>
                  <a:pt x="4533" y="55051"/>
                  <a:pt x="8000" y="55154"/>
                </a:cubicBezTo>
                <a:lnTo>
                  <a:pt x="8000" y="55154"/>
                </a:lnTo>
                <a:lnTo>
                  <a:pt x="35900" y="55154"/>
                </a:lnTo>
                <a:lnTo>
                  <a:pt x="16700" y="89462"/>
                </a:lnTo>
                <a:cubicBezTo>
                  <a:pt x="15233" y="92385"/>
                  <a:pt x="16067" y="94872"/>
                  <a:pt x="19200" y="96923"/>
                </a:cubicBezTo>
                <a:lnTo>
                  <a:pt x="19200" y="96923"/>
                </a:lnTo>
                <a:cubicBezTo>
                  <a:pt x="22667" y="98615"/>
                  <a:pt x="26000" y="98487"/>
                  <a:pt x="29200" y="96538"/>
                </a:cubicBezTo>
                <a:lnTo>
                  <a:pt x="29200" y="96538"/>
                </a:lnTo>
                <a:lnTo>
                  <a:pt x="92900" y="53615"/>
                </a:lnTo>
                <a:cubicBezTo>
                  <a:pt x="95567" y="51718"/>
                  <a:pt x="96333" y="49487"/>
                  <a:pt x="95200" y="46923"/>
                </a:cubicBezTo>
                <a:lnTo>
                  <a:pt x="95200" y="46923"/>
                </a:lnTo>
                <a:cubicBezTo>
                  <a:pt x="93867" y="44359"/>
                  <a:pt x="91367" y="43026"/>
                  <a:pt x="87700" y="42923"/>
                </a:cubicBezTo>
                <a:lnTo>
                  <a:pt x="87700" y="42923"/>
                </a:lnTo>
                <a:lnTo>
                  <a:pt x="60000" y="42923"/>
                </a:lnTo>
                <a:lnTo>
                  <a:pt x="79000" y="8615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9439839527-66"/>
          <p:cNvSpPr/>
          <p:nvPr/>
        </p:nvSpPr>
        <p:spPr>
          <a:xfrm>
            <a:off x="6269771" y="2074255"/>
            <a:ext cx="128560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077" y="46000"/>
                </a:moveTo>
                <a:lnTo>
                  <a:pt x="52077" y="46000"/>
                </a:lnTo>
                <a:lnTo>
                  <a:pt x="52077" y="3231"/>
                </a:lnTo>
                <a:cubicBezTo>
                  <a:pt x="52231" y="1333"/>
                  <a:pt x="53256" y="256"/>
                  <a:pt x="55154" y="0"/>
                </a:cubicBezTo>
                <a:lnTo>
                  <a:pt x="55154" y="0"/>
                </a:lnTo>
                <a:cubicBezTo>
                  <a:pt x="63205" y="103"/>
                  <a:pt x="70436" y="2077"/>
                  <a:pt x="76846" y="5923"/>
                </a:cubicBezTo>
                <a:lnTo>
                  <a:pt x="76846" y="5923"/>
                </a:lnTo>
                <a:cubicBezTo>
                  <a:pt x="83359" y="9615"/>
                  <a:pt x="88462" y="14718"/>
                  <a:pt x="92154" y="21231"/>
                </a:cubicBezTo>
                <a:lnTo>
                  <a:pt x="92154" y="21231"/>
                </a:lnTo>
                <a:cubicBezTo>
                  <a:pt x="96000" y="27641"/>
                  <a:pt x="97974" y="34872"/>
                  <a:pt x="98077" y="42923"/>
                </a:cubicBezTo>
                <a:lnTo>
                  <a:pt x="98077" y="42923"/>
                </a:lnTo>
                <a:cubicBezTo>
                  <a:pt x="97821" y="44821"/>
                  <a:pt x="96744" y="45846"/>
                  <a:pt x="94846" y="46000"/>
                </a:cubicBezTo>
                <a:lnTo>
                  <a:pt x="94846" y="46000"/>
                </a:lnTo>
                <a:lnTo>
                  <a:pt x="52077" y="46000"/>
                </a:lnTo>
                <a:moveTo>
                  <a:pt x="0" y="52077"/>
                </a:moveTo>
                <a:lnTo>
                  <a:pt x="0" y="52077"/>
                </a:lnTo>
                <a:cubicBezTo>
                  <a:pt x="256" y="40231"/>
                  <a:pt x="4077" y="30154"/>
                  <a:pt x="11462" y="21846"/>
                </a:cubicBezTo>
                <a:lnTo>
                  <a:pt x="11462" y="21846"/>
                </a:lnTo>
                <a:lnTo>
                  <a:pt x="11462" y="21846"/>
                </a:lnTo>
                <a:cubicBezTo>
                  <a:pt x="18744" y="13436"/>
                  <a:pt x="28128" y="8333"/>
                  <a:pt x="39615" y="6538"/>
                </a:cubicBezTo>
                <a:lnTo>
                  <a:pt x="39615" y="6538"/>
                </a:lnTo>
                <a:cubicBezTo>
                  <a:pt x="41564" y="6538"/>
                  <a:pt x="42667" y="7564"/>
                  <a:pt x="42923" y="9615"/>
                </a:cubicBezTo>
                <a:lnTo>
                  <a:pt x="42923" y="9615"/>
                </a:lnTo>
                <a:lnTo>
                  <a:pt x="42923" y="55154"/>
                </a:lnTo>
                <a:lnTo>
                  <a:pt x="73000" y="85231"/>
                </a:lnTo>
                <a:cubicBezTo>
                  <a:pt x="74282" y="86769"/>
                  <a:pt x="74154" y="88231"/>
                  <a:pt x="72615" y="89615"/>
                </a:cubicBezTo>
                <a:lnTo>
                  <a:pt x="72615" y="89615"/>
                </a:lnTo>
                <a:cubicBezTo>
                  <a:pt x="64923" y="95154"/>
                  <a:pt x="56051" y="97974"/>
                  <a:pt x="46000" y="98077"/>
                </a:cubicBezTo>
                <a:lnTo>
                  <a:pt x="46000" y="98077"/>
                </a:lnTo>
                <a:cubicBezTo>
                  <a:pt x="37436" y="97974"/>
                  <a:pt x="29692" y="95872"/>
                  <a:pt x="22769" y="91769"/>
                </a:cubicBezTo>
                <a:lnTo>
                  <a:pt x="22769" y="91769"/>
                </a:lnTo>
                <a:cubicBezTo>
                  <a:pt x="15897" y="87667"/>
                  <a:pt x="10410" y="82179"/>
                  <a:pt x="6308" y="75308"/>
                </a:cubicBezTo>
                <a:lnTo>
                  <a:pt x="6308" y="75308"/>
                </a:lnTo>
                <a:cubicBezTo>
                  <a:pt x="2205" y="68385"/>
                  <a:pt x="103" y="60641"/>
                  <a:pt x="0" y="52077"/>
                </a:cubicBezTo>
                <a:lnTo>
                  <a:pt x="0" y="52077"/>
                </a:lnTo>
                <a:moveTo>
                  <a:pt x="100769" y="55154"/>
                </a:moveTo>
                <a:lnTo>
                  <a:pt x="100769" y="55154"/>
                </a:lnTo>
                <a:cubicBezTo>
                  <a:pt x="102821" y="55410"/>
                  <a:pt x="103846" y="56513"/>
                  <a:pt x="103846" y="58462"/>
                </a:cubicBezTo>
                <a:lnTo>
                  <a:pt x="103846" y="58462"/>
                </a:lnTo>
                <a:cubicBezTo>
                  <a:pt x="102154" y="69436"/>
                  <a:pt x="97410" y="78487"/>
                  <a:pt x="89615" y="85615"/>
                </a:cubicBezTo>
                <a:lnTo>
                  <a:pt x="89615" y="85615"/>
                </a:lnTo>
                <a:cubicBezTo>
                  <a:pt x="88231" y="86795"/>
                  <a:pt x="86897" y="86795"/>
                  <a:pt x="85615" y="85615"/>
                </a:cubicBezTo>
                <a:lnTo>
                  <a:pt x="85615" y="85615"/>
                </a:lnTo>
                <a:lnTo>
                  <a:pt x="55154" y="55154"/>
                </a:lnTo>
                <a:lnTo>
                  <a:pt x="100769" y="5515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9439839527-67"/>
          <p:cNvSpPr/>
          <p:nvPr/>
        </p:nvSpPr>
        <p:spPr>
          <a:xfrm>
            <a:off x="628861" y="2998945"/>
            <a:ext cx="113878" cy="1207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833" y="0"/>
                </a:moveTo>
                <a:lnTo>
                  <a:pt x="49833" y="0"/>
                </a:lnTo>
                <a:cubicBezTo>
                  <a:pt x="50778" y="0"/>
                  <a:pt x="51667" y="179"/>
                  <a:pt x="52500" y="538"/>
                </a:cubicBezTo>
                <a:lnTo>
                  <a:pt x="52500" y="538"/>
                </a:lnTo>
                <a:lnTo>
                  <a:pt x="91750" y="15923"/>
                </a:lnTo>
                <a:cubicBezTo>
                  <a:pt x="94083" y="16795"/>
                  <a:pt x="95944" y="18179"/>
                  <a:pt x="97333" y="20077"/>
                </a:cubicBezTo>
                <a:lnTo>
                  <a:pt x="97333" y="20077"/>
                </a:lnTo>
                <a:cubicBezTo>
                  <a:pt x="98833" y="22026"/>
                  <a:pt x="99583" y="24282"/>
                  <a:pt x="99583" y="26846"/>
                </a:cubicBezTo>
                <a:lnTo>
                  <a:pt x="99583" y="26846"/>
                </a:lnTo>
                <a:cubicBezTo>
                  <a:pt x="99750" y="33359"/>
                  <a:pt x="98583" y="41000"/>
                  <a:pt x="96083" y="49769"/>
                </a:cubicBezTo>
                <a:lnTo>
                  <a:pt x="96083" y="49769"/>
                </a:lnTo>
                <a:cubicBezTo>
                  <a:pt x="93583" y="58590"/>
                  <a:pt x="89083" y="67154"/>
                  <a:pt x="82583" y="75462"/>
                </a:cubicBezTo>
                <a:lnTo>
                  <a:pt x="82583" y="75462"/>
                </a:lnTo>
                <a:cubicBezTo>
                  <a:pt x="76250" y="83923"/>
                  <a:pt x="67139" y="90897"/>
                  <a:pt x="55250" y="96385"/>
                </a:cubicBezTo>
                <a:lnTo>
                  <a:pt x="55250" y="96385"/>
                </a:lnTo>
                <a:cubicBezTo>
                  <a:pt x="51639" y="97872"/>
                  <a:pt x="48028" y="97872"/>
                  <a:pt x="44417" y="96385"/>
                </a:cubicBezTo>
                <a:lnTo>
                  <a:pt x="44417" y="96385"/>
                </a:lnTo>
                <a:cubicBezTo>
                  <a:pt x="32528" y="90897"/>
                  <a:pt x="23389" y="83923"/>
                  <a:pt x="17000" y="75462"/>
                </a:cubicBezTo>
                <a:lnTo>
                  <a:pt x="17000" y="75462"/>
                </a:lnTo>
                <a:cubicBezTo>
                  <a:pt x="10500" y="67154"/>
                  <a:pt x="6000" y="58590"/>
                  <a:pt x="3500" y="49769"/>
                </a:cubicBezTo>
                <a:lnTo>
                  <a:pt x="3500" y="49769"/>
                </a:lnTo>
                <a:cubicBezTo>
                  <a:pt x="1056" y="41000"/>
                  <a:pt x="-111" y="33359"/>
                  <a:pt x="0" y="26846"/>
                </a:cubicBezTo>
                <a:lnTo>
                  <a:pt x="0" y="26846"/>
                </a:lnTo>
                <a:cubicBezTo>
                  <a:pt x="0" y="24282"/>
                  <a:pt x="778" y="22026"/>
                  <a:pt x="2333" y="20077"/>
                </a:cubicBezTo>
                <a:lnTo>
                  <a:pt x="2333" y="20077"/>
                </a:lnTo>
                <a:cubicBezTo>
                  <a:pt x="3667" y="18179"/>
                  <a:pt x="5528" y="16795"/>
                  <a:pt x="7917" y="15923"/>
                </a:cubicBezTo>
                <a:lnTo>
                  <a:pt x="7917" y="15923"/>
                </a:lnTo>
                <a:lnTo>
                  <a:pt x="47083" y="538"/>
                </a:lnTo>
                <a:cubicBezTo>
                  <a:pt x="47917" y="179"/>
                  <a:pt x="48833" y="0"/>
                  <a:pt x="49833" y="0"/>
                </a:cubicBezTo>
                <a:lnTo>
                  <a:pt x="49833" y="0"/>
                </a:lnTo>
                <a:moveTo>
                  <a:pt x="49833" y="12846"/>
                </a:moveTo>
                <a:lnTo>
                  <a:pt x="49833" y="12846"/>
                </a:lnTo>
                <a:lnTo>
                  <a:pt x="49833" y="85231"/>
                </a:lnTo>
                <a:cubicBezTo>
                  <a:pt x="59222" y="80769"/>
                  <a:pt x="66611" y="75103"/>
                  <a:pt x="72000" y="68231"/>
                </a:cubicBezTo>
                <a:lnTo>
                  <a:pt x="72000" y="68231"/>
                </a:lnTo>
                <a:cubicBezTo>
                  <a:pt x="77278" y="61308"/>
                  <a:pt x="81028" y="54205"/>
                  <a:pt x="83250" y="46923"/>
                </a:cubicBezTo>
                <a:lnTo>
                  <a:pt x="83250" y="46923"/>
                </a:lnTo>
                <a:cubicBezTo>
                  <a:pt x="85306" y="39538"/>
                  <a:pt x="86333" y="32897"/>
                  <a:pt x="86333" y="27000"/>
                </a:cubicBezTo>
                <a:lnTo>
                  <a:pt x="86333" y="27000"/>
                </a:lnTo>
                <a:lnTo>
                  <a:pt x="49833" y="12846"/>
                </a:lnTo>
                <a:lnTo>
                  <a:pt x="49833" y="12846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el-1789439839527-68"/>
          <p:cNvSpPr/>
          <p:nvPr/>
        </p:nvSpPr>
        <p:spPr>
          <a:xfrm>
            <a:off x="3449203" y="3006179"/>
            <a:ext cx="121444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54" y="0"/>
                </a:moveTo>
                <a:lnTo>
                  <a:pt x="6154" y="0"/>
                </a:lnTo>
                <a:cubicBezTo>
                  <a:pt x="4359" y="0"/>
                  <a:pt x="2872" y="667"/>
                  <a:pt x="1692" y="2000"/>
                </a:cubicBezTo>
                <a:lnTo>
                  <a:pt x="1692" y="2000"/>
                </a:lnTo>
                <a:lnTo>
                  <a:pt x="1692" y="2000"/>
                </a:lnTo>
                <a:cubicBezTo>
                  <a:pt x="564" y="3394"/>
                  <a:pt x="0" y="5152"/>
                  <a:pt x="0" y="7273"/>
                </a:cubicBezTo>
                <a:lnTo>
                  <a:pt x="0" y="7273"/>
                </a:lnTo>
                <a:lnTo>
                  <a:pt x="0" y="61545"/>
                </a:lnTo>
                <a:lnTo>
                  <a:pt x="0" y="72455"/>
                </a:lnTo>
                <a:lnTo>
                  <a:pt x="0" y="90545"/>
                </a:lnTo>
                <a:cubicBezTo>
                  <a:pt x="103" y="93576"/>
                  <a:pt x="1000" y="96152"/>
                  <a:pt x="2692" y="98273"/>
                </a:cubicBezTo>
                <a:lnTo>
                  <a:pt x="2692" y="98273"/>
                </a:lnTo>
                <a:cubicBezTo>
                  <a:pt x="4487" y="100212"/>
                  <a:pt x="6667" y="101273"/>
                  <a:pt x="9231" y="101455"/>
                </a:cubicBezTo>
                <a:lnTo>
                  <a:pt x="9231" y="101455"/>
                </a:lnTo>
                <a:lnTo>
                  <a:pt x="88846" y="101455"/>
                </a:lnTo>
                <a:cubicBezTo>
                  <a:pt x="91410" y="101273"/>
                  <a:pt x="93590" y="100212"/>
                  <a:pt x="95385" y="98273"/>
                </a:cubicBezTo>
                <a:lnTo>
                  <a:pt x="95385" y="98273"/>
                </a:lnTo>
                <a:cubicBezTo>
                  <a:pt x="97077" y="96152"/>
                  <a:pt x="97974" y="93576"/>
                  <a:pt x="98077" y="90545"/>
                </a:cubicBezTo>
                <a:lnTo>
                  <a:pt x="98077" y="90545"/>
                </a:lnTo>
                <a:lnTo>
                  <a:pt x="98077" y="61545"/>
                </a:lnTo>
                <a:lnTo>
                  <a:pt x="98077" y="27182"/>
                </a:lnTo>
                <a:cubicBezTo>
                  <a:pt x="97974" y="25061"/>
                  <a:pt x="97205" y="23545"/>
                  <a:pt x="95769" y="22636"/>
                </a:cubicBezTo>
                <a:lnTo>
                  <a:pt x="95769" y="22636"/>
                </a:lnTo>
                <a:cubicBezTo>
                  <a:pt x="94385" y="21606"/>
                  <a:pt x="92923" y="21545"/>
                  <a:pt x="91385" y="22455"/>
                </a:cubicBezTo>
                <a:lnTo>
                  <a:pt x="91385" y="22455"/>
                </a:lnTo>
                <a:lnTo>
                  <a:pt x="61308" y="41455"/>
                </a:lnTo>
                <a:lnTo>
                  <a:pt x="61308" y="27182"/>
                </a:lnTo>
                <a:cubicBezTo>
                  <a:pt x="61154" y="25061"/>
                  <a:pt x="60385" y="23545"/>
                  <a:pt x="59000" y="22636"/>
                </a:cubicBezTo>
                <a:lnTo>
                  <a:pt x="59000" y="22636"/>
                </a:lnTo>
                <a:cubicBezTo>
                  <a:pt x="57615" y="21606"/>
                  <a:pt x="56154" y="21545"/>
                  <a:pt x="54615" y="22455"/>
                </a:cubicBezTo>
                <a:lnTo>
                  <a:pt x="54615" y="22455"/>
                </a:lnTo>
                <a:lnTo>
                  <a:pt x="24538" y="41455"/>
                </a:lnTo>
                <a:lnTo>
                  <a:pt x="24538" y="7273"/>
                </a:lnTo>
                <a:cubicBezTo>
                  <a:pt x="24538" y="5152"/>
                  <a:pt x="23949" y="3394"/>
                  <a:pt x="22769" y="2000"/>
                </a:cubicBezTo>
                <a:lnTo>
                  <a:pt x="22769" y="2000"/>
                </a:lnTo>
                <a:cubicBezTo>
                  <a:pt x="21641" y="667"/>
                  <a:pt x="20179" y="0"/>
                  <a:pt x="18385" y="0"/>
                </a:cubicBezTo>
                <a:lnTo>
                  <a:pt x="18385" y="0"/>
                </a:lnTo>
                <a:lnTo>
                  <a:pt x="6154" y="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9439839528-69"/>
          <p:cNvSpPr/>
          <p:nvPr/>
        </p:nvSpPr>
        <p:spPr>
          <a:xfrm>
            <a:off x="6292304" y="2998589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9439839507-50"/>
          <p:cNvSpPr txBox="1"/>
          <p:nvPr/>
        </p:nvSpPr>
        <p:spPr>
          <a:xfrm>
            <a:off x="921544" y="1999245"/>
            <a:ext cx="2104035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甲类乙类区分</a:t>
            </a:r>
            <a:endParaRPr/>
          </a:p>
        </p:txBody>
      </p:sp>
      <p:sp>
        <p:nvSpPr>
          <p:cNvPr id="55" name="el-1789439839505-44"/>
          <p:cNvSpPr txBox="1"/>
          <p:nvPr/>
        </p:nvSpPr>
        <p:spPr>
          <a:xfrm>
            <a:off x="921544" y="2194917"/>
            <a:ext cx="2024025" cy="3214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26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能正确识别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甲类乙类</a:t>
            </a: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防空地下室的</a:t>
            </a:r>
            <a:r>
              <a:rPr b="1" sz="84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电气设计要求差异</a:t>
            </a:r>
            <a:endParaRPr/>
          </a:p>
        </p:txBody>
      </p:sp>
      <p:sp>
        <p:nvSpPr>
          <p:cNvPr id="56" name="el-1789439839508-51"/>
          <p:cNvSpPr txBox="1"/>
          <p:nvPr/>
        </p:nvSpPr>
        <p:spPr>
          <a:xfrm>
            <a:off x="3745669" y="1999245"/>
            <a:ext cx="2104035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负荷分级</a:t>
            </a:r>
            <a:endParaRPr/>
          </a:p>
        </p:txBody>
      </p:sp>
      <p:sp>
        <p:nvSpPr>
          <p:cNvPr id="57" name="el-1789439839506-45"/>
          <p:cNvSpPr txBox="1"/>
          <p:nvPr/>
        </p:nvSpPr>
        <p:spPr>
          <a:xfrm>
            <a:off x="3745669" y="2194917"/>
            <a:ext cx="2024025" cy="3214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26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能说出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电力负荷分级</a:t>
            </a: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的依据和各类工程的</a:t>
            </a:r>
            <a:r>
              <a:rPr b="1" sz="84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负荷等级</a:t>
            </a:r>
            <a:endParaRPr/>
          </a:p>
        </p:txBody>
      </p:sp>
      <p:sp>
        <p:nvSpPr>
          <p:cNvPr id="58" name="el-1789439839508-52"/>
          <p:cNvSpPr txBox="1"/>
          <p:nvPr/>
        </p:nvSpPr>
        <p:spPr>
          <a:xfrm>
            <a:off x="6569794" y="1999245"/>
            <a:ext cx="2104147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配电系统框架</a:t>
            </a:r>
            <a:endParaRPr/>
          </a:p>
        </p:txBody>
      </p:sp>
      <p:sp>
        <p:nvSpPr>
          <p:cNvPr id="59" name="el-1789439839506-46"/>
          <p:cNvSpPr txBox="1"/>
          <p:nvPr/>
        </p:nvSpPr>
        <p:spPr>
          <a:xfrm>
            <a:off x="6569794" y="2194917"/>
            <a:ext cx="2099146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能画出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防护单元配电系统</a:t>
            </a: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</a:t>
            </a:r>
            <a:r>
              <a:rPr b="1" sz="84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基本框架</a:t>
            </a:r>
            <a:endParaRPr/>
          </a:p>
        </p:txBody>
      </p:sp>
      <p:sp>
        <p:nvSpPr>
          <p:cNvPr id="60" name="el-1789439839508-53"/>
          <p:cNvSpPr txBox="1"/>
          <p:nvPr/>
        </p:nvSpPr>
        <p:spPr>
          <a:xfrm>
            <a:off x="921544" y="2923580"/>
            <a:ext cx="2104035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线路敷设防护</a:t>
            </a:r>
            <a:endParaRPr/>
          </a:p>
        </p:txBody>
      </p:sp>
      <p:sp>
        <p:nvSpPr>
          <p:cNvPr id="61" name="el-1789439839507-47"/>
          <p:cNvSpPr txBox="1"/>
          <p:nvPr/>
        </p:nvSpPr>
        <p:spPr>
          <a:xfrm>
            <a:off x="921544" y="3119251"/>
            <a:ext cx="2099035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能指出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线路敷设防护密闭</a:t>
            </a: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的关键</a:t>
            </a:r>
            <a:r>
              <a:rPr b="1" sz="84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技术参数</a:t>
            </a:r>
            <a:endParaRPr/>
          </a:p>
        </p:txBody>
      </p:sp>
      <p:sp>
        <p:nvSpPr>
          <p:cNvPr id="62" name="el-1789439839508-54"/>
          <p:cNvSpPr txBox="1"/>
          <p:nvPr/>
        </p:nvSpPr>
        <p:spPr>
          <a:xfrm>
            <a:off x="3745669" y="2923580"/>
            <a:ext cx="2104035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电站类型区分</a:t>
            </a:r>
            <a:endParaRPr/>
          </a:p>
        </p:txBody>
      </p:sp>
      <p:sp>
        <p:nvSpPr>
          <p:cNvPr id="63" name="el-1789439839507-48"/>
          <p:cNvSpPr txBox="1"/>
          <p:nvPr/>
        </p:nvSpPr>
        <p:spPr>
          <a:xfrm>
            <a:off x="3745669" y="3119251"/>
            <a:ext cx="2024025" cy="3214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26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能说明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固定电站与移动电站</a:t>
            </a: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的区别和</a:t>
            </a:r>
            <a:r>
              <a:rPr b="1" sz="84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适用条件</a:t>
            </a:r>
            <a:endParaRPr/>
          </a:p>
        </p:txBody>
      </p:sp>
      <p:sp>
        <p:nvSpPr>
          <p:cNvPr id="64" name="el-1789439839508-55"/>
          <p:cNvSpPr txBox="1"/>
          <p:nvPr/>
        </p:nvSpPr>
        <p:spPr>
          <a:xfrm>
            <a:off x="6569794" y="2923580"/>
            <a:ext cx="2104147" cy="1599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7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照明与接地</a:t>
            </a:r>
            <a:endParaRPr/>
          </a:p>
        </p:txBody>
      </p:sp>
      <p:sp>
        <p:nvSpPr>
          <p:cNvPr id="65" name="el-1789439839507-49"/>
          <p:cNvSpPr txBox="1"/>
          <p:nvPr/>
        </p:nvSpPr>
        <p:spPr>
          <a:xfrm>
            <a:off x="6569794" y="3119251"/>
            <a:ext cx="2024137" cy="3214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260"/>
              </a:lnSpc>
            </a:pP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能阐述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应急照明电源保障</a:t>
            </a: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与</a:t>
            </a:r>
            <a:r>
              <a:rPr b="1" sz="840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接地系统选型</a:t>
            </a:r>
            <a:r>
              <a:rPr sz="840">
                <a:solidFill>
                  <a:srgbClr val="3B4C63"/>
                </a:solidFill>
                <a:latin typeface="Microsoft YaHei"/>
                <a:ea typeface="Microsoft YaHei"/>
                <a:cs typeface="Microsoft YaHei"/>
              </a:rPr>
              <a:t>原则</a:t>
            </a:r>
            <a:endParaRPr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943983946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" name="el-1789439839467-3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439839468-7"/>
          <p:cNvSpPr/>
          <p:nvPr/>
        </p:nvSpPr>
        <p:spPr>
          <a:xfrm>
            <a:off x="400050" y="153591"/>
            <a:ext cx="936054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31" y="0"/>
                </a:moveTo>
                <a:lnTo>
                  <a:pt x="98469" y="0"/>
                </a:lnTo>
                <a:lnTo>
                  <a:pt x="98622" y="50"/>
                </a:lnTo>
                <a:lnTo>
                  <a:pt x="98765" y="150"/>
                </a:lnTo>
                <a:lnTo>
                  <a:pt x="98918" y="300"/>
                </a:lnTo>
                <a:lnTo>
                  <a:pt x="99051" y="550"/>
                </a:lnTo>
                <a:lnTo>
                  <a:pt x="99194" y="900"/>
                </a:lnTo>
                <a:lnTo>
                  <a:pt x="99316" y="1250"/>
                </a:lnTo>
                <a:lnTo>
                  <a:pt x="99439" y="1700"/>
                </a:lnTo>
                <a:lnTo>
                  <a:pt x="99551" y="2200"/>
                </a:lnTo>
                <a:lnTo>
                  <a:pt x="99653" y="2750"/>
                </a:lnTo>
                <a:lnTo>
                  <a:pt x="99745" y="3350"/>
                </a:lnTo>
                <a:lnTo>
                  <a:pt x="99816" y="3950"/>
                </a:lnTo>
                <a:lnTo>
                  <a:pt x="99888" y="4650"/>
                </a:lnTo>
                <a:lnTo>
                  <a:pt x="99939" y="5300"/>
                </a:lnTo>
                <a:lnTo>
                  <a:pt x="99969" y="6050"/>
                </a:lnTo>
                <a:lnTo>
                  <a:pt x="99990" y="6750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0" y="93250"/>
                </a:lnTo>
                <a:lnTo>
                  <a:pt x="99969" y="93950"/>
                </a:lnTo>
                <a:lnTo>
                  <a:pt x="99939" y="94700"/>
                </a:lnTo>
                <a:lnTo>
                  <a:pt x="99888" y="95350"/>
                </a:lnTo>
                <a:lnTo>
                  <a:pt x="99816" y="96050"/>
                </a:lnTo>
                <a:lnTo>
                  <a:pt x="99745" y="96650"/>
                </a:lnTo>
                <a:lnTo>
                  <a:pt x="99653" y="97250"/>
                </a:lnTo>
                <a:lnTo>
                  <a:pt x="99551" y="97800"/>
                </a:lnTo>
                <a:lnTo>
                  <a:pt x="99439" y="98300"/>
                </a:lnTo>
                <a:lnTo>
                  <a:pt x="99316" y="98750"/>
                </a:lnTo>
                <a:lnTo>
                  <a:pt x="99194" y="99100"/>
                </a:lnTo>
                <a:lnTo>
                  <a:pt x="99051" y="99450"/>
                </a:lnTo>
                <a:lnTo>
                  <a:pt x="98918" y="99700"/>
                </a:lnTo>
                <a:lnTo>
                  <a:pt x="98765" y="99850"/>
                </a:lnTo>
                <a:lnTo>
                  <a:pt x="98622" y="99950"/>
                </a:lnTo>
                <a:lnTo>
                  <a:pt x="98469" y="100000"/>
                </a:lnTo>
                <a:lnTo>
                  <a:pt x="1531" y="100000"/>
                </a:lnTo>
                <a:lnTo>
                  <a:pt x="1378" y="99950"/>
                </a:lnTo>
                <a:lnTo>
                  <a:pt x="1235" y="99850"/>
                </a:lnTo>
                <a:lnTo>
                  <a:pt x="1082" y="99700"/>
                </a:lnTo>
                <a:lnTo>
                  <a:pt x="949" y="99450"/>
                </a:lnTo>
                <a:lnTo>
                  <a:pt x="806" y="99100"/>
                </a:lnTo>
                <a:lnTo>
                  <a:pt x="684" y="98750"/>
                </a:lnTo>
                <a:lnTo>
                  <a:pt x="561" y="98300"/>
                </a:lnTo>
                <a:lnTo>
                  <a:pt x="449" y="97800"/>
                </a:lnTo>
                <a:lnTo>
                  <a:pt x="347" y="97250"/>
                </a:lnTo>
                <a:lnTo>
                  <a:pt x="255" y="96650"/>
                </a:lnTo>
                <a:lnTo>
                  <a:pt x="184" y="96050"/>
                </a:lnTo>
                <a:lnTo>
                  <a:pt x="112" y="95350"/>
                </a:lnTo>
                <a:lnTo>
                  <a:pt x="61" y="94700"/>
                </a:lnTo>
                <a:lnTo>
                  <a:pt x="31" y="93950"/>
                </a:lnTo>
                <a:lnTo>
                  <a:pt x="10" y="93250"/>
                </a:lnTo>
                <a:lnTo>
                  <a:pt x="0" y="92500"/>
                </a:lnTo>
                <a:lnTo>
                  <a:pt x="0" y="7500"/>
                </a:lnTo>
                <a:lnTo>
                  <a:pt x="10" y="6750"/>
                </a:lnTo>
                <a:lnTo>
                  <a:pt x="31" y="6050"/>
                </a:lnTo>
                <a:lnTo>
                  <a:pt x="61" y="5300"/>
                </a:lnTo>
                <a:lnTo>
                  <a:pt x="112" y="4650"/>
                </a:lnTo>
                <a:lnTo>
                  <a:pt x="184" y="3950"/>
                </a:lnTo>
                <a:lnTo>
                  <a:pt x="255" y="3350"/>
                </a:lnTo>
                <a:lnTo>
                  <a:pt x="347" y="2750"/>
                </a:lnTo>
                <a:lnTo>
                  <a:pt x="449" y="2200"/>
                </a:lnTo>
                <a:lnTo>
                  <a:pt x="561" y="1700"/>
                </a:lnTo>
                <a:lnTo>
                  <a:pt x="684" y="1250"/>
                </a:lnTo>
                <a:lnTo>
                  <a:pt x="806" y="900"/>
                </a:lnTo>
                <a:lnTo>
                  <a:pt x="949" y="550"/>
                </a:lnTo>
                <a:lnTo>
                  <a:pt x="1082" y="300"/>
                </a:lnTo>
                <a:lnTo>
                  <a:pt x="1235" y="150"/>
                </a:lnTo>
                <a:lnTo>
                  <a:pt x="1378" y="50"/>
                </a:lnTo>
                <a:lnTo>
                  <a:pt x="1531" y="0"/>
                </a:lnTo>
                <a:close/>
              </a:path>
            </a:pathLst>
          </a:custGeom>
          <a:solidFill>
            <a:srgbClr val="FBE9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9439839469-12"/>
          <p:cNvSpPr/>
          <p:nvPr/>
        </p:nvSpPr>
        <p:spPr>
          <a:xfrm>
            <a:off x="400050" y="153591"/>
            <a:ext cx="21431" cy="1928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6"/>
                </a:lnTo>
                <a:lnTo>
                  <a:pt x="53661" y="142"/>
                </a:lnTo>
                <a:lnTo>
                  <a:pt x="47314" y="319"/>
                </a:lnTo>
                <a:lnTo>
                  <a:pt x="41154" y="564"/>
                </a:lnTo>
                <a:lnTo>
                  <a:pt x="35240" y="875"/>
                </a:lnTo>
                <a:lnTo>
                  <a:pt x="29629" y="1248"/>
                </a:lnTo>
                <a:lnTo>
                  <a:pt x="24374" y="1681"/>
                </a:lnTo>
                <a:lnTo>
                  <a:pt x="19526" y="2170"/>
                </a:lnTo>
                <a:lnTo>
                  <a:pt x="15133" y="2708"/>
                </a:lnTo>
                <a:lnTo>
                  <a:pt x="11235" y="3292"/>
                </a:lnTo>
                <a:lnTo>
                  <a:pt x="7872" y="3916"/>
                </a:lnTo>
                <a:lnTo>
                  <a:pt x="5075" y="4573"/>
                </a:lnTo>
                <a:lnTo>
                  <a:pt x="2871" y="5257"/>
                </a:lnTo>
                <a:lnTo>
                  <a:pt x="1281" y="5962"/>
                </a:lnTo>
                <a:lnTo>
                  <a:pt x="321" y="6681"/>
                </a:lnTo>
                <a:lnTo>
                  <a:pt x="0" y="7407"/>
                </a:lnTo>
                <a:lnTo>
                  <a:pt x="0" y="92593"/>
                </a:lnTo>
                <a:lnTo>
                  <a:pt x="321" y="93319"/>
                </a:lnTo>
                <a:lnTo>
                  <a:pt x="1281" y="94038"/>
                </a:lnTo>
                <a:lnTo>
                  <a:pt x="2871" y="94743"/>
                </a:lnTo>
                <a:lnTo>
                  <a:pt x="5075" y="95427"/>
                </a:lnTo>
                <a:lnTo>
                  <a:pt x="7872" y="96084"/>
                </a:lnTo>
                <a:lnTo>
                  <a:pt x="11235" y="96708"/>
                </a:lnTo>
                <a:lnTo>
                  <a:pt x="15133" y="97292"/>
                </a:lnTo>
                <a:lnTo>
                  <a:pt x="19526" y="97830"/>
                </a:lnTo>
                <a:lnTo>
                  <a:pt x="24374" y="98319"/>
                </a:lnTo>
                <a:lnTo>
                  <a:pt x="29629" y="98752"/>
                </a:lnTo>
                <a:lnTo>
                  <a:pt x="35240" y="99125"/>
                </a:lnTo>
                <a:lnTo>
                  <a:pt x="41154" y="99436"/>
                </a:lnTo>
                <a:lnTo>
                  <a:pt x="47314" y="99681"/>
                </a:lnTo>
                <a:lnTo>
                  <a:pt x="53661" y="99858"/>
                </a:lnTo>
                <a:lnTo>
                  <a:pt x="60132" y="99964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2593"/>
                </a:lnTo>
                <a:lnTo>
                  <a:pt x="100000" y="7407"/>
                </a:lnTo>
                <a:lnTo>
                  <a:pt x="100000" y="7407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9439839470-13"/>
          <p:cNvSpPr/>
          <p:nvPr/>
        </p:nvSpPr>
        <p:spPr>
          <a:xfrm>
            <a:off x="371475" y="848767"/>
            <a:ext cx="8401050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0" y="0"/>
                </a:moveTo>
                <a:lnTo>
                  <a:pt x="99660" y="0"/>
                </a:lnTo>
                <a:lnTo>
                  <a:pt x="99693" y="18"/>
                </a:lnTo>
                <a:lnTo>
                  <a:pt x="99727" y="105"/>
                </a:lnTo>
                <a:lnTo>
                  <a:pt x="99759" y="228"/>
                </a:lnTo>
                <a:lnTo>
                  <a:pt x="99790" y="404"/>
                </a:lnTo>
                <a:lnTo>
                  <a:pt x="99820" y="614"/>
                </a:lnTo>
                <a:lnTo>
                  <a:pt x="99849" y="895"/>
                </a:lnTo>
                <a:lnTo>
                  <a:pt x="99875" y="1193"/>
                </a:lnTo>
                <a:lnTo>
                  <a:pt x="99900" y="1544"/>
                </a:lnTo>
                <a:lnTo>
                  <a:pt x="99923" y="1930"/>
                </a:lnTo>
                <a:lnTo>
                  <a:pt x="99942" y="2333"/>
                </a:lnTo>
                <a:lnTo>
                  <a:pt x="99960" y="2789"/>
                </a:lnTo>
                <a:lnTo>
                  <a:pt x="99974" y="3246"/>
                </a:lnTo>
                <a:lnTo>
                  <a:pt x="99985" y="3737"/>
                </a:lnTo>
                <a:lnTo>
                  <a:pt x="99993" y="4228"/>
                </a:lnTo>
                <a:lnTo>
                  <a:pt x="99999" y="4754"/>
                </a:lnTo>
                <a:lnTo>
                  <a:pt x="100000" y="5263"/>
                </a:lnTo>
                <a:lnTo>
                  <a:pt x="100000" y="94737"/>
                </a:lnTo>
                <a:lnTo>
                  <a:pt x="99999" y="95246"/>
                </a:lnTo>
                <a:lnTo>
                  <a:pt x="99993" y="95772"/>
                </a:lnTo>
                <a:lnTo>
                  <a:pt x="99985" y="96263"/>
                </a:lnTo>
                <a:lnTo>
                  <a:pt x="99974" y="96754"/>
                </a:lnTo>
                <a:lnTo>
                  <a:pt x="99960" y="97211"/>
                </a:lnTo>
                <a:lnTo>
                  <a:pt x="99942" y="97667"/>
                </a:lnTo>
                <a:lnTo>
                  <a:pt x="99923" y="98070"/>
                </a:lnTo>
                <a:lnTo>
                  <a:pt x="99900" y="98456"/>
                </a:lnTo>
                <a:lnTo>
                  <a:pt x="99875" y="98807"/>
                </a:lnTo>
                <a:lnTo>
                  <a:pt x="99849" y="99105"/>
                </a:lnTo>
                <a:lnTo>
                  <a:pt x="99820" y="99386"/>
                </a:lnTo>
                <a:lnTo>
                  <a:pt x="99790" y="99596"/>
                </a:lnTo>
                <a:lnTo>
                  <a:pt x="99759" y="99772"/>
                </a:lnTo>
                <a:lnTo>
                  <a:pt x="99727" y="99895"/>
                </a:lnTo>
                <a:lnTo>
                  <a:pt x="99693" y="99982"/>
                </a:lnTo>
                <a:lnTo>
                  <a:pt x="99660" y="100000"/>
                </a:lnTo>
                <a:lnTo>
                  <a:pt x="340" y="100000"/>
                </a:lnTo>
                <a:lnTo>
                  <a:pt x="307" y="99982"/>
                </a:lnTo>
                <a:lnTo>
                  <a:pt x="273" y="99895"/>
                </a:lnTo>
                <a:lnTo>
                  <a:pt x="241" y="99772"/>
                </a:lnTo>
                <a:lnTo>
                  <a:pt x="210" y="99596"/>
                </a:lnTo>
                <a:lnTo>
                  <a:pt x="180" y="99386"/>
                </a:lnTo>
                <a:lnTo>
                  <a:pt x="151" y="99105"/>
                </a:lnTo>
                <a:lnTo>
                  <a:pt x="125" y="98807"/>
                </a:lnTo>
                <a:lnTo>
                  <a:pt x="100" y="98456"/>
                </a:lnTo>
                <a:lnTo>
                  <a:pt x="77" y="98070"/>
                </a:lnTo>
                <a:lnTo>
                  <a:pt x="58" y="97667"/>
                </a:lnTo>
                <a:lnTo>
                  <a:pt x="40" y="97211"/>
                </a:lnTo>
                <a:lnTo>
                  <a:pt x="26" y="96754"/>
                </a:lnTo>
                <a:lnTo>
                  <a:pt x="15" y="96263"/>
                </a:lnTo>
                <a:lnTo>
                  <a:pt x="7" y="95772"/>
                </a:lnTo>
                <a:lnTo>
                  <a:pt x="1" y="95246"/>
                </a:lnTo>
                <a:lnTo>
                  <a:pt x="0" y="94737"/>
                </a:lnTo>
                <a:lnTo>
                  <a:pt x="0" y="5263"/>
                </a:lnTo>
                <a:lnTo>
                  <a:pt x="1" y="4754"/>
                </a:lnTo>
                <a:lnTo>
                  <a:pt x="7" y="4228"/>
                </a:lnTo>
                <a:lnTo>
                  <a:pt x="15" y="3737"/>
                </a:lnTo>
                <a:lnTo>
                  <a:pt x="26" y="3246"/>
                </a:lnTo>
                <a:lnTo>
                  <a:pt x="40" y="2789"/>
                </a:lnTo>
                <a:lnTo>
                  <a:pt x="58" y="2333"/>
                </a:lnTo>
                <a:lnTo>
                  <a:pt x="77" y="1930"/>
                </a:lnTo>
                <a:lnTo>
                  <a:pt x="100" y="1544"/>
                </a:lnTo>
                <a:lnTo>
                  <a:pt x="125" y="1193"/>
                </a:lnTo>
                <a:lnTo>
                  <a:pt x="151" y="895"/>
                </a:lnTo>
                <a:lnTo>
                  <a:pt x="180" y="614"/>
                </a:lnTo>
                <a:lnTo>
                  <a:pt x="210" y="404"/>
                </a:lnTo>
                <a:lnTo>
                  <a:pt x="241" y="228"/>
                </a:lnTo>
                <a:lnTo>
                  <a:pt x="273" y="105"/>
                </a:lnTo>
                <a:lnTo>
                  <a:pt x="307" y="18"/>
                </a:lnTo>
                <a:lnTo>
                  <a:pt x="340" y="0"/>
                </a:lnTo>
                <a:close/>
              </a:path>
            </a:pathLst>
          </a:cu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9439839471-15"/>
          <p:cNvSpPr/>
          <p:nvPr/>
        </p:nvSpPr>
        <p:spPr>
          <a:xfrm>
            <a:off x="371475" y="848767"/>
            <a:ext cx="42863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5"/>
                </a:lnTo>
                <a:lnTo>
                  <a:pt x="53661" y="101"/>
                </a:lnTo>
                <a:lnTo>
                  <a:pt x="47314" y="227"/>
                </a:lnTo>
                <a:lnTo>
                  <a:pt x="41154" y="401"/>
                </a:lnTo>
                <a:lnTo>
                  <a:pt x="35240" y="621"/>
                </a:lnTo>
                <a:lnTo>
                  <a:pt x="29629" y="887"/>
                </a:lnTo>
                <a:lnTo>
                  <a:pt x="24374" y="1195"/>
                </a:lnTo>
                <a:lnTo>
                  <a:pt x="19526" y="1542"/>
                </a:lnTo>
                <a:lnTo>
                  <a:pt x="15133" y="1924"/>
                </a:lnTo>
                <a:lnTo>
                  <a:pt x="11235" y="2339"/>
                </a:lnTo>
                <a:lnTo>
                  <a:pt x="7872" y="2782"/>
                </a:lnTo>
                <a:lnTo>
                  <a:pt x="5075" y="3249"/>
                </a:lnTo>
                <a:lnTo>
                  <a:pt x="2871" y="3735"/>
                </a:lnTo>
                <a:lnTo>
                  <a:pt x="1281" y="4236"/>
                </a:lnTo>
                <a:lnTo>
                  <a:pt x="321" y="4747"/>
                </a:lnTo>
                <a:lnTo>
                  <a:pt x="0" y="5263"/>
                </a:lnTo>
                <a:lnTo>
                  <a:pt x="0" y="94737"/>
                </a:lnTo>
                <a:lnTo>
                  <a:pt x="321" y="95253"/>
                </a:lnTo>
                <a:lnTo>
                  <a:pt x="1281" y="95764"/>
                </a:lnTo>
                <a:lnTo>
                  <a:pt x="2871" y="96265"/>
                </a:lnTo>
                <a:lnTo>
                  <a:pt x="5075" y="96751"/>
                </a:lnTo>
                <a:lnTo>
                  <a:pt x="7872" y="97218"/>
                </a:lnTo>
                <a:lnTo>
                  <a:pt x="11235" y="97661"/>
                </a:lnTo>
                <a:lnTo>
                  <a:pt x="15133" y="98076"/>
                </a:lnTo>
                <a:lnTo>
                  <a:pt x="19526" y="98458"/>
                </a:lnTo>
                <a:lnTo>
                  <a:pt x="24374" y="98805"/>
                </a:lnTo>
                <a:lnTo>
                  <a:pt x="29629" y="99113"/>
                </a:lnTo>
                <a:lnTo>
                  <a:pt x="35240" y="99379"/>
                </a:lnTo>
                <a:lnTo>
                  <a:pt x="41154" y="99599"/>
                </a:lnTo>
                <a:lnTo>
                  <a:pt x="47314" y="99773"/>
                </a:lnTo>
                <a:lnTo>
                  <a:pt x="53661" y="99899"/>
                </a:lnTo>
                <a:lnTo>
                  <a:pt x="60132" y="99975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737"/>
                </a:lnTo>
                <a:lnTo>
                  <a:pt x="100000" y="5263"/>
                </a:lnTo>
                <a:lnTo>
                  <a:pt x="100000" y="5263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9439839474-23"/>
          <p:cNvSpPr/>
          <p:nvPr/>
        </p:nvSpPr>
        <p:spPr>
          <a:xfrm>
            <a:off x="600075" y="963067"/>
            <a:ext cx="314325" cy="314325"/>
          </a:xfrm>
          <a:prstGeom prst="roundRect">
            <a:avLst>
              <a:gd name="adj" fmla="val 12121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9439839517-56"/>
          <p:cNvSpPr/>
          <p:nvPr/>
        </p:nvSpPr>
        <p:spPr>
          <a:xfrm>
            <a:off x="676870" y="1058758"/>
            <a:ext cx="160734" cy="1229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059" y="99154"/>
                </a:moveTo>
                <a:lnTo>
                  <a:pt x="43059" y="99154"/>
                </a:lnTo>
                <a:cubicBezTo>
                  <a:pt x="44000" y="99462"/>
                  <a:pt x="44863" y="99231"/>
                  <a:pt x="45647" y="98462"/>
                </a:cubicBezTo>
                <a:lnTo>
                  <a:pt x="45647" y="98462"/>
                </a:lnTo>
                <a:lnTo>
                  <a:pt x="45647" y="98462"/>
                </a:lnTo>
                <a:cubicBezTo>
                  <a:pt x="46471" y="97897"/>
                  <a:pt x="46882" y="96923"/>
                  <a:pt x="46882" y="95538"/>
                </a:cubicBezTo>
                <a:lnTo>
                  <a:pt x="46882" y="95538"/>
                </a:lnTo>
                <a:lnTo>
                  <a:pt x="46882" y="10615"/>
                </a:lnTo>
                <a:cubicBezTo>
                  <a:pt x="46882" y="9538"/>
                  <a:pt x="46588" y="8692"/>
                  <a:pt x="46000" y="8077"/>
                </a:cubicBezTo>
                <a:lnTo>
                  <a:pt x="46000" y="8077"/>
                </a:lnTo>
                <a:cubicBezTo>
                  <a:pt x="44275" y="6128"/>
                  <a:pt x="41588" y="4333"/>
                  <a:pt x="37941" y="2692"/>
                </a:cubicBezTo>
                <a:lnTo>
                  <a:pt x="37941" y="2692"/>
                </a:lnTo>
                <a:cubicBezTo>
                  <a:pt x="34255" y="1051"/>
                  <a:pt x="29882" y="154"/>
                  <a:pt x="24824" y="0"/>
                </a:cubicBezTo>
                <a:lnTo>
                  <a:pt x="24824" y="0"/>
                </a:lnTo>
                <a:cubicBezTo>
                  <a:pt x="20471" y="0"/>
                  <a:pt x="16392" y="590"/>
                  <a:pt x="12588" y="1769"/>
                </a:cubicBezTo>
                <a:lnTo>
                  <a:pt x="12588" y="1769"/>
                </a:lnTo>
                <a:cubicBezTo>
                  <a:pt x="8784" y="3000"/>
                  <a:pt x="5627" y="4205"/>
                  <a:pt x="3118" y="5385"/>
                </a:cubicBezTo>
                <a:lnTo>
                  <a:pt x="3118" y="5385"/>
                </a:lnTo>
                <a:cubicBezTo>
                  <a:pt x="1157" y="6615"/>
                  <a:pt x="118" y="8718"/>
                  <a:pt x="0" y="11692"/>
                </a:cubicBezTo>
                <a:lnTo>
                  <a:pt x="0" y="11692"/>
                </a:lnTo>
                <a:lnTo>
                  <a:pt x="0" y="95077"/>
                </a:lnTo>
                <a:cubicBezTo>
                  <a:pt x="0" y="96462"/>
                  <a:pt x="451" y="97513"/>
                  <a:pt x="1353" y="98231"/>
                </a:cubicBezTo>
                <a:lnTo>
                  <a:pt x="1353" y="98231"/>
                </a:lnTo>
                <a:cubicBezTo>
                  <a:pt x="2176" y="99000"/>
                  <a:pt x="3098" y="99231"/>
                  <a:pt x="4118" y="98923"/>
                </a:cubicBezTo>
                <a:lnTo>
                  <a:pt x="4118" y="98923"/>
                </a:lnTo>
                <a:cubicBezTo>
                  <a:pt x="7020" y="97590"/>
                  <a:pt x="10294" y="96385"/>
                  <a:pt x="13941" y="95308"/>
                </a:cubicBezTo>
                <a:lnTo>
                  <a:pt x="13941" y="95308"/>
                </a:lnTo>
                <a:cubicBezTo>
                  <a:pt x="17745" y="94282"/>
                  <a:pt x="21373" y="93769"/>
                  <a:pt x="24824" y="93769"/>
                </a:cubicBezTo>
                <a:lnTo>
                  <a:pt x="24824" y="93769"/>
                </a:lnTo>
                <a:cubicBezTo>
                  <a:pt x="27804" y="93923"/>
                  <a:pt x="31020" y="94513"/>
                  <a:pt x="34471" y="95538"/>
                </a:cubicBezTo>
                <a:lnTo>
                  <a:pt x="34471" y="95538"/>
                </a:lnTo>
                <a:cubicBezTo>
                  <a:pt x="37804" y="96769"/>
                  <a:pt x="40667" y="97974"/>
                  <a:pt x="43059" y="99154"/>
                </a:cubicBezTo>
                <a:lnTo>
                  <a:pt x="43059" y="99154"/>
                </a:lnTo>
                <a:moveTo>
                  <a:pt x="56176" y="99154"/>
                </a:moveTo>
                <a:lnTo>
                  <a:pt x="56176" y="99154"/>
                </a:lnTo>
                <a:cubicBezTo>
                  <a:pt x="58608" y="97974"/>
                  <a:pt x="61490" y="96769"/>
                  <a:pt x="64824" y="95538"/>
                </a:cubicBezTo>
                <a:lnTo>
                  <a:pt x="64824" y="95538"/>
                </a:lnTo>
                <a:lnTo>
                  <a:pt x="64824" y="95538"/>
                </a:lnTo>
                <a:cubicBezTo>
                  <a:pt x="68235" y="94513"/>
                  <a:pt x="71451" y="93923"/>
                  <a:pt x="74471" y="93769"/>
                </a:cubicBezTo>
                <a:lnTo>
                  <a:pt x="74471" y="93769"/>
                </a:lnTo>
                <a:cubicBezTo>
                  <a:pt x="77922" y="93769"/>
                  <a:pt x="81529" y="94282"/>
                  <a:pt x="85294" y="95308"/>
                </a:cubicBezTo>
                <a:lnTo>
                  <a:pt x="85294" y="95308"/>
                </a:lnTo>
                <a:cubicBezTo>
                  <a:pt x="88980" y="96385"/>
                  <a:pt x="92255" y="97590"/>
                  <a:pt x="95118" y="98923"/>
                </a:cubicBezTo>
                <a:lnTo>
                  <a:pt x="95118" y="98923"/>
                </a:lnTo>
                <a:cubicBezTo>
                  <a:pt x="96176" y="99231"/>
                  <a:pt x="97098" y="99000"/>
                  <a:pt x="97882" y="98231"/>
                </a:cubicBezTo>
                <a:lnTo>
                  <a:pt x="97882" y="98231"/>
                </a:lnTo>
                <a:cubicBezTo>
                  <a:pt x="98824" y="97513"/>
                  <a:pt x="99294" y="96462"/>
                  <a:pt x="99294" y="95077"/>
                </a:cubicBezTo>
                <a:lnTo>
                  <a:pt x="99294" y="95077"/>
                </a:lnTo>
                <a:lnTo>
                  <a:pt x="99294" y="11692"/>
                </a:lnTo>
                <a:cubicBezTo>
                  <a:pt x="99176" y="8718"/>
                  <a:pt x="98137" y="6615"/>
                  <a:pt x="96176" y="5385"/>
                </a:cubicBezTo>
                <a:lnTo>
                  <a:pt x="96176" y="5385"/>
                </a:lnTo>
                <a:cubicBezTo>
                  <a:pt x="93627" y="4205"/>
                  <a:pt x="90471" y="3000"/>
                  <a:pt x="86706" y="1769"/>
                </a:cubicBezTo>
                <a:lnTo>
                  <a:pt x="86706" y="1769"/>
                </a:lnTo>
                <a:cubicBezTo>
                  <a:pt x="82902" y="590"/>
                  <a:pt x="78824" y="0"/>
                  <a:pt x="74471" y="0"/>
                </a:cubicBezTo>
                <a:lnTo>
                  <a:pt x="74471" y="0"/>
                </a:lnTo>
                <a:cubicBezTo>
                  <a:pt x="69412" y="154"/>
                  <a:pt x="65039" y="1051"/>
                  <a:pt x="61353" y="2692"/>
                </a:cubicBezTo>
                <a:lnTo>
                  <a:pt x="61353" y="2692"/>
                </a:lnTo>
                <a:cubicBezTo>
                  <a:pt x="57667" y="4333"/>
                  <a:pt x="54961" y="6128"/>
                  <a:pt x="53235" y="8077"/>
                </a:cubicBezTo>
                <a:lnTo>
                  <a:pt x="53235" y="8077"/>
                </a:lnTo>
                <a:cubicBezTo>
                  <a:pt x="52686" y="8692"/>
                  <a:pt x="52412" y="9538"/>
                  <a:pt x="52412" y="10615"/>
                </a:cubicBezTo>
                <a:lnTo>
                  <a:pt x="52412" y="10615"/>
                </a:lnTo>
                <a:lnTo>
                  <a:pt x="52412" y="95538"/>
                </a:lnTo>
                <a:cubicBezTo>
                  <a:pt x="52412" y="96923"/>
                  <a:pt x="52804" y="97897"/>
                  <a:pt x="53588" y="98462"/>
                </a:cubicBezTo>
                <a:lnTo>
                  <a:pt x="53588" y="98462"/>
                </a:lnTo>
                <a:cubicBezTo>
                  <a:pt x="54412" y="99231"/>
                  <a:pt x="55275" y="99462"/>
                  <a:pt x="56176" y="99154"/>
                </a:cubicBezTo>
                <a:lnTo>
                  <a:pt x="56176" y="99154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439839470-14"/>
          <p:cNvSpPr/>
          <p:nvPr/>
        </p:nvSpPr>
        <p:spPr>
          <a:xfrm>
            <a:off x="371475" y="3980408"/>
            <a:ext cx="8401050" cy="485775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71438" dist="21431" dir="5400000" sx="100000" sy="100000" kx="0" ky="0" algn="ctr">
              <a:srgbClr val="1E293B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9439839471-16"/>
          <p:cNvSpPr/>
          <p:nvPr/>
        </p:nvSpPr>
        <p:spPr>
          <a:xfrm>
            <a:off x="371475" y="3980408"/>
            <a:ext cx="42863" cy="4857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28"/>
                </a:lnTo>
                <a:lnTo>
                  <a:pt x="53661" y="113"/>
                </a:lnTo>
                <a:lnTo>
                  <a:pt x="47314" y="253"/>
                </a:lnTo>
                <a:lnTo>
                  <a:pt x="41154" y="448"/>
                </a:lnTo>
                <a:lnTo>
                  <a:pt x="35240" y="695"/>
                </a:lnTo>
                <a:lnTo>
                  <a:pt x="29629" y="991"/>
                </a:lnTo>
                <a:lnTo>
                  <a:pt x="24374" y="1335"/>
                </a:lnTo>
                <a:lnTo>
                  <a:pt x="19526" y="1723"/>
                </a:lnTo>
                <a:lnTo>
                  <a:pt x="15133" y="2151"/>
                </a:lnTo>
                <a:lnTo>
                  <a:pt x="11235" y="2614"/>
                </a:lnTo>
                <a:lnTo>
                  <a:pt x="7872" y="3109"/>
                </a:lnTo>
                <a:lnTo>
                  <a:pt x="5075" y="3631"/>
                </a:lnTo>
                <a:lnTo>
                  <a:pt x="2871" y="4175"/>
                </a:lnTo>
                <a:lnTo>
                  <a:pt x="1281" y="4735"/>
                </a:lnTo>
                <a:lnTo>
                  <a:pt x="321" y="5306"/>
                </a:lnTo>
                <a:lnTo>
                  <a:pt x="0" y="5882"/>
                </a:lnTo>
                <a:lnTo>
                  <a:pt x="0" y="94118"/>
                </a:lnTo>
                <a:lnTo>
                  <a:pt x="321" y="94694"/>
                </a:lnTo>
                <a:lnTo>
                  <a:pt x="1281" y="95265"/>
                </a:lnTo>
                <a:lnTo>
                  <a:pt x="2871" y="95825"/>
                </a:lnTo>
                <a:lnTo>
                  <a:pt x="5075" y="96369"/>
                </a:lnTo>
                <a:lnTo>
                  <a:pt x="7872" y="96891"/>
                </a:lnTo>
                <a:lnTo>
                  <a:pt x="11235" y="97386"/>
                </a:lnTo>
                <a:lnTo>
                  <a:pt x="15133" y="97849"/>
                </a:lnTo>
                <a:lnTo>
                  <a:pt x="19526" y="98277"/>
                </a:lnTo>
                <a:lnTo>
                  <a:pt x="24374" y="98665"/>
                </a:lnTo>
                <a:lnTo>
                  <a:pt x="29629" y="99009"/>
                </a:lnTo>
                <a:lnTo>
                  <a:pt x="35240" y="99305"/>
                </a:lnTo>
                <a:lnTo>
                  <a:pt x="41154" y="99552"/>
                </a:lnTo>
                <a:lnTo>
                  <a:pt x="47314" y="99747"/>
                </a:lnTo>
                <a:lnTo>
                  <a:pt x="53661" y="99887"/>
                </a:lnTo>
                <a:lnTo>
                  <a:pt x="60132" y="99972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4118"/>
                </a:lnTo>
                <a:lnTo>
                  <a:pt x="100000" y="5882"/>
                </a:lnTo>
                <a:lnTo>
                  <a:pt x="100000" y="5882"/>
                </a:lnTo>
                <a:lnTo>
                  <a:pt x="66667" y="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439839474-24"/>
          <p:cNvSpPr/>
          <p:nvPr/>
        </p:nvSpPr>
        <p:spPr>
          <a:xfrm>
            <a:off x="600075" y="4087564"/>
            <a:ext cx="271463" cy="271463"/>
          </a:xfrm>
          <a:prstGeom prst="ellipse">
            <a:avLst/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9523-57"/>
          <p:cNvSpPr/>
          <p:nvPr/>
        </p:nvSpPr>
        <p:spPr>
          <a:xfrm>
            <a:off x="694060" y="4162574"/>
            <a:ext cx="83493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889" y="73538"/>
                </a:moveTo>
                <a:lnTo>
                  <a:pt x="70889" y="73538"/>
                </a:lnTo>
                <a:cubicBezTo>
                  <a:pt x="74000" y="67692"/>
                  <a:pt x="78519" y="62282"/>
                  <a:pt x="84444" y="57308"/>
                </a:cubicBezTo>
                <a:lnTo>
                  <a:pt x="84444" y="57308"/>
                </a:lnTo>
                <a:lnTo>
                  <a:pt x="84444" y="57308"/>
                </a:lnTo>
                <a:cubicBezTo>
                  <a:pt x="84444" y="57154"/>
                  <a:pt x="84444" y="57077"/>
                  <a:pt x="84444" y="57077"/>
                </a:cubicBezTo>
                <a:lnTo>
                  <a:pt x="84444" y="57077"/>
                </a:lnTo>
                <a:lnTo>
                  <a:pt x="84444" y="57077"/>
                </a:lnTo>
                <a:cubicBezTo>
                  <a:pt x="85852" y="55692"/>
                  <a:pt x="87296" y="54282"/>
                  <a:pt x="88778" y="52846"/>
                </a:cubicBezTo>
                <a:lnTo>
                  <a:pt x="88778" y="52846"/>
                </a:lnTo>
                <a:cubicBezTo>
                  <a:pt x="94333" y="47359"/>
                  <a:pt x="97222" y="40974"/>
                  <a:pt x="97444" y="33692"/>
                </a:cubicBezTo>
                <a:lnTo>
                  <a:pt x="97444" y="33692"/>
                </a:lnTo>
                <a:cubicBezTo>
                  <a:pt x="97074" y="24154"/>
                  <a:pt x="92259" y="16231"/>
                  <a:pt x="83000" y="9923"/>
                </a:cubicBezTo>
                <a:lnTo>
                  <a:pt x="83000" y="9923"/>
                </a:lnTo>
                <a:cubicBezTo>
                  <a:pt x="73963" y="3564"/>
                  <a:pt x="62519" y="256"/>
                  <a:pt x="48667" y="0"/>
                </a:cubicBezTo>
                <a:lnTo>
                  <a:pt x="48667" y="0"/>
                </a:lnTo>
                <a:cubicBezTo>
                  <a:pt x="34889" y="256"/>
                  <a:pt x="23444" y="3564"/>
                  <a:pt x="14333" y="9923"/>
                </a:cubicBezTo>
                <a:lnTo>
                  <a:pt x="14333" y="9923"/>
                </a:lnTo>
                <a:cubicBezTo>
                  <a:pt x="5148" y="16231"/>
                  <a:pt x="370" y="24154"/>
                  <a:pt x="0" y="33692"/>
                </a:cubicBezTo>
                <a:lnTo>
                  <a:pt x="0" y="33692"/>
                </a:lnTo>
                <a:cubicBezTo>
                  <a:pt x="148" y="40974"/>
                  <a:pt x="3000" y="47359"/>
                  <a:pt x="8556" y="52846"/>
                </a:cubicBezTo>
                <a:lnTo>
                  <a:pt x="8556" y="52846"/>
                </a:lnTo>
                <a:cubicBezTo>
                  <a:pt x="10037" y="54282"/>
                  <a:pt x="11519" y="55641"/>
                  <a:pt x="13000" y="56923"/>
                </a:cubicBezTo>
                <a:lnTo>
                  <a:pt x="13000" y="56923"/>
                </a:lnTo>
                <a:cubicBezTo>
                  <a:pt x="13000" y="57026"/>
                  <a:pt x="13000" y="57077"/>
                  <a:pt x="13000" y="57077"/>
                </a:cubicBezTo>
                <a:lnTo>
                  <a:pt x="13000" y="57077"/>
                </a:lnTo>
                <a:lnTo>
                  <a:pt x="13000" y="57077"/>
                </a:lnTo>
                <a:cubicBezTo>
                  <a:pt x="18926" y="62051"/>
                  <a:pt x="23444" y="67538"/>
                  <a:pt x="26556" y="73538"/>
                </a:cubicBezTo>
                <a:lnTo>
                  <a:pt x="26556" y="73538"/>
                </a:lnTo>
                <a:lnTo>
                  <a:pt x="70889" y="73538"/>
                </a:lnTo>
                <a:moveTo>
                  <a:pt x="48667" y="98077"/>
                </a:moveTo>
                <a:lnTo>
                  <a:pt x="48667" y="98077"/>
                </a:lnTo>
                <a:cubicBezTo>
                  <a:pt x="54963" y="97974"/>
                  <a:pt x="60222" y="96513"/>
                  <a:pt x="64444" y="93692"/>
                </a:cubicBezTo>
                <a:lnTo>
                  <a:pt x="64444" y="93692"/>
                </a:lnTo>
                <a:lnTo>
                  <a:pt x="64444" y="93692"/>
                </a:lnTo>
                <a:cubicBezTo>
                  <a:pt x="68519" y="90718"/>
                  <a:pt x="70667" y="87077"/>
                  <a:pt x="70889" y="82769"/>
                </a:cubicBezTo>
                <a:lnTo>
                  <a:pt x="70889" y="82769"/>
                </a:lnTo>
                <a:lnTo>
                  <a:pt x="70889" y="79692"/>
                </a:lnTo>
                <a:lnTo>
                  <a:pt x="26556" y="79692"/>
                </a:lnTo>
                <a:lnTo>
                  <a:pt x="26556" y="82769"/>
                </a:lnTo>
                <a:cubicBezTo>
                  <a:pt x="26778" y="87077"/>
                  <a:pt x="28889" y="90718"/>
                  <a:pt x="32889" y="93692"/>
                </a:cubicBezTo>
                <a:lnTo>
                  <a:pt x="32889" y="93692"/>
                </a:lnTo>
                <a:cubicBezTo>
                  <a:pt x="37185" y="96513"/>
                  <a:pt x="42444" y="97974"/>
                  <a:pt x="48667" y="98077"/>
                </a:cubicBezTo>
                <a:lnTo>
                  <a:pt x="48667" y="98077"/>
                </a:lnTo>
                <a:moveTo>
                  <a:pt x="26556" y="33692"/>
                </a:moveTo>
                <a:lnTo>
                  <a:pt x="26556" y="33692"/>
                </a:lnTo>
                <a:cubicBezTo>
                  <a:pt x="26407" y="35641"/>
                  <a:pt x="24926" y="36667"/>
                  <a:pt x="22111" y="36769"/>
                </a:cubicBezTo>
                <a:lnTo>
                  <a:pt x="22111" y="36769"/>
                </a:lnTo>
                <a:cubicBezTo>
                  <a:pt x="19370" y="36667"/>
                  <a:pt x="17889" y="35641"/>
                  <a:pt x="17667" y="33692"/>
                </a:cubicBezTo>
                <a:lnTo>
                  <a:pt x="17667" y="33692"/>
                </a:lnTo>
                <a:cubicBezTo>
                  <a:pt x="17889" y="27590"/>
                  <a:pt x="20963" y="22564"/>
                  <a:pt x="26889" y="18615"/>
                </a:cubicBezTo>
                <a:lnTo>
                  <a:pt x="26889" y="18615"/>
                </a:lnTo>
                <a:cubicBezTo>
                  <a:pt x="32593" y="14513"/>
                  <a:pt x="39852" y="12385"/>
                  <a:pt x="48667" y="12231"/>
                </a:cubicBezTo>
                <a:lnTo>
                  <a:pt x="48667" y="12231"/>
                </a:lnTo>
                <a:cubicBezTo>
                  <a:pt x="51481" y="12385"/>
                  <a:pt x="52963" y="13410"/>
                  <a:pt x="53111" y="15308"/>
                </a:cubicBezTo>
                <a:lnTo>
                  <a:pt x="53111" y="15308"/>
                </a:lnTo>
                <a:cubicBezTo>
                  <a:pt x="52963" y="17256"/>
                  <a:pt x="51481" y="18282"/>
                  <a:pt x="48667" y="18385"/>
                </a:cubicBezTo>
                <a:lnTo>
                  <a:pt x="48667" y="18385"/>
                </a:lnTo>
                <a:cubicBezTo>
                  <a:pt x="42444" y="18538"/>
                  <a:pt x="37185" y="20000"/>
                  <a:pt x="32889" y="22769"/>
                </a:cubicBezTo>
                <a:lnTo>
                  <a:pt x="32889" y="22769"/>
                </a:lnTo>
                <a:cubicBezTo>
                  <a:pt x="28889" y="25744"/>
                  <a:pt x="26778" y="29385"/>
                  <a:pt x="26556" y="33692"/>
                </a:cubicBezTo>
                <a:lnTo>
                  <a:pt x="26556" y="33692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9467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7F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9439839467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8EDF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439839468-6"/>
          <p:cNvSpPr txBox="1"/>
          <p:nvPr/>
        </p:nvSpPr>
        <p:spPr>
          <a:xfrm>
            <a:off x="507206" y="182166"/>
            <a:ext cx="1154939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</a:t>
            </a:r>
            <a:endParaRPr/>
          </a:p>
        </p:txBody>
      </p:sp>
      <p:sp>
        <p:nvSpPr>
          <p:cNvPr id="17" name="el-1789439839468-8"/>
          <p:cNvSpPr txBox="1"/>
          <p:nvPr/>
        </p:nvSpPr>
        <p:spPr>
          <a:xfrm>
            <a:off x="4157216" y="157163"/>
            <a:ext cx="115014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学习资源与参考</a:t>
            </a:r>
            <a:endParaRPr/>
          </a:p>
        </p:txBody>
      </p:sp>
      <p:sp>
        <p:nvSpPr>
          <p:cNvPr id="18" name="el-1789439839468-9"/>
          <p:cNvSpPr txBox="1"/>
          <p:nvPr/>
        </p:nvSpPr>
        <p:spPr>
          <a:xfrm>
            <a:off x="8028459" y="182166"/>
            <a:ext cx="881512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总结 · 延伸学习</a:t>
            </a:r>
            <a:endParaRPr/>
          </a:p>
        </p:txBody>
      </p:sp>
      <p:sp>
        <p:nvSpPr>
          <p:cNvPr id="19" name="el-1789439839471-17"/>
          <p:cNvSpPr txBox="1"/>
          <p:nvPr/>
        </p:nvSpPr>
        <p:spPr>
          <a:xfrm>
            <a:off x="1028700" y="1027361"/>
            <a:ext cx="283046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FFB4A0"/>
                </a:solidFill>
                <a:latin typeface="Microsoft YaHei"/>
                <a:ea typeface="Microsoft YaHei"/>
                <a:cs typeface="Microsoft YaHei"/>
              </a:rPr>
              <a:t>延伸学习资源</a:t>
            </a:r>
            <a:r>
              <a:rPr b="1" sz="112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 — 配套规范、图集与标准</a:t>
            </a:r>
            <a:endParaRPr/>
          </a:p>
        </p:txBody>
      </p:sp>
      <p:sp>
        <p:nvSpPr>
          <p:cNvPr id="20" name="el-1789439839472-18"/>
          <p:cNvSpPr txBox="1"/>
          <p:nvPr/>
        </p:nvSpPr>
        <p:spPr>
          <a:xfrm>
            <a:off x="985838" y="4126185"/>
            <a:ext cx="5112947" cy="1942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建议：结合 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05SFD10 图集原文</a:t>
            </a:r>
            <a:r>
              <a:rPr sz="95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与 </a:t>
            </a:r>
            <a:r>
              <a:rPr b="1" sz="95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GB50038-2005 规范</a:t>
            </a:r>
            <a:r>
              <a:rPr sz="950">
                <a:solidFill>
                  <a:srgbClr val="2D3F57"/>
                </a:solidFill>
                <a:latin typeface="Microsoft YaHei"/>
                <a:ea typeface="Microsoft YaHei"/>
                <a:cs typeface="Microsoft YaHei"/>
              </a:rPr>
              <a:t>对照学习，效果最佳</a:t>
            </a:r>
            <a:endParaRPr/>
          </a:p>
        </p:txBody>
      </p:sp>
      <p:sp>
        <p:nvSpPr>
          <p:cNvPr id="21" name="el-1789439839469-10"/>
          <p:cNvSpPr txBox="1"/>
          <p:nvPr/>
        </p:nvSpPr>
        <p:spPr>
          <a:xfrm>
            <a:off x="400050" y="4907756"/>
            <a:ext cx="1503018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人防工程电气设计 · 培训课件</a:t>
            </a:r>
            <a:endParaRPr/>
          </a:p>
        </p:txBody>
      </p:sp>
      <p:sp>
        <p:nvSpPr>
          <p:cNvPr id="22" name="el-1789439839468-5"/>
          <p:cNvSpPr txBox="1"/>
          <p:nvPr/>
        </p:nvSpPr>
        <p:spPr>
          <a:xfrm>
            <a:off x="7505849" y="4900613"/>
            <a:ext cx="1596146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总结 · 学习资源 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780">
                <a:solidFill>
                  <a:srgbClr val="CBD5E1"/>
                </a:solidFill>
                <a:latin typeface="Microsoft YaHei"/>
                <a:ea typeface="Microsoft YaHei"/>
                <a:cs typeface="Microsoft YaHei"/>
              </a:rPr>
              <a:t>|</a:t>
            </a:r>
            <a:r>
              <a:rPr sz="585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690">
                <a:solidFill>
                  <a:srgbClr val="7A8B9F"/>
                </a:solidFill>
                <a:latin typeface="Microsoft YaHei"/>
                <a:ea typeface="Microsoft YaHei"/>
                <a:cs typeface="Microsoft YaHei"/>
              </a:rPr>
              <a:t>⁠⁠⁠⁠</a:t>
            </a:r>
            <a:endParaRPr/>
          </a:p>
        </p:txBody>
      </p:sp>
      <p:sp>
        <p:nvSpPr>
          <p:cNvPr id="23" name="el-1789439839469-11"/>
          <p:cNvSpPr/>
          <p:nvPr/>
        </p:nvSpPr>
        <p:spPr>
          <a:xfrm>
            <a:off x="8389888" y="4900613"/>
            <a:ext cx="354062" cy="150019"/>
          </a:xfrm>
          <a:prstGeom prst="roundRect">
            <a:avLst>
              <a:gd name="adj" fmla="val 12698"/>
            </a:avLst>
          </a:prstGeom>
          <a:solidFill>
            <a:srgbClr val="1E29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439839469-11__text"/>
          <p:cNvSpPr txBox="1"/>
          <p:nvPr/>
        </p:nvSpPr>
        <p:spPr>
          <a:xfrm>
            <a:off x="8389888" y="4900613"/>
            <a:ext cx="35406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30" spc="2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112</a:t>
            </a:r>
            <a:endParaRPr/>
          </a:p>
        </p:txBody>
      </p:sp>
      <p:sp>
        <p:nvSpPr>
          <p:cNvPr id="25" name="el-1789439839472-19"/>
          <p:cNvSpPr/>
          <p:nvPr/>
        </p:nvSpPr>
        <p:spPr>
          <a:xfrm>
            <a:off x="371475" y="1591717"/>
            <a:ext cx="4129088" cy="1022896"/>
          </a:xfrm>
          <a:prstGeom prst="roundRect">
            <a:avLst>
              <a:gd name="adj" fmla="val 372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9439839474-25"/>
          <p:cNvSpPr/>
          <p:nvPr/>
        </p:nvSpPr>
        <p:spPr>
          <a:xfrm>
            <a:off x="371475" y="1591717"/>
            <a:ext cx="412908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7" y="44443"/>
                </a:lnTo>
                <a:lnTo>
                  <a:pt x="157" y="36561"/>
                </a:lnTo>
                <a:lnTo>
                  <a:pt x="203" y="29289"/>
                </a:lnTo>
                <a:lnTo>
                  <a:pt x="253" y="22699"/>
                </a:lnTo>
                <a:lnTo>
                  <a:pt x="308" y="16853"/>
                </a:lnTo>
                <a:lnTo>
                  <a:pt x="366" y="11808"/>
                </a:lnTo>
                <a:lnTo>
                  <a:pt x="427" y="7612"/>
                </a:lnTo>
                <a:lnTo>
                  <a:pt x="491" y="4306"/>
                </a:lnTo>
                <a:lnTo>
                  <a:pt x="557" y="1921"/>
                </a:lnTo>
                <a:lnTo>
                  <a:pt x="624" y="482"/>
                </a:lnTo>
                <a:lnTo>
                  <a:pt x="692" y="0"/>
                </a:lnTo>
                <a:lnTo>
                  <a:pt x="99308" y="0"/>
                </a:lnTo>
                <a:lnTo>
                  <a:pt x="99376" y="482"/>
                </a:lnTo>
                <a:lnTo>
                  <a:pt x="99443" y="1921"/>
                </a:lnTo>
                <a:lnTo>
                  <a:pt x="99509" y="4306"/>
                </a:lnTo>
                <a:lnTo>
                  <a:pt x="99573" y="7612"/>
                </a:lnTo>
                <a:lnTo>
                  <a:pt x="99634" y="11808"/>
                </a:lnTo>
                <a:lnTo>
                  <a:pt x="99692" y="16853"/>
                </a:lnTo>
                <a:lnTo>
                  <a:pt x="99747" y="22699"/>
                </a:lnTo>
                <a:lnTo>
                  <a:pt x="99797" y="29289"/>
                </a:lnTo>
                <a:lnTo>
                  <a:pt x="99843" y="36561"/>
                </a:lnTo>
                <a:lnTo>
                  <a:pt x="99883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8" y="100000"/>
                </a:lnTo>
                <a:lnTo>
                  <a:pt x="692" y="100000"/>
                </a:lnTo>
                <a:lnTo>
                  <a:pt x="69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439839477-33"/>
          <p:cNvSpPr/>
          <p:nvPr/>
        </p:nvSpPr>
        <p:spPr>
          <a:xfrm>
            <a:off x="550069" y="1748879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439839523-58"/>
          <p:cNvSpPr/>
          <p:nvPr/>
        </p:nvSpPr>
        <p:spPr>
          <a:xfrm>
            <a:off x="643830" y="1834604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083" y="0"/>
                </a:moveTo>
                <a:lnTo>
                  <a:pt x="21083" y="0"/>
                </a:lnTo>
                <a:cubicBezTo>
                  <a:pt x="15083" y="143"/>
                  <a:pt x="10111" y="1905"/>
                  <a:pt x="6167" y="5286"/>
                </a:cubicBezTo>
                <a:lnTo>
                  <a:pt x="6167" y="5286"/>
                </a:lnTo>
                <a:lnTo>
                  <a:pt x="6167" y="5286"/>
                </a:lnTo>
                <a:cubicBezTo>
                  <a:pt x="2222" y="8667"/>
                  <a:pt x="167" y="12929"/>
                  <a:pt x="0" y="18071"/>
                </a:cubicBezTo>
                <a:lnTo>
                  <a:pt x="0" y="18071"/>
                </a:lnTo>
                <a:lnTo>
                  <a:pt x="0" y="78357"/>
                </a:lnTo>
                <a:cubicBezTo>
                  <a:pt x="167" y="83500"/>
                  <a:pt x="2222" y="87762"/>
                  <a:pt x="6167" y="91143"/>
                </a:cubicBezTo>
                <a:lnTo>
                  <a:pt x="6167" y="91143"/>
                </a:lnTo>
                <a:cubicBezTo>
                  <a:pt x="10111" y="94524"/>
                  <a:pt x="15083" y="96286"/>
                  <a:pt x="21083" y="96429"/>
                </a:cubicBezTo>
                <a:lnTo>
                  <a:pt x="21083" y="96429"/>
                </a:lnTo>
                <a:lnTo>
                  <a:pt x="84417" y="96429"/>
                </a:lnTo>
                <a:lnTo>
                  <a:pt x="91417" y="96429"/>
                </a:lnTo>
                <a:cubicBezTo>
                  <a:pt x="93472" y="96429"/>
                  <a:pt x="95167" y="95857"/>
                  <a:pt x="96500" y="94714"/>
                </a:cubicBezTo>
                <a:lnTo>
                  <a:pt x="96500" y="94714"/>
                </a:lnTo>
                <a:cubicBezTo>
                  <a:pt x="97778" y="93619"/>
                  <a:pt x="98417" y="92190"/>
                  <a:pt x="98417" y="90429"/>
                </a:cubicBezTo>
                <a:lnTo>
                  <a:pt x="98417" y="90429"/>
                </a:lnTo>
                <a:cubicBezTo>
                  <a:pt x="98417" y="88667"/>
                  <a:pt x="97778" y="87214"/>
                  <a:pt x="96500" y="86071"/>
                </a:cubicBezTo>
                <a:lnTo>
                  <a:pt x="96500" y="86071"/>
                </a:lnTo>
                <a:cubicBezTo>
                  <a:pt x="95167" y="84929"/>
                  <a:pt x="93472" y="84357"/>
                  <a:pt x="91417" y="84357"/>
                </a:cubicBezTo>
                <a:lnTo>
                  <a:pt x="91417" y="84357"/>
                </a:lnTo>
                <a:lnTo>
                  <a:pt x="91417" y="72357"/>
                </a:lnTo>
                <a:cubicBezTo>
                  <a:pt x="93472" y="72357"/>
                  <a:pt x="95167" y="71786"/>
                  <a:pt x="96500" y="70643"/>
                </a:cubicBezTo>
                <a:lnTo>
                  <a:pt x="96500" y="70643"/>
                </a:lnTo>
                <a:cubicBezTo>
                  <a:pt x="97778" y="69500"/>
                  <a:pt x="98417" y="68048"/>
                  <a:pt x="98417" y="66286"/>
                </a:cubicBezTo>
                <a:lnTo>
                  <a:pt x="98417" y="66286"/>
                </a:lnTo>
                <a:lnTo>
                  <a:pt x="98417" y="6000"/>
                </a:lnTo>
                <a:cubicBezTo>
                  <a:pt x="98417" y="4238"/>
                  <a:pt x="97778" y="2810"/>
                  <a:pt x="96500" y="1714"/>
                </a:cubicBezTo>
                <a:lnTo>
                  <a:pt x="96500" y="1714"/>
                </a:lnTo>
                <a:cubicBezTo>
                  <a:pt x="95167" y="571"/>
                  <a:pt x="93472" y="0"/>
                  <a:pt x="91417" y="0"/>
                </a:cubicBezTo>
                <a:lnTo>
                  <a:pt x="91417" y="0"/>
                </a:lnTo>
                <a:lnTo>
                  <a:pt x="84417" y="0"/>
                </a:lnTo>
                <a:lnTo>
                  <a:pt x="21083" y="0"/>
                </a:lnTo>
                <a:moveTo>
                  <a:pt x="21083" y="72357"/>
                </a:moveTo>
                <a:lnTo>
                  <a:pt x="21083" y="72357"/>
                </a:lnTo>
                <a:lnTo>
                  <a:pt x="77333" y="72357"/>
                </a:lnTo>
                <a:lnTo>
                  <a:pt x="77333" y="84357"/>
                </a:lnTo>
                <a:lnTo>
                  <a:pt x="21083" y="84357"/>
                </a:lnTo>
                <a:cubicBezTo>
                  <a:pt x="19028" y="84357"/>
                  <a:pt x="17333" y="83810"/>
                  <a:pt x="16000" y="82714"/>
                </a:cubicBezTo>
                <a:lnTo>
                  <a:pt x="16000" y="82714"/>
                </a:lnTo>
                <a:cubicBezTo>
                  <a:pt x="14722" y="81571"/>
                  <a:pt x="14083" y="80119"/>
                  <a:pt x="14083" y="78357"/>
                </a:cubicBezTo>
                <a:lnTo>
                  <a:pt x="14083" y="78357"/>
                </a:lnTo>
                <a:cubicBezTo>
                  <a:pt x="14083" y="76595"/>
                  <a:pt x="14722" y="75143"/>
                  <a:pt x="16000" y="74000"/>
                </a:cubicBezTo>
                <a:lnTo>
                  <a:pt x="16000" y="74000"/>
                </a:lnTo>
                <a:cubicBezTo>
                  <a:pt x="17333" y="72905"/>
                  <a:pt x="19028" y="72357"/>
                  <a:pt x="21083" y="72357"/>
                </a:cubicBezTo>
                <a:lnTo>
                  <a:pt x="21083" y="72357"/>
                </a:lnTo>
                <a:moveTo>
                  <a:pt x="28167" y="27143"/>
                </a:moveTo>
                <a:lnTo>
                  <a:pt x="28167" y="27143"/>
                </a:lnTo>
                <a:cubicBezTo>
                  <a:pt x="28278" y="25238"/>
                  <a:pt x="29444" y="24238"/>
                  <a:pt x="31667" y="24143"/>
                </a:cubicBezTo>
                <a:lnTo>
                  <a:pt x="31667" y="24143"/>
                </a:lnTo>
                <a:lnTo>
                  <a:pt x="73833" y="24143"/>
                </a:lnTo>
                <a:cubicBezTo>
                  <a:pt x="76000" y="24238"/>
                  <a:pt x="77167" y="25238"/>
                  <a:pt x="77333" y="27143"/>
                </a:cubicBezTo>
                <a:lnTo>
                  <a:pt x="77333" y="27143"/>
                </a:lnTo>
                <a:cubicBezTo>
                  <a:pt x="77167" y="29000"/>
                  <a:pt x="76000" y="30000"/>
                  <a:pt x="73833" y="30143"/>
                </a:cubicBezTo>
                <a:lnTo>
                  <a:pt x="73833" y="30143"/>
                </a:lnTo>
                <a:lnTo>
                  <a:pt x="31667" y="30143"/>
                </a:lnTo>
                <a:cubicBezTo>
                  <a:pt x="29444" y="30000"/>
                  <a:pt x="28278" y="29000"/>
                  <a:pt x="28167" y="27143"/>
                </a:cubicBezTo>
                <a:lnTo>
                  <a:pt x="28167" y="27143"/>
                </a:lnTo>
                <a:moveTo>
                  <a:pt x="31667" y="36143"/>
                </a:moveTo>
                <a:lnTo>
                  <a:pt x="31667" y="36143"/>
                </a:lnTo>
                <a:lnTo>
                  <a:pt x="73833" y="36143"/>
                </a:lnTo>
                <a:cubicBezTo>
                  <a:pt x="76000" y="36286"/>
                  <a:pt x="77167" y="37286"/>
                  <a:pt x="77333" y="39143"/>
                </a:cubicBezTo>
                <a:lnTo>
                  <a:pt x="77333" y="39143"/>
                </a:lnTo>
                <a:cubicBezTo>
                  <a:pt x="77167" y="41048"/>
                  <a:pt x="76000" y="42071"/>
                  <a:pt x="73833" y="42214"/>
                </a:cubicBezTo>
                <a:lnTo>
                  <a:pt x="73833" y="42214"/>
                </a:lnTo>
                <a:lnTo>
                  <a:pt x="31667" y="42214"/>
                </a:lnTo>
                <a:cubicBezTo>
                  <a:pt x="29444" y="42071"/>
                  <a:pt x="28278" y="41048"/>
                  <a:pt x="28167" y="39143"/>
                </a:cubicBezTo>
                <a:lnTo>
                  <a:pt x="28167" y="39143"/>
                </a:lnTo>
                <a:cubicBezTo>
                  <a:pt x="28278" y="37286"/>
                  <a:pt x="29444" y="36286"/>
                  <a:pt x="31667" y="36143"/>
                </a:cubicBezTo>
                <a:lnTo>
                  <a:pt x="31667" y="36143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439839473-20"/>
          <p:cNvSpPr/>
          <p:nvPr/>
        </p:nvSpPr>
        <p:spPr>
          <a:xfrm>
            <a:off x="4643438" y="1591717"/>
            <a:ext cx="4129088" cy="1022896"/>
          </a:xfrm>
          <a:prstGeom prst="roundRect">
            <a:avLst>
              <a:gd name="adj" fmla="val 372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el-1789439839475-26"/>
          <p:cNvSpPr/>
          <p:nvPr/>
        </p:nvSpPr>
        <p:spPr>
          <a:xfrm>
            <a:off x="4643438" y="1591717"/>
            <a:ext cx="412908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7" y="44443"/>
                </a:lnTo>
                <a:lnTo>
                  <a:pt x="157" y="36561"/>
                </a:lnTo>
                <a:lnTo>
                  <a:pt x="203" y="29289"/>
                </a:lnTo>
                <a:lnTo>
                  <a:pt x="253" y="22699"/>
                </a:lnTo>
                <a:lnTo>
                  <a:pt x="308" y="16853"/>
                </a:lnTo>
                <a:lnTo>
                  <a:pt x="366" y="11808"/>
                </a:lnTo>
                <a:lnTo>
                  <a:pt x="427" y="7612"/>
                </a:lnTo>
                <a:lnTo>
                  <a:pt x="491" y="4306"/>
                </a:lnTo>
                <a:lnTo>
                  <a:pt x="557" y="1921"/>
                </a:lnTo>
                <a:lnTo>
                  <a:pt x="624" y="482"/>
                </a:lnTo>
                <a:lnTo>
                  <a:pt x="692" y="0"/>
                </a:lnTo>
                <a:lnTo>
                  <a:pt x="99308" y="0"/>
                </a:lnTo>
                <a:lnTo>
                  <a:pt x="99376" y="482"/>
                </a:lnTo>
                <a:lnTo>
                  <a:pt x="99443" y="1921"/>
                </a:lnTo>
                <a:lnTo>
                  <a:pt x="99509" y="4306"/>
                </a:lnTo>
                <a:lnTo>
                  <a:pt x="99573" y="7612"/>
                </a:lnTo>
                <a:lnTo>
                  <a:pt x="99634" y="11808"/>
                </a:lnTo>
                <a:lnTo>
                  <a:pt x="99692" y="16853"/>
                </a:lnTo>
                <a:lnTo>
                  <a:pt x="99747" y="22699"/>
                </a:lnTo>
                <a:lnTo>
                  <a:pt x="99797" y="29289"/>
                </a:lnTo>
                <a:lnTo>
                  <a:pt x="99843" y="36561"/>
                </a:lnTo>
                <a:lnTo>
                  <a:pt x="99883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8" y="100000"/>
                </a:lnTo>
                <a:lnTo>
                  <a:pt x="692" y="100000"/>
                </a:lnTo>
                <a:lnTo>
                  <a:pt x="69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439839478-34"/>
          <p:cNvSpPr/>
          <p:nvPr/>
        </p:nvSpPr>
        <p:spPr>
          <a:xfrm>
            <a:off x="4822031" y="1748879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439839523-59"/>
          <p:cNvSpPr/>
          <p:nvPr/>
        </p:nvSpPr>
        <p:spPr>
          <a:xfrm>
            <a:off x="4923830" y="1834604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2167" y="143"/>
                  <a:pt x="8200" y="1333"/>
                  <a:pt x="5000" y="3571"/>
                </a:cubicBezTo>
                <a:lnTo>
                  <a:pt x="5000" y="3571"/>
                </a:lnTo>
                <a:lnTo>
                  <a:pt x="5000" y="3571"/>
                </a:lnTo>
                <a:cubicBezTo>
                  <a:pt x="1867" y="5857"/>
                  <a:pt x="200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30143"/>
                </a:lnTo>
                <a:lnTo>
                  <a:pt x="67500" y="30143"/>
                </a:lnTo>
                <a:cubicBezTo>
                  <a:pt x="65033" y="30143"/>
                  <a:pt x="63000" y="29571"/>
                  <a:pt x="61400" y="28429"/>
                </a:cubicBezTo>
                <a:lnTo>
                  <a:pt x="61400" y="28429"/>
                </a:lnTo>
                <a:cubicBezTo>
                  <a:pt x="59867" y="27286"/>
                  <a:pt x="59100" y="25857"/>
                  <a:pt x="59100" y="24143"/>
                </a:cubicBezTo>
                <a:lnTo>
                  <a:pt x="59100" y="24143"/>
                </a:lnTo>
                <a:lnTo>
                  <a:pt x="59100" y="0"/>
                </a:lnTo>
                <a:lnTo>
                  <a:pt x="16900" y="0"/>
                </a:lnTo>
                <a:moveTo>
                  <a:pt x="67500" y="0"/>
                </a:moveTo>
                <a:lnTo>
                  <a:pt x="67500" y="0"/>
                </a:lnTo>
                <a:lnTo>
                  <a:pt x="67500" y="24143"/>
                </a:lnTo>
                <a:lnTo>
                  <a:pt x="101300" y="24143"/>
                </a:lnTo>
                <a:lnTo>
                  <a:pt x="67500" y="0"/>
                </a:lnTo>
                <a:moveTo>
                  <a:pt x="29500" y="48214"/>
                </a:moveTo>
                <a:lnTo>
                  <a:pt x="29500" y="48214"/>
                </a:lnTo>
                <a:lnTo>
                  <a:pt x="71700" y="48214"/>
                </a:lnTo>
                <a:cubicBezTo>
                  <a:pt x="74367" y="48357"/>
                  <a:pt x="75767" y="49357"/>
                  <a:pt x="75900" y="51214"/>
                </a:cubicBezTo>
                <a:lnTo>
                  <a:pt x="75900" y="51214"/>
                </a:lnTo>
                <a:cubicBezTo>
                  <a:pt x="75767" y="53119"/>
                  <a:pt x="74367" y="54119"/>
                  <a:pt x="71700" y="54214"/>
                </a:cubicBezTo>
                <a:lnTo>
                  <a:pt x="71700" y="54214"/>
                </a:lnTo>
                <a:lnTo>
                  <a:pt x="29500" y="54214"/>
                </a:lnTo>
                <a:cubicBezTo>
                  <a:pt x="26900" y="54119"/>
                  <a:pt x="25500" y="53119"/>
                  <a:pt x="25300" y="51214"/>
                </a:cubicBezTo>
                <a:lnTo>
                  <a:pt x="25300" y="51214"/>
                </a:lnTo>
                <a:cubicBezTo>
                  <a:pt x="25500" y="49357"/>
                  <a:pt x="26900" y="48357"/>
                  <a:pt x="29500" y="48214"/>
                </a:cubicBezTo>
                <a:lnTo>
                  <a:pt x="29500" y="48214"/>
                </a:lnTo>
                <a:moveTo>
                  <a:pt x="29500" y="60286"/>
                </a:moveTo>
                <a:lnTo>
                  <a:pt x="29500" y="60286"/>
                </a:lnTo>
                <a:lnTo>
                  <a:pt x="71700" y="60286"/>
                </a:lnTo>
                <a:cubicBezTo>
                  <a:pt x="74367" y="60381"/>
                  <a:pt x="75767" y="61381"/>
                  <a:pt x="75900" y="63286"/>
                </a:cubicBezTo>
                <a:lnTo>
                  <a:pt x="75900" y="63286"/>
                </a:lnTo>
                <a:cubicBezTo>
                  <a:pt x="75767" y="65143"/>
                  <a:pt x="74367" y="66143"/>
                  <a:pt x="71700" y="66286"/>
                </a:cubicBezTo>
                <a:lnTo>
                  <a:pt x="71700" y="66286"/>
                </a:lnTo>
                <a:lnTo>
                  <a:pt x="29500" y="66286"/>
                </a:lnTo>
                <a:cubicBezTo>
                  <a:pt x="26900" y="66143"/>
                  <a:pt x="25500" y="65143"/>
                  <a:pt x="25300" y="63286"/>
                </a:cubicBezTo>
                <a:lnTo>
                  <a:pt x="25300" y="63286"/>
                </a:lnTo>
                <a:cubicBezTo>
                  <a:pt x="25500" y="61381"/>
                  <a:pt x="26900" y="60381"/>
                  <a:pt x="29500" y="60286"/>
                </a:cubicBezTo>
                <a:lnTo>
                  <a:pt x="29500" y="60286"/>
                </a:lnTo>
                <a:moveTo>
                  <a:pt x="29500" y="72357"/>
                </a:moveTo>
                <a:lnTo>
                  <a:pt x="29500" y="72357"/>
                </a:lnTo>
                <a:lnTo>
                  <a:pt x="71700" y="72357"/>
                </a:lnTo>
                <a:cubicBezTo>
                  <a:pt x="74367" y="72452"/>
                  <a:pt x="75767" y="73452"/>
                  <a:pt x="75900" y="75357"/>
                </a:cubicBezTo>
                <a:lnTo>
                  <a:pt x="75900" y="75357"/>
                </a:lnTo>
                <a:cubicBezTo>
                  <a:pt x="75767" y="77214"/>
                  <a:pt x="74367" y="78214"/>
                  <a:pt x="71700" y="78357"/>
                </a:cubicBezTo>
                <a:lnTo>
                  <a:pt x="71700" y="78357"/>
                </a:lnTo>
                <a:lnTo>
                  <a:pt x="29500" y="78357"/>
                </a:lnTo>
                <a:cubicBezTo>
                  <a:pt x="26900" y="78214"/>
                  <a:pt x="25500" y="77214"/>
                  <a:pt x="25300" y="75357"/>
                </a:cubicBezTo>
                <a:lnTo>
                  <a:pt x="25300" y="75357"/>
                </a:lnTo>
                <a:cubicBezTo>
                  <a:pt x="25500" y="73452"/>
                  <a:pt x="26900" y="72452"/>
                  <a:pt x="29500" y="72357"/>
                </a:cubicBezTo>
                <a:lnTo>
                  <a:pt x="29500" y="7235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9439839473-21"/>
          <p:cNvSpPr/>
          <p:nvPr/>
        </p:nvSpPr>
        <p:spPr>
          <a:xfrm>
            <a:off x="371475" y="2757488"/>
            <a:ext cx="4129088" cy="1022896"/>
          </a:xfrm>
          <a:prstGeom prst="roundRect">
            <a:avLst>
              <a:gd name="adj" fmla="val 372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el-1789439839475-27"/>
          <p:cNvSpPr/>
          <p:nvPr/>
        </p:nvSpPr>
        <p:spPr>
          <a:xfrm>
            <a:off x="371475" y="2757488"/>
            <a:ext cx="412908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7" y="44443"/>
                </a:lnTo>
                <a:lnTo>
                  <a:pt x="157" y="36561"/>
                </a:lnTo>
                <a:lnTo>
                  <a:pt x="203" y="29289"/>
                </a:lnTo>
                <a:lnTo>
                  <a:pt x="253" y="22699"/>
                </a:lnTo>
                <a:lnTo>
                  <a:pt x="308" y="16853"/>
                </a:lnTo>
                <a:lnTo>
                  <a:pt x="366" y="11808"/>
                </a:lnTo>
                <a:lnTo>
                  <a:pt x="427" y="7612"/>
                </a:lnTo>
                <a:lnTo>
                  <a:pt x="491" y="4306"/>
                </a:lnTo>
                <a:lnTo>
                  <a:pt x="557" y="1921"/>
                </a:lnTo>
                <a:lnTo>
                  <a:pt x="624" y="482"/>
                </a:lnTo>
                <a:lnTo>
                  <a:pt x="692" y="0"/>
                </a:lnTo>
                <a:lnTo>
                  <a:pt x="99308" y="0"/>
                </a:lnTo>
                <a:lnTo>
                  <a:pt x="99376" y="482"/>
                </a:lnTo>
                <a:lnTo>
                  <a:pt x="99443" y="1921"/>
                </a:lnTo>
                <a:lnTo>
                  <a:pt x="99509" y="4306"/>
                </a:lnTo>
                <a:lnTo>
                  <a:pt x="99573" y="7612"/>
                </a:lnTo>
                <a:lnTo>
                  <a:pt x="99634" y="11808"/>
                </a:lnTo>
                <a:lnTo>
                  <a:pt x="99692" y="16853"/>
                </a:lnTo>
                <a:lnTo>
                  <a:pt x="99747" y="22699"/>
                </a:lnTo>
                <a:lnTo>
                  <a:pt x="99797" y="29289"/>
                </a:lnTo>
                <a:lnTo>
                  <a:pt x="99843" y="36561"/>
                </a:lnTo>
                <a:lnTo>
                  <a:pt x="99883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8" y="100000"/>
                </a:lnTo>
                <a:lnTo>
                  <a:pt x="692" y="100000"/>
                </a:lnTo>
                <a:lnTo>
                  <a:pt x="69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9439839478-35"/>
          <p:cNvSpPr/>
          <p:nvPr/>
        </p:nvSpPr>
        <p:spPr>
          <a:xfrm>
            <a:off x="550069" y="2914650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9439839524-60"/>
          <p:cNvSpPr/>
          <p:nvPr/>
        </p:nvSpPr>
        <p:spPr>
          <a:xfrm>
            <a:off x="635794" y="3000375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857" y="929"/>
                </a:moveTo>
                <a:lnTo>
                  <a:pt x="43857" y="929"/>
                </a:lnTo>
                <a:cubicBezTo>
                  <a:pt x="46762" y="-310"/>
                  <a:pt x="49714" y="-310"/>
                  <a:pt x="52714" y="929"/>
                </a:cubicBezTo>
                <a:lnTo>
                  <a:pt x="52714" y="929"/>
                </a:lnTo>
                <a:lnTo>
                  <a:pt x="93786" y="19929"/>
                </a:lnTo>
                <a:cubicBezTo>
                  <a:pt x="95405" y="20833"/>
                  <a:pt x="96286" y="22238"/>
                  <a:pt x="96429" y="24143"/>
                </a:cubicBezTo>
                <a:lnTo>
                  <a:pt x="96429" y="24143"/>
                </a:lnTo>
                <a:cubicBezTo>
                  <a:pt x="96286" y="26000"/>
                  <a:pt x="95405" y="27381"/>
                  <a:pt x="93786" y="28286"/>
                </a:cubicBezTo>
                <a:lnTo>
                  <a:pt x="93786" y="28286"/>
                </a:lnTo>
                <a:lnTo>
                  <a:pt x="52571" y="47286"/>
                </a:lnTo>
                <a:cubicBezTo>
                  <a:pt x="49667" y="48524"/>
                  <a:pt x="46714" y="48524"/>
                  <a:pt x="43714" y="47286"/>
                </a:cubicBezTo>
                <a:lnTo>
                  <a:pt x="43714" y="47286"/>
                </a:lnTo>
                <a:lnTo>
                  <a:pt x="2643" y="28286"/>
                </a:lnTo>
                <a:cubicBezTo>
                  <a:pt x="1024" y="27381"/>
                  <a:pt x="143" y="26000"/>
                  <a:pt x="0" y="24143"/>
                </a:cubicBezTo>
                <a:lnTo>
                  <a:pt x="0" y="24143"/>
                </a:lnTo>
                <a:cubicBezTo>
                  <a:pt x="143" y="22238"/>
                  <a:pt x="1024" y="20833"/>
                  <a:pt x="2643" y="19929"/>
                </a:cubicBezTo>
                <a:lnTo>
                  <a:pt x="2643" y="19929"/>
                </a:lnTo>
                <a:lnTo>
                  <a:pt x="43857" y="929"/>
                </a:lnTo>
                <a:moveTo>
                  <a:pt x="83786" y="39571"/>
                </a:moveTo>
                <a:lnTo>
                  <a:pt x="83786" y="39571"/>
                </a:lnTo>
                <a:lnTo>
                  <a:pt x="93786" y="44071"/>
                </a:lnTo>
                <a:cubicBezTo>
                  <a:pt x="95405" y="44929"/>
                  <a:pt x="96286" y="46310"/>
                  <a:pt x="96429" y="48214"/>
                </a:cubicBezTo>
                <a:lnTo>
                  <a:pt x="96429" y="48214"/>
                </a:lnTo>
                <a:cubicBezTo>
                  <a:pt x="96286" y="50119"/>
                  <a:pt x="95405" y="51500"/>
                  <a:pt x="93786" y="52357"/>
                </a:cubicBezTo>
                <a:lnTo>
                  <a:pt x="93786" y="52357"/>
                </a:lnTo>
                <a:lnTo>
                  <a:pt x="52571" y="71357"/>
                </a:lnTo>
                <a:cubicBezTo>
                  <a:pt x="49667" y="72643"/>
                  <a:pt x="46714" y="72643"/>
                  <a:pt x="43714" y="71357"/>
                </a:cubicBezTo>
                <a:lnTo>
                  <a:pt x="43714" y="71357"/>
                </a:lnTo>
                <a:lnTo>
                  <a:pt x="2643" y="52357"/>
                </a:lnTo>
                <a:cubicBezTo>
                  <a:pt x="1024" y="51500"/>
                  <a:pt x="143" y="50119"/>
                  <a:pt x="0" y="48214"/>
                </a:cubicBezTo>
                <a:lnTo>
                  <a:pt x="0" y="48214"/>
                </a:lnTo>
                <a:cubicBezTo>
                  <a:pt x="143" y="46310"/>
                  <a:pt x="1024" y="44929"/>
                  <a:pt x="2643" y="44071"/>
                </a:cubicBezTo>
                <a:lnTo>
                  <a:pt x="2643" y="44071"/>
                </a:lnTo>
                <a:lnTo>
                  <a:pt x="12643" y="39571"/>
                </a:lnTo>
                <a:lnTo>
                  <a:pt x="41214" y="52714"/>
                </a:lnTo>
                <a:cubicBezTo>
                  <a:pt x="45881" y="54714"/>
                  <a:pt x="50548" y="54714"/>
                  <a:pt x="55214" y="52714"/>
                </a:cubicBezTo>
                <a:lnTo>
                  <a:pt x="55214" y="52714"/>
                </a:lnTo>
                <a:lnTo>
                  <a:pt x="83786" y="39571"/>
                </a:lnTo>
                <a:moveTo>
                  <a:pt x="55214" y="76857"/>
                </a:moveTo>
                <a:lnTo>
                  <a:pt x="55214" y="76857"/>
                </a:lnTo>
                <a:lnTo>
                  <a:pt x="83786" y="63643"/>
                </a:lnTo>
                <a:lnTo>
                  <a:pt x="93786" y="68143"/>
                </a:lnTo>
                <a:cubicBezTo>
                  <a:pt x="95405" y="69048"/>
                  <a:pt x="96286" y="70452"/>
                  <a:pt x="96429" y="72357"/>
                </a:cubicBezTo>
                <a:lnTo>
                  <a:pt x="96429" y="72357"/>
                </a:lnTo>
                <a:cubicBezTo>
                  <a:pt x="96286" y="74214"/>
                  <a:pt x="95405" y="75595"/>
                  <a:pt x="93786" y="76500"/>
                </a:cubicBezTo>
                <a:lnTo>
                  <a:pt x="93786" y="76500"/>
                </a:lnTo>
                <a:lnTo>
                  <a:pt x="52571" y="95500"/>
                </a:lnTo>
                <a:cubicBezTo>
                  <a:pt x="49667" y="96738"/>
                  <a:pt x="46714" y="96738"/>
                  <a:pt x="43714" y="95500"/>
                </a:cubicBezTo>
                <a:lnTo>
                  <a:pt x="43714" y="95500"/>
                </a:lnTo>
                <a:lnTo>
                  <a:pt x="2643" y="76500"/>
                </a:lnTo>
                <a:cubicBezTo>
                  <a:pt x="1024" y="75595"/>
                  <a:pt x="143" y="74214"/>
                  <a:pt x="0" y="72357"/>
                </a:cubicBezTo>
                <a:lnTo>
                  <a:pt x="0" y="72357"/>
                </a:lnTo>
                <a:cubicBezTo>
                  <a:pt x="143" y="70452"/>
                  <a:pt x="1024" y="69048"/>
                  <a:pt x="2643" y="68143"/>
                </a:cubicBezTo>
                <a:lnTo>
                  <a:pt x="2643" y="68143"/>
                </a:lnTo>
                <a:lnTo>
                  <a:pt x="12643" y="63643"/>
                </a:lnTo>
                <a:lnTo>
                  <a:pt x="41214" y="76857"/>
                </a:lnTo>
                <a:cubicBezTo>
                  <a:pt x="45881" y="78857"/>
                  <a:pt x="50548" y="78857"/>
                  <a:pt x="55214" y="76857"/>
                </a:cubicBezTo>
                <a:lnTo>
                  <a:pt x="55214" y="76857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9439839474-22"/>
          <p:cNvSpPr/>
          <p:nvPr/>
        </p:nvSpPr>
        <p:spPr>
          <a:xfrm>
            <a:off x="4643438" y="2757488"/>
            <a:ext cx="4129088" cy="1022896"/>
          </a:xfrm>
          <a:prstGeom prst="roundRect">
            <a:avLst>
              <a:gd name="adj" fmla="val 3725"/>
            </a:avLst>
          </a:prstGeom>
          <a:solidFill>
            <a:srgbClr val="FFFFFF"/>
          </a:solidFill>
          <a:ln w="7144" algn="in">
            <a:solidFill>
              <a:srgbClr val="E8EDF2"/>
            </a:solidFill>
            <a:prstDash val="solid"/>
          </a:ln>
          <a:effectLst>
            <a:outerShdw blurRad="85725" dist="28575" dir="5400000" sx="100000" sy="100000" kx="0" ky="0" algn="ctr">
              <a:srgbClr val="1E293B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8" name="el-1789439839475-28"/>
          <p:cNvSpPr/>
          <p:nvPr/>
        </p:nvSpPr>
        <p:spPr>
          <a:xfrm>
            <a:off x="4643438" y="2757488"/>
            <a:ext cx="412908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3" y="90198"/>
                </a:lnTo>
                <a:lnTo>
                  <a:pt x="13" y="80491"/>
                </a:lnTo>
                <a:lnTo>
                  <a:pt x="30" y="70972"/>
                </a:lnTo>
                <a:lnTo>
                  <a:pt x="53" y="61732"/>
                </a:lnTo>
                <a:lnTo>
                  <a:pt x="82" y="52860"/>
                </a:lnTo>
                <a:lnTo>
                  <a:pt x="117" y="44443"/>
                </a:lnTo>
                <a:lnTo>
                  <a:pt x="157" y="36561"/>
                </a:lnTo>
                <a:lnTo>
                  <a:pt x="203" y="29289"/>
                </a:lnTo>
                <a:lnTo>
                  <a:pt x="253" y="22699"/>
                </a:lnTo>
                <a:lnTo>
                  <a:pt x="308" y="16853"/>
                </a:lnTo>
                <a:lnTo>
                  <a:pt x="366" y="11808"/>
                </a:lnTo>
                <a:lnTo>
                  <a:pt x="427" y="7612"/>
                </a:lnTo>
                <a:lnTo>
                  <a:pt x="491" y="4306"/>
                </a:lnTo>
                <a:lnTo>
                  <a:pt x="557" y="1921"/>
                </a:lnTo>
                <a:lnTo>
                  <a:pt x="624" y="482"/>
                </a:lnTo>
                <a:lnTo>
                  <a:pt x="692" y="0"/>
                </a:lnTo>
                <a:lnTo>
                  <a:pt x="99308" y="0"/>
                </a:lnTo>
                <a:lnTo>
                  <a:pt x="99376" y="482"/>
                </a:lnTo>
                <a:lnTo>
                  <a:pt x="99443" y="1921"/>
                </a:lnTo>
                <a:lnTo>
                  <a:pt x="99509" y="4306"/>
                </a:lnTo>
                <a:lnTo>
                  <a:pt x="99573" y="7612"/>
                </a:lnTo>
                <a:lnTo>
                  <a:pt x="99634" y="11808"/>
                </a:lnTo>
                <a:lnTo>
                  <a:pt x="99692" y="16853"/>
                </a:lnTo>
                <a:lnTo>
                  <a:pt x="99747" y="22699"/>
                </a:lnTo>
                <a:lnTo>
                  <a:pt x="99797" y="29289"/>
                </a:lnTo>
                <a:lnTo>
                  <a:pt x="99843" y="36561"/>
                </a:lnTo>
                <a:lnTo>
                  <a:pt x="99883" y="44443"/>
                </a:lnTo>
                <a:lnTo>
                  <a:pt x="99918" y="52860"/>
                </a:lnTo>
                <a:lnTo>
                  <a:pt x="99947" y="61732"/>
                </a:lnTo>
                <a:lnTo>
                  <a:pt x="99970" y="70972"/>
                </a:lnTo>
                <a:lnTo>
                  <a:pt x="99987" y="80491"/>
                </a:lnTo>
                <a:lnTo>
                  <a:pt x="9999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308" y="100000"/>
                </a:lnTo>
                <a:lnTo>
                  <a:pt x="692" y="100000"/>
                </a:lnTo>
                <a:lnTo>
                  <a:pt x="69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9439839479-36"/>
          <p:cNvSpPr/>
          <p:nvPr/>
        </p:nvSpPr>
        <p:spPr>
          <a:xfrm>
            <a:off x="4822031" y="2914650"/>
            <a:ext cx="300038" cy="300038"/>
          </a:xfrm>
          <a:prstGeom prst="roundRect">
            <a:avLst>
              <a:gd name="adj" fmla="val 12698"/>
            </a:avLst>
          </a:prstGeom>
          <a:solidFill>
            <a:srgbClr val="FDEB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9439839524-61"/>
          <p:cNvSpPr/>
          <p:nvPr/>
        </p:nvSpPr>
        <p:spPr>
          <a:xfrm>
            <a:off x="4891886" y="3000375"/>
            <a:ext cx="16032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529" y="6000"/>
                </a:moveTo>
                <a:lnTo>
                  <a:pt x="59529" y="6000"/>
                </a:lnTo>
                <a:lnTo>
                  <a:pt x="79353" y="6000"/>
                </a:lnTo>
                <a:cubicBezTo>
                  <a:pt x="80804" y="6000"/>
                  <a:pt x="82000" y="6571"/>
                  <a:pt x="82941" y="7714"/>
                </a:cubicBezTo>
                <a:lnTo>
                  <a:pt x="82941" y="7714"/>
                </a:lnTo>
                <a:cubicBezTo>
                  <a:pt x="83882" y="8857"/>
                  <a:pt x="84353" y="10310"/>
                  <a:pt x="84353" y="12071"/>
                </a:cubicBezTo>
                <a:lnTo>
                  <a:pt x="84353" y="12071"/>
                </a:lnTo>
                <a:cubicBezTo>
                  <a:pt x="84353" y="13833"/>
                  <a:pt x="83882" y="15262"/>
                  <a:pt x="82941" y="16357"/>
                </a:cubicBezTo>
                <a:lnTo>
                  <a:pt x="82941" y="16357"/>
                </a:lnTo>
                <a:cubicBezTo>
                  <a:pt x="82000" y="17500"/>
                  <a:pt x="80804" y="18071"/>
                  <a:pt x="79353" y="18071"/>
                </a:cubicBezTo>
                <a:lnTo>
                  <a:pt x="79353" y="18071"/>
                </a:lnTo>
                <a:lnTo>
                  <a:pt x="61706" y="18071"/>
                </a:lnTo>
                <a:cubicBezTo>
                  <a:pt x="60765" y="23119"/>
                  <a:pt x="58373" y="26690"/>
                  <a:pt x="54529" y="28786"/>
                </a:cubicBezTo>
                <a:lnTo>
                  <a:pt x="54529" y="28786"/>
                </a:lnTo>
                <a:lnTo>
                  <a:pt x="54529" y="84357"/>
                </a:lnTo>
                <a:lnTo>
                  <a:pt x="79353" y="84357"/>
                </a:lnTo>
                <a:cubicBezTo>
                  <a:pt x="80804" y="84357"/>
                  <a:pt x="82000" y="84929"/>
                  <a:pt x="82941" y="86071"/>
                </a:cubicBezTo>
                <a:lnTo>
                  <a:pt x="82941" y="86071"/>
                </a:lnTo>
                <a:cubicBezTo>
                  <a:pt x="83882" y="87214"/>
                  <a:pt x="84353" y="88667"/>
                  <a:pt x="84353" y="90429"/>
                </a:cubicBezTo>
                <a:lnTo>
                  <a:pt x="84353" y="90429"/>
                </a:lnTo>
                <a:cubicBezTo>
                  <a:pt x="84353" y="92190"/>
                  <a:pt x="83882" y="93619"/>
                  <a:pt x="82941" y="94714"/>
                </a:cubicBezTo>
                <a:lnTo>
                  <a:pt x="82941" y="94714"/>
                </a:lnTo>
                <a:cubicBezTo>
                  <a:pt x="82000" y="95857"/>
                  <a:pt x="80804" y="96429"/>
                  <a:pt x="79353" y="96429"/>
                </a:cubicBezTo>
                <a:lnTo>
                  <a:pt x="79353" y="96429"/>
                </a:lnTo>
                <a:lnTo>
                  <a:pt x="49588" y="96429"/>
                </a:lnTo>
                <a:lnTo>
                  <a:pt x="19824" y="96429"/>
                </a:lnTo>
                <a:cubicBezTo>
                  <a:pt x="18373" y="96429"/>
                  <a:pt x="17176" y="95857"/>
                  <a:pt x="16235" y="94714"/>
                </a:cubicBezTo>
                <a:lnTo>
                  <a:pt x="16235" y="94714"/>
                </a:lnTo>
                <a:cubicBezTo>
                  <a:pt x="15294" y="93619"/>
                  <a:pt x="14824" y="92190"/>
                  <a:pt x="14824" y="90429"/>
                </a:cubicBezTo>
                <a:lnTo>
                  <a:pt x="14824" y="90429"/>
                </a:lnTo>
                <a:cubicBezTo>
                  <a:pt x="14824" y="88667"/>
                  <a:pt x="15294" y="87214"/>
                  <a:pt x="16235" y="86071"/>
                </a:cubicBezTo>
                <a:lnTo>
                  <a:pt x="16235" y="86071"/>
                </a:lnTo>
                <a:cubicBezTo>
                  <a:pt x="17176" y="84929"/>
                  <a:pt x="18373" y="84357"/>
                  <a:pt x="19824" y="84357"/>
                </a:cubicBezTo>
                <a:lnTo>
                  <a:pt x="19824" y="84357"/>
                </a:lnTo>
                <a:lnTo>
                  <a:pt x="44647" y="84357"/>
                </a:lnTo>
                <a:lnTo>
                  <a:pt x="44647" y="28786"/>
                </a:lnTo>
                <a:cubicBezTo>
                  <a:pt x="40804" y="26690"/>
                  <a:pt x="38412" y="23119"/>
                  <a:pt x="37471" y="18071"/>
                </a:cubicBezTo>
                <a:lnTo>
                  <a:pt x="37471" y="18071"/>
                </a:lnTo>
                <a:lnTo>
                  <a:pt x="19824" y="18071"/>
                </a:lnTo>
                <a:cubicBezTo>
                  <a:pt x="18373" y="18071"/>
                  <a:pt x="17176" y="17500"/>
                  <a:pt x="16235" y="16357"/>
                </a:cubicBezTo>
                <a:lnTo>
                  <a:pt x="16235" y="16357"/>
                </a:lnTo>
                <a:cubicBezTo>
                  <a:pt x="15294" y="15262"/>
                  <a:pt x="14824" y="13833"/>
                  <a:pt x="14824" y="12071"/>
                </a:cubicBezTo>
                <a:lnTo>
                  <a:pt x="14824" y="12071"/>
                </a:lnTo>
                <a:cubicBezTo>
                  <a:pt x="14824" y="10310"/>
                  <a:pt x="15294" y="8857"/>
                  <a:pt x="16235" y="7714"/>
                </a:cubicBezTo>
                <a:lnTo>
                  <a:pt x="16235" y="7714"/>
                </a:lnTo>
                <a:cubicBezTo>
                  <a:pt x="17176" y="6571"/>
                  <a:pt x="18373" y="6000"/>
                  <a:pt x="19824" y="6000"/>
                </a:cubicBezTo>
                <a:lnTo>
                  <a:pt x="19824" y="6000"/>
                </a:lnTo>
                <a:lnTo>
                  <a:pt x="39647" y="6000"/>
                </a:lnTo>
                <a:cubicBezTo>
                  <a:pt x="42039" y="2143"/>
                  <a:pt x="45353" y="143"/>
                  <a:pt x="49588" y="0"/>
                </a:cubicBezTo>
                <a:lnTo>
                  <a:pt x="49588" y="0"/>
                </a:lnTo>
                <a:cubicBezTo>
                  <a:pt x="53824" y="143"/>
                  <a:pt x="57137" y="2143"/>
                  <a:pt x="59529" y="6000"/>
                </a:cubicBezTo>
                <a:lnTo>
                  <a:pt x="59529" y="6000"/>
                </a:lnTo>
                <a:moveTo>
                  <a:pt x="68176" y="60286"/>
                </a:moveTo>
                <a:lnTo>
                  <a:pt x="68176" y="60286"/>
                </a:lnTo>
                <a:lnTo>
                  <a:pt x="90529" y="60286"/>
                </a:lnTo>
                <a:lnTo>
                  <a:pt x="79353" y="36929"/>
                </a:lnTo>
                <a:lnTo>
                  <a:pt x="68176" y="60286"/>
                </a:lnTo>
                <a:moveTo>
                  <a:pt x="79353" y="78357"/>
                </a:moveTo>
                <a:lnTo>
                  <a:pt x="79353" y="78357"/>
                </a:lnTo>
                <a:cubicBezTo>
                  <a:pt x="74412" y="78214"/>
                  <a:pt x="70118" y="76762"/>
                  <a:pt x="66471" y="74000"/>
                </a:cubicBezTo>
                <a:lnTo>
                  <a:pt x="66471" y="74000"/>
                </a:lnTo>
                <a:lnTo>
                  <a:pt x="66471" y="74000"/>
                </a:lnTo>
                <a:cubicBezTo>
                  <a:pt x="62980" y="71238"/>
                  <a:pt x="60765" y="67738"/>
                  <a:pt x="59824" y="63500"/>
                </a:cubicBezTo>
                <a:lnTo>
                  <a:pt x="59824" y="63500"/>
                </a:lnTo>
                <a:cubicBezTo>
                  <a:pt x="59510" y="61357"/>
                  <a:pt x="59863" y="59333"/>
                  <a:pt x="60882" y="57429"/>
                </a:cubicBezTo>
                <a:lnTo>
                  <a:pt x="60882" y="57429"/>
                </a:lnTo>
                <a:lnTo>
                  <a:pt x="75647" y="26714"/>
                </a:lnTo>
                <a:cubicBezTo>
                  <a:pt x="76471" y="25000"/>
                  <a:pt x="77706" y="24143"/>
                  <a:pt x="79353" y="24143"/>
                </a:cubicBezTo>
                <a:lnTo>
                  <a:pt x="79353" y="24143"/>
                </a:lnTo>
                <a:cubicBezTo>
                  <a:pt x="81000" y="24238"/>
                  <a:pt x="82235" y="25095"/>
                  <a:pt x="83059" y="26714"/>
                </a:cubicBezTo>
                <a:lnTo>
                  <a:pt x="83059" y="26714"/>
                </a:lnTo>
                <a:lnTo>
                  <a:pt x="97824" y="57429"/>
                </a:lnTo>
                <a:cubicBezTo>
                  <a:pt x="98843" y="59333"/>
                  <a:pt x="99196" y="61357"/>
                  <a:pt x="98882" y="63500"/>
                </a:cubicBezTo>
                <a:lnTo>
                  <a:pt x="98882" y="63500"/>
                </a:lnTo>
                <a:cubicBezTo>
                  <a:pt x="97980" y="67738"/>
                  <a:pt x="95765" y="71238"/>
                  <a:pt x="92235" y="74000"/>
                </a:cubicBezTo>
                <a:lnTo>
                  <a:pt x="92235" y="74000"/>
                </a:lnTo>
                <a:cubicBezTo>
                  <a:pt x="88627" y="76762"/>
                  <a:pt x="84333" y="78214"/>
                  <a:pt x="79353" y="78357"/>
                </a:cubicBezTo>
                <a:lnTo>
                  <a:pt x="79353" y="78357"/>
                </a:lnTo>
                <a:moveTo>
                  <a:pt x="19647" y="36929"/>
                </a:moveTo>
                <a:lnTo>
                  <a:pt x="19647" y="36929"/>
                </a:lnTo>
                <a:lnTo>
                  <a:pt x="8353" y="60286"/>
                </a:lnTo>
                <a:lnTo>
                  <a:pt x="30824" y="60286"/>
                </a:lnTo>
                <a:lnTo>
                  <a:pt x="19647" y="36929"/>
                </a:lnTo>
                <a:moveTo>
                  <a:pt x="118" y="63500"/>
                </a:moveTo>
                <a:lnTo>
                  <a:pt x="118" y="63500"/>
                </a:lnTo>
                <a:cubicBezTo>
                  <a:pt x="-196" y="61357"/>
                  <a:pt x="157" y="59333"/>
                  <a:pt x="1176" y="57429"/>
                </a:cubicBezTo>
                <a:lnTo>
                  <a:pt x="1176" y="57429"/>
                </a:lnTo>
                <a:lnTo>
                  <a:pt x="15941" y="26714"/>
                </a:lnTo>
                <a:cubicBezTo>
                  <a:pt x="16765" y="25000"/>
                  <a:pt x="18000" y="24143"/>
                  <a:pt x="19647" y="24143"/>
                </a:cubicBezTo>
                <a:lnTo>
                  <a:pt x="19647" y="24143"/>
                </a:lnTo>
                <a:cubicBezTo>
                  <a:pt x="21294" y="24238"/>
                  <a:pt x="22529" y="25095"/>
                  <a:pt x="23353" y="26714"/>
                </a:cubicBezTo>
                <a:lnTo>
                  <a:pt x="23353" y="26714"/>
                </a:lnTo>
                <a:lnTo>
                  <a:pt x="38118" y="57429"/>
                </a:lnTo>
                <a:cubicBezTo>
                  <a:pt x="39137" y="59333"/>
                  <a:pt x="39490" y="61357"/>
                  <a:pt x="39176" y="63500"/>
                </a:cubicBezTo>
                <a:lnTo>
                  <a:pt x="39176" y="63500"/>
                </a:lnTo>
                <a:cubicBezTo>
                  <a:pt x="38275" y="67738"/>
                  <a:pt x="36000" y="71238"/>
                  <a:pt x="32353" y="74000"/>
                </a:cubicBezTo>
                <a:lnTo>
                  <a:pt x="32353" y="74000"/>
                </a:lnTo>
                <a:cubicBezTo>
                  <a:pt x="28863" y="76762"/>
                  <a:pt x="24627" y="78214"/>
                  <a:pt x="19647" y="78357"/>
                </a:cubicBezTo>
                <a:lnTo>
                  <a:pt x="19647" y="78357"/>
                </a:lnTo>
                <a:cubicBezTo>
                  <a:pt x="14667" y="78214"/>
                  <a:pt x="10373" y="76762"/>
                  <a:pt x="6765" y="74000"/>
                </a:cubicBezTo>
                <a:lnTo>
                  <a:pt x="6765" y="74000"/>
                </a:lnTo>
                <a:cubicBezTo>
                  <a:pt x="3275" y="71238"/>
                  <a:pt x="1059" y="67738"/>
                  <a:pt x="118" y="63500"/>
                </a:cubicBezTo>
                <a:lnTo>
                  <a:pt x="118" y="63500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9439839476-29"/>
          <p:cNvSpPr txBox="1"/>
          <p:nvPr/>
        </p:nvSpPr>
        <p:spPr>
          <a:xfrm>
            <a:off x="4104754" y="2300288"/>
            <a:ext cx="661842" cy="3357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F1F5F9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/>
          </a:p>
        </p:txBody>
      </p:sp>
      <p:sp>
        <p:nvSpPr>
          <p:cNvPr id="42" name="el-1789439839476-30"/>
          <p:cNvSpPr txBox="1"/>
          <p:nvPr/>
        </p:nvSpPr>
        <p:spPr>
          <a:xfrm>
            <a:off x="8376717" y="2300288"/>
            <a:ext cx="661842" cy="3357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F1F5F9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/>
          </a:p>
        </p:txBody>
      </p:sp>
      <p:sp>
        <p:nvSpPr>
          <p:cNvPr id="43" name="el-1789439839477-31"/>
          <p:cNvSpPr txBox="1"/>
          <p:nvPr/>
        </p:nvSpPr>
        <p:spPr>
          <a:xfrm>
            <a:off x="4104754" y="3466058"/>
            <a:ext cx="661842" cy="3357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F1F5F9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/>
          </a:p>
        </p:txBody>
      </p:sp>
      <p:sp>
        <p:nvSpPr>
          <p:cNvPr id="44" name="el-1789439839477-32"/>
          <p:cNvSpPr txBox="1"/>
          <p:nvPr/>
        </p:nvSpPr>
        <p:spPr>
          <a:xfrm>
            <a:off x="8376717" y="3466058"/>
            <a:ext cx="661842" cy="3357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F1F5F9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/>
          </a:p>
        </p:txBody>
      </p:sp>
      <p:sp>
        <p:nvSpPr>
          <p:cNvPr id="45" name="el-1789439839482-40"/>
          <p:cNvSpPr/>
          <p:nvPr/>
        </p:nvSpPr>
        <p:spPr>
          <a:xfrm>
            <a:off x="964406" y="1756023"/>
            <a:ext cx="571500" cy="150019"/>
          </a:xfrm>
          <a:prstGeom prst="roundRect">
            <a:avLst>
              <a:gd name="adj" fmla="val 12698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9439839483-45"/>
          <p:cNvSpPr/>
          <p:nvPr/>
        </p:nvSpPr>
        <p:spPr>
          <a:xfrm>
            <a:off x="5236369" y="1756023"/>
            <a:ext cx="571500" cy="150019"/>
          </a:xfrm>
          <a:prstGeom prst="roundRect">
            <a:avLst>
              <a:gd name="adj" fmla="val 12698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9439839484-50"/>
          <p:cNvSpPr/>
          <p:nvPr/>
        </p:nvSpPr>
        <p:spPr>
          <a:xfrm>
            <a:off x="964406" y="2921794"/>
            <a:ext cx="571500" cy="150019"/>
          </a:xfrm>
          <a:prstGeom prst="roundRect">
            <a:avLst>
              <a:gd name="adj" fmla="val 12698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9439839485-54"/>
          <p:cNvSpPr/>
          <p:nvPr/>
        </p:nvSpPr>
        <p:spPr>
          <a:xfrm>
            <a:off x="5236369" y="2921794"/>
            <a:ext cx="571500" cy="150019"/>
          </a:xfrm>
          <a:prstGeom prst="roundRect">
            <a:avLst>
              <a:gd name="adj" fmla="val 12698"/>
            </a:avLst>
          </a:pr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9439839482-39"/>
          <p:cNvSpPr txBox="1"/>
          <p:nvPr/>
        </p:nvSpPr>
        <p:spPr>
          <a:xfrm>
            <a:off x="1050131" y="1770311"/>
            <a:ext cx="550783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图集原文</a:t>
            </a:r>
            <a:endParaRPr/>
          </a:p>
        </p:txBody>
      </p:sp>
      <p:sp>
        <p:nvSpPr>
          <p:cNvPr id="50" name="el-1789439839482-41"/>
          <p:cNvSpPr txBox="1"/>
          <p:nvPr/>
        </p:nvSpPr>
        <p:spPr>
          <a:xfrm>
            <a:off x="964406" y="1948904"/>
            <a:ext cx="3452574" cy="176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人防地下室设计规范图示</a:t>
            </a:r>
            <a:endParaRPr/>
          </a:p>
        </p:txBody>
      </p:sp>
      <p:sp>
        <p:nvSpPr>
          <p:cNvPr id="51" name="el-1789439839482-42"/>
          <p:cNvSpPr txBox="1"/>
          <p:nvPr/>
        </p:nvSpPr>
        <p:spPr>
          <a:xfrm>
            <a:off x="964406" y="2168128"/>
            <a:ext cx="3747611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7A8B9F"/>
                </a:solidFill>
                <a:latin typeface="Courier New"/>
                <a:ea typeface="Courier New"/>
                <a:cs typeface="Courier New"/>
              </a:rPr>
              <a:t>05SFD10 · 电气专业</a:t>
            </a:r>
            <a:endParaRPr/>
          </a:p>
        </p:txBody>
      </p:sp>
      <p:sp>
        <p:nvSpPr>
          <p:cNvPr id="52" name="el-1789439839482-43"/>
          <p:cNvSpPr txBox="1"/>
          <p:nvPr/>
        </p:nvSpPr>
        <p:spPr>
          <a:xfrm>
            <a:off x="964406" y="2332434"/>
            <a:ext cx="3466862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《人民防空地下室设计规范》图示—电气专业</a:t>
            </a:r>
            <a:endParaRPr/>
          </a:p>
        </p:txBody>
      </p:sp>
      <p:sp>
        <p:nvSpPr>
          <p:cNvPr id="53" name="el-1789439839483-44"/>
          <p:cNvSpPr txBox="1"/>
          <p:nvPr/>
        </p:nvSpPr>
        <p:spPr>
          <a:xfrm>
            <a:off x="5322094" y="1770311"/>
            <a:ext cx="550783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规范文件</a:t>
            </a:r>
            <a:endParaRPr/>
          </a:p>
        </p:txBody>
      </p:sp>
      <p:sp>
        <p:nvSpPr>
          <p:cNvPr id="54" name="el-1789439839483-46"/>
          <p:cNvSpPr txBox="1"/>
          <p:nvPr/>
        </p:nvSpPr>
        <p:spPr>
          <a:xfrm>
            <a:off x="5236369" y="1948904"/>
            <a:ext cx="3452574" cy="176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人民防空地下室设计规范</a:t>
            </a:r>
            <a:endParaRPr/>
          </a:p>
        </p:txBody>
      </p:sp>
      <p:sp>
        <p:nvSpPr>
          <p:cNvPr id="55" name="el-1789439839484-47"/>
          <p:cNvSpPr txBox="1"/>
          <p:nvPr/>
        </p:nvSpPr>
        <p:spPr>
          <a:xfrm>
            <a:off x="5236369" y="2168128"/>
            <a:ext cx="3811619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7A8B9F"/>
                </a:solidFill>
                <a:latin typeface="Courier New"/>
                <a:ea typeface="Courier New"/>
                <a:cs typeface="Courier New"/>
              </a:rPr>
              <a:t>GB50038-2005</a:t>
            </a:r>
            <a:endParaRPr/>
          </a:p>
        </p:txBody>
      </p:sp>
      <p:sp>
        <p:nvSpPr>
          <p:cNvPr id="56" name="el-1789439839484-48"/>
          <p:cNvSpPr txBox="1"/>
          <p:nvPr/>
        </p:nvSpPr>
        <p:spPr>
          <a:xfrm>
            <a:off x="5236369" y="2325291"/>
            <a:ext cx="3466862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国家标准·全文引用</a:t>
            </a:r>
            <a:endParaRPr/>
          </a:p>
        </p:txBody>
      </p:sp>
      <p:sp>
        <p:nvSpPr>
          <p:cNvPr id="57" name="el-1789439839484-49"/>
          <p:cNvSpPr txBox="1"/>
          <p:nvPr/>
        </p:nvSpPr>
        <p:spPr>
          <a:xfrm>
            <a:off x="1050131" y="2936081"/>
            <a:ext cx="550783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关联图集</a:t>
            </a:r>
            <a:endParaRPr/>
          </a:p>
        </p:txBody>
      </p:sp>
      <p:sp>
        <p:nvSpPr>
          <p:cNvPr id="58" name="el-1789439839484-51"/>
          <p:cNvSpPr txBox="1"/>
          <p:nvPr/>
        </p:nvSpPr>
        <p:spPr>
          <a:xfrm>
            <a:off x="964406" y="3114675"/>
            <a:ext cx="3452574" cy="176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配套专业图集</a:t>
            </a:r>
            <a:endParaRPr/>
          </a:p>
        </p:txBody>
      </p:sp>
      <p:sp>
        <p:nvSpPr>
          <p:cNvPr id="59" name="el-1789439839484-52"/>
          <p:cNvSpPr txBox="1"/>
          <p:nvPr/>
        </p:nvSpPr>
        <p:spPr>
          <a:xfrm>
            <a:off x="964406" y="3333899"/>
            <a:ext cx="3491579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7A8B9F"/>
                </a:solidFill>
                <a:latin typeface="Courier New"/>
                <a:ea typeface="Courier New"/>
                <a:cs typeface="Courier New"/>
              </a:rPr>
              <a:t>建筑/给排水/通风</a:t>
            </a:r>
            <a:endParaRPr/>
          </a:p>
        </p:txBody>
      </p:sp>
      <p:sp>
        <p:nvSpPr>
          <p:cNvPr id="60" name="el-1789439839481-37"/>
          <p:cNvSpPr txBox="1"/>
          <p:nvPr/>
        </p:nvSpPr>
        <p:spPr>
          <a:xfrm>
            <a:off x="964406" y="3498205"/>
            <a:ext cx="4461272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建筑专业 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05SFJ10</a:t>
            </a: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 · 给排水 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05SFS10</a:t>
            </a: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 · 通风 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05SFK10</a:t>
            </a:r>
            <a:endParaRPr/>
          </a:p>
        </p:txBody>
      </p:sp>
      <p:sp>
        <p:nvSpPr>
          <p:cNvPr id="61" name="el-1789439839484-53"/>
          <p:cNvSpPr txBox="1"/>
          <p:nvPr/>
        </p:nvSpPr>
        <p:spPr>
          <a:xfrm>
            <a:off x="5322094" y="2936081"/>
            <a:ext cx="550783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30" spc="56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相关标准</a:t>
            </a:r>
            <a:endParaRPr/>
          </a:p>
        </p:txBody>
      </p:sp>
      <p:sp>
        <p:nvSpPr>
          <p:cNvPr id="62" name="el-1789439839485-55"/>
          <p:cNvSpPr txBox="1"/>
          <p:nvPr/>
        </p:nvSpPr>
        <p:spPr>
          <a:xfrm>
            <a:off x="5236369" y="3114675"/>
            <a:ext cx="3452574" cy="176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 spc="23">
                <a:solidFill>
                  <a:srgbClr val="1E293B"/>
                </a:solidFill>
                <a:latin typeface="Microsoft YaHei"/>
                <a:ea typeface="Microsoft YaHei"/>
                <a:cs typeface="Microsoft YaHei"/>
              </a:rPr>
              <a:t>配套防护标准</a:t>
            </a:r>
            <a:endParaRPr/>
          </a:p>
        </p:txBody>
      </p:sp>
      <p:sp>
        <p:nvSpPr>
          <p:cNvPr id="63" name="el-1789439839485-56"/>
          <p:cNvSpPr txBox="1"/>
          <p:nvPr/>
        </p:nvSpPr>
        <p:spPr>
          <a:xfrm>
            <a:off x="5236369" y="3333899"/>
            <a:ext cx="3459575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28">
                <a:solidFill>
                  <a:srgbClr val="7A8B9F"/>
                </a:solidFill>
                <a:latin typeface="Courier New"/>
                <a:ea typeface="Courier New"/>
                <a:cs typeface="Courier New"/>
              </a:rPr>
              <a:t>防火/防化专项</a:t>
            </a:r>
            <a:endParaRPr/>
          </a:p>
        </p:txBody>
      </p:sp>
      <p:sp>
        <p:nvSpPr>
          <p:cNvPr id="64" name="el-1789439839482-38"/>
          <p:cNvSpPr txBox="1"/>
          <p:nvPr/>
        </p:nvSpPr>
        <p:spPr>
          <a:xfrm>
            <a:off x="5236369" y="3498205"/>
            <a:ext cx="3535442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人民防空工程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防火规范</a:t>
            </a:r>
            <a:r>
              <a:rPr sz="84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 · </a:t>
            </a:r>
            <a:r>
              <a:rPr b="1" sz="840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防化设计规范</a:t>
            </a:r>
            <a:endParaRPr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439839685-1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9439839685-16"/>
          <p:cNvSpPr/>
          <p:nvPr/>
        </p:nvSpPr>
        <p:spPr>
          <a:xfrm>
            <a:off x="-428625" y="3000375"/>
            <a:ext cx="3000375" cy="3000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6452D">
                  <a:alpha val="8000"/>
                </a:srgbClr>
              </a:gs>
              <a:gs pos="70000">
                <a:srgbClr val="D6452D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9439839656-12"/>
          <p:cNvSpPr/>
          <p:nvPr/>
        </p:nvSpPr>
        <p:spPr>
          <a:xfrm>
            <a:off x="4229100" y="660797"/>
            <a:ext cx="685800" cy="685800"/>
          </a:xfrm>
          <a:prstGeom prst="ellipse">
            <a:avLst/>
          </a:prstGeom>
          <a:solidFill>
            <a:srgbClr val="D6452D">
              <a:alpha val="4250"/>
            </a:srgbClr>
          </a:solidFill>
          <a:ln w="14288" algn="in">
            <a:solidFill>
              <a:srgbClr val="D6452D">
                <a:alpha val="2975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9439839659-14"/>
          <p:cNvSpPr/>
          <p:nvPr/>
        </p:nvSpPr>
        <p:spPr>
          <a:xfrm>
            <a:off x="4419302" y="884932"/>
            <a:ext cx="305395" cy="2375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531" y="0"/>
                </a:moveTo>
                <a:lnTo>
                  <a:pt x="44531" y="0"/>
                </a:lnTo>
                <a:cubicBezTo>
                  <a:pt x="42906" y="0"/>
                  <a:pt x="41573" y="667"/>
                  <a:pt x="40531" y="2000"/>
                </a:cubicBezTo>
                <a:lnTo>
                  <a:pt x="40531" y="2000"/>
                </a:lnTo>
                <a:lnTo>
                  <a:pt x="40531" y="2000"/>
                </a:lnTo>
                <a:cubicBezTo>
                  <a:pt x="39490" y="3333"/>
                  <a:pt x="38969" y="5040"/>
                  <a:pt x="38969" y="7120"/>
                </a:cubicBezTo>
                <a:lnTo>
                  <a:pt x="38969" y="7120"/>
                </a:lnTo>
                <a:lnTo>
                  <a:pt x="38969" y="7560"/>
                </a:lnTo>
                <a:lnTo>
                  <a:pt x="38969" y="29840"/>
                </a:lnTo>
                <a:cubicBezTo>
                  <a:pt x="38844" y="31173"/>
                  <a:pt x="38260" y="31920"/>
                  <a:pt x="37219" y="32080"/>
                </a:cubicBezTo>
                <a:lnTo>
                  <a:pt x="37219" y="32080"/>
                </a:lnTo>
                <a:cubicBezTo>
                  <a:pt x="36531" y="32080"/>
                  <a:pt x="36010" y="31707"/>
                  <a:pt x="35656" y="30960"/>
                </a:cubicBezTo>
                <a:lnTo>
                  <a:pt x="35656" y="30960"/>
                </a:lnTo>
                <a:lnTo>
                  <a:pt x="27313" y="12240"/>
                </a:lnTo>
                <a:cubicBezTo>
                  <a:pt x="20813" y="16400"/>
                  <a:pt x="15594" y="22413"/>
                  <a:pt x="11656" y="30280"/>
                </a:cubicBezTo>
                <a:lnTo>
                  <a:pt x="11656" y="30280"/>
                </a:lnTo>
                <a:cubicBezTo>
                  <a:pt x="7719" y="38147"/>
                  <a:pt x="5688" y="47053"/>
                  <a:pt x="5563" y="57000"/>
                </a:cubicBezTo>
                <a:lnTo>
                  <a:pt x="5563" y="57000"/>
                </a:lnTo>
                <a:lnTo>
                  <a:pt x="5563" y="71240"/>
                </a:lnTo>
                <a:lnTo>
                  <a:pt x="94625" y="71240"/>
                </a:lnTo>
                <a:lnTo>
                  <a:pt x="94625" y="56560"/>
                </a:lnTo>
                <a:cubicBezTo>
                  <a:pt x="94396" y="46613"/>
                  <a:pt x="92365" y="37773"/>
                  <a:pt x="88531" y="30040"/>
                </a:cubicBezTo>
                <a:lnTo>
                  <a:pt x="88531" y="30040"/>
                </a:lnTo>
                <a:cubicBezTo>
                  <a:pt x="84594" y="22333"/>
                  <a:pt x="79375" y="16400"/>
                  <a:pt x="72875" y="12240"/>
                </a:cubicBezTo>
                <a:lnTo>
                  <a:pt x="72875" y="12240"/>
                </a:lnTo>
                <a:lnTo>
                  <a:pt x="64531" y="30960"/>
                </a:lnTo>
                <a:cubicBezTo>
                  <a:pt x="64177" y="31707"/>
                  <a:pt x="63656" y="32080"/>
                  <a:pt x="62969" y="32080"/>
                </a:cubicBezTo>
                <a:lnTo>
                  <a:pt x="62969" y="32080"/>
                </a:lnTo>
                <a:cubicBezTo>
                  <a:pt x="61927" y="31920"/>
                  <a:pt x="61344" y="31173"/>
                  <a:pt x="61219" y="29840"/>
                </a:cubicBezTo>
                <a:lnTo>
                  <a:pt x="61219" y="29840"/>
                </a:lnTo>
                <a:lnTo>
                  <a:pt x="61219" y="7560"/>
                </a:lnTo>
                <a:lnTo>
                  <a:pt x="61219" y="7120"/>
                </a:lnTo>
                <a:cubicBezTo>
                  <a:pt x="61219" y="5040"/>
                  <a:pt x="60698" y="3333"/>
                  <a:pt x="59656" y="2000"/>
                </a:cubicBezTo>
                <a:lnTo>
                  <a:pt x="59656" y="2000"/>
                </a:lnTo>
                <a:cubicBezTo>
                  <a:pt x="58615" y="667"/>
                  <a:pt x="57281" y="0"/>
                  <a:pt x="55656" y="0"/>
                </a:cubicBezTo>
                <a:lnTo>
                  <a:pt x="55656" y="0"/>
                </a:lnTo>
                <a:lnTo>
                  <a:pt x="44531" y="0"/>
                </a:lnTo>
                <a:moveTo>
                  <a:pt x="2969" y="78360"/>
                </a:moveTo>
                <a:lnTo>
                  <a:pt x="2969" y="78360"/>
                </a:lnTo>
                <a:cubicBezTo>
                  <a:pt x="1115" y="78520"/>
                  <a:pt x="125" y="79787"/>
                  <a:pt x="0" y="82160"/>
                </a:cubicBezTo>
                <a:lnTo>
                  <a:pt x="0" y="82160"/>
                </a:lnTo>
                <a:cubicBezTo>
                  <a:pt x="0" y="83200"/>
                  <a:pt x="344" y="84093"/>
                  <a:pt x="1031" y="84840"/>
                </a:cubicBezTo>
                <a:lnTo>
                  <a:pt x="1031" y="84840"/>
                </a:lnTo>
                <a:cubicBezTo>
                  <a:pt x="2781" y="86920"/>
                  <a:pt x="7594" y="89813"/>
                  <a:pt x="15469" y="93520"/>
                </a:cubicBezTo>
                <a:lnTo>
                  <a:pt x="15469" y="93520"/>
                </a:lnTo>
                <a:cubicBezTo>
                  <a:pt x="23365" y="97227"/>
                  <a:pt x="34906" y="99307"/>
                  <a:pt x="50094" y="99760"/>
                </a:cubicBezTo>
                <a:lnTo>
                  <a:pt x="50094" y="99760"/>
                </a:lnTo>
                <a:cubicBezTo>
                  <a:pt x="65281" y="99307"/>
                  <a:pt x="76823" y="97227"/>
                  <a:pt x="84719" y="93520"/>
                </a:cubicBezTo>
                <a:lnTo>
                  <a:pt x="84719" y="93520"/>
                </a:lnTo>
                <a:cubicBezTo>
                  <a:pt x="92594" y="89813"/>
                  <a:pt x="97406" y="86920"/>
                  <a:pt x="99156" y="84840"/>
                </a:cubicBezTo>
                <a:lnTo>
                  <a:pt x="99156" y="84840"/>
                </a:lnTo>
                <a:cubicBezTo>
                  <a:pt x="99844" y="84093"/>
                  <a:pt x="100188" y="83200"/>
                  <a:pt x="100188" y="82160"/>
                </a:cubicBezTo>
                <a:lnTo>
                  <a:pt x="100188" y="82160"/>
                </a:lnTo>
                <a:cubicBezTo>
                  <a:pt x="100083" y="79787"/>
                  <a:pt x="99104" y="78520"/>
                  <a:pt x="97250" y="78360"/>
                </a:cubicBezTo>
                <a:lnTo>
                  <a:pt x="97250" y="78360"/>
                </a:lnTo>
                <a:lnTo>
                  <a:pt x="2969" y="78360"/>
                </a:lnTo>
              </a:path>
            </a:pathLst>
          </a:custGeom>
          <a:solidFill>
            <a:srgbClr val="D6452D">
              <a:alpha val="8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439839654-7"/>
          <p:cNvCxnSpPr/>
          <p:nvPr/>
        </p:nvCxnSpPr>
        <p:spPr>
          <a:xfrm>
            <a:off x="4257675" y="2586707"/>
            <a:ext cx="628650" cy="914"/>
          </a:xfrm>
          <a:prstGeom prst="line">
            <a:avLst/>
          </a:prstGeom>
          <a:ln w="28575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439839655-8"/>
          <p:cNvSpPr txBox="1"/>
          <p:nvPr/>
        </p:nvSpPr>
        <p:spPr>
          <a:xfrm>
            <a:off x="2788920" y="1489472"/>
            <a:ext cx="3566160" cy="754335"/>
          </a:xfrm>
          <a:prstGeom prst="rect">
            <a:avLst/>
          </a:prstGeom>
          <a:noFill/>
          <a:ln>
            <a:noFill/>
          </a:ln>
          <a:effectLst>
            <a:outerShdw blurRad="214313" dist="28575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4950" spc="338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感谢学习</a:t>
            </a:r>
            <a:endParaRPr/>
          </a:p>
        </p:txBody>
      </p:sp>
      <p:sp>
        <p:nvSpPr>
          <p:cNvPr id="8" name="el-1789439839655-9"/>
          <p:cNvSpPr txBox="1"/>
          <p:nvPr/>
        </p:nvSpPr>
        <p:spPr>
          <a:xfrm>
            <a:off x="2846427" y="2886745"/>
            <a:ext cx="3451146" cy="6686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628"/>
              </a:lnSpc>
            </a:pPr>
            <a:r>
              <a:rPr sz="1460" spc="84">
                <a:solidFill>
                  <a:srgbClr val="B7C0CD"/>
                </a:solidFill>
                <a:latin typeface="Microsoft YaHei"/>
                <a:ea typeface="Microsoft YaHei"/>
                <a:cs typeface="Microsoft YaHei"/>
              </a:rPr>
              <a:t>愿您在人民防空地下室电气设计工作中</a:t>
            </a:r>
            <a:endParaRPr/>
          </a:p>
          <a:p>
            <a:pPr algn="ctr">
              <a:lnSpc>
                <a:spcPts val="2628"/>
              </a:lnSpc>
            </a:pPr>
            <a:r>
              <a:rPr sz="1460" spc="84">
                <a:solidFill>
                  <a:srgbClr val="B7C0CD"/>
                </a:solidFill>
                <a:latin typeface="Microsoft YaHei"/>
                <a:ea typeface="Microsoft YaHei"/>
                <a:cs typeface="Microsoft YaHei"/>
              </a:rPr>
              <a:t>专业精进 · 行稳致远</a:t>
            </a:r>
            <a:endParaRPr/>
          </a:p>
        </p:txBody>
      </p:sp>
      <p:sp>
        <p:nvSpPr>
          <p:cNvPr id="9" name="el-1789439839655-10"/>
          <p:cNvSpPr txBox="1"/>
          <p:nvPr/>
        </p:nvSpPr>
        <p:spPr>
          <a:xfrm>
            <a:off x="2623725" y="3869680"/>
            <a:ext cx="3896438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 spc="113">
                <a:solidFill>
                  <a:srgbClr val="D6452D"/>
                </a:solidFill>
                <a:latin typeface="Microsoft YaHei"/>
                <a:ea typeface="Microsoft YaHei"/>
                <a:cs typeface="Microsoft YaHei"/>
              </a:rPr>
              <a:t>专业 · 严谨 · 安全 · 可靠</a:t>
            </a:r>
            <a:endParaRPr/>
          </a:p>
        </p:txBody>
      </p:sp>
      <p:sp>
        <p:nvSpPr>
          <p:cNvPr id="10" name="el-1789439839655-11"/>
          <p:cNvSpPr txBox="1"/>
          <p:nvPr/>
        </p:nvSpPr>
        <p:spPr>
          <a:xfrm>
            <a:off x="2923298" y="4276874"/>
            <a:ext cx="3297403" cy="205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28">
                <a:solidFill>
                  <a:srgbClr val="FFFFF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如需深入了解，请查阅图集原文 05SFD10</a:t>
            </a:r>
            <a:endParaRPr/>
          </a:p>
        </p:txBody>
      </p:sp>
      <p:cxnSp>
        <p:nvCxnSpPr>
          <p:cNvPr id="11" name="el-1789439839653-4"/>
          <p:cNvCxnSpPr/>
          <p:nvPr/>
        </p:nvCxnSpPr>
        <p:spPr>
          <a:xfrm>
            <a:off x="353616" y="228600"/>
            <a:ext cx="914" cy="135731"/>
          </a:xfrm>
          <a:prstGeom prst="line">
            <a:avLst/>
          </a:prstGeom>
          <a:ln w="21431" cap="flat">
            <a:solidFill>
              <a:srgbClr val="D6452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439839653-5"/>
          <p:cNvSpPr/>
          <p:nvPr/>
        </p:nvSpPr>
        <p:spPr>
          <a:xfrm>
            <a:off x="342900" y="4950619"/>
            <a:ext cx="84582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6452D">
                  <a:alpha val="35000"/>
                </a:srgbClr>
              </a:gs>
              <a:gs pos="33333">
                <a:srgbClr val="FFFFFF">
                  <a:alpha val="8000"/>
                </a:srgbClr>
              </a:gs>
              <a:gs pos="66667">
                <a:srgbClr val="FFFFFF">
                  <a:alpha val="3000"/>
                </a:srgbClr>
              </a:gs>
              <a:gs pos="100000">
                <a:srgbClr val="D6452D">
                  <a:alpha val="2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439839658-13"/>
          <p:cNvSpPr/>
          <p:nvPr/>
        </p:nvSpPr>
        <p:spPr>
          <a:xfrm>
            <a:off x="8226896" y="232165"/>
            <a:ext cx="75060" cy="1000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250" y="8364"/>
                </a:moveTo>
                <a:lnTo>
                  <a:pt x="81250" y="8364"/>
                </a:lnTo>
                <a:cubicBezTo>
                  <a:pt x="82833" y="5515"/>
                  <a:pt x="82000" y="3091"/>
                  <a:pt x="78750" y="1091"/>
                </a:cubicBezTo>
                <a:lnTo>
                  <a:pt x="78750" y="1091"/>
                </a:lnTo>
                <a:cubicBezTo>
                  <a:pt x="75167" y="-485"/>
                  <a:pt x="71750" y="-364"/>
                  <a:pt x="68500" y="1455"/>
                </a:cubicBezTo>
                <a:lnTo>
                  <a:pt x="68500" y="1455"/>
                </a:lnTo>
                <a:lnTo>
                  <a:pt x="2875" y="43273"/>
                </a:lnTo>
                <a:cubicBezTo>
                  <a:pt x="125" y="45152"/>
                  <a:pt x="-667" y="47333"/>
                  <a:pt x="500" y="49818"/>
                </a:cubicBezTo>
                <a:lnTo>
                  <a:pt x="500" y="49818"/>
                </a:lnTo>
                <a:cubicBezTo>
                  <a:pt x="2083" y="52303"/>
                  <a:pt x="4667" y="53606"/>
                  <a:pt x="8250" y="53727"/>
                </a:cubicBezTo>
                <a:lnTo>
                  <a:pt x="8250" y="53727"/>
                </a:lnTo>
                <a:lnTo>
                  <a:pt x="37000" y="53727"/>
                </a:lnTo>
                <a:lnTo>
                  <a:pt x="17250" y="87091"/>
                </a:lnTo>
                <a:cubicBezTo>
                  <a:pt x="15667" y="89939"/>
                  <a:pt x="16500" y="92364"/>
                  <a:pt x="19750" y="94364"/>
                </a:cubicBezTo>
                <a:lnTo>
                  <a:pt x="19750" y="94364"/>
                </a:lnTo>
                <a:cubicBezTo>
                  <a:pt x="23333" y="95939"/>
                  <a:pt x="26750" y="95818"/>
                  <a:pt x="30000" y="94000"/>
                </a:cubicBezTo>
                <a:lnTo>
                  <a:pt x="30000" y="94000"/>
                </a:lnTo>
                <a:lnTo>
                  <a:pt x="95625" y="52182"/>
                </a:lnTo>
                <a:cubicBezTo>
                  <a:pt x="98375" y="50364"/>
                  <a:pt x="99167" y="48212"/>
                  <a:pt x="98000" y="45727"/>
                </a:cubicBezTo>
                <a:lnTo>
                  <a:pt x="98000" y="45727"/>
                </a:lnTo>
                <a:cubicBezTo>
                  <a:pt x="96583" y="43182"/>
                  <a:pt x="94000" y="41848"/>
                  <a:pt x="90250" y="41727"/>
                </a:cubicBezTo>
                <a:lnTo>
                  <a:pt x="90250" y="41727"/>
                </a:lnTo>
                <a:lnTo>
                  <a:pt x="61875" y="41727"/>
                </a:lnTo>
                <a:lnTo>
                  <a:pt x="81250" y="8364"/>
                </a:lnTo>
              </a:path>
            </a:pathLst>
          </a:custGeom>
          <a:solidFill>
            <a:srgbClr val="D6452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439839652-1"/>
          <p:cNvSpPr txBox="1"/>
          <p:nvPr/>
        </p:nvSpPr>
        <p:spPr>
          <a:xfrm>
            <a:off x="450056" y="228600"/>
            <a:ext cx="790751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84">
                <a:solidFill>
                  <a:srgbClr val="FFFFF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05SFD10</a:t>
            </a:r>
            <a:endParaRPr/>
          </a:p>
        </p:txBody>
      </p:sp>
      <p:sp>
        <p:nvSpPr>
          <p:cNvPr id="15" name="el-1789439839653-6"/>
          <p:cNvSpPr txBox="1"/>
          <p:nvPr/>
        </p:nvSpPr>
        <p:spPr>
          <a:xfrm>
            <a:off x="8372475" y="214313"/>
            <a:ext cx="498634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FFFFFF">
                    <a:alpha val="45000"/>
                  </a:srgbClr>
                </a:solidFill>
                <a:latin typeface="Microsoft YaHei"/>
                <a:ea typeface="Microsoft YaHei"/>
                <a:cs typeface="Microsoft YaHei"/>
              </a:rPr>
              <a:t>电气专业</a:t>
            </a:r>
            <a:endParaRPr/>
          </a:p>
        </p:txBody>
      </p:sp>
      <p:sp>
        <p:nvSpPr>
          <p:cNvPr id="16" name="el-1789439839652-2"/>
          <p:cNvSpPr txBox="1"/>
          <p:nvPr/>
        </p:nvSpPr>
        <p:spPr>
          <a:xfrm>
            <a:off x="342900" y="4722019"/>
            <a:ext cx="108721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FFFFFF">
                    <a:alpha val="28000"/>
                  </a:srgbClr>
                </a:solidFill>
                <a:latin typeface="Microsoft YaHei"/>
                <a:ea typeface="Microsoft YaHei"/>
                <a:cs typeface="Microsoft YaHei"/>
              </a:rPr>
              <a:t>图集：05SFD10</a:t>
            </a:r>
            <a:endParaRPr/>
          </a:p>
        </p:txBody>
      </p:sp>
      <p:sp>
        <p:nvSpPr>
          <p:cNvPr id="17" name="el-1789439839652-3"/>
          <p:cNvSpPr txBox="1"/>
          <p:nvPr/>
        </p:nvSpPr>
        <p:spPr>
          <a:xfrm>
            <a:off x="7300913" y="4722019"/>
            <a:ext cx="1570196" cy="135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FFFFFF">
                    <a:alpha val="28000"/>
                  </a:srgbClr>
                </a:solidFill>
                <a:latin typeface="Microsoft YaHei"/>
                <a:ea typeface="Microsoft YaHei"/>
                <a:cs typeface="Microsoft YaHei"/>
              </a:rPr>
              <a:t>全国人防地下室电气设计规范图示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113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2026-09-15T02:37:19.958Z</dcterms:created>
  <dcterms:modified xsi:type="dcterms:W3CDTF">2026-09-15T02:37:19.958Z</dcterms:modified>
</cp:coreProperties>
</file>